
<file path=[Content_Types].xml><?xml version="1.0" encoding="utf-8"?>
<Types xmlns="http://schemas.openxmlformats.org/package/2006/content-types">
  <Default Extension="png" ContentType="image/png"/>
  <Default Extension="mp3" ContentType="audio/unknown"/>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6"/>
  </p:notesMasterIdLst>
  <p:sldIdLst>
    <p:sldId id="262" r:id="rId3"/>
    <p:sldId id="257" r:id="rId4"/>
    <p:sldId id="256" r:id="rId5"/>
    <p:sldId id="258" r:id="rId6"/>
    <p:sldId id="286" r:id="rId7"/>
    <p:sldId id="260" r:id="rId8"/>
    <p:sldId id="312" r:id="rId9"/>
    <p:sldId id="313" r:id="rId10"/>
    <p:sldId id="273" r:id="rId11"/>
    <p:sldId id="266" r:id="rId12"/>
    <p:sldId id="259" r:id="rId13"/>
    <p:sldId id="263" r:id="rId14"/>
    <p:sldId id="315" r:id="rId15"/>
    <p:sldId id="317" r:id="rId16"/>
    <p:sldId id="318" r:id="rId17"/>
    <p:sldId id="319" r:id="rId18"/>
    <p:sldId id="316" r:id="rId19"/>
    <p:sldId id="264" r:id="rId20"/>
    <p:sldId id="261" r:id="rId21"/>
    <p:sldId id="293" r:id="rId22"/>
    <p:sldId id="267" r:id="rId23"/>
    <p:sldId id="294" r:id="rId24"/>
    <p:sldId id="292" r:id="rId25"/>
    <p:sldId id="320" r:id="rId26"/>
    <p:sldId id="296" r:id="rId27"/>
    <p:sldId id="297" r:id="rId28"/>
    <p:sldId id="299" r:id="rId29"/>
    <p:sldId id="301" r:id="rId30"/>
    <p:sldId id="321" r:id="rId31"/>
    <p:sldId id="302" r:id="rId32"/>
    <p:sldId id="322" r:id="rId33"/>
    <p:sldId id="323" r:id="rId34"/>
    <p:sldId id="324" r:id="rId35"/>
    <p:sldId id="303" r:id="rId36"/>
    <p:sldId id="304" r:id="rId37"/>
    <p:sldId id="305" r:id="rId38"/>
    <p:sldId id="306" r:id="rId39"/>
    <p:sldId id="307" r:id="rId40"/>
    <p:sldId id="308" r:id="rId41"/>
    <p:sldId id="275" r:id="rId42"/>
    <p:sldId id="298" r:id="rId43"/>
    <p:sldId id="314" r:id="rId44"/>
    <p:sldId id="311" r:id="rId45"/>
  </p:sldIdLst>
  <p:sldSz cx="9144000" cy="5143500" type="screen16x9"/>
  <p:notesSz cx="6858000" cy="9144000"/>
  <p:embeddedFontLst>
    <p:embeddedFont>
      <p:font typeface="Calibri Light" pitchFamily="34" charset="0"/>
      <p:regular r:id="rId47"/>
      <p:italic r:id="rId48"/>
    </p:embeddedFont>
    <p:embeddedFont>
      <p:font typeface="Cambria Math" pitchFamily="18" charset="0"/>
      <p:regular r:id="rId49"/>
    </p:embeddedFont>
    <p:embeddedFont>
      <p:font typeface="Calibri" pitchFamily="34" charset="0"/>
      <p:regular r:id="rId50"/>
      <p:bold r:id="rId51"/>
      <p:italic r:id="rId52"/>
      <p:boldItalic r:id="rId53"/>
    </p:embeddedFont>
    <p:embeddedFont>
      <p:font typeface="Bebas Neue" charset="0"/>
      <p:regular r:id="rId54"/>
    </p:embeddedFont>
    <p:embeddedFont>
      <p:font typeface="Dosis" charset="0"/>
      <p:regular r:id="rId55"/>
      <p:bold r:id="rId56"/>
    </p:embeddedFont>
    <p:embeddedFont>
      <p:font typeface="Anton" charset="0"/>
      <p:regular r:id="rId57"/>
    </p:embeddedFont>
    <p:embeddedFont>
      <p:font typeface="Open Sans"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8CF5"/>
    <a:srgbClr val="FFEDCB"/>
    <a:srgbClr val="EAC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C08795B-E9AB-4284-981A-572A359DE18D}">
  <a:tblStyle styleId="{FC08795B-E9AB-4284-981A-572A359DE1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518784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cb8083ecc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cb8083ecc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07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cb8083ec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cb8083ecc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601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cb8083ecc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cb8083ecc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25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81110733b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181110733b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1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cb8083ec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1cb8083ec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135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1cb8083ecc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1cb8083ecc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80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1cb8083ecc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1cb8083ecc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40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cb8083ec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1cb8083ec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899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cb8083ecc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cb8083ecc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824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cb8083ecc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cb8083ecc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487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lgn="l">
              <a:buClr>
                <a:srgbClr val="000000"/>
              </a:buClr>
              <a:buFont typeface="Arial"/>
              <a:buNone/>
              <a:defRPr/>
            </a:pPr>
            <a:fld id="{FB80A3F1-A5B8-4DD4-BBA4-6C471DA2EAD1}" type="slidenum">
              <a:rPr lang="en-US" sz="1400" kern="0" smtClean="0">
                <a:solidFill>
                  <a:prstClr val="black"/>
                </a:solidFill>
                <a:latin typeface="Calibri" panose="020F0502020204030204"/>
                <a:cs typeface="Arial"/>
                <a:sym typeface="Arial"/>
              </a:rPr>
              <a:pPr algn="l">
                <a:buClr>
                  <a:srgbClr val="000000"/>
                </a:buClr>
                <a:buFont typeface="Arial"/>
                <a:buNone/>
                <a:defRPr/>
              </a:pPr>
              <a:t>34</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236937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81110733b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81110733b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115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lgn="l">
              <a:buClr>
                <a:srgbClr val="000000"/>
              </a:buClr>
              <a:buFont typeface="Arial"/>
              <a:buNone/>
              <a:defRPr/>
            </a:pPr>
            <a:fld id="{FB80A3F1-A5B8-4DD4-BBA4-6C471DA2EAD1}" type="slidenum">
              <a:rPr lang="en-US" sz="1400" kern="0" smtClean="0">
                <a:solidFill>
                  <a:prstClr val="black"/>
                </a:solidFill>
                <a:latin typeface="Calibri" panose="020F0502020204030204"/>
                <a:cs typeface="Arial"/>
                <a:sym typeface="Arial"/>
              </a:rPr>
              <a:pPr algn="l">
                <a:buClr>
                  <a:srgbClr val="000000"/>
                </a:buClr>
                <a:buFont typeface="Arial"/>
                <a:buNone/>
                <a:defRPr/>
              </a:pPr>
              <a:t>35</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3444195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lgn="l">
              <a:buClr>
                <a:srgbClr val="000000"/>
              </a:buClr>
              <a:buFont typeface="Arial"/>
              <a:buNone/>
              <a:defRPr/>
            </a:pPr>
            <a:fld id="{FB80A3F1-A5B8-4DD4-BBA4-6C471DA2EAD1}" type="slidenum">
              <a:rPr lang="en-US" sz="1400" kern="0" smtClean="0">
                <a:solidFill>
                  <a:prstClr val="black"/>
                </a:solidFill>
                <a:latin typeface="Calibri" panose="020F0502020204030204"/>
                <a:cs typeface="Arial"/>
                <a:sym typeface="Arial"/>
              </a:rPr>
              <a:pPr algn="l">
                <a:buClr>
                  <a:srgbClr val="000000"/>
                </a:buClr>
                <a:buFont typeface="Arial"/>
                <a:buNone/>
                <a:defRPr/>
              </a:pPr>
              <a:t>36</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940515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lgn="l">
              <a:buClr>
                <a:srgbClr val="000000"/>
              </a:buClr>
              <a:buFont typeface="Arial"/>
              <a:buNone/>
              <a:defRPr/>
            </a:pPr>
            <a:fld id="{FB80A3F1-A5B8-4DD4-BBA4-6C471DA2EAD1}" type="slidenum">
              <a:rPr lang="en-US" sz="1400" kern="0" smtClean="0">
                <a:solidFill>
                  <a:prstClr val="black"/>
                </a:solidFill>
                <a:latin typeface="Calibri" panose="020F0502020204030204"/>
                <a:cs typeface="Arial"/>
                <a:sym typeface="Arial"/>
              </a:rPr>
              <a:pPr algn="l">
                <a:buClr>
                  <a:srgbClr val="000000"/>
                </a:buClr>
                <a:buFont typeface="Arial"/>
                <a:buNone/>
                <a:defRPr/>
              </a:pPr>
              <a:t>37</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1364762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lgn="l">
              <a:buClr>
                <a:srgbClr val="000000"/>
              </a:buClr>
              <a:buFont typeface="Arial"/>
              <a:buNone/>
              <a:defRPr/>
            </a:pPr>
            <a:fld id="{FB80A3F1-A5B8-4DD4-BBA4-6C471DA2EAD1}" type="slidenum">
              <a:rPr lang="en-US" sz="1400" kern="0" smtClean="0">
                <a:solidFill>
                  <a:prstClr val="black"/>
                </a:solidFill>
                <a:latin typeface="Calibri" panose="020F0502020204030204"/>
                <a:cs typeface="Arial"/>
                <a:sym typeface="Arial"/>
              </a:rPr>
              <a:pPr algn="l">
                <a:buClr>
                  <a:srgbClr val="000000"/>
                </a:buClr>
                <a:buFont typeface="Arial"/>
                <a:buNone/>
                <a:defRPr/>
              </a:pPr>
              <a:t>38</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303089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lgn="l">
              <a:buClr>
                <a:srgbClr val="000000"/>
              </a:buClr>
              <a:buFont typeface="Arial"/>
              <a:buNone/>
              <a:defRPr/>
            </a:pPr>
            <a:fld id="{FB80A3F1-A5B8-4DD4-BBA4-6C471DA2EAD1}" type="slidenum">
              <a:rPr lang="en-US" sz="1400" kern="0" smtClean="0">
                <a:solidFill>
                  <a:prstClr val="black"/>
                </a:solidFill>
                <a:latin typeface="Calibri" panose="020F0502020204030204"/>
                <a:cs typeface="Arial"/>
                <a:sym typeface="Arial"/>
              </a:rPr>
              <a:pPr algn="l">
                <a:buClr>
                  <a:srgbClr val="000000"/>
                </a:buClr>
                <a:buFont typeface="Arial"/>
                <a:buNone/>
                <a:defRPr/>
              </a:pPr>
              <a:t>39</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3909802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1cb8083ecca_0_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1cb8083ecca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1672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cb8083ecca_0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g1cb8083ecca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247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cb8083ecc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cb8083ecc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656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492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81110733b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81110733b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65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cb8083ec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1cb8083ec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936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cb8083ec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cb8083ec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49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1cb8083ecca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1cb8083ecca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685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cb8083ecc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1cb8083ecc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66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81110733b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81110733b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51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2500" y="62550"/>
            <a:ext cx="8859000" cy="4948875"/>
            <a:chOff x="142500" y="62550"/>
            <a:chExt cx="8859000" cy="4948875"/>
          </a:xfrm>
        </p:grpSpPr>
        <p:grpSp>
          <p:nvGrpSpPr>
            <p:cNvPr id="10" name="Google Shape;10;p2"/>
            <p:cNvGrpSpPr/>
            <p:nvPr/>
          </p:nvGrpSpPr>
          <p:grpSpPr>
            <a:xfrm>
              <a:off x="142500" y="62550"/>
              <a:ext cx="8859000" cy="4948875"/>
              <a:chOff x="142500" y="62550"/>
              <a:chExt cx="8859000" cy="4948875"/>
            </a:xfrm>
          </p:grpSpPr>
          <p:sp>
            <p:nvSpPr>
              <p:cNvPr id="11" name="Google Shape;11;p2"/>
              <p:cNvSpPr/>
              <p:nvPr/>
            </p:nvSpPr>
            <p:spPr>
              <a:xfrm>
                <a:off x="142500"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2500" y="62550"/>
                <a:ext cx="8859000" cy="3204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p:nvPr/>
          </p:nvSpPr>
          <p:spPr>
            <a:xfrm>
              <a:off x="8478904" y="154072"/>
              <a:ext cx="149118" cy="149118"/>
            </a:xfrm>
            <a:custGeom>
              <a:avLst/>
              <a:gdLst/>
              <a:ahLst/>
              <a:cxnLst/>
              <a:rect l="l" t="t" r="r" b="b"/>
              <a:pathLst>
                <a:path w="3087" h="3087" extrusionOk="0">
                  <a:moveTo>
                    <a:pt x="2725" y="362"/>
                  </a:moveTo>
                  <a:lnTo>
                    <a:pt x="2725" y="2716"/>
                  </a:lnTo>
                  <a:lnTo>
                    <a:pt x="370" y="2716"/>
                  </a:lnTo>
                  <a:lnTo>
                    <a:pt x="370" y="362"/>
                  </a:lnTo>
                  <a:close/>
                  <a:moveTo>
                    <a:pt x="185" y="0"/>
                  </a:moveTo>
                  <a:cubicBezTo>
                    <a:pt x="79" y="0"/>
                    <a:pt x="0" y="71"/>
                    <a:pt x="0" y="185"/>
                  </a:cubicBezTo>
                  <a:lnTo>
                    <a:pt x="0" y="2901"/>
                  </a:lnTo>
                  <a:cubicBezTo>
                    <a:pt x="0" y="3007"/>
                    <a:pt x="79" y="3086"/>
                    <a:pt x="185" y="3086"/>
                  </a:cubicBezTo>
                  <a:lnTo>
                    <a:pt x="2901" y="3086"/>
                  </a:lnTo>
                  <a:cubicBezTo>
                    <a:pt x="3016" y="3086"/>
                    <a:pt x="3086" y="3007"/>
                    <a:pt x="3086" y="2901"/>
                  </a:cubicBezTo>
                  <a:lnTo>
                    <a:pt x="3086" y="185"/>
                  </a:lnTo>
                  <a:cubicBezTo>
                    <a:pt x="3086" y="71"/>
                    <a:pt x="3016"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80400" y="285227"/>
              <a:ext cx="140181" cy="17969"/>
            </a:xfrm>
            <a:custGeom>
              <a:avLst/>
              <a:gdLst/>
              <a:ahLst/>
              <a:cxnLst/>
              <a:rect l="l" t="t" r="r" b="b"/>
              <a:pathLst>
                <a:path w="2902" h="372" extrusionOk="0">
                  <a:moveTo>
                    <a:pt x="177" y="1"/>
                  </a:moveTo>
                  <a:cubicBezTo>
                    <a:pt x="71" y="1"/>
                    <a:pt x="0" y="71"/>
                    <a:pt x="0" y="186"/>
                  </a:cubicBezTo>
                  <a:cubicBezTo>
                    <a:pt x="0" y="292"/>
                    <a:pt x="71" y="371"/>
                    <a:pt x="177" y="371"/>
                  </a:cubicBezTo>
                  <a:lnTo>
                    <a:pt x="2716" y="371"/>
                  </a:lnTo>
                  <a:cubicBezTo>
                    <a:pt x="2822" y="371"/>
                    <a:pt x="2901" y="292"/>
                    <a:pt x="2901" y="186"/>
                  </a:cubicBezTo>
                  <a:cubicBezTo>
                    <a:pt x="2901" y="71"/>
                    <a:pt x="2822"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688471" y="154893"/>
              <a:ext cx="149069" cy="148296"/>
            </a:xfrm>
            <a:custGeom>
              <a:avLst/>
              <a:gdLst/>
              <a:ahLst/>
              <a:cxnLst/>
              <a:rect l="l" t="t" r="r" b="b"/>
              <a:pathLst>
                <a:path w="3086" h="3070" extrusionOk="0">
                  <a:moveTo>
                    <a:pt x="202" y="1"/>
                  </a:moveTo>
                  <a:cubicBezTo>
                    <a:pt x="157" y="1"/>
                    <a:pt x="110" y="18"/>
                    <a:pt x="71" y="54"/>
                  </a:cubicBezTo>
                  <a:cubicBezTo>
                    <a:pt x="0" y="124"/>
                    <a:pt x="0" y="239"/>
                    <a:pt x="71" y="309"/>
                  </a:cubicBezTo>
                  <a:lnTo>
                    <a:pt x="1287" y="1526"/>
                  </a:lnTo>
                  <a:lnTo>
                    <a:pt x="71" y="2734"/>
                  </a:lnTo>
                  <a:cubicBezTo>
                    <a:pt x="0" y="2813"/>
                    <a:pt x="0" y="2919"/>
                    <a:pt x="71" y="2990"/>
                  </a:cubicBezTo>
                  <a:cubicBezTo>
                    <a:pt x="106" y="3034"/>
                    <a:pt x="150" y="3069"/>
                    <a:pt x="185" y="3069"/>
                  </a:cubicBezTo>
                  <a:cubicBezTo>
                    <a:pt x="256" y="3069"/>
                    <a:pt x="291" y="3034"/>
                    <a:pt x="326" y="2990"/>
                  </a:cubicBezTo>
                  <a:lnTo>
                    <a:pt x="1543" y="1782"/>
                  </a:lnTo>
                  <a:lnTo>
                    <a:pt x="2795" y="2990"/>
                  </a:lnTo>
                  <a:cubicBezTo>
                    <a:pt x="2830" y="3034"/>
                    <a:pt x="2866" y="3069"/>
                    <a:pt x="2901" y="3069"/>
                  </a:cubicBezTo>
                  <a:cubicBezTo>
                    <a:pt x="2936" y="3069"/>
                    <a:pt x="3015" y="3034"/>
                    <a:pt x="3051" y="2990"/>
                  </a:cubicBezTo>
                  <a:cubicBezTo>
                    <a:pt x="3086" y="2919"/>
                    <a:pt x="3086" y="2813"/>
                    <a:pt x="3051" y="2734"/>
                  </a:cubicBezTo>
                  <a:lnTo>
                    <a:pt x="1799" y="1526"/>
                  </a:lnTo>
                  <a:lnTo>
                    <a:pt x="3051" y="309"/>
                  </a:lnTo>
                  <a:cubicBezTo>
                    <a:pt x="3086" y="239"/>
                    <a:pt x="3086" y="124"/>
                    <a:pt x="3051" y="54"/>
                  </a:cubicBezTo>
                  <a:cubicBezTo>
                    <a:pt x="3011" y="18"/>
                    <a:pt x="2956" y="1"/>
                    <a:pt x="2906" y="1"/>
                  </a:cubicBezTo>
                  <a:cubicBezTo>
                    <a:pt x="2857" y="1"/>
                    <a:pt x="2813" y="18"/>
                    <a:pt x="2795" y="54"/>
                  </a:cubicBezTo>
                  <a:lnTo>
                    <a:pt x="1543" y="1270"/>
                  </a:lnTo>
                  <a:lnTo>
                    <a:pt x="326" y="54"/>
                  </a:lnTo>
                  <a:cubicBezTo>
                    <a:pt x="291" y="18"/>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713225" y="778462"/>
            <a:ext cx="5154300" cy="3056700"/>
          </a:xfrm>
          <a:prstGeom prst="rect">
            <a:avLst/>
          </a:prstGeom>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8500"/>
              <a:buNone/>
              <a:defRPr sz="4800"/>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17" name="Google Shape;17;p2"/>
          <p:cNvSpPr txBox="1">
            <a:spLocks noGrp="1"/>
          </p:cNvSpPr>
          <p:nvPr>
            <p:ph type="subTitle" idx="1"/>
          </p:nvPr>
        </p:nvSpPr>
        <p:spPr>
          <a:xfrm>
            <a:off x="713225" y="3954938"/>
            <a:ext cx="4339800" cy="41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8"/>
        <p:cNvGrpSpPr/>
        <p:nvPr/>
      </p:nvGrpSpPr>
      <p:grpSpPr>
        <a:xfrm>
          <a:off x="0" y="0"/>
          <a:ext cx="0" cy="0"/>
          <a:chOff x="0" y="0"/>
          <a:chExt cx="0" cy="0"/>
        </a:xfrm>
      </p:grpSpPr>
      <p:grpSp>
        <p:nvGrpSpPr>
          <p:cNvPr id="259" name="Google Shape;259;p11"/>
          <p:cNvGrpSpPr/>
          <p:nvPr/>
        </p:nvGrpSpPr>
        <p:grpSpPr>
          <a:xfrm>
            <a:off x="142500" y="62550"/>
            <a:ext cx="8859000" cy="4948875"/>
            <a:chOff x="142500" y="62550"/>
            <a:chExt cx="8859000" cy="4948875"/>
          </a:xfrm>
        </p:grpSpPr>
        <p:grpSp>
          <p:nvGrpSpPr>
            <p:cNvPr id="260" name="Google Shape;260;p11"/>
            <p:cNvGrpSpPr/>
            <p:nvPr/>
          </p:nvGrpSpPr>
          <p:grpSpPr>
            <a:xfrm>
              <a:off x="142500" y="62550"/>
              <a:ext cx="8859000" cy="4948875"/>
              <a:chOff x="142500" y="62550"/>
              <a:chExt cx="8859000" cy="4948875"/>
            </a:xfrm>
          </p:grpSpPr>
          <p:sp>
            <p:nvSpPr>
              <p:cNvPr id="261" name="Google Shape;261;p11"/>
              <p:cNvSpPr/>
              <p:nvPr/>
            </p:nvSpPr>
            <p:spPr>
              <a:xfrm>
                <a:off x="142500"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142500" y="62550"/>
                <a:ext cx="8859000" cy="3204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11"/>
            <p:cNvSpPr/>
            <p:nvPr/>
          </p:nvSpPr>
          <p:spPr>
            <a:xfrm>
              <a:off x="8478904" y="154072"/>
              <a:ext cx="149118" cy="149118"/>
            </a:xfrm>
            <a:custGeom>
              <a:avLst/>
              <a:gdLst/>
              <a:ahLst/>
              <a:cxnLst/>
              <a:rect l="l" t="t" r="r" b="b"/>
              <a:pathLst>
                <a:path w="3087" h="3087" extrusionOk="0">
                  <a:moveTo>
                    <a:pt x="2725" y="362"/>
                  </a:moveTo>
                  <a:lnTo>
                    <a:pt x="2725" y="2716"/>
                  </a:lnTo>
                  <a:lnTo>
                    <a:pt x="370" y="2716"/>
                  </a:lnTo>
                  <a:lnTo>
                    <a:pt x="370" y="362"/>
                  </a:lnTo>
                  <a:close/>
                  <a:moveTo>
                    <a:pt x="185" y="0"/>
                  </a:moveTo>
                  <a:cubicBezTo>
                    <a:pt x="79" y="0"/>
                    <a:pt x="0" y="71"/>
                    <a:pt x="0" y="185"/>
                  </a:cubicBezTo>
                  <a:lnTo>
                    <a:pt x="0" y="2901"/>
                  </a:lnTo>
                  <a:cubicBezTo>
                    <a:pt x="0" y="3007"/>
                    <a:pt x="79" y="3086"/>
                    <a:pt x="185" y="3086"/>
                  </a:cubicBezTo>
                  <a:lnTo>
                    <a:pt x="2901" y="3086"/>
                  </a:lnTo>
                  <a:cubicBezTo>
                    <a:pt x="3016" y="3086"/>
                    <a:pt x="3086" y="3007"/>
                    <a:pt x="3086" y="2901"/>
                  </a:cubicBezTo>
                  <a:lnTo>
                    <a:pt x="3086" y="185"/>
                  </a:lnTo>
                  <a:cubicBezTo>
                    <a:pt x="3086" y="71"/>
                    <a:pt x="3016"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8280400" y="285227"/>
              <a:ext cx="140181" cy="17969"/>
            </a:xfrm>
            <a:custGeom>
              <a:avLst/>
              <a:gdLst/>
              <a:ahLst/>
              <a:cxnLst/>
              <a:rect l="l" t="t" r="r" b="b"/>
              <a:pathLst>
                <a:path w="2902" h="372" extrusionOk="0">
                  <a:moveTo>
                    <a:pt x="177" y="1"/>
                  </a:moveTo>
                  <a:cubicBezTo>
                    <a:pt x="71" y="1"/>
                    <a:pt x="0" y="71"/>
                    <a:pt x="0" y="186"/>
                  </a:cubicBezTo>
                  <a:cubicBezTo>
                    <a:pt x="0" y="292"/>
                    <a:pt x="71" y="371"/>
                    <a:pt x="177" y="371"/>
                  </a:cubicBezTo>
                  <a:lnTo>
                    <a:pt x="2716" y="371"/>
                  </a:lnTo>
                  <a:cubicBezTo>
                    <a:pt x="2822" y="371"/>
                    <a:pt x="2901" y="292"/>
                    <a:pt x="2901" y="186"/>
                  </a:cubicBezTo>
                  <a:cubicBezTo>
                    <a:pt x="2901" y="71"/>
                    <a:pt x="2822"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8688471" y="154893"/>
              <a:ext cx="149069" cy="148296"/>
            </a:xfrm>
            <a:custGeom>
              <a:avLst/>
              <a:gdLst/>
              <a:ahLst/>
              <a:cxnLst/>
              <a:rect l="l" t="t" r="r" b="b"/>
              <a:pathLst>
                <a:path w="3086" h="3070" extrusionOk="0">
                  <a:moveTo>
                    <a:pt x="202" y="1"/>
                  </a:moveTo>
                  <a:cubicBezTo>
                    <a:pt x="157" y="1"/>
                    <a:pt x="110" y="18"/>
                    <a:pt x="71" y="54"/>
                  </a:cubicBezTo>
                  <a:cubicBezTo>
                    <a:pt x="0" y="124"/>
                    <a:pt x="0" y="239"/>
                    <a:pt x="71" y="309"/>
                  </a:cubicBezTo>
                  <a:lnTo>
                    <a:pt x="1287" y="1526"/>
                  </a:lnTo>
                  <a:lnTo>
                    <a:pt x="71" y="2734"/>
                  </a:lnTo>
                  <a:cubicBezTo>
                    <a:pt x="0" y="2813"/>
                    <a:pt x="0" y="2919"/>
                    <a:pt x="71" y="2990"/>
                  </a:cubicBezTo>
                  <a:cubicBezTo>
                    <a:pt x="106" y="3034"/>
                    <a:pt x="150" y="3069"/>
                    <a:pt x="185" y="3069"/>
                  </a:cubicBezTo>
                  <a:cubicBezTo>
                    <a:pt x="256" y="3069"/>
                    <a:pt x="291" y="3034"/>
                    <a:pt x="326" y="2990"/>
                  </a:cubicBezTo>
                  <a:lnTo>
                    <a:pt x="1543" y="1782"/>
                  </a:lnTo>
                  <a:lnTo>
                    <a:pt x="2795" y="2990"/>
                  </a:lnTo>
                  <a:cubicBezTo>
                    <a:pt x="2830" y="3034"/>
                    <a:pt x="2866" y="3069"/>
                    <a:pt x="2901" y="3069"/>
                  </a:cubicBezTo>
                  <a:cubicBezTo>
                    <a:pt x="2936" y="3069"/>
                    <a:pt x="3015" y="3034"/>
                    <a:pt x="3051" y="2990"/>
                  </a:cubicBezTo>
                  <a:cubicBezTo>
                    <a:pt x="3086" y="2919"/>
                    <a:pt x="3086" y="2813"/>
                    <a:pt x="3051" y="2734"/>
                  </a:cubicBezTo>
                  <a:lnTo>
                    <a:pt x="1799" y="1526"/>
                  </a:lnTo>
                  <a:lnTo>
                    <a:pt x="3051" y="309"/>
                  </a:lnTo>
                  <a:cubicBezTo>
                    <a:pt x="3086" y="239"/>
                    <a:pt x="3086" y="124"/>
                    <a:pt x="3051" y="54"/>
                  </a:cubicBezTo>
                  <a:cubicBezTo>
                    <a:pt x="3011" y="18"/>
                    <a:pt x="2956" y="1"/>
                    <a:pt x="2906" y="1"/>
                  </a:cubicBezTo>
                  <a:cubicBezTo>
                    <a:pt x="2857" y="1"/>
                    <a:pt x="2813" y="18"/>
                    <a:pt x="2795" y="54"/>
                  </a:cubicBezTo>
                  <a:lnTo>
                    <a:pt x="1543" y="1270"/>
                  </a:lnTo>
                  <a:lnTo>
                    <a:pt x="326" y="54"/>
                  </a:lnTo>
                  <a:cubicBezTo>
                    <a:pt x="291" y="18"/>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1"/>
          <p:cNvGrpSpPr/>
          <p:nvPr/>
        </p:nvGrpSpPr>
        <p:grpSpPr>
          <a:xfrm>
            <a:off x="713075" y="1225049"/>
            <a:ext cx="7717850" cy="2924503"/>
            <a:chOff x="1402867" y="2069464"/>
            <a:chExt cx="2765660" cy="1394879"/>
          </a:xfrm>
        </p:grpSpPr>
        <p:grpSp>
          <p:nvGrpSpPr>
            <p:cNvPr id="267" name="Google Shape;267;p11"/>
            <p:cNvGrpSpPr/>
            <p:nvPr/>
          </p:nvGrpSpPr>
          <p:grpSpPr>
            <a:xfrm>
              <a:off x="1402867" y="2069464"/>
              <a:ext cx="2765660" cy="1394879"/>
              <a:chOff x="342880" y="114000"/>
              <a:chExt cx="8589006" cy="4331922"/>
            </a:xfrm>
          </p:grpSpPr>
          <p:sp>
            <p:nvSpPr>
              <p:cNvPr id="268" name="Google Shape;268;p11"/>
              <p:cNvSpPr/>
              <p:nvPr/>
            </p:nvSpPr>
            <p:spPr>
              <a:xfrm>
                <a:off x="342880" y="152921"/>
                <a:ext cx="8589000" cy="42930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342885" y="114000"/>
                <a:ext cx="8589000" cy="455400"/>
              </a:xfrm>
              <a:prstGeom prst="roundRect">
                <a:avLst>
                  <a:gd name="adj" fmla="val 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11"/>
            <p:cNvSpPr/>
            <p:nvPr/>
          </p:nvSpPr>
          <p:spPr>
            <a:xfrm>
              <a:off x="1466299" y="2122466"/>
              <a:ext cx="312900" cy="39300"/>
            </a:xfrm>
            <a:prstGeom prst="roundRect">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11"/>
          <p:cNvSpPr txBox="1">
            <a:spLocks noGrp="1"/>
          </p:cNvSpPr>
          <p:nvPr>
            <p:ph type="title" hasCustomPrompt="1"/>
          </p:nvPr>
        </p:nvSpPr>
        <p:spPr>
          <a:xfrm>
            <a:off x="1766750" y="1851825"/>
            <a:ext cx="5610600" cy="1612200"/>
          </a:xfrm>
          <a:prstGeom prst="rect">
            <a:avLst/>
          </a:prstGeom>
        </p:spPr>
        <p:txBody>
          <a:bodyPr spcFirstLastPara="1" wrap="square" lIns="91425" tIns="91425" rIns="91425" bIns="91425" anchor="t" anchorCtr="0">
            <a:noAutofit/>
          </a:bodyPr>
          <a:lstStyle>
            <a:lvl1pPr lvl="0" algn="ctr">
              <a:spcBef>
                <a:spcPts val="0"/>
              </a:spcBef>
              <a:spcAft>
                <a:spcPts val="0"/>
              </a:spcAft>
              <a:buSzPts val="10000"/>
              <a:buNone/>
              <a:defRPr sz="10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272" name="Google Shape;272;p11"/>
          <p:cNvSpPr txBox="1">
            <a:spLocks noGrp="1"/>
          </p:cNvSpPr>
          <p:nvPr>
            <p:ph type="subTitle" idx="1"/>
          </p:nvPr>
        </p:nvSpPr>
        <p:spPr>
          <a:xfrm>
            <a:off x="1359300" y="3496212"/>
            <a:ext cx="6425400" cy="44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3" name="Google Shape;273;p11"/>
          <p:cNvSpPr/>
          <p:nvPr/>
        </p:nvSpPr>
        <p:spPr>
          <a:xfrm>
            <a:off x="8141012" y="539999"/>
            <a:ext cx="579772" cy="574253"/>
          </a:xfrm>
          <a:custGeom>
            <a:avLst/>
            <a:gdLst/>
            <a:ahLst/>
            <a:cxnLst/>
            <a:rect l="l" t="t" r="r" b="b"/>
            <a:pathLst>
              <a:path w="4583" h="4540" extrusionOk="0">
                <a:moveTo>
                  <a:pt x="863" y="1"/>
                </a:moveTo>
                <a:lnTo>
                  <a:pt x="0" y="809"/>
                </a:lnTo>
                <a:lnTo>
                  <a:pt x="1488" y="2254"/>
                </a:lnTo>
                <a:lnTo>
                  <a:pt x="0" y="3688"/>
                </a:lnTo>
                <a:lnTo>
                  <a:pt x="863" y="4539"/>
                </a:lnTo>
                <a:lnTo>
                  <a:pt x="2297" y="3106"/>
                </a:lnTo>
                <a:lnTo>
                  <a:pt x="3731" y="4539"/>
                </a:lnTo>
                <a:lnTo>
                  <a:pt x="4582" y="3688"/>
                </a:lnTo>
                <a:lnTo>
                  <a:pt x="3105" y="2254"/>
                </a:lnTo>
                <a:lnTo>
                  <a:pt x="4582" y="809"/>
                </a:lnTo>
                <a:lnTo>
                  <a:pt x="3731" y="1"/>
                </a:lnTo>
                <a:lnTo>
                  <a:pt x="2297" y="1445"/>
                </a:lnTo>
                <a:lnTo>
                  <a:pt x="863" y="1"/>
                </a:lnTo>
                <a:close/>
              </a:path>
            </a:pathLst>
          </a:custGeom>
          <a:solidFill>
            <a:schemeClr val="accent3"/>
          </a:solidFill>
          <a:ln w="9525" cap="rnd" cmpd="sng">
            <a:solidFill>
              <a:srgbClr val="2D43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426738" y="4317150"/>
            <a:ext cx="572700" cy="572700"/>
          </a:xfrm>
          <a:prstGeom prst="donut">
            <a:avLst>
              <a:gd name="adj" fmla="val 25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11"/>
          <p:cNvGrpSpPr/>
          <p:nvPr/>
        </p:nvGrpSpPr>
        <p:grpSpPr>
          <a:xfrm rot="10373720">
            <a:off x="298669" y="661226"/>
            <a:ext cx="759314" cy="759314"/>
            <a:chOff x="2753179" y="2741260"/>
            <a:chExt cx="587695" cy="587695"/>
          </a:xfrm>
        </p:grpSpPr>
        <p:sp>
          <p:nvSpPr>
            <p:cNvPr id="276" name="Google Shape;276;p11"/>
            <p:cNvSpPr/>
            <p:nvPr/>
          </p:nvSpPr>
          <p:spPr>
            <a:xfrm>
              <a:off x="2772051" y="2760132"/>
              <a:ext cx="568823" cy="568823"/>
            </a:xfrm>
            <a:custGeom>
              <a:avLst/>
              <a:gdLst/>
              <a:ahLst/>
              <a:cxnLst/>
              <a:rect l="l" t="t" r="r" b="b"/>
              <a:pathLst>
                <a:path w="9434" h="9434" extrusionOk="0">
                  <a:moveTo>
                    <a:pt x="7687" y="0"/>
                  </a:moveTo>
                  <a:lnTo>
                    <a:pt x="6469" y="1218"/>
                  </a:lnTo>
                  <a:lnTo>
                    <a:pt x="6609" y="1348"/>
                  </a:lnTo>
                  <a:cubicBezTo>
                    <a:pt x="7332" y="2070"/>
                    <a:pt x="7687" y="3019"/>
                    <a:pt x="7687" y="4000"/>
                  </a:cubicBezTo>
                  <a:cubicBezTo>
                    <a:pt x="7687" y="4992"/>
                    <a:pt x="7332" y="5930"/>
                    <a:pt x="6609" y="6609"/>
                  </a:cubicBezTo>
                  <a:cubicBezTo>
                    <a:pt x="5887" y="7331"/>
                    <a:pt x="4992" y="7730"/>
                    <a:pt x="4000" y="7730"/>
                  </a:cubicBezTo>
                  <a:cubicBezTo>
                    <a:pt x="2965" y="7730"/>
                    <a:pt x="2070" y="7331"/>
                    <a:pt x="1348" y="6609"/>
                  </a:cubicBezTo>
                  <a:lnTo>
                    <a:pt x="1219" y="6469"/>
                  </a:lnTo>
                  <a:lnTo>
                    <a:pt x="0" y="7730"/>
                  </a:lnTo>
                  <a:lnTo>
                    <a:pt x="140" y="7817"/>
                  </a:lnTo>
                  <a:cubicBezTo>
                    <a:pt x="1175" y="8852"/>
                    <a:pt x="2523" y="9434"/>
                    <a:pt x="4000" y="9434"/>
                  </a:cubicBezTo>
                  <a:cubicBezTo>
                    <a:pt x="5445" y="9434"/>
                    <a:pt x="6793" y="8852"/>
                    <a:pt x="7817" y="7817"/>
                  </a:cubicBezTo>
                  <a:cubicBezTo>
                    <a:pt x="8852" y="6835"/>
                    <a:pt x="9434" y="5445"/>
                    <a:pt x="9434" y="4000"/>
                  </a:cubicBezTo>
                  <a:cubicBezTo>
                    <a:pt x="9434" y="2523"/>
                    <a:pt x="8852" y="1175"/>
                    <a:pt x="7817" y="140"/>
                  </a:cubicBezTo>
                  <a:lnTo>
                    <a:pt x="7687" y="0"/>
                  </a:lnTo>
                  <a:close/>
                </a:path>
              </a:pathLst>
            </a:custGeom>
            <a:solidFill>
              <a:schemeClr val="accent2"/>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3145819" y="2741260"/>
              <a:ext cx="108652" cy="108591"/>
            </a:xfrm>
            <a:custGeom>
              <a:avLst/>
              <a:gdLst/>
              <a:ahLst/>
              <a:cxnLst/>
              <a:rect l="l" t="t" r="r" b="b"/>
              <a:pathLst>
                <a:path w="1802" h="1801" extrusionOk="0">
                  <a:moveTo>
                    <a:pt x="906" y="0"/>
                  </a:moveTo>
                  <a:cubicBezTo>
                    <a:pt x="410" y="0"/>
                    <a:pt x="1" y="410"/>
                    <a:pt x="1" y="906"/>
                  </a:cubicBezTo>
                  <a:cubicBezTo>
                    <a:pt x="1" y="1391"/>
                    <a:pt x="410" y="1801"/>
                    <a:pt x="906" y="1801"/>
                  </a:cubicBezTo>
                  <a:cubicBezTo>
                    <a:pt x="1402" y="1801"/>
                    <a:pt x="1801" y="1391"/>
                    <a:pt x="1801" y="906"/>
                  </a:cubicBezTo>
                  <a:cubicBezTo>
                    <a:pt x="1801" y="410"/>
                    <a:pt x="1402" y="0"/>
                    <a:pt x="906" y="0"/>
                  </a:cubicBezTo>
                  <a:close/>
                </a:path>
              </a:pathLst>
            </a:custGeom>
            <a:solidFill>
              <a:schemeClr val="accent1"/>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2753179" y="3131308"/>
              <a:ext cx="105999" cy="108591"/>
            </a:xfrm>
            <a:custGeom>
              <a:avLst/>
              <a:gdLst/>
              <a:ahLst/>
              <a:cxnLst/>
              <a:rect l="l" t="t" r="r" b="b"/>
              <a:pathLst>
                <a:path w="1758" h="1801" extrusionOk="0">
                  <a:moveTo>
                    <a:pt x="906" y="0"/>
                  </a:moveTo>
                  <a:cubicBezTo>
                    <a:pt x="410" y="0"/>
                    <a:pt x="1" y="410"/>
                    <a:pt x="1" y="906"/>
                  </a:cubicBezTo>
                  <a:cubicBezTo>
                    <a:pt x="1" y="1391"/>
                    <a:pt x="410" y="1801"/>
                    <a:pt x="906" y="1801"/>
                  </a:cubicBezTo>
                  <a:cubicBezTo>
                    <a:pt x="1391" y="1801"/>
                    <a:pt x="1758" y="1391"/>
                    <a:pt x="1758" y="906"/>
                  </a:cubicBezTo>
                  <a:cubicBezTo>
                    <a:pt x="1758" y="410"/>
                    <a:pt x="1391" y="0"/>
                    <a:pt x="906" y="0"/>
                  </a:cubicBezTo>
                  <a:close/>
                </a:path>
              </a:pathLst>
            </a:custGeom>
            <a:solidFill>
              <a:schemeClr val="accent1"/>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1"/>
          <p:cNvSpPr/>
          <p:nvPr/>
        </p:nvSpPr>
        <p:spPr>
          <a:xfrm rot="470441">
            <a:off x="8556951" y="4546540"/>
            <a:ext cx="221067" cy="252536"/>
          </a:xfrm>
          <a:custGeom>
            <a:avLst/>
            <a:gdLst/>
            <a:ahLst/>
            <a:cxnLst/>
            <a:rect l="l" t="t" r="r" b="b"/>
            <a:pathLst>
              <a:path w="1974" h="2255" extrusionOk="0">
                <a:moveTo>
                  <a:pt x="1" y="1"/>
                </a:moveTo>
                <a:lnTo>
                  <a:pt x="184" y="2254"/>
                </a:lnTo>
                <a:lnTo>
                  <a:pt x="1974" y="950"/>
                </a:lnTo>
                <a:lnTo>
                  <a:pt x="1" y="1"/>
                </a:lnTo>
                <a:close/>
              </a:path>
            </a:pathLst>
          </a:custGeom>
          <a:solidFill>
            <a:schemeClr val="accent2"/>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1431438">
            <a:off x="8685028" y="4076439"/>
            <a:ext cx="221066" cy="252535"/>
          </a:xfrm>
          <a:custGeom>
            <a:avLst/>
            <a:gdLst/>
            <a:ahLst/>
            <a:cxnLst/>
            <a:rect l="l" t="t" r="r" b="b"/>
            <a:pathLst>
              <a:path w="1974" h="2255" extrusionOk="0">
                <a:moveTo>
                  <a:pt x="1" y="1"/>
                </a:moveTo>
                <a:lnTo>
                  <a:pt x="184" y="2254"/>
                </a:lnTo>
                <a:lnTo>
                  <a:pt x="1974" y="950"/>
                </a:lnTo>
                <a:lnTo>
                  <a:pt x="1" y="1"/>
                </a:lnTo>
                <a:close/>
              </a:path>
            </a:pathLst>
          </a:custGeom>
          <a:solidFill>
            <a:schemeClr val="accent1"/>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8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423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634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102"/>
            <a:ext cx="7886700" cy="1125140"/>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35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700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23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987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2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grpSp>
        <p:nvGrpSpPr>
          <p:cNvPr id="19" name="Google Shape;19;p3"/>
          <p:cNvGrpSpPr/>
          <p:nvPr/>
        </p:nvGrpSpPr>
        <p:grpSpPr>
          <a:xfrm>
            <a:off x="142500" y="62550"/>
            <a:ext cx="8859000" cy="4948875"/>
            <a:chOff x="142500" y="62550"/>
            <a:chExt cx="8859000" cy="4948875"/>
          </a:xfrm>
        </p:grpSpPr>
        <p:grpSp>
          <p:nvGrpSpPr>
            <p:cNvPr id="20" name="Google Shape;20;p3"/>
            <p:cNvGrpSpPr/>
            <p:nvPr/>
          </p:nvGrpSpPr>
          <p:grpSpPr>
            <a:xfrm>
              <a:off x="142500" y="62550"/>
              <a:ext cx="8859000" cy="4948875"/>
              <a:chOff x="142500" y="62550"/>
              <a:chExt cx="8859000" cy="4948875"/>
            </a:xfrm>
          </p:grpSpPr>
          <p:sp>
            <p:nvSpPr>
              <p:cNvPr id="21" name="Google Shape;21;p3"/>
              <p:cNvSpPr/>
              <p:nvPr/>
            </p:nvSpPr>
            <p:spPr>
              <a:xfrm>
                <a:off x="142500"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42500" y="62550"/>
                <a:ext cx="8859000" cy="3204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p:nvPr/>
          </p:nvSpPr>
          <p:spPr>
            <a:xfrm>
              <a:off x="8478904" y="154072"/>
              <a:ext cx="149118" cy="149118"/>
            </a:xfrm>
            <a:custGeom>
              <a:avLst/>
              <a:gdLst/>
              <a:ahLst/>
              <a:cxnLst/>
              <a:rect l="l" t="t" r="r" b="b"/>
              <a:pathLst>
                <a:path w="3087" h="3087" extrusionOk="0">
                  <a:moveTo>
                    <a:pt x="2725" y="362"/>
                  </a:moveTo>
                  <a:lnTo>
                    <a:pt x="2725" y="2716"/>
                  </a:lnTo>
                  <a:lnTo>
                    <a:pt x="370" y="2716"/>
                  </a:lnTo>
                  <a:lnTo>
                    <a:pt x="370" y="362"/>
                  </a:lnTo>
                  <a:close/>
                  <a:moveTo>
                    <a:pt x="185" y="0"/>
                  </a:moveTo>
                  <a:cubicBezTo>
                    <a:pt x="79" y="0"/>
                    <a:pt x="0" y="71"/>
                    <a:pt x="0" y="185"/>
                  </a:cubicBezTo>
                  <a:lnTo>
                    <a:pt x="0" y="2901"/>
                  </a:lnTo>
                  <a:cubicBezTo>
                    <a:pt x="0" y="3007"/>
                    <a:pt x="79" y="3086"/>
                    <a:pt x="185" y="3086"/>
                  </a:cubicBezTo>
                  <a:lnTo>
                    <a:pt x="2901" y="3086"/>
                  </a:lnTo>
                  <a:cubicBezTo>
                    <a:pt x="3016" y="3086"/>
                    <a:pt x="3086" y="3007"/>
                    <a:pt x="3086" y="2901"/>
                  </a:cubicBezTo>
                  <a:lnTo>
                    <a:pt x="3086" y="185"/>
                  </a:lnTo>
                  <a:cubicBezTo>
                    <a:pt x="3086" y="71"/>
                    <a:pt x="3016"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280400" y="285227"/>
              <a:ext cx="140181" cy="17969"/>
            </a:xfrm>
            <a:custGeom>
              <a:avLst/>
              <a:gdLst/>
              <a:ahLst/>
              <a:cxnLst/>
              <a:rect l="l" t="t" r="r" b="b"/>
              <a:pathLst>
                <a:path w="2902" h="372" extrusionOk="0">
                  <a:moveTo>
                    <a:pt x="177" y="1"/>
                  </a:moveTo>
                  <a:cubicBezTo>
                    <a:pt x="71" y="1"/>
                    <a:pt x="0" y="71"/>
                    <a:pt x="0" y="186"/>
                  </a:cubicBezTo>
                  <a:cubicBezTo>
                    <a:pt x="0" y="292"/>
                    <a:pt x="71" y="371"/>
                    <a:pt x="177" y="371"/>
                  </a:cubicBezTo>
                  <a:lnTo>
                    <a:pt x="2716" y="371"/>
                  </a:lnTo>
                  <a:cubicBezTo>
                    <a:pt x="2822" y="371"/>
                    <a:pt x="2901" y="292"/>
                    <a:pt x="2901" y="186"/>
                  </a:cubicBezTo>
                  <a:cubicBezTo>
                    <a:pt x="2901" y="71"/>
                    <a:pt x="2822"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688471" y="154893"/>
              <a:ext cx="149069" cy="148296"/>
            </a:xfrm>
            <a:custGeom>
              <a:avLst/>
              <a:gdLst/>
              <a:ahLst/>
              <a:cxnLst/>
              <a:rect l="l" t="t" r="r" b="b"/>
              <a:pathLst>
                <a:path w="3086" h="3070" extrusionOk="0">
                  <a:moveTo>
                    <a:pt x="202" y="1"/>
                  </a:moveTo>
                  <a:cubicBezTo>
                    <a:pt x="157" y="1"/>
                    <a:pt x="110" y="18"/>
                    <a:pt x="71" y="54"/>
                  </a:cubicBezTo>
                  <a:cubicBezTo>
                    <a:pt x="0" y="124"/>
                    <a:pt x="0" y="239"/>
                    <a:pt x="71" y="309"/>
                  </a:cubicBezTo>
                  <a:lnTo>
                    <a:pt x="1287" y="1526"/>
                  </a:lnTo>
                  <a:lnTo>
                    <a:pt x="71" y="2734"/>
                  </a:lnTo>
                  <a:cubicBezTo>
                    <a:pt x="0" y="2813"/>
                    <a:pt x="0" y="2919"/>
                    <a:pt x="71" y="2990"/>
                  </a:cubicBezTo>
                  <a:cubicBezTo>
                    <a:pt x="106" y="3034"/>
                    <a:pt x="150" y="3069"/>
                    <a:pt x="185" y="3069"/>
                  </a:cubicBezTo>
                  <a:cubicBezTo>
                    <a:pt x="256" y="3069"/>
                    <a:pt x="291" y="3034"/>
                    <a:pt x="326" y="2990"/>
                  </a:cubicBezTo>
                  <a:lnTo>
                    <a:pt x="1543" y="1782"/>
                  </a:lnTo>
                  <a:lnTo>
                    <a:pt x="2795" y="2990"/>
                  </a:lnTo>
                  <a:cubicBezTo>
                    <a:pt x="2830" y="3034"/>
                    <a:pt x="2866" y="3069"/>
                    <a:pt x="2901" y="3069"/>
                  </a:cubicBezTo>
                  <a:cubicBezTo>
                    <a:pt x="2936" y="3069"/>
                    <a:pt x="3015" y="3034"/>
                    <a:pt x="3051" y="2990"/>
                  </a:cubicBezTo>
                  <a:cubicBezTo>
                    <a:pt x="3086" y="2919"/>
                    <a:pt x="3086" y="2813"/>
                    <a:pt x="3051" y="2734"/>
                  </a:cubicBezTo>
                  <a:lnTo>
                    <a:pt x="1799" y="1526"/>
                  </a:lnTo>
                  <a:lnTo>
                    <a:pt x="3051" y="309"/>
                  </a:lnTo>
                  <a:cubicBezTo>
                    <a:pt x="3086" y="239"/>
                    <a:pt x="3086" y="124"/>
                    <a:pt x="3051" y="54"/>
                  </a:cubicBezTo>
                  <a:cubicBezTo>
                    <a:pt x="3011" y="18"/>
                    <a:pt x="2956" y="1"/>
                    <a:pt x="2906" y="1"/>
                  </a:cubicBezTo>
                  <a:cubicBezTo>
                    <a:pt x="2857" y="1"/>
                    <a:pt x="2813" y="18"/>
                    <a:pt x="2795" y="54"/>
                  </a:cubicBezTo>
                  <a:lnTo>
                    <a:pt x="1543" y="1270"/>
                  </a:lnTo>
                  <a:lnTo>
                    <a:pt x="326" y="54"/>
                  </a:lnTo>
                  <a:cubicBezTo>
                    <a:pt x="291" y="18"/>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3"/>
          <p:cNvGrpSpPr/>
          <p:nvPr/>
        </p:nvGrpSpPr>
        <p:grpSpPr>
          <a:xfrm>
            <a:off x="591880" y="931474"/>
            <a:ext cx="7960461" cy="3341032"/>
            <a:chOff x="1359389" y="2052888"/>
            <a:chExt cx="2852598" cy="1593548"/>
          </a:xfrm>
        </p:grpSpPr>
        <p:grpSp>
          <p:nvGrpSpPr>
            <p:cNvPr id="27" name="Google Shape;27;p3"/>
            <p:cNvGrpSpPr/>
            <p:nvPr/>
          </p:nvGrpSpPr>
          <p:grpSpPr>
            <a:xfrm>
              <a:off x="1359389" y="2052888"/>
              <a:ext cx="2852598" cy="1593548"/>
              <a:chOff x="207852" y="62519"/>
              <a:chExt cx="8859001" cy="4948906"/>
            </a:xfrm>
          </p:grpSpPr>
          <p:sp>
            <p:nvSpPr>
              <p:cNvPr id="28" name="Google Shape;28;p3"/>
              <p:cNvSpPr/>
              <p:nvPr/>
            </p:nvSpPr>
            <p:spPr>
              <a:xfrm>
                <a:off x="207853"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07852" y="62519"/>
                <a:ext cx="8859000" cy="455400"/>
              </a:xfrm>
              <a:prstGeom prst="roundRect">
                <a:avLst>
                  <a:gd name="adj" fmla="val 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3"/>
            <p:cNvSpPr/>
            <p:nvPr/>
          </p:nvSpPr>
          <p:spPr>
            <a:xfrm>
              <a:off x="1404028" y="2105890"/>
              <a:ext cx="312900" cy="393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3"/>
          <p:cNvSpPr txBox="1">
            <a:spLocks noGrp="1"/>
          </p:cNvSpPr>
          <p:nvPr>
            <p:ph type="title"/>
          </p:nvPr>
        </p:nvSpPr>
        <p:spPr>
          <a:xfrm>
            <a:off x="1616575" y="2796712"/>
            <a:ext cx="59109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3960300" y="1385787"/>
            <a:ext cx="1223100" cy="1176300"/>
          </a:xfrm>
          <a:prstGeom prst="rect">
            <a:avLst/>
          </a:prstGeom>
          <a:solidFill>
            <a:schemeClr val="accent2"/>
          </a:solidFill>
          <a:ln>
            <a:noFill/>
          </a:ln>
        </p:spPr>
        <p:txBody>
          <a:bodyPr spcFirstLastPara="1" wrap="square" lIns="91425" tIns="91425" rIns="91425" bIns="91425" anchor="b" anchorCtr="0">
            <a:noAutofit/>
          </a:bodyPr>
          <a:lstStyle>
            <a:lvl1pPr lvl="0" algn="ctr" rtl="0">
              <a:spcBef>
                <a:spcPts val="0"/>
              </a:spcBef>
              <a:spcAft>
                <a:spcPts val="0"/>
              </a:spcAft>
              <a:buSzPts val="10000"/>
              <a:buNone/>
              <a:defRPr sz="6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33" name="Google Shape;33;p3"/>
          <p:cNvSpPr txBox="1">
            <a:spLocks noGrp="1"/>
          </p:cNvSpPr>
          <p:nvPr>
            <p:ph type="subTitle" idx="1"/>
          </p:nvPr>
        </p:nvSpPr>
        <p:spPr>
          <a:xfrm>
            <a:off x="1616125" y="3670700"/>
            <a:ext cx="5911500" cy="43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3"/>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395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63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2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142500" y="62550"/>
            <a:ext cx="8859000" cy="4948875"/>
            <a:chOff x="142500" y="62550"/>
            <a:chExt cx="8859000" cy="4948875"/>
          </a:xfrm>
        </p:grpSpPr>
        <p:grpSp>
          <p:nvGrpSpPr>
            <p:cNvPr id="36" name="Google Shape;36;p4"/>
            <p:cNvGrpSpPr/>
            <p:nvPr/>
          </p:nvGrpSpPr>
          <p:grpSpPr>
            <a:xfrm>
              <a:off x="142500" y="62550"/>
              <a:ext cx="8859000" cy="4948875"/>
              <a:chOff x="142500" y="62550"/>
              <a:chExt cx="8859000" cy="4948875"/>
            </a:xfrm>
          </p:grpSpPr>
          <p:sp>
            <p:nvSpPr>
              <p:cNvPr id="37" name="Google Shape;37;p4"/>
              <p:cNvSpPr/>
              <p:nvPr/>
            </p:nvSpPr>
            <p:spPr>
              <a:xfrm>
                <a:off x="142500"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142500" y="62550"/>
                <a:ext cx="8859000" cy="3204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p:nvPr/>
          </p:nvSpPr>
          <p:spPr>
            <a:xfrm>
              <a:off x="8478904" y="154072"/>
              <a:ext cx="149118" cy="149118"/>
            </a:xfrm>
            <a:custGeom>
              <a:avLst/>
              <a:gdLst/>
              <a:ahLst/>
              <a:cxnLst/>
              <a:rect l="l" t="t" r="r" b="b"/>
              <a:pathLst>
                <a:path w="3087" h="3087" extrusionOk="0">
                  <a:moveTo>
                    <a:pt x="2725" y="362"/>
                  </a:moveTo>
                  <a:lnTo>
                    <a:pt x="2725" y="2716"/>
                  </a:lnTo>
                  <a:lnTo>
                    <a:pt x="370" y="2716"/>
                  </a:lnTo>
                  <a:lnTo>
                    <a:pt x="370" y="362"/>
                  </a:lnTo>
                  <a:close/>
                  <a:moveTo>
                    <a:pt x="185" y="0"/>
                  </a:moveTo>
                  <a:cubicBezTo>
                    <a:pt x="79" y="0"/>
                    <a:pt x="0" y="71"/>
                    <a:pt x="0" y="185"/>
                  </a:cubicBezTo>
                  <a:lnTo>
                    <a:pt x="0" y="2901"/>
                  </a:lnTo>
                  <a:cubicBezTo>
                    <a:pt x="0" y="3007"/>
                    <a:pt x="79" y="3086"/>
                    <a:pt x="185" y="3086"/>
                  </a:cubicBezTo>
                  <a:lnTo>
                    <a:pt x="2901" y="3086"/>
                  </a:lnTo>
                  <a:cubicBezTo>
                    <a:pt x="3016" y="3086"/>
                    <a:pt x="3086" y="3007"/>
                    <a:pt x="3086" y="2901"/>
                  </a:cubicBezTo>
                  <a:lnTo>
                    <a:pt x="3086" y="185"/>
                  </a:lnTo>
                  <a:cubicBezTo>
                    <a:pt x="3086" y="71"/>
                    <a:pt x="3016"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280400" y="285227"/>
              <a:ext cx="140181" cy="17969"/>
            </a:xfrm>
            <a:custGeom>
              <a:avLst/>
              <a:gdLst/>
              <a:ahLst/>
              <a:cxnLst/>
              <a:rect l="l" t="t" r="r" b="b"/>
              <a:pathLst>
                <a:path w="2902" h="372" extrusionOk="0">
                  <a:moveTo>
                    <a:pt x="177" y="1"/>
                  </a:moveTo>
                  <a:cubicBezTo>
                    <a:pt x="71" y="1"/>
                    <a:pt x="0" y="71"/>
                    <a:pt x="0" y="186"/>
                  </a:cubicBezTo>
                  <a:cubicBezTo>
                    <a:pt x="0" y="292"/>
                    <a:pt x="71" y="371"/>
                    <a:pt x="177" y="371"/>
                  </a:cubicBezTo>
                  <a:lnTo>
                    <a:pt x="2716" y="371"/>
                  </a:lnTo>
                  <a:cubicBezTo>
                    <a:pt x="2822" y="371"/>
                    <a:pt x="2901" y="292"/>
                    <a:pt x="2901" y="186"/>
                  </a:cubicBezTo>
                  <a:cubicBezTo>
                    <a:pt x="2901" y="71"/>
                    <a:pt x="2822"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8688471" y="154893"/>
              <a:ext cx="149069" cy="148296"/>
            </a:xfrm>
            <a:custGeom>
              <a:avLst/>
              <a:gdLst/>
              <a:ahLst/>
              <a:cxnLst/>
              <a:rect l="l" t="t" r="r" b="b"/>
              <a:pathLst>
                <a:path w="3086" h="3070" extrusionOk="0">
                  <a:moveTo>
                    <a:pt x="202" y="1"/>
                  </a:moveTo>
                  <a:cubicBezTo>
                    <a:pt x="157" y="1"/>
                    <a:pt x="110" y="18"/>
                    <a:pt x="71" y="54"/>
                  </a:cubicBezTo>
                  <a:cubicBezTo>
                    <a:pt x="0" y="124"/>
                    <a:pt x="0" y="239"/>
                    <a:pt x="71" y="309"/>
                  </a:cubicBezTo>
                  <a:lnTo>
                    <a:pt x="1287" y="1526"/>
                  </a:lnTo>
                  <a:lnTo>
                    <a:pt x="71" y="2734"/>
                  </a:lnTo>
                  <a:cubicBezTo>
                    <a:pt x="0" y="2813"/>
                    <a:pt x="0" y="2919"/>
                    <a:pt x="71" y="2990"/>
                  </a:cubicBezTo>
                  <a:cubicBezTo>
                    <a:pt x="106" y="3034"/>
                    <a:pt x="150" y="3069"/>
                    <a:pt x="185" y="3069"/>
                  </a:cubicBezTo>
                  <a:cubicBezTo>
                    <a:pt x="256" y="3069"/>
                    <a:pt x="291" y="3034"/>
                    <a:pt x="326" y="2990"/>
                  </a:cubicBezTo>
                  <a:lnTo>
                    <a:pt x="1543" y="1782"/>
                  </a:lnTo>
                  <a:lnTo>
                    <a:pt x="2795" y="2990"/>
                  </a:lnTo>
                  <a:cubicBezTo>
                    <a:pt x="2830" y="3034"/>
                    <a:pt x="2866" y="3069"/>
                    <a:pt x="2901" y="3069"/>
                  </a:cubicBezTo>
                  <a:cubicBezTo>
                    <a:pt x="2936" y="3069"/>
                    <a:pt x="3015" y="3034"/>
                    <a:pt x="3051" y="2990"/>
                  </a:cubicBezTo>
                  <a:cubicBezTo>
                    <a:pt x="3086" y="2919"/>
                    <a:pt x="3086" y="2813"/>
                    <a:pt x="3051" y="2734"/>
                  </a:cubicBezTo>
                  <a:lnTo>
                    <a:pt x="1799" y="1526"/>
                  </a:lnTo>
                  <a:lnTo>
                    <a:pt x="3051" y="309"/>
                  </a:lnTo>
                  <a:cubicBezTo>
                    <a:pt x="3086" y="239"/>
                    <a:pt x="3086" y="124"/>
                    <a:pt x="3051" y="54"/>
                  </a:cubicBezTo>
                  <a:cubicBezTo>
                    <a:pt x="3011" y="18"/>
                    <a:pt x="2956" y="1"/>
                    <a:pt x="2906" y="1"/>
                  </a:cubicBezTo>
                  <a:cubicBezTo>
                    <a:pt x="2857" y="1"/>
                    <a:pt x="2813" y="18"/>
                    <a:pt x="2795" y="54"/>
                  </a:cubicBezTo>
                  <a:lnTo>
                    <a:pt x="1543" y="1270"/>
                  </a:lnTo>
                  <a:lnTo>
                    <a:pt x="326" y="54"/>
                  </a:lnTo>
                  <a:cubicBezTo>
                    <a:pt x="291" y="18"/>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4"/>
          <p:cNvSpPr txBox="1">
            <a:spLocks noGrp="1"/>
          </p:cNvSpPr>
          <p:nvPr>
            <p:ph type="body" idx="1"/>
          </p:nvPr>
        </p:nvSpPr>
        <p:spPr>
          <a:xfrm>
            <a:off x="1274400" y="1203200"/>
            <a:ext cx="6595200" cy="2001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Char char="●"/>
              <a:defRPr sz="1200"/>
            </a:lvl1pPr>
            <a:lvl2pPr marL="914400" lvl="1" indent="-304800">
              <a:lnSpc>
                <a:spcPct val="115000"/>
              </a:lnSpc>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a:lvl3pPr>
            <a:lvl4pPr marL="1828800" lvl="3" indent="-304800">
              <a:spcBef>
                <a:spcPts val="0"/>
              </a:spcBef>
              <a:spcAft>
                <a:spcPts val="0"/>
              </a:spcAft>
              <a:buClr>
                <a:srgbClr val="434343"/>
              </a:buClr>
              <a:buSzPts val="1200"/>
              <a:buFont typeface="Roboto Condensed Light"/>
              <a:buChar char="●"/>
              <a:defRPr/>
            </a:lvl4pPr>
            <a:lvl5pPr marL="2286000" lvl="4" indent="-304800">
              <a:spcBef>
                <a:spcPts val="0"/>
              </a:spcBef>
              <a:spcAft>
                <a:spcPts val="0"/>
              </a:spcAft>
              <a:buClr>
                <a:srgbClr val="434343"/>
              </a:buClr>
              <a:buSzPts val="1200"/>
              <a:buFont typeface="Roboto Condensed Light"/>
              <a:buChar char="○"/>
              <a:defRPr/>
            </a:lvl5pPr>
            <a:lvl6pPr marL="2743200" lvl="5" indent="-304800">
              <a:spcBef>
                <a:spcPts val="0"/>
              </a:spcBef>
              <a:spcAft>
                <a:spcPts val="0"/>
              </a:spcAft>
              <a:buClr>
                <a:srgbClr val="434343"/>
              </a:buClr>
              <a:buSzPts val="1200"/>
              <a:buFont typeface="Roboto Condensed Light"/>
              <a:buChar char="■"/>
              <a:defRPr/>
            </a:lvl6pPr>
            <a:lvl7pPr marL="3200400" lvl="6" indent="-304800">
              <a:spcBef>
                <a:spcPts val="0"/>
              </a:spcBef>
              <a:spcAft>
                <a:spcPts val="0"/>
              </a:spcAft>
              <a:buClr>
                <a:srgbClr val="434343"/>
              </a:buClr>
              <a:buSzPts val="1200"/>
              <a:buFont typeface="Roboto Condensed Light"/>
              <a:buChar char="●"/>
              <a:defRPr/>
            </a:lvl7pPr>
            <a:lvl8pPr marL="3657600" lvl="7" indent="-304800">
              <a:spcBef>
                <a:spcPts val="0"/>
              </a:spcBef>
              <a:spcAft>
                <a:spcPts val="0"/>
              </a:spcAft>
              <a:buClr>
                <a:srgbClr val="434343"/>
              </a:buClr>
              <a:buSzPts val="1200"/>
              <a:buFont typeface="Roboto Condensed Light"/>
              <a:buChar char="○"/>
              <a:defRPr/>
            </a:lvl8pPr>
            <a:lvl9pPr marL="4114800" lvl="8" indent="-304800">
              <a:spcBef>
                <a:spcPts val="0"/>
              </a:spcBef>
              <a:spcAft>
                <a:spcPts val="0"/>
              </a:spcAft>
              <a:buClr>
                <a:srgbClr val="434343"/>
              </a:buClr>
              <a:buSzPts val="1200"/>
              <a:buFont typeface="Roboto Condensed Light"/>
              <a:buChar char="■"/>
              <a:defRPr/>
            </a:lvl9pPr>
          </a:lstStyle>
          <a:p>
            <a:endParaRPr/>
          </a:p>
        </p:txBody>
      </p:sp>
      <p:sp>
        <p:nvSpPr>
          <p:cNvPr id="43" name="Google Shape;43;p4"/>
          <p:cNvSpPr txBox="1">
            <a:spLocks noGrp="1"/>
          </p:cNvSpPr>
          <p:nvPr>
            <p:ph type="title"/>
          </p:nvPr>
        </p:nvSpPr>
        <p:spPr>
          <a:xfrm>
            <a:off x="713100" y="486816"/>
            <a:ext cx="7717800" cy="542400"/>
          </a:xfrm>
          <a:prstGeom prst="rect">
            <a:avLst/>
          </a:prstGeom>
          <a:ln w="19050"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grpSp>
        <p:nvGrpSpPr>
          <p:cNvPr id="45" name="Google Shape;45;p5"/>
          <p:cNvGrpSpPr/>
          <p:nvPr/>
        </p:nvGrpSpPr>
        <p:grpSpPr>
          <a:xfrm>
            <a:off x="142500" y="62550"/>
            <a:ext cx="8859000" cy="4948875"/>
            <a:chOff x="142500" y="62550"/>
            <a:chExt cx="8859000" cy="4948875"/>
          </a:xfrm>
        </p:grpSpPr>
        <p:grpSp>
          <p:nvGrpSpPr>
            <p:cNvPr id="46" name="Google Shape;46;p5"/>
            <p:cNvGrpSpPr/>
            <p:nvPr/>
          </p:nvGrpSpPr>
          <p:grpSpPr>
            <a:xfrm>
              <a:off x="142500" y="62550"/>
              <a:ext cx="8859000" cy="4948875"/>
              <a:chOff x="142500" y="62550"/>
              <a:chExt cx="8859000" cy="4948875"/>
            </a:xfrm>
          </p:grpSpPr>
          <p:sp>
            <p:nvSpPr>
              <p:cNvPr id="47" name="Google Shape;47;p5"/>
              <p:cNvSpPr/>
              <p:nvPr/>
            </p:nvSpPr>
            <p:spPr>
              <a:xfrm>
                <a:off x="142500"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142500" y="62550"/>
                <a:ext cx="8859000" cy="3204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5"/>
            <p:cNvSpPr/>
            <p:nvPr/>
          </p:nvSpPr>
          <p:spPr>
            <a:xfrm>
              <a:off x="8478904" y="154072"/>
              <a:ext cx="149118" cy="149118"/>
            </a:xfrm>
            <a:custGeom>
              <a:avLst/>
              <a:gdLst/>
              <a:ahLst/>
              <a:cxnLst/>
              <a:rect l="l" t="t" r="r" b="b"/>
              <a:pathLst>
                <a:path w="3087" h="3087" extrusionOk="0">
                  <a:moveTo>
                    <a:pt x="2725" y="362"/>
                  </a:moveTo>
                  <a:lnTo>
                    <a:pt x="2725" y="2716"/>
                  </a:lnTo>
                  <a:lnTo>
                    <a:pt x="370" y="2716"/>
                  </a:lnTo>
                  <a:lnTo>
                    <a:pt x="370" y="362"/>
                  </a:lnTo>
                  <a:close/>
                  <a:moveTo>
                    <a:pt x="185" y="0"/>
                  </a:moveTo>
                  <a:cubicBezTo>
                    <a:pt x="79" y="0"/>
                    <a:pt x="0" y="71"/>
                    <a:pt x="0" y="185"/>
                  </a:cubicBezTo>
                  <a:lnTo>
                    <a:pt x="0" y="2901"/>
                  </a:lnTo>
                  <a:cubicBezTo>
                    <a:pt x="0" y="3007"/>
                    <a:pt x="79" y="3086"/>
                    <a:pt x="185" y="3086"/>
                  </a:cubicBezTo>
                  <a:lnTo>
                    <a:pt x="2901" y="3086"/>
                  </a:lnTo>
                  <a:cubicBezTo>
                    <a:pt x="3016" y="3086"/>
                    <a:pt x="3086" y="3007"/>
                    <a:pt x="3086" y="2901"/>
                  </a:cubicBezTo>
                  <a:lnTo>
                    <a:pt x="3086" y="185"/>
                  </a:lnTo>
                  <a:cubicBezTo>
                    <a:pt x="3086" y="71"/>
                    <a:pt x="3016"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8280400" y="285227"/>
              <a:ext cx="140181" cy="17969"/>
            </a:xfrm>
            <a:custGeom>
              <a:avLst/>
              <a:gdLst/>
              <a:ahLst/>
              <a:cxnLst/>
              <a:rect l="l" t="t" r="r" b="b"/>
              <a:pathLst>
                <a:path w="2902" h="372" extrusionOk="0">
                  <a:moveTo>
                    <a:pt x="177" y="1"/>
                  </a:moveTo>
                  <a:cubicBezTo>
                    <a:pt x="71" y="1"/>
                    <a:pt x="0" y="71"/>
                    <a:pt x="0" y="186"/>
                  </a:cubicBezTo>
                  <a:cubicBezTo>
                    <a:pt x="0" y="292"/>
                    <a:pt x="71" y="371"/>
                    <a:pt x="177" y="371"/>
                  </a:cubicBezTo>
                  <a:lnTo>
                    <a:pt x="2716" y="371"/>
                  </a:lnTo>
                  <a:cubicBezTo>
                    <a:pt x="2822" y="371"/>
                    <a:pt x="2901" y="292"/>
                    <a:pt x="2901" y="186"/>
                  </a:cubicBezTo>
                  <a:cubicBezTo>
                    <a:pt x="2901" y="71"/>
                    <a:pt x="2822"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688471" y="154893"/>
              <a:ext cx="149069" cy="148296"/>
            </a:xfrm>
            <a:custGeom>
              <a:avLst/>
              <a:gdLst/>
              <a:ahLst/>
              <a:cxnLst/>
              <a:rect l="l" t="t" r="r" b="b"/>
              <a:pathLst>
                <a:path w="3086" h="3070" extrusionOk="0">
                  <a:moveTo>
                    <a:pt x="202" y="1"/>
                  </a:moveTo>
                  <a:cubicBezTo>
                    <a:pt x="157" y="1"/>
                    <a:pt x="110" y="18"/>
                    <a:pt x="71" y="54"/>
                  </a:cubicBezTo>
                  <a:cubicBezTo>
                    <a:pt x="0" y="124"/>
                    <a:pt x="0" y="239"/>
                    <a:pt x="71" y="309"/>
                  </a:cubicBezTo>
                  <a:lnTo>
                    <a:pt x="1287" y="1526"/>
                  </a:lnTo>
                  <a:lnTo>
                    <a:pt x="71" y="2734"/>
                  </a:lnTo>
                  <a:cubicBezTo>
                    <a:pt x="0" y="2813"/>
                    <a:pt x="0" y="2919"/>
                    <a:pt x="71" y="2990"/>
                  </a:cubicBezTo>
                  <a:cubicBezTo>
                    <a:pt x="106" y="3034"/>
                    <a:pt x="150" y="3069"/>
                    <a:pt x="185" y="3069"/>
                  </a:cubicBezTo>
                  <a:cubicBezTo>
                    <a:pt x="256" y="3069"/>
                    <a:pt x="291" y="3034"/>
                    <a:pt x="326" y="2990"/>
                  </a:cubicBezTo>
                  <a:lnTo>
                    <a:pt x="1543" y="1782"/>
                  </a:lnTo>
                  <a:lnTo>
                    <a:pt x="2795" y="2990"/>
                  </a:lnTo>
                  <a:cubicBezTo>
                    <a:pt x="2830" y="3034"/>
                    <a:pt x="2866" y="3069"/>
                    <a:pt x="2901" y="3069"/>
                  </a:cubicBezTo>
                  <a:cubicBezTo>
                    <a:pt x="2936" y="3069"/>
                    <a:pt x="3015" y="3034"/>
                    <a:pt x="3051" y="2990"/>
                  </a:cubicBezTo>
                  <a:cubicBezTo>
                    <a:pt x="3086" y="2919"/>
                    <a:pt x="3086" y="2813"/>
                    <a:pt x="3051" y="2734"/>
                  </a:cubicBezTo>
                  <a:lnTo>
                    <a:pt x="1799" y="1526"/>
                  </a:lnTo>
                  <a:lnTo>
                    <a:pt x="3051" y="309"/>
                  </a:lnTo>
                  <a:cubicBezTo>
                    <a:pt x="3086" y="239"/>
                    <a:pt x="3086" y="124"/>
                    <a:pt x="3051" y="54"/>
                  </a:cubicBezTo>
                  <a:cubicBezTo>
                    <a:pt x="3011" y="18"/>
                    <a:pt x="2956" y="1"/>
                    <a:pt x="2906" y="1"/>
                  </a:cubicBezTo>
                  <a:cubicBezTo>
                    <a:pt x="2857" y="1"/>
                    <a:pt x="2813" y="18"/>
                    <a:pt x="2795" y="54"/>
                  </a:cubicBezTo>
                  <a:lnTo>
                    <a:pt x="1543" y="1270"/>
                  </a:lnTo>
                  <a:lnTo>
                    <a:pt x="326" y="54"/>
                  </a:lnTo>
                  <a:cubicBezTo>
                    <a:pt x="291" y="18"/>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4746149" y="1751600"/>
            <a:ext cx="3475066" cy="2851910"/>
            <a:chOff x="1456417" y="2052882"/>
            <a:chExt cx="1245275" cy="1360255"/>
          </a:xfrm>
        </p:grpSpPr>
        <p:grpSp>
          <p:nvGrpSpPr>
            <p:cNvPr id="53" name="Google Shape;53;p5"/>
            <p:cNvGrpSpPr/>
            <p:nvPr/>
          </p:nvGrpSpPr>
          <p:grpSpPr>
            <a:xfrm>
              <a:off x="1456417" y="2052882"/>
              <a:ext cx="1245275" cy="1360255"/>
              <a:chOff x="509184" y="62503"/>
              <a:chExt cx="3867315" cy="4224393"/>
            </a:xfrm>
          </p:grpSpPr>
          <p:sp>
            <p:nvSpPr>
              <p:cNvPr id="54" name="Google Shape;54;p5"/>
              <p:cNvSpPr/>
              <p:nvPr/>
            </p:nvSpPr>
            <p:spPr>
              <a:xfrm>
                <a:off x="509199" y="152896"/>
                <a:ext cx="3867300" cy="41340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509184" y="62503"/>
                <a:ext cx="3867300" cy="455400"/>
              </a:xfrm>
              <a:prstGeom prst="roundRect">
                <a:avLst>
                  <a:gd name="adj" fmla="val 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5"/>
            <p:cNvSpPr/>
            <p:nvPr/>
          </p:nvSpPr>
          <p:spPr>
            <a:xfrm>
              <a:off x="1516118" y="2105891"/>
              <a:ext cx="191700" cy="393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5"/>
          <p:cNvGrpSpPr/>
          <p:nvPr/>
        </p:nvGrpSpPr>
        <p:grpSpPr>
          <a:xfrm>
            <a:off x="922936" y="1751600"/>
            <a:ext cx="3475078" cy="2851910"/>
            <a:chOff x="1456417" y="2052882"/>
            <a:chExt cx="1245280" cy="1360255"/>
          </a:xfrm>
        </p:grpSpPr>
        <p:grpSp>
          <p:nvGrpSpPr>
            <p:cNvPr id="58" name="Google Shape;58;p5"/>
            <p:cNvGrpSpPr/>
            <p:nvPr/>
          </p:nvGrpSpPr>
          <p:grpSpPr>
            <a:xfrm>
              <a:off x="1456417" y="2052882"/>
              <a:ext cx="1245280" cy="1360255"/>
              <a:chOff x="509184" y="62503"/>
              <a:chExt cx="3867329" cy="4224393"/>
            </a:xfrm>
          </p:grpSpPr>
          <p:sp>
            <p:nvSpPr>
              <p:cNvPr id="59" name="Google Shape;59;p5"/>
              <p:cNvSpPr/>
              <p:nvPr/>
            </p:nvSpPr>
            <p:spPr>
              <a:xfrm>
                <a:off x="509213" y="152896"/>
                <a:ext cx="3867300" cy="41340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509184" y="62503"/>
                <a:ext cx="3867300" cy="455400"/>
              </a:xfrm>
              <a:prstGeom prst="roundRect">
                <a:avLst>
                  <a:gd name="adj" fmla="val 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5"/>
            <p:cNvSpPr/>
            <p:nvPr/>
          </p:nvSpPr>
          <p:spPr>
            <a:xfrm>
              <a:off x="1516118" y="2105891"/>
              <a:ext cx="191700" cy="393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5"/>
          <p:cNvSpPr txBox="1">
            <a:spLocks noGrp="1"/>
          </p:cNvSpPr>
          <p:nvPr>
            <p:ph type="title"/>
          </p:nvPr>
        </p:nvSpPr>
        <p:spPr>
          <a:xfrm>
            <a:off x="1096125" y="2190825"/>
            <a:ext cx="31287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3" name="Google Shape;63;p5"/>
          <p:cNvSpPr txBox="1">
            <a:spLocks noGrp="1"/>
          </p:cNvSpPr>
          <p:nvPr>
            <p:ph type="title" idx="2"/>
          </p:nvPr>
        </p:nvSpPr>
        <p:spPr>
          <a:xfrm>
            <a:off x="4919329" y="2190825"/>
            <a:ext cx="31287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4" name="Google Shape;64;p5"/>
          <p:cNvSpPr txBox="1">
            <a:spLocks noGrp="1"/>
          </p:cNvSpPr>
          <p:nvPr>
            <p:ph type="subTitle" idx="1"/>
          </p:nvPr>
        </p:nvSpPr>
        <p:spPr>
          <a:xfrm>
            <a:off x="1096125" y="2815025"/>
            <a:ext cx="3128700" cy="1636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Arial"/>
              <a:buChar char="•"/>
              <a:defRPr>
                <a:solidFill>
                  <a:schemeClr val="dk1"/>
                </a:solidFill>
              </a:defRPr>
            </a:lvl1pPr>
            <a:lvl2pPr lvl="1" algn="ctr" rtl="0">
              <a:spcBef>
                <a:spcPts val="0"/>
              </a:spcBef>
              <a:spcAft>
                <a:spcPts val="0"/>
              </a:spcAft>
              <a:buClr>
                <a:schemeClr val="dk1"/>
              </a:buClr>
              <a:buSzPts val="1400"/>
              <a:buFont typeface="Arial"/>
              <a:buChar char="○"/>
              <a:defRPr>
                <a:solidFill>
                  <a:schemeClr val="dk1"/>
                </a:solidFill>
              </a:defRPr>
            </a:lvl2pPr>
            <a:lvl3pPr lvl="2" algn="ctr" rtl="0">
              <a:spcBef>
                <a:spcPts val="0"/>
              </a:spcBef>
              <a:spcAft>
                <a:spcPts val="0"/>
              </a:spcAft>
              <a:buClr>
                <a:schemeClr val="dk1"/>
              </a:buClr>
              <a:buSzPts val="1400"/>
              <a:buFont typeface="Arial"/>
              <a:buChar char="■"/>
              <a:defRPr>
                <a:solidFill>
                  <a:schemeClr val="dk1"/>
                </a:solidFill>
              </a:defRPr>
            </a:lvl3pPr>
            <a:lvl4pPr lvl="3" algn="ctr" rtl="0">
              <a:spcBef>
                <a:spcPts val="0"/>
              </a:spcBef>
              <a:spcAft>
                <a:spcPts val="0"/>
              </a:spcAft>
              <a:buClr>
                <a:schemeClr val="dk1"/>
              </a:buClr>
              <a:buSzPts val="1400"/>
              <a:buFont typeface="Arial"/>
              <a:buChar char="●"/>
              <a:defRPr>
                <a:solidFill>
                  <a:schemeClr val="dk1"/>
                </a:solidFill>
              </a:defRPr>
            </a:lvl4pPr>
            <a:lvl5pPr lvl="4" algn="ctr" rtl="0">
              <a:spcBef>
                <a:spcPts val="0"/>
              </a:spcBef>
              <a:spcAft>
                <a:spcPts val="0"/>
              </a:spcAft>
              <a:buClr>
                <a:schemeClr val="dk1"/>
              </a:buClr>
              <a:buSzPts val="1400"/>
              <a:buFont typeface="Arial"/>
              <a:buChar char="○"/>
              <a:defRPr>
                <a:solidFill>
                  <a:schemeClr val="dk1"/>
                </a:solidFill>
              </a:defRPr>
            </a:lvl5pPr>
            <a:lvl6pPr lvl="5" algn="ctr" rtl="0">
              <a:spcBef>
                <a:spcPts val="0"/>
              </a:spcBef>
              <a:spcAft>
                <a:spcPts val="0"/>
              </a:spcAft>
              <a:buClr>
                <a:schemeClr val="dk1"/>
              </a:buClr>
              <a:buSzPts val="1400"/>
              <a:buFont typeface="Arial"/>
              <a:buChar char="■"/>
              <a:defRPr>
                <a:solidFill>
                  <a:schemeClr val="dk1"/>
                </a:solidFill>
              </a:defRPr>
            </a:lvl6pPr>
            <a:lvl7pPr lvl="6" algn="ctr" rtl="0">
              <a:spcBef>
                <a:spcPts val="0"/>
              </a:spcBef>
              <a:spcAft>
                <a:spcPts val="0"/>
              </a:spcAft>
              <a:buClr>
                <a:schemeClr val="dk1"/>
              </a:buClr>
              <a:buSzPts val="1400"/>
              <a:buFont typeface="Arial"/>
              <a:buChar char="●"/>
              <a:defRPr>
                <a:solidFill>
                  <a:schemeClr val="dk1"/>
                </a:solidFill>
              </a:defRPr>
            </a:lvl7pPr>
            <a:lvl8pPr lvl="7" algn="ctr" rtl="0">
              <a:spcBef>
                <a:spcPts val="0"/>
              </a:spcBef>
              <a:spcAft>
                <a:spcPts val="0"/>
              </a:spcAft>
              <a:buClr>
                <a:schemeClr val="dk1"/>
              </a:buClr>
              <a:buSzPts val="1400"/>
              <a:buFont typeface="Arial"/>
              <a:buChar char="○"/>
              <a:defRPr>
                <a:solidFill>
                  <a:schemeClr val="dk1"/>
                </a:solidFill>
              </a:defRPr>
            </a:lvl8pPr>
            <a:lvl9pPr lvl="8" algn="ctr" rtl="0">
              <a:spcBef>
                <a:spcPts val="0"/>
              </a:spcBef>
              <a:spcAft>
                <a:spcPts val="0"/>
              </a:spcAft>
              <a:buClr>
                <a:schemeClr val="dk1"/>
              </a:buClr>
              <a:buSzPts val="1400"/>
              <a:buFont typeface="Arial"/>
              <a:buChar char="■"/>
              <a:defRPr>
                <a:solidFill>
                  <a:schemeClr val="dk1"/>
                </a:solidFill>
              </a:defRPr>
            </a:lvl9pPr>
          </a:lstStyle>
          <a:p>
            <a:endParaRPr/>
          </a:p>
        </p:txBody>
      </p:sp>
      <p:sp>
        <p:nvSpPr>
          <p:cNvPr id="65" name="Google Shape;65;p5"/>
          <p:cNvSpPr txBox="1">
            <a:spLocks noGrp="1"/>
          </p:cNvSpPr>
          <p:nvPr>
            <p:ph type="subTitle" idx="3"/>
          </p:nvPr>
        </p:nvSpPr>
        <p:spPr>
          <a:xfrm>
            <a:off x="4919331" y="2815025"/>
            <a:ext cx="3128700" cy="1636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Arial"/>
              <a:buChar char="•"/>
              <a:defRPr>
                <a:solidFill>
                  <a:schemeClr val="dk1"/>
                </a:solidFill>
              </a:defRPr>
            </a:lvl1pPr>
            <a:lvl2pPr lvl="1" algn="ctr" rtl="0">
              <a:spcBef>
                <a:spcPts val="0"/>
              </a:spcBef>
              <a:spcAft>
                <a:spcPts val="0"/>
              </a:spcAft>
              <a:buClr>
                <a:schemeClr val="dk1"/>
              </a:buClr>
              <a:buSzPts val="1400"/>
              <a:buFont typeface="Arial"/>
              <a:buChar char="○"/>
              <a:defRPr>
                <a:solidFill>
                  <a:schemeClr val="dk1"/>
                </a:solidFill>
              </a:defRPr>
            </a:lvl2pPr>
            <a:lvl3pPr lvl="2" algn="ctr" rtl="0">
              <a:spcBef>
                <a:spcPts val="0"/>
              </a:spcBef>
              <a:spcAft>
                <a:spcPts val="0"/>
              </a:spcAft>
              <a:buClr>
                <a:schemeClr val="dk1"/>
              </a:buClr>
              <a:buSzPts val="1400"/>
              <a:buFont typeface="Arial"/>
              <a:buChar char="■"/>
              <a:defRPr>
                <a:solidFill>
                  <a:schemeClr val="dk1"/>
                </a:solidFill>
              </a:defRPr>
            </a:lvl3pPr>
            <a:lvl4pPr lvl="3" algn="ctr" rtl="0">
              <a:spcBef>
                <a:spcPts val="0"/>
              </a:spcBef>
              <a:spcAft>
                <a:spcPts val="0"/>
              </a:spcAft>
              <a:buClr>
                <a:schemeClr val="dk1"/>
              </a:buClr>
              <a:buSzPts val="1400"/>
              <a:buFont typeface="Arial"/>
              <a:buChar char="●"/>
              <a:defRPr>
                <a:solidFill>
                  <a:schemeClr val="dk1"/>
                </a:solidFill>
              </a:defRPr>
            </a:lvl4pPr>
            <a:lvl5pPr lvl="4" algn="ctr" rtl="0">
              <a:spcBef>
                <a:spcPts val="0"/>
              </a:spcBef>
              <a:spcAft>
                <a:spcPts val="0"/>
              </a:spcAft>
              <a:buClr>
                <a:schemeClr val="dk1"/>
              </a:buClr>
              <a:buSzPts val="1400"/>
              <a:buFont typeface="Arial"/>
              <a:buChar char="○"/>
              <a:defRPr>
                <a:solidFill>
                  <a:schemeClr val="dk1"/>
                </a:solidFill>
              </a:defRPr>
            </a:lvl5pPr>
            <a:lvl6pPr lvl="5" algn="ctr" rtl="0">
              <a:spcBef>
                <a:spcPts val="0"/>
              </a:spcBef>
              <a:spcAft>
                <a:spcPts val="0"/>
              </a:spcAft>
              <a:buClr>
                <a:schemeClr val="dk1"/>
              </a:buClr>
              <a:buSzPts val="1400"/>
              <a:buFont typeface="Arial"/>
              <a:buChar char="■"/>
              <a:defRPr>
                <a:solidFill>
                  <a:schemeClr val="dk1"/>
                </a:solidFill>
              </a:defRPr>
            </a:lvl6pPr>
            <a:lvl7pPr lvl="6" algn="ctr" rtl="0">
              <a:spcBef>
                <a:spcPts val="0"/>
              </a:spcBef>
              <a:spcAft>
                <a:spcPts val="0"/>
              </a:spcAft>
              <a:buClr>
                <a:schemeClr val="dk1"/>
              </a:buClr>
              <a:buSzPts val="1400"/>
              <a:buFont typeface="Arial"/>
              <a:buChar char="●"/>
              <a:defRPr>
                <a:solidFill>
                  <a:schemeClr val="dk1"/>
                </a:solidFill>
              </a:defRPr>
            </a:lvl7pPr>
            <a:lvl8pPr lvl="7" algn="ctr" rtl="0">
              <a:spcBef>
                <a:spcPts val="0"/>
              </a:spcBef>
              <a:spcAft>
                <a:spcPts val="0"/>
              </a:spcAft>
              <a:buClr>
                <a:schemeClr val="dk1"/>
              </a:buClr>
              <a:buSzPts val="1400"/>
              <a:buFont typeface="Arial"/>
              <a:buChar char="○"/>
              <a:defRPr>
                <a:solidFill>
                  <a:schemeClr val="dk1"/>
                </a:solidFill>
              </a:defRPr>
            </a:lvl8pPr>
            <a:lvl9pPr lvl="8" algn="ctr" rtl="0">
              <a:spcBef>
                <a:spcPts val="0"/>
              </a:spcBef>
              <a:spcAft>
                <a:spcPts val="0"/>
              </a:spcAft>
              <a:buClr>
                <a:schemeClr val="dk1"/>
              </a:buClr>
              <a:buSzPts val="1400"/>
              <a:buFont typeface="Arial"/>
              <a:buChar char="■"/>
              <a:defRPr>
                <a:solidFill>
                  <a:schemeClr val="dk1"/>
                </a:solidFill>
              </a:defRPr>
            </a:lvl9pPr>
          </a:lstStyle>
          <a:p>
            <a:endParaRPr/>
          </a:p>
        </p:txBody>
      </p:sp>
      <p:sp>
        <p:nvSpPr>
          <p:cNvPr id="66" name="Google Shape;66;p5"/>
          <p:cNvSpPr txBox="1">
            <a:spLocks noGrp="1"/>
          </p:cNvSpPr>
          <p:nvPr>
            <p:ph type="title" idx="4"/>
          </p:nvPr>
        </p:nvSpPr>
        <p:spPr>
          <a:xfrm>
            <a:off x="1096225" y="486825"/>
            <a:ext cx="6951900" cy="1021500"/>
          </a:xfrm>
          <a:prstGeom prst="rect">
            <a:avLst/>
          </a:prstGeom>
          <a:ln w="19050"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a:endParaRPr/>
          </a:p>
        </p:txBody>
      </p:sp>
      <p:grpSp>
        <p:nvGrpSpPr>
          <p:cNvPr id="67" name="Google Shape;67;p5"/>
          <p:cNvGrpSpPr/>
          <p:nvPr/>
        </p:nvGrpSpPr>
        <p:grpSpPr>
          <a:xfrm>
            <a:off x="267492" y="4015797"/>
            <a:ext cx="587695" cy="587695"/>
            <a:chOff x="2753179" y="2741260"/>
            <a:chExt cx="587695" cy="587695"/>
          </a:xfrm>
        </p:grpSpPr>
        <p:sp>
          <p:nvSpPr>
            <p:cNvPr id="68" name="Google Shape;68;p5"/>
            <p:cNvSpPr/>
            <p:nvPr/>
          </p:nvSpPr>
          <p:spPr>
            <a:xfrm>
              <a:off x="2772051" y="2760132"/>
              <a:ext cx="568823" cy="568823"/>
            </a:xfrm>
            <a:custGeom>
              <a:avLst/>
              <a:gdLst/>
              <a:ahLst/>
              <a:cxnLst/>
              <a:rect l="l" t="t" r="r" b="b"/>
              <a:pathLst>
                <a:path w="9434" h="9434" extrusionOk="0">
                  <a:moveTo>
                    <a:pt x="7687" y="0"/>
                  </a:moveTo>
                  <a:lnTo>
                    <a:pt x="6469" y="1218"/>
                  </a:lnTo>
                  <a:lnTo>
                    <a:pt x="6609" y="1348"/>
                  </a:lnTo>
                  <a:cubicBezTo>
                    <a:pt x="7332" y="2070"/>
                    <a:pt x="7687" y="3019"/>
                    <a:pt x="7687" y="4000"/>
                  </a:cubicBezTo>
                  <a:cubicBezTo>
                    <a:pt x="7687" y="4992"/>
                    <a:pt x="7332" y="5930"/>
                    <a:pt x="6609" y="6609"/>
                  </a:cubicBezTo>
                  <a:cubicBezTo>
                    <a:pt x="5887" y="7331"/>
                    <a:pt x="4992" y="7730"/>
                    <a:pt x="4000" y="7730"/>
                  </a:cubicBezTo>
                  <a:cubicBezTo>
                    <a:pt x="2965" y="7730"/>
                    <a:pt x="2070" y="7331"/>
                    <a:pt x="1348" y="6609"/>
                  </a:cubicBezTo>
                  <a:lnTo>
                    <a:pt x="1219" y="6469"/>
                  </a:lnTo>
                  <a:lnTo>
                    <a:pt x="0" y="7730"/>
                  </a:lnTo>
                  <a:lnTo>
                    <a:pt x="140" y="7817"/>
                  </a:lnTo>
                  <a:cubicBezTo>
                    <a:pt x="1175" y="8852"/>
                    <a:pt x="2523" y="9434"/>
                    <a:pt x="4000" y="9434"/>
                  </a:cubicBezTo>
                  <a:cubicBezTo>
                    <a:pt x="5445" y="9434"/>
                    <a:pt x="6793" y="8852"/>
                    <a:pt x="7817" y="7817"/>
                  </a:cubicBezTo>
                  <a:cubicBezTo>
                    <a:pt x="8852" y="6835"/>
                    <a:pt x="9434" y="5445"/>
                    <a:pt x="9434" y="4000"/>
                  </a:cubicBezTo>
                  <a:cubicBezTo>
                    <a:pt x="9434" y="2523"/>
                    <a:pt x="8852" y="1175"/>
                    <a:pt x="7817" y="140"/>
                  </a:cubicBezTo>
                  <a:lnTo>
                    <a:pt x="7687" y="0"/>
                  </a:lnTo>
                  <a:close/>
                </a:path>
              </a:pathLst>
            </a:custGeom>
            <a:solidFill>
              <a:schemeClr val="accent2"/>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145819" y="2741260"/>
              <a:ext cx="108652" cy="108591"/>
            </a:xfrm>
            <a:custGeom>
              <a:avLst/>
              <a:gdLst/>
              <a:ahLst/>
              <a:cxnLst/>
              <a:rect l="l" t="t" r="r" b="b"/>
              <a:pathLst>
                <a:path w="1802" h="1801" extrusionOk="0">
                  <a:moveTo>
                    <a:pt x="906" y="0"/>
                  </a:moveTo>
                  <a:cubicBezTo>
                    <a:pt x="410" y="0"/>
                    <a:pt x="1" y="410"/>
                    <a:pt x="1" y="906"/>
                  </a:cubicBezTo>
                  <a:cubicBezTo>
                    <a:pt x="1" y="1391"/>
                    <a:pt x="410" y="1801"/>
                    <a:pt x="906" y="1801"/>
                  </a:cubicBezTo>
                  <a:cubicBezTo>
                    <a:pt x="1402" y="1801"/>
                    <a:pt x="1801" y="1391"/>
                    <a:pt x="1801" y="906"/>
                  </a:cubicBezTo>
                  <a:cubicBezTo>
                    <a:pt x="1801" y="410"/>
                    <a:pt x="1402" y="0"/>
                    <a:pt x="906" y="0"/>
                  </a:cubicBezTo>
                  <a:close/>
                </a:path>
              </a:pathLst>
            </a:custGeom>
            <a:solidFill>
              <a:schemeClr val="accent4"/>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753179" y="3131308"/>
              <a:ext cx="105999" cy="108591"/>
            </a:xfrm>
            <a:custGeom>
              <a:avLst/>
              <a:gdLst/>
              <a:ahLst/>
              <a:cxnLst/>
              <a:rect l="l" t="t" r="r" b="b"/>
              <a:pathLst>
                <a:path w="1758" h="1801" extrusionOk="0">
                  <a:moveTo>
                    <a:pt x="906" y="0"/>
                  </a:moveTo>
                  <a:cubicBezTo>
                    <a:pt x="410" y="0"/>
                    <a:pt x="1" y="410"/>
                    <a:pt x="1" y="906"/>
                  </a:cubicBezTo>
                  <a:cubicBezTo>
                    <a:pt x="1" y="1391"/>
                    <a:pt x="410" y="1801"/>
                    <a:pt x="906" y="1801"/>
                  </a:cubicBezTo>
                  <a:cubicBezTo>
                    <a:pt x="1391" y="1801"/>
                    <a:pt x="1758" y="1391"/>
                    <a:pt x="1758" y="906"/>
                  </a:cubicBezTo>
                  <a:cubicBezTo>
                    <a:pt x="1758" y="410"/>
                    <a:pt x="1391" y="0"/>
                    <a:pt x="906" y="0"/>
                  </a:cubicBezTo>
                  <a:close/>
                </a:path>
              </a:pathLst>
            </a:custGeom>
            <a:solidFill>
              <a:schemeClr val="accent4"/>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5"/>
          <p:cNvSpPr/>
          <p:nvPr/>
        </p:nvSpPr>
        <p:spPr>
          <a:xfrm>
            <a:off x="444108" y="863653"/>
            <a:ext cx="234462" cy="267849"/>
          </a:xfrm>
          <a:custGeom>
            <a:avLst/>
            <a:gdLst/>
            <a:ahLst/>
            <a:cxnLst/>
            <a:rect l="l" t="t" r="r" b="b"/>
            <a:pathLst>
              <a:path w="1974" h="2255" extrusionOk="0">
                <a:moveTo>
                  <a:pt x="1" y="1"/>
                </a:moveTo>
                <a:lnTo>
                  <a:pt x="184" y="2254"/>
                </a:lnTo>
                <a:lnTo>
                  <a:pt x="1974" y="950"/>
                </a:lnTo>
                <a:lnTo>
                  <a:pt x="1" y="1"/>
                </a:lnTo>
                <a:close/>
              </a:path>
            </a:pathLst>
          </a:custGeom>
          <a:solidFill>
            <a:schemeClr val="accent1"/>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8297463" y="985775"/>
            <a:ext cx="572700" cy="572700"/>
          </a:xfrm>
          <a:prstGeom prst="donut">
            <a:avLst>
              <a:gd name="adj" fmla="val 25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1431438">
            <a:off x="8473290" y="621952"/>
            <a:ext cx="221066" cy="252535"/>
          </a:xfrm>
          <a:custGeom>
            <a:avLst/>
            <a:gdLst/>
            <a:ahLst/>
            <a:cxnLst/>
            <a:rect l="l" t="t" r="r" b="b"/>
            <a:pathLst>
              <a:path w="1974" h="2255" extrusionOk="0">
                <a:moveTo>
                  <a:pt x="1" y="1"/>
                </a:moveTo>
                <a:lnTo>
                  <a:pt x="184" y="2254"/>
                </a:lnTo>
                <a:lnTo>
                  <a:pt x="1974" y="950"/>
                </a:lnTo>
                <a:lnTo>
                  <a:pt x="1" y="1"/>
                </a:lnTo>
                <a:close/>
              </a:path>
            </a:pathLst>
          </a:custGeom>
          <a:solidFill>
            <a:schemeClr val="lt2"/>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5"/>
          <p:cNvGrpSpPr/>
          <p:nvPr/>
        </p:nvGrpSpPr>
        <p:grpSpPr>
          <a:xfrm>
            <a:off x="292348" y="2843136"/>
            <a:ext cx="537980" cy="537206"/>
            <a:chOff x="9234348" y="2174936"/>
            <a:chExt cx="537980" cy="537206"/>
          </a:xfrm>
        </p:grpSpPr>
        <p:sp>
          <p:nvSpPr>
            <p:cNvPr id="75" name="Google Shape;75;p5"/>
            <p:cNvSpPr/>
            <p:nvPr/>
          </p:nvSpPr>
          <p:spPr>
            <a:xfrm>
              <a:off x="9234348" y="2174936"/>
              <a:ext cx="22800" cy="22026"/>
            </a:xfrm>
            <a:custGeom>
              <a:avLst/>
              <a:gdLst/>
              <a:ahLst/>
              <a:cxnLst/>
              <a:rect l="l" t="t" r="r" b="b"/>
              <a:pathLst>
                <a:path w="324" h="313" extrusionOk="0">
                  <a:moveTo>
                    <a:pt x="183" y="0"/>
                  </a:moveTo>
                  <a:cubicBezTo>
                    <a:pt x="54" y="0"/>
                    <a:pt x="0" y="43"/>
                    <a:pt x="0" y="173"/>
                  </a:cubicBezTo>
                  <a:cubicBezTo>
                    <a:pt x="0" y="270"/>
                    <a:pt x="54" y="313"/>
                    <a:pt x="183" y="313"/>
                  </a:cubicBezTo>
                  <a:cubicBezTo>
                    <a:pt x="270" y="313"/>
                    <a:pt x="323" y="270"/>
                    <a:pt x="323" y="173"/>
                  </a:cubicBezTo>
                  <a:cubicBezTo>
                    <a:pt x="323" y="43"/>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9307181" y="2174936"/>
              <a:ext cx="25826" cy="22026"/>
            </a:xfrm>
            <a:custGeom>
              <a:avLst/>
              <a:gdLst/>
              <a:ahLst/>
              <a:cxnLst/>
              <a:rect l="l" t="t" r="r" b="b"/>
              <a:pathLst>
                <a:path w="367" h="313" extrusionOk="0">
                  <a:moveTo>
                    <a:pt x="183" y="0"/>
                  </a:moveTo>
                  <a:cubicBezTo>
                    <a:pt x="97" y="0"/>
                    <a:pt x="0" y="43"/>
                    <a:pt x="0" y="173"/>
                  </a:cubicBezTo>
                  <a:cubicBezTo>
                    <a:pt x="0" y="270"/>
                    <a:pt x="97" y="313"/>
                    <a:pt x="183" y="313"/>
                  </a:cubicBezTo>
                  <a:cubicBezTo>
                    <a:pt x="270" y="313"/>
                    <a:pt x="367" y="270"/>
                    <a:pt x="367" y="173"/>
                  </a:cubicBezTo>
                  <a:cubicBezTo>
                    <a:pt x="367" y="43"/>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9380014" y="2174936"/>
              <a:ext cx="25052" cy="22026"/>
            </a:xfrm>
            <a:custGeom>
              <a:avLst/>
              <a:gdLst/>
              <a:ahLst/>
              <a:cxnLst/>
              <a:rect l="l" t="t" r="r" b="b"/>
              <a:pathLst>
                <a:path w="356" h="313" extrusionOk="0">
                  <a:moveTo>
                    <a:pt x="183" y="0"/>
                  </a:moveTo>
                  <a:cubicBezTo>
                    <a:pt x="86" y="0"/>
                    <a:pt x="0" y="43"/>
                    <a:pt x="0" y="173"/>
                  </a:cubicBezTo>
                  <a:cubicBezTo>
                    <a:pt x="0" y="270"/>
                    <a:pt x="86" y="313"/>
                    <a:pt x="183" y="313"/>
                  </a:cubicBezTo>
                  <a:cubicBezTo>
                    <a:pt x="270" y="313"/>
                    <a:pt x="356" y="270"/>
                    <a:pt x="356" y="173"/>
                  </a:cubicBezTo>
                  <a:cubicBezTo>
                    <a:pt x="356" y="43"/>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9455873" y="2174936"/>
              <a:ext cx="22026" cy="22026"/>
            </a:xfrm>
            <a:custGeom>
              <a:avLst/>
              <a:gdLst/>
              <a:ahLst/>
              <a:cxnLst/>
              <a:rect l="l" t="t" r="r" b="b"/>
              <a:pathLst>
                <a:path w="313" h="313" extrusionOk="0">
                  <a:moveTo>
                    <a:pt x="140" y="0"/>
                  </a:moveTo>
                  <a:cubicBezTo>
                    <a:pt x="43" y="0"/>
                    <a:pt x="0" y="43"/>
                    <a:pt x="0" y="173"/>
                  </a:cubicBezTo>
                  <a:cubicBezTo>
                    <a:pt x="0" y="270"/>
                    <a:pt x="43" y="313"/>
                    <a:pt x="140" y="313"/>
                  </a:cubicBezTo>
                  <a:cubicBezTo>
                    <a:pt x="227" y="313"/>
                    <a:pt x="313" y="270"/>
                    <a:pt x="313" y="173"/>
                  </a:cubicBezTo>
                  <a:cubicBezTo>
                    <a:pt x="313" y="43"/>
                    <a:pt x="227" y="0"/>
                    <a:pt x="140"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9528706" y="2174936"/>
              <a:ext cx="22026" cy="22026"/>
            </a:xfrm>
            <a:custGeom>
              <a:avLst/>
              <a:gdLst/>
              <a:ahLst/>
              <a:cxnLst/>
              <a:rect l="l" t="t" r="r" b="b"/>
              <a:pathLst>
                <a:path w="313" h="313" extrusionOk="0">
                  <a:moveTo>
                    <a:pt x="184" y="0"/>
                  </a:moveTo>
                  <a:cubicBezTo>
                    <a:pt x="86" y="0"/>
                    <a:pt x="0" y="43"/>
                    <a:pt x="0" y="173"/>
                  </a:cubicBezTo>
                  <a:cubicBezTo>
                    <a:pt x="0" y="270"/>
                    <a:pt x="86" y="313"/>
                    <a:pt x="184" y="313"/>
                  </a:cubicBezTo>
                  <a:cubicBezTo>
                    <a:pt x="270" y="313"/>
                    <a:pt x="313" y="270"/>
                    <a:pt x="313" y="173"/>
                  </a:cubicBezTo>
                  <a:cubicBezTo>
                    <a:pt x="313" y="43"/>
                    <a:pt x="270" y="0"/>
                    <a:pt x="184"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9601539" y="2174936"/>
              <a:ext cx="25122" cy="22026"/>
            </a:xfrm>
            <a:custGeom>
              <a:avLst/>
              <a:gdLst/>
              <a:ahLst/>
              <a:cxnLst/>
              <a:rect l="l" t="t" r="r" b="b"/>
              <a:pathLst>
                <a:path w="357" h="313" extrusionOk="0">
                  <a:moveTo>
                    <a:pt x="173" y="0"/>
                  </a:moveTo>
                  <a:cubicBezTo>
                    <a:pt x="86" y="0"/>
                    <a:pt x="0" y="43"/>
                    <a:pt x="0" y="173"/>
                  </a:cubicBezTo>
                  <a:cubicBezTo>
                    <a:pt x="0" y="270"/>
                    <a:pt x="86" y="313"/>
                    <a:pt x="173" y="313"/>
                  </a:cubicBezTo>
                  <a:cubicBezTo>
                    <a:pt x="270" y="313"/>
                    <a:pt x="356" y="270"/>
                    <a:pt x="356" y="173"/>
                  </a:cubicBezTo>
                  <a:cubicBezTo>
                    <a:pt x="356" y="43"/>
                    <a:pt x="270" y="0"/>
                    <a:pt x="17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9674373" y="2174936"/>
              <a:ext cx="25122" cy="22026"/>
            </a:xfrm>
            <a:custGeom>
              <a:avLst/>
              <a:gdLst/>
              <a:ahLst/>
              <a:cxnLst/>
              <a:rect l="l" t="t" r="r" b="b"/>
              <a:pathLst>
                <a:path w="357" h="313" extrusionOk="0">
                  <a:moveTo>
                    <a:pt x="173" y="0"/>
                  </a:moveTo>
                  <a:cubicBezTo>
                    <a:pt x="87" y="0"/>
                    <a:pt x="0" y="43"/>
                    <a:pt x="0" y="173"/>
                  </a:cubicBezTo>
                  <a:cubicBezTo>
                    <a:pt x="0" y="270"/>
                    <a:pt x="87" y="313"/>
                    <a:pt x="173" y="313"/>
                  </a:cubicBezTo>
                  <a:cubicBezTo>
                    <a:pt x="270" y="313"/>
                    <a:pt x="356" y="270"/>
                    <a:pt x="356" y="173"/>
                  </a:cubicBezTo>
                  <a:cubicBezTo>
                    <a:pt x="356" y="43"/>
                    <a:pt x="270" y="0"/>
                    <a:pt x="17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9750232" y="2174936"/>
              <a:ext cx="22096" cy="22026"/>
            </a:xfrm>
            <a:custGeom>
              <a:avLst/>
              <a:gdLst/>
              <a:ahLst/>
              <a:cxnLst/>
              <a:rect l="l" t="t" r="r" b="b"/>
              <a:pathLst>
                <a:path w="314" h="313" extrusionOk="0">
                  <a:moveTo>
                    <a:pt x="130" y="0"/>
                  </a:moveTo>
                  <a:cubicBezTo>
                    <a:pt x="44" y="0"/>
                    <a:pt x="0" y="43"/>
                    <a:pt x="0" y="173"/>
                  </a:cubicBezTo>
                  <a:cubicBezTo>
                    <a:pt x="0" y="270"/>
                    <a:pt x="44" y="313"/>
                    <a:pt x="130" y="313"/>
                  </a:cubicBezTo>
                  <a:cubicBezTo>
                    <a:pt x="216" y="313"/>
                    <a:pt x="313" y="270"/>
                    <a:pt x="313" y="173"/>
                  </a:cubicBezTo>
                  <a:cubicBezTo>
                    <a:pt x="313" y="43"/>
                    <a:pt x="216" y="0"/>
                    <a:pt x="130"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9234348" y="2247769"/>
              <a:ext cx="22800" cy="25122"/>
            </a:xfrm>
            <a:custGeom>
              <a:avLst/>
              <a:gdLst/>
              <a:ahLst/>
              <a:cxnLst/>
              <a:rect l="l" t="t" r="r" b="b"/>
              <a:pathLst>
                <a:path w="324" h="357" extrusionOk="0">
                  <a:moveTo>
                    <a:pt x="183" y="0"/>
                  </a:moveTo>
                  <a:cubicBezTo>
                    <a:pt x="54" y="0"/>
                    <a:pt x="0" y="87"/>
                    <a:pt x="0" y="173"/>
                  </a:cubicBezTo>
                  <a:cubicBezTo>
                    <a:pt x="0" y="270"/>
                    <a:pt x="54" y="356"/>
                    <a:pt x="183" y="356"/>
                  </a:cubicBezTo>
                  <a:cubicBezTo>
                    <a:pt x="270" y="356"/>
                    <a:pt x="323" y="270"/>
                    <a:pt x="323" y="173"/>
                  </a:cubicBezTo>
                  <a:cubicBezTo>
                    <a:pt x="323" y="87"/>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9307181" y="2247769"/>
              <a:ext cx="25826" cy="25122"/>
            </a:xfrm>
            <a:custGeom>
              <a:avLst/>
              <a:gdLst/>
              <a:ahLst/>
              <a:cxnLst/>
              <a:rect l="l" t="t" r="r" b="b"/>
              <a:pathLst>
                <a:path w="367" h="357" extrusionOk="0">
                  <a:moveTo>
                    <a:pt x="183" y="0"/>
                  </a:moveTo>
                  <a:cubicBezTo>
                    <a:pt x="97" y="0"/>
                    <a:pt x="0" y="87"/>
                    <a:pt x="0" y="173"/>
                  </a:cubicBezTo>
                  <a:cubicBezTo>
                    <a:pt x="0" y="270"/>
                    <a:pt x="97" y="356"/>
                    <a:pt x="183" y="356"/>
                  </a:cubicBezTo>
                  <a:cubicBezTo>
                    <a:pt x="270" y="356"/>
                    <a:pt x="367" y="270"/>
                    <a:pt x="367" y="173"/>
                  </a:cubicBezTo>
                  <a:cubicBezTo>
                    <a:pt x="367" y="87"/>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9380014" y="2247769"/>
              <a:ext cx="25052" cy="25122"/>
            </a:xfrm>
            <a:custGeom>
              <a:avLst/>
              <a:gdLst/>
              <a:ahLst/>
              <a:cxnLst/>
              <a:rect l="l" t="t" r="r" b="b"/>
              <a:pathLst>
                <a:path w="356" h="357" extrusionOk="0">
                  <a:moveTo>
                    <a:pt x="183" y="0"/>
                  </a:moveTo>
                  <a:cubicBezTo>
                    <a:pt x="86" y="0"/>
                    <a:pt x="0" y="87"/>
                    <a:pt x="0" y="173"/>
                  </a:cubicBezTo>
                  <a:cubicBezTo>
                    <a:pt x="0" y="270"/>
                    <a:pt x="86" y="356"/>
                    <a:pt x="183" y="356"/>
                  </a:cubicBezTo>
                  <a:cubicBezTo>
                    <a:pt x="270" y="356"/>
                    <a:pt x="356" y="270"/>
                    <a:pt x="356" y="173"/>
                  </a:cubicBezTo>
                  <a:cubicBezTo>
                    <a:pt x="356" y="87"/>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9455873" y="2247769"/>
              <a:ext cx="22026" cy="25122"/>
            </a:xfrm>
            <a:custGeom>
              <a:avLst/>
              <a:gdLst/>
              <a:ahLst/>
              <a:cxnLst/>
              <a:rect l="l" t="t" r="r" b="b"/>
              <a:pathLst>
                <a:path w="313" h="357" extrusionOk="0">
                  <a:moveTo>
                    <a:pt x="140" y="0"/>
                  </a:moveTo>
                  <a:cubicBezTo>
                    <a:pt x="43" y="0"/>
                    <a:pt x="0" y="87"/>
                    <a:pt x="0" y="173"/>
                  </a:cubicBezTo>
                  <a:cubicBezTo>
                    <a:pt x="0" y="270"/>
                    <a:pt x="43" y="356"/>
                    <a:pt x="140" y="356"/>
                  </a:cubicBezTo>
                  <a:cubicBezTo>
                    <a:pt x="227" y="356"/>
                    <a:pt x="313" y="270"/>
                    <a:pt x="313" y="173"/>
                  </a:cubicBezTo>
                  <a:cubicBezTo>
                    <a:pt x="313" y="87"/>
                    <a:pt x="227" y="0"/>
                    <a:pt x="140"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9528706" y="2247769"/>
              <a:ext cx="22026" cy="25122"/>
            </a:xfrm>
            <a:custGeom>
              <a:avLst/>
              <a:gdLst/>
              <a:ahLst/>
              <a:cxnLst/>
              <a:rect l="l" t="t" r="r" b="b"/>
              <a:pathLst>
                <a:path w="313" h="357" extrusionOk="0">
                  <a:moveTo>
                    <a:pt x="184" y="0"/>
                  </a:moveTo>
                  <a:cubicBezTo>
                    <a:pt x="86" y="0"/>
                    <a:pt x="0" y="87"/>
                    <a:pt x="0" y="173"/>
                  </a:cubicBezTo>
                  <a:cubicBezTo>
                    <a:pt x="0" y="270"/>
                    <a:pt x="86" y="356"/>
                    <a:pt x="184" y="356"/>
                  </a:cubicBezTo>
                  <a:cubicBezTo>
                    <a:pt x="270" y="356"/>
                    <a:pt x="313" y="270"/>
                    <a:pt x="313" y="173"/>
                  </a:cubicBezTo>
                  <a:cubicBezTo>
                    <a:pt x="313" y="87"/>
                    <a:pt x="270" y="0"/>
                    <a:pt x="184"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9601539" y="2247769"/>
              <a:ext cx="25122" cy="25122"/>
            </a:xfrm>
            <a:custGeom>
              <a:avLst/>
              <a:gdLst/>
              <a:ahLst/>
              <a:cxnLst/>
              <a:rect l="l" t="t" r="r" b="b"/>
              <a:pathLst>
                <a:path w="357" h="357" extrusionOk="0">
                  <a:moveTo>
                    <a:pt x="173" y="0"/>
                  </a:moveTo>
                  <a:cubicBezTo>
                    <a:pt x="86" y="0"/>
                    <a:pt x="0" y="87"/>
                    <a:pt x="0" y="173"/>
                  </a:cubicBezTo>
                  <a:cubicBezTo>
                    <a:pt x="0" y="270"/>
                    <a:pt x="86" y="356"/>
                    <a:pt x="173" y="356"/>
                  </a:cubicBezTo>
                  <a:cubicBezTo>
                    <a:pt x="270" y="356"/>
                    <a:pt x="356" y="270"/>
                    <a:pt x="356" y="173"/>
                  </a:cubicBezTo>
                  <a:cubicBezTo>
                    <a:pt x="356" y="87"/>
                    <a:pt x="270" y="0"/>
                    <a:pt x="17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9674373" y="2247769"/>
              <a:ext cx="25122" cy="25122"/>
            </a:xfrm>
            <a:custGeom>
              <a:avLst/>
              <a:gdLst/>
              <a:ahLst/>
              <a:cxnLst/>
              <a:rect l="l" t="t" r="r" b="b"/>
              <a:pathLst>
                <a:path w="357" h="357" extrusionOk="0">
                  <a:moveTo>
                    <a:pt x="173" y="0"/>
                  </a:moveTo>
                  <a:cubicBezTo>
                    <a:pt x="87" y="0"/>
                    <a:pt x="0" y="87"/>
                    <a:pt x="0" y="173"/>
                  </a:cubicBezTo>
                  <a:cubicBezTo>
                    <a:pt x="0" y="270"/>
                    <a:pt x="87" y="356"/>
                    <a:pt x="173" y="356"/>
                  </a:cubicBezTo>
                  <a:cubicBezTo>
                    <a:pt x="270" y="356"/>
                    <a:pt x="356" y="270"/>
                    <a:pt x="356" y="173"/>
                  </a:cubicBezTo>
                  <a:cubicBezTo>
                    <a:pt x="356" y="87"/>
                    <a:pt x="270" y="0"/>
                    <a:pt x="17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9750232" y="2247769"/>
              <a:ext cx="22096" cy="25122"/>
            </a:xfrm>
            <a:custGeom>
              <a:avLst/>
              <a:gdLst/>
              <a:ahLst/>
              <a:cxnLst/>
              <a:rect l="l" t="t" r="r" b="b"/>
              <a:pathLst>
                <a:path w="314" h="357" extrusionOk="0">
                  <a:moveTo>
                    <a:pt x="130" y="0"/>
                  </a:moveTo>
                  <a:cubicBezTo>
                    <a:pt x="44" y="0"/>
                    <a:pt x="0" y="87"/>
                    <a:pt x="0" y="173"/>
                  </a:cubicBezTo>
                  <a:cubicBezTo>
                    <a:pt x="0" y="270"/>
                    <a:pt x="44" y="356"/>
                    <a:pt x="130" y="356"/>
                  </a:cubicBezTo>
                  <a:cubicBezTo>
                    <a:pt x="216" y="356"/>
                    <a:pt x="313" y="270"/>
                    <a:pt x="313" y="173"/>
                  </a:cubicBezTo>
                  <a:cubicBezTo>
                    <a:pt x="313" y="87"/>
                    <a:pt x="216" y="0"/>
                    <a:pt x="130"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9234348" y="2319829"/>
              <a:ext cx="22800" cy="25896"/>
            </a:xfrm>
            <a:custGeom>
              <a:avLst/>
              <a:gdLst/>
              <a:ahLst/>
              <a:cxnLst/>
              <a:rect l="l" t="t" r="r" b="b"/>
              <a:pathLst>
                <a:path w="324" h="368" extrusionOk="0">
                  <a:moveTo>
                    <a:pt x="183" y="1"/>
                  </a:moveTo>
                  <a:cubicBezTo>
                    <a:pt x="54" y="1"/>
                    <a:pt x="0" y="98"/>
                    <a:pt x="0" y="184"/>
                  </a:cubicBezTo>
                  <a:cubicBezTo>
                    <a:pt x="0" y="270"/>
                    <a:pt x="54" y="367"/>
                    <a:pt x="183" y="367"/>
                  </a:cubicBezTo>
                  <a:cubicBezTo>
                    <a:pt x="270" y="367"/>
                    <a:pt x="323" y="270"/>
                    <a:pt x="323" y="184"/>
                  </a:cubicBezTo>
                  <a:cubicBezTo>
                    <a:pt x="323"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9307181" y="2319829"/>
              <a:ext cx="25826" cy="25896"/>
            </a:xfrm>
            <a:custGeom>
              <a:avLst/>
              <a:gdLst/>
              <a:ahLst/>
              <a:cxnLst/>
              <a:rect l="l" t="t" r="r" b="b"/>
              <a:pathLst>
                <a:path w="367" h="368" extrusionOk="0">
                  <a:moveTo>
                    <a:pt x="183" y="1"/>
                  </a:moveTo>
                  <a:cubicBezTo>
                    <a:pt x="97" y="1"/>
                    <a:pt x="0" y="98"/>
                    <a:pt x="0" y="184"/>
                  </a:cubicBezTo>
                  <a:cubicBezTo>
                    <a:pt x="0" y="270"/>
                    <a:pt x="97" y="367"/>
                    <a:pt x="183" y="367"/>
                  </a:cubicBezTo>
                  <a:cubicBezTo>
                    <a:pt x="270" y="367"/>
                    <a:pt x="367" y="270"/>
                    <a:pt x="367" y="184"/>
                  </a:cubicBezTo>
                  <a:cubicBezTo>
                    <a:pt x="367"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9380014" y="2319829"/>
              <a:ext cx="25052" cy="25896"/>
            </a:xfrm>
            <a:custGeom>
              <a:avLst/>
              <a:gdLst/>
              <a:ahLst/>
              <a:cxnLst/>
              <a:rect l="l" t="t" r="r" b="b"/>
              <a:pathLst>
                <a:path w="356" h="368" extrusionOk="0">
                  <a:moveTo>
                    <a:pt x="183" y="1"/>
                  </a:moveTo>
                  <a:cubicBezTo>
                    <a:pt x="86" y="1"/>
                    <a:pt x="0" y="98"/>
                    <a:pt x="0" y="184"/>
                  </a:cubicBezTo>
                  <a:cubicBezTo>
                    <a:pt x="0" y="270"/>
                    <a:pt x="86" y="367"/>
                    <a:pt x="183" y="367"/>
                  </a:cubicBezTo>
                  <a:cubicBezTo>
                    <a:pt x="270" y="367"/>
                    <a:pt x="356" y="270"/>
                    <a:pt x="356" y="184"/>
                  </a:cubicBezTo>
                  <a:cubicBezTo>
                    <a:pt x="356"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9455873" y="2319829"/>
              <a:ext cx="22026" cy="25896"/>
            </a:xfrm>
            <a:custGeom>
              <a:avLst/>
              <a:gdLst/>
              <a:ahLst/>
              <a:cxnLst/>
              <a:rect l="l" t="t" r="r" b="b"/>
              <a:pathLst>
                <a:path w="313" h="368" extrusionOk="0">
                  <a:moveTo>
                    <a:pt x="140" y="1"/>
                  </a:moveTo>
                  <a:cubicBezTo>
                    <a:pt x="43" y="1"/>
                    <a:pt x="0" y="98"/>
                    <a:pt x="0" y="184"/>
                  </a:cubicBezTo>
                  <a:cubicBezTo>
                    <a:pt x="0" y="270"/>
                    <a:pt x="43" y="367"/>
                    <a:pt x="140" y="367"/>
                  </a:cubicBezTo>
                  <a:cubicBezTo>
                    <a:pt x="227" y="367"/>
                    <a:pt x="313" y="270"/>
                    <a:pt x="313" y="184"/>
                  </a:cubicBezTo>
                  <a:cubicBezTo>
                    <a:pt x="313" y="98"/>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9528706" y="2319829"/>
              <a:ext cx="22026" cy="25896"/>
            </a:xfrm>
            <a:custGeom>
              <a:avLst/>
              <a:gdLst/>
              <a:ahLst/>
              <a:cxnLst/>
              <a:rect l="l" t="t" r="r" b="b"/>
              <a:pathLst>
                <a:path w="313" h="368" extrusionOk="0">
                  <a:moveTo>
                    <a:pt x="184" y="1"/>
                  </a:moveTo>
                  <a:cubicBezTo>
                    <a:pt x="86" y="1"/>
                    <a:pt x="0" y="98"/>
                    <a:pt x="0" y="184"/>
                  </a:cubicBezTo>
                  <a:cubicBezTo>
                    <a:pt x="0" y="270"/>
                    <a:pt x="86" y="367"/>
                    <a:pt x="184" y="367"/>
                  </a:cubicBezTo>
                  <a:cubicBezTo>
                    <a:pt x="270" y="367"/>
                    <a:pt x="313" y="270"/>
                    <a:pt x="313" y="184"/>
                  </a:cubicBezTo>
                  <a:cubicBezTo>
                    <a:pt x="313" y="98"/>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9601539" y="2319829"/>
              <a:ext cx="25122" cy="25896"/>
            </a:xfrm>
            <a:custGeom>
              <a:avLst/>
              <a:gdLst/>
              <a:ahLst/>
              <a:cxnLst/>
              <a:rect l="l" t="t" r="r" b="b"/>
              <a:pathLst>
                <a:path w="357" h="368" extrusionOk="0">
                  <a:moveTo>
                    <a:pt x="173" y="1"/>
                  </a:moveTo>
                  <a:cubicBezTo>
                    <a:pt x="86" y="1"/>
                    <a:pt x="0" y="98"/>
                    <a:pt x="0" y="184"/>
                  </a:cubicBezTo>
                  <a:cubicBezTo>
                    <a:pt x="0" y="270"/>
                    <a:pt x="86" y="367"/>
                    <a:pt x="173" y="367"/>
                  </a:cubicBezTo>
                  <a:cubicBezTo>
                    <a:pt x="270" y="367"/>
                    <a:pt x="356" y="270"/>
                    <a:pt x="356" y="184"/>
                  </a:cubicBezTo>
                  <a:cubicBezTo>
                    <a:pt x="356" y="98"/>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9674373" y="2319829"/>
              <a:ext cx="25122" cy="25896"/>
            </a:xfrm>
            <a:custGeom>
              <a:avLst/>
              <a:gdLst/>
              <a:ahLst/>
              <a:cxnLst/>
              <a:rect l="l" t="t" r="r" b="b"/>
              <a:pathLst>
                <a:path w="357" h="368" extrusionOk="0">
                  <a:moveTo>
                    <a:pt x="173" y="1"/>
                  </a:moveTo>
                  <a:cubicBezTo>
                    <a:pt x="87" y="1"/>
                    <a:pt x="0" y="98"/>
                    <a:pt x="0" y="184"/>
                  </a:cubicBezTo>
                  <a:cubicBezTo>
                    <a:pt x="0" y="270"/>
                    <a:pt x="87" y="367"/>
                    <a:pt x="173" y="367"/>
                  </a:cubicBezTo>
                  <a:cubicBezTo>
                    <a:pt x="270" y="367"/>
                    <a:pt x="356" y="270"/>
                    <a:pt x="356" y="184"/>
                  </a:cubicBezTo>
                  <a:cubicBezTo>
                    <a:pt x="356" y="98"/>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9750232" y="2319829"/>
              <a:ext cx="22096" cy="25896"/>
            </a:xfrm>
            <a:custGeom>
              <a:avLst/>
              <a:gdLst/>
              <a:ahLst/>
              <a:cxnLst/>
              <a:rect l="l" t="t" r="r" b="b"/>
              <a:pathLst>
                <a:path w="314" h="368" extrusionOk="0">
                  <a:moveTo>
                    <a:pt x="130" y="1"/>
                  </a:moveTo>
                  <a:cubicBezTo>
                    <a:pt x="44" y="1"/>
                    <a:pt x="0" y="98"/>
                    <a:pt x="0" y="184"/>
                  </a:cubicBezTo>
                  <a:cubicBezTo>
                    <a:pt x="0" y="270"/>
                    <a:pt x="44" y="367"/>
                    <a:pt x="130" y="367"/>
                  </a:cubicBezTo>
                  <a:cubicBezTo>
                    <a:pt x="216" y="367"/>
                    <a:pt x="313" y="270"/>
                    <a:pt x="313" y="184"/>
                  </a:cubicBezTo>
                  <a:cubicBezTo>
                    <a:pt x="313" y="98"/>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9234348" y="2395688"/>
              <a:ext cx="22800" cy="22870"/>
            </a:xfrm>
            <a:custGeom>
              <a:avLst/>
              <a:gdLst/>
              <a:ahLst/>
              <a:cxnLst/>
              <a:rect l="l" t="t" r="r" b="b"/>
              <a:pathLst>
                <a:path w="324" h="325" extrusionOk="0">
                  <a:moveTo>
                    <a:pt x="183" y="1"/>
                  </a:moveTo>
                  <a:cubicBezTo>
                    <a:pt x="54" y="1"/>
                    <a:pt x="0" y="55"/>
                    <a:pt x="0" y="141"/>
                  </a:cubicBezTo>
                  <a:cubicBezTo>
                    <a:pt x="0" y="227"/>
                    <a:pt x="54" y="324"/>
                    <a:pt x="183" y="324"/>
                  </a:cubicBezTo>
                  <a:cubicBezTo>
                    <a:pt x="270" y="324"/>
                    <a:pt x="323" y="227"/>
                    <a:pt x="323" y="141"/>
                  </a:cubicBezTo>
                  <a:cubicBezTo>
                    <a:pt x="323" y="55"/>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9307181" y="2395688"/>
              <a:ext cx="25826" cy="22870"/>
            </a:xfrm>
            <a:custGeom>
              <a:avLst/>
              <a:gdLst/>
              <a:ahLst/>
              <a:cxnLst/>
              <a:rect l="l" t="t" r="r" b="b"/>
              <a:pathLst>
                <a:path w="367" h="325" extrusionOk="0">
                  <a:moveTo>
                    <a:pt x="183" y="1"/>
                  </a:moveTo>
                  <a:cubicBezTo>
                    <a:pt x="97" y="1"/>
                    <a:pt x="0" y="55"/>
                    <a:pt x="0" y="141"/>
                  </a:cubicBezTo>
                  <a:cubicBezTo>
                    <a:pt x="0" y="227"/>
                    <a:pt x="97" y="324"/>
                    <a:pt x="183" y="324"/>
                  </a:cubicBezTo>
                  <a:cubicBezTo>
                    <a:pt x="270" y="324"/>
                    <a:pt x="367" y="227"/>
                    <a:pt x="367" y="141"/>
                  </a:cubicBezTo>
                  <a:cubicBezTo>
                    <a:pt x="367" y="55"/>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9380014" y="2395688"/>
              <a:ext cx="25052" cy="22870"/>
            </a:xfrm>
            <a:custGeom>
              <a:avLst/>
              <a:gdLst/>
              <a:ahLst/>
              <a:cxnLst/>
              <a:rect l="l" t="t" r="r" b="b"/>
              <a:pathLst>
                <a:path w="356" h="325" extrusionOk="0">
                  <a:moveTo>
                    <a:pt x="183" y="1"/>
                  </a:moveTo>
                  <a:cubicBezTo>
                    <a:pt x="86" y="1"/>
                    <a:pt x="0" y="55"/>
                    <a:pt x="0" y="141"/>
                  </a:cubicBezTo>
                  <a:cubicBezTo>
                    <a:pt x="0" y="227"/>
                    <a:pt x="86" y="324"/>
                    <a:pt x="183" y="324"/>
                  </a:cubicBezTo>
                  <a:cubicBezTo>
                    <a:pt x="270" y="324"/>
                    <a:pt x="356" y="227"/>
                    <a:pt x="356" y="141"/>
                  </a:cubicBezTo>
                  <a:cubicBezTo>
                    <a:pt x="356" y="55"/>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9455873" y="2395688"/>
              <a:ext cx="22026" cy="22870"/>
            </a:xfrm>
            <a:custGeom>
              <a:avLst/>
              <a:gdLst/>
              <a:ahLst/>
              <a:cxnLst/>
              <a:rect l="l" t="t" r="r" b="b"/>
              <a:pathLst>
                <a:path w="313" h="325" extrusionOk="0">
                  <a:moveTo>
                    <a:pt x="140" y="1"/>
                  </a:moveTo>
                  <a:cubicBezTo>
                    <a:pt x="43" y="1"/>
                    <a:pt x="0" y="55"/>
                    <a:pt x="0" y="141"/>
                  </a:cubicBezTo>
                  <a:cubicBezTo>
                    <a:pt x="0" y="227"/>
                    <a:pt x="43" y="324"/>
                    <a:pt x="140" y="324"/>
                  </a:cubicBezTo>
                  <a:cubicBezTo>
                    <a:pt x="227" y="324"/>
                    <a:pt x="313" y="227"/>
                    <a:pt x="313" y="141"/>
                  </a:cubicBezTo>
                  <a:cubicBezTo>
                    <a:pt x="313" y="55"/>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9528706" y="2395688"/>
              <a:ext cx="22026" cy="22870"/>
            </a:xfrm>
            <a:custGeom>
              <a:avLst/>
              <a:gdLst/>
              <a:ahLst/>
              <a:cxnLst/>
              <a:rect l="l" t="t" r="r" b="b"/>
              <a:pathLst>
                <a:path w="313" h="325" extrusionOk="0">
                  <a:moveTo>
                    <a:pt x="184" y="1"/>
                  </a:moveTo>
                  <a:cubicBezTo>
                    <a:pt x="86" y="1"/>
                    <a:pt x="0" y="55"/>
                    <a:pt x="0" y="141"/>
                  </a:cubicBezTo>
                  <a:cubicBezTo>
                    <a:pt x="0" y="227"/>
                    <a:pt x="86" y="324"/>
                    <a:pt x="184" y="324"/>
                  </a:cubicBezTo>
                  <a:cubicBezTo>
                    <a:pt x="270" y="324"/>
                    <a:pt x="313" y="227"/>
                    <a:pt x="313" y="141"/>
                  </a:cubicBezTo>
                  <a:cubicBezTo>
                    <a:pt x="313" y="55"/>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9601539" y="2395688"/>
              <a:ext cx="25122" cy="22870"/>
            </a:xfrm>
            <a:custGeom>
              <a:avLst/>
              <a:gdLst/>
              <a:ahLst/>
              <a:cxnLst/>
              <a:rect l="l" t="t" r="r" b="b"/>
              <a:pathLst>
                <a:path w="357" h="325" extrusionOk="0">
                  <a:moveTo>
                    <a:pt x="173" y="1"/>
                  </a:moveTo>
                  <a:cubicBezTo>
                    <a:pt x="86" y="1"/>
                    <a:pt x="0" y="55"/>
                    <a:pt x="0" y="141"/>
                  </a:cubicBezTo>
                  <a:cubicBezTo>
                    <a:pt x="0" y="227"/>
                    <a:pt x="86" y="324"/>
                    <a:pt x="173" y="324"/>
                  </a:cubicBezTo>
                  <a:cubicBezTo>
                    <a:pt x="270" y="324"/>
                    <a:pt x="356" y="227"/>
                    <a:pt x="356" y="141"/>
                  </a:cubicBezTo>
                  <a:cubicBezTo>
                    <a:pt x="356" y="55"/>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9674373" y="2395688"/>
              <a:ext cx="25122" cy="22870"/>
            </a:xfrm>
            <a:custGeom>
              <a:avLst/>
              <a:gdLst/>
              <a:ahLst/>
              <a:cxnLst/>
              <a:rect l="l" t="t" r="r" b="b"/>
              <a:pathLst>
                <a:path w="357" h="325" extrusionOk="0">
                  <a:moveTo>
                    <a:pt x="173" y="1"/>
                  </a:moveTo>
                  <a:cubicBezTo>
                    <a:pt x="87" y="1"/>
                    <a:pt x="0" y="55"/>
                    <a:pt x="0" y="141"/>
                  </a:cubicBezTo>
                  <a:cubicBezTo>
                    <a:pt x="0" y="227"/>
                    <a:pt x="87" y="324"/>
                    <a:pt x="173" y="324"/>
                  </a:cubicBezTo>
                  <a:cubicBezTo>
                    <a:pt x="270" y="324"/>
                    <a:pt x="356" y="227"/>
                    <a:pt x="356" y="141"/>
                  </a:cubicBezTo>
                  <a:cubicBezTo>
                    <a:pt x="356" y="55"/>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9750232" y="2395688"/>
              <a:ext cx="22096" cy="22870"/>
            </a:xfrm>
            <a:custGeom>
              <a:avLst/>
              <a:gdLst/>
              <a:ahLst/>
              <a:cxnLst/>
              <a:rect l="l" t="t" r="r" b="b"/>
              <a:pathLst>
                <a:path w="314" h="325" extrusionOk="0">
                  <a:moveTo>
                    <a:pt x="130" y="1"/>
                  </a:moveTo>
                  <a:cubicBezTo>
                    <a:pt x="44" y="1"/>
                    <a:pt x="0" y="55"/>
                    <a:pt x="0" y="141"/>
                  </a:cubicBezTo>
                  <a:cubicBezTo>
                    <a:pt x="0" y="227"/>
                    <a:pt x="44" y="324"/>
                    <a:pt x="130" y="324"/>
                  </a:cubicBezTo>
                  <a:cubicBezTo>
                    <a:pt x="216" y="324"/>
                    <a:pt x="313" y="227"/>
                    <a:pt x="313" y="141"/>
                  </a:cubicBezTo>
                  <a:cubicBezTo>
                    <a:pt x="313" y="55"/>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9234348" y="2468521"/>
              <a:ext cx="22800" cy="22096"/>
            </a:xfrm>
            <a:custGeom>
              <a:avLst/>
              <a:gdLst/>
              <a:ahLst/>
              <a:cxnLst/>
              <a:rect l="l" t="t" r="r" b="b"/>
              <a:pathLst>
                <a:path w="324" h="314" extrusionOk="0">
                  <a:moveTo>
                    <a:pt x="183" y="1"/>
                  </a:moveTo>
                  <a:cubicBezTo>
                    <a:pt x="54" y="1"/>
                    <a:pt x="0" y="98"/>
                    <a:pt x="0" y="184"/>
                  </a:cubicBezTo>
                  <a:cubicBezTo>
                    <a:pt x="0" y="270"/>
                    <a:pt x="54" y="313"/>
                    <a:pt x="183" y="313"/>
                  </a:cubicBezTo>
                  <a:cubicBezTo>
                    <a:pt x="270" y="313"/>
                    <a:pt x="323" y="270"/>
                    <a:pt x="323" y="184"/>
                  </a:cubicBezTo>
                  <a:cubicBezTo>
                    <a:pt x="323"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9307181" y="2468521"/>
              <a:ext cx="25826" cy="22096"/>
            </a:xfrm>
            <a:custGeom>
              <a:avLst/>
              <a:gdLst/>
              <a:ahLst/>
              <a:cxnLst/>
              <a:rect l="l" t="t" r="r" b="b"/>
              <a:pathLst>
                <a:path w="367" h="314" extrusionOk="0">
                  <a:moveTo>
                    <a:pt x="183" y="1"/>
                  </a:moveTo>
                  <a:cubicBezTo>
                    <a:pt x="97" y="1"/>
                    <a:pt x="0" y="98"/>
                    <a:pt x="0" y="184"/>
                  </a:cubicBezTo>
                  <a:cubicBezTo>
                    <a:pt x="0" y="270"/>
                    <a:pt x="97" y="313"/>
                    <a:pt x="183" y="313"/>
                  </a:cubicBezTo>
                  <a:cubicBezTo>
                    <a:pt x="270" y="313"/>
                    <a:pt x="367" y="270"/>
                    <a:pt x="367" y="184"/>
                  </a:cubicBezTo>
                  <a:cubicBezTo>
                    <a:pt x="367"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9380014" y="2468521"/>
              <a:ext cx="25052" cy="22096"/>
            </a:xfrm>
            <a:custGeom>
              <a:avLst/>
              <a:gdLst/>
              <a:ahLst/>
              <a:cxnLst/>
              <a:rect l="l" t="t" r="r" b="b"/>
              <a:pathLst>
                <a:path w="356" h="314" extrusionOk="0">
                  <a:moveTo>
                    <a:pt x="183" y="1"/>
                  </a:moveTo>
                  <a:cubicBezTo>
                    <a:pt x="86" y="1"/>
                    <a:pt x="0" y="98"/>
                    <a:pt x="0" y="184"/>
                  </a:cubicBezTo>
                  <a:cubicBezTo>
                    <a:pt x="0" y="270"/>
                    <a:pt x="86" y="313"/>
                    <a:pt x="183" y="313"/>
                  </a:cubicBezTo>
                  <a:cubicBezTo>
                    <a:pt x="270" y="313"/>
                    <a:pt x="356" y="270"/>
                    <a:pt x="356" y="184"/>
                  </a:cubicBezTo>
                  <a:cubicBezTo>
                    <a:pt x="356"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455873" y="2468521"/>
              <a:ext cx="22026" cy="22096"/>
            </a:xfrm>
            <a:custGeom>
              <a:avLst/>
              <a:gdLst/>
              <a:ahLst/>
              <a:cxnLst/>
              <a:rect l="l" t="t" r="r" b="b"/>
              <a:pathLst>
                <a:path w="313" h="314" extrusionOk="0">
                  <a:moveTo>
                    <a:pt x="140" y="1"/>
                  </a:moveTo>
                  <a:cubicBezTo>
                    <a:pt x="43" y="1"/>
                    <a:pt x="0" y="98"/>
                    <a:pt x="0" y="184"/>
                  </a:cubicBezTo>
                  <a:cubicBezTo>
                    <a:pt x="0" y="270"/>
                    <a:pt x="43" y="313"/>
                    <a:pt x="140" y="313"/>
                  </a:cubicBezTo>
                  <a:cubicBezTo>
                    <a:pt x="227" y="313"/>
                    <a:pt x="313" y="270"/>
                    <a:pt x="313" y="184"/>
                  </a:cubicBezTo>
                  <a:cubicBezTo>
                    <a:pt x="313" y="98"/>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9528706" y="2468521"/>
              <a:ext cx="22026" cy="22096"/>
            </a:xfrm>
            <a:custGeom>
              <a:avLst/>
              <a:gdLst/>
              <a:ahLst/>
              <a:cxnLst/>
              <a:rect l="l" t="t" r="r" b="b"/>
              <a:pathLst>
                <a:path w="313" h="314" extrusionOk="0">
                  <a:moveTo>
                    <a:pt x="184" y="1"/>
                  </a:moveTo>
                  <a:cubicBezTo>
                    <a:pt x="86" y="1"/>
                    <a:pt x="0" y="98"/>
                    <a:pt x="0" y="184"/>
                  </a:cubicBezTo>
                  <a:cubicBezTo>
                    <a:pt x="0" y="270"/>
                    <a:pt x="86" y="313"/>
                    <a:pt x="184" y="313"/>
                  </a:cubicBezTo>
                  <a:cubicBezTo>
                    <a:pt x="270" y="313"/>
                    <a:pt x="313" y="270"/>
                    <a:pt x="313" y="184"/>
                  </a:cubicBezTo>
                  <a:cubicBezTo>
                    <a:pt x="313" y="98"/>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9601539" y="2468521"/>
              <a:ext cx="25122" cy="22096"/>
            </a:xfrm>
            <a:custGeom>
              <a:avLst/>
              <a:gdLst/>
              <a:ahLst/>
              <a:cxnLst/>
              <a:rect l="l" t="t" r="r" b="b"/>
              <a:pathLst>
                <a:path w="357" h="314" extrusionOk="0">
                  <a:moveTo>
                    <a:pt x="173" y="1"/>
                  </a:moveTo>
                  <a:cubicBezTo>
                    <a:pt x="86" y="1"/>
                    <a:pt x="0" y="98"/>
                    <a:pt x="0" y="184"/>
                  </a:cubicBezTo>
                  <a:cubicBezTo>
                    <a:pt x="0" y="270"/>
                    <a:pt x="86" y="313"/>
                    <a:pt x="173" y="313"/>
                  </a:cubicBezTo>
                  <a:cubicBezTo>
                    <a:pt x="270" y="313"/>
                    <a:pt x="356" y="270"/>
                    <a:pt x="356" y="184"/>
                  </a:cubicBezTo>
                  <a:cubicBezTo>
                    <a:pt x="356" y="98"/>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9674373" y="2468521"/>
              <a:ext cx="25122" cy="22096"/>
            </a:xfrm>
            <a:custGeom>
              <a:avLst/>
              <a:gdLst/>
              <a:ahLst/>
              <a:cxnLst/>
              <a:rect l="l" t="t" r="r" b="b"/>
              <a:pathLst>
                <a:path w="357" h="314" extrusionOk="0">
                  <a:moveTo>
                    <a:pt x="173" y="1"/>
                  </a:moveTo>
                  <a:cubicBezTo>
                    <a:pt x="87" y="1"/>
                    <a:pt x="0" y="98"/>
                    <a:pt x="0" y="184"/>
                  </a:cubicBezTo>
                  <a:cubicBezTo>
                    <a:pt x="0" y="270"/>
                    <a:pt x="87" y="313"/>
                    <a:pt x="173" y="313"/>
                  </a:cubicBezTo>
                  <a:cubicBezTo>
                    <a:pt x="270" y="313"/>
                    <a:pt x="356" y="270"/>
                    <a:pt x="356" y="184"/>
                  </a:cubicBezTo>
                  <a:cubicBezTo>
                    <a:pt x="356" y="98"/>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9750232" y="2468521"/>
              <a:ext cx="22096" cy="22096"/>
            </a:xfrm>
            <a:custGeom>
              <a:avLst/>
              <a:gdLst/>
              <a:ahLst/>
              <a:cxnLst/>
              <a:rect l="l" t="t" r="r" b="b"/>
              <a:pathLst>
                <a:path w="314" h="314" extrusionOk="0">
                  <a:moveTo>
                    <a:pt x="130" y="1"/>
                  </a:moveTo>
                  <a:cubicBezTo>
                    <a:pt x="44" y="1"/>
                    <a:pt x="0" y="98"/>
                    <a:pt x="0" y="184"/>
                  </a:cubicBezTo>
                  <a:cubicBezTo>
                    <a:pt x="0" y="270"/>
                    <a:pt x="44" y="313"/>
                    <a:pt x="130" y="313"/>
                  </a:cubicBezTo>
                  <a:cubicBezTo>
                    <a:pt x="216" y="313"/>
                    <a:pt x="313" y="270"/>
                    <a:pt x="313" y="184"/>
                  </a:cubicBezTo>
                  <a:cubicBezTo>
                    <a:pt x="313" y="98"/>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9234348" y="2541354"/>
              <a:ext cx="22800" cy="25122"/>
            </a:xfrm>
            <a:custGeom>
              <a:avLst/>
              <a:gdLst/>
              <a:ahLst/>
              <a:cxnLst/>
              <a:rect l="l" t="t" r="r" b="b"/>
              <a:pathLst>
                <a:path w="324" h="357" extrusionOk="0">
                  <a:moveTo>
                    <a:pt x="183" y="1"/>
                  </a:moveTo>
                  <a:cubicBezTo>
                    <a:pt x="54" y="1"/>
                    <a:pt x="0" y="87"/>
                    <a:pt x="0" y="184"/>
                  </a:cubicBezTo>
                  <a:cubicBezTo>
                    <a:pt x="0" y="270"/>
                    <a:pt x="54" y="357"/>
                    <a:pt x="183" y="357"/>
                  </a:cubicBezTo>
                  <a:cubicBezTo>
                    <a:pt x="270" y="357"/>
                    <a:pt x="323" y="270"/>
                    <a:pt x="323" y="184"/>
                  </a:cubicBezTo>
                  <a:cubicBezTo>
                    <a:pt x="323"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9307181" y="2541354"/>
              <a:ext cx="25826" cy="25122"/>
            </a:xfrm>
            <a:custGeom>
              <a:avLst/>
              <a:gdLst/>
              <a:ahLst/>
              <a:cxnLst/>
              <a:rect l="l" t="t" r="r" b="b"/>
              <a:pathLst>
                <a:path w="367" h="357" extrusionOk="0">
                  <a:moveTo>
                    <a:pt x="183" y="1"/>
                  </a:moveTo>
                  <a:cubicBezTo>
                    <a:pt x="97" y="1"/>
                    <a:pt x="0" y="87"/>
                    <a:pt x="0" y="184"/>
                  </a:cubicBezTo>
                  <a:cubicBezTo>
                    <a:pt x="0" y="270"/>
                    <a:pt x="97" y="357"/>
                    <a:pt x="183" y="357"/>
                  </a:cubicBezTo>
                  <a:cubicBezTo>
                    <a:pt x="270" y="357"/>
                    <a:pt x="367" y="270"/>
                    <a:pt x="367" y="184"/>
                  </a:cubicBezTo>
                  <a:cubicBezTo>
                    <a:pt x="367"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9380014" y="2541354"/>
              <a:ext cx="25052" cy="25122"/>
            </a:xfrm>
            <a:custGeom>
              <a:avLst/>
              <a:gdLst/>
              <a:ahLst/>
              <a:cxnLst/>
              <a:rect l="l" t="t" r="r" b="b"/>
              <a:pathLst>
                <a:path w="356" h="357" extrusionOk="0">
                  <a:moveTo>
                    <a:pt x="183" y="1"/>
                  </a:moveTo>
                  <a:cubicBezTo>
                    <a:pt x="86" y="1"/>
                    <a:pt x="0" y="87"/>
                    <a:pt x="0" y="184"/>
                  </a:cubicBezTo>
                  <a:cubicBezTo>
                    <a:pt x="0" y="270"/>
                    <a:pt x="86" y="357"/>
                    <a:pt x="183" y="357"/>
                  </a:cubicBezTo>
                  <a:cubicBezTo>
                    <a:pt x="270" y="357"/>
                    <a:pt x="356" y="270"/>
                    <a:pt x="356" y="184"/>
                  </a:cubicBezTo>
                  <a:cubicBezTo>
                    <a:pt x="356"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9455873" y="2541354"/>
              <a:ext cx="22026" cy="25122"/>
            </a:xfrm>
            <a:custGeom>
              <a:avLst/>
              <a:gdLst/>
              <a:ahLst/>
              <a:cxnLst/>
              <a:rect l="l" t="t" r="r" b="b"/>
              <a:pathLst>
                <a:path w="313" h="357" extrusionOk="0">
                  <a:moveTo>
                    <a:pt x="140" y="1"/>
                  </a:moveTo>
                  <a:cubicBezTo>
                    <a:pt x="43" y="1"/>
                    <a:pt x="0" y="87"/>
                    <a:pt x="0" y="184"/>
                  </a:cubicBezTo>
                  <a:cubicBezTo>
                    <a:pt x="0" y="270"/>
                    <a:pt x="43" y="357"/>
                    <a:pt x="140" y="357"/>
                  </a:cubicBezTo>
                  <a:cubicBezTo>
                    <a:pt x="227" y="357"/>
                    <a:pt x="313" y="270"/>
                    <a:pt x="313" y="184"/>
                  </a:cubicBezTo>
                  <a:cubicBezTo>
                    <a:pt x="313" y="87"/>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9528706" y="2541354"/>
              <a:ext cx="22026" cy="25122"/>
            </a:xfrm>
            <a:custGeom>
              <a:avLst/>
              <a:gdLst/>
              <a:ahLst/>
              <a:cxnLst/>
              <a:rect l="l" t="t" r="r" b="b"/>
              <a:pathLst>
                <a:path w="313" h="357" extrusionOk="0">
                  <a:moveTo>
                    <a:pt x="184" y="1"/>
                  </a:moveTo>
                  <a:cubicBezTo>
                    <a:pt x="86" y="1"/>
                    <a:pt x="0" y="87"/>
                    <a:pt x="0" y="184"/>
                  </a:cubicBezTo>
                  <a:cubicBezTo>
                    <a:pt x="0" y="270"/>
                    <a:pt x="86" y="357"/>
                    <a:pt x="184" y="357"/>
                  </a:cubicBezTo>
                  <a:cubicBezTo>
                    <a:pt x="270" y="357"/>
                    <a:pt x="313" y="270"/>
                    <a:pt x="313" y="184"/>
                  </a:cubicBezTo>
                  <a:cubicBezTo>
                    <a:pt x="313" y="87"/>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9601539" y="2541354"/>
              <a:ext cx="25122" cy="25122"/>
            </a:xfrm>
            <a:custGeom>
              <a:avLst/>
              <a:gdLst/>
              <a:ahLst/>
              <a:cxnLst/>
              <a:rect l="l" t="t" r="r" b="b"/>
              <a:pathLst>
                <a:path w="357" h="357" extrusionOk="0">
                  <a:moveTo>
                    <a:pt x="173" y="1"/>
                  </a:moveTo>
                  <a:cubicBezTo>
                    <a:pt x="86" y="1"/>
                    <a:pt x="0" y="87"/>
                    <a:pt x="0" y="184"/>
                  </a:cubicBezTo>
                  <a:cubicBezTo>
                    <a:pt x="0" y="270"/>
                    <a:pt x="86" y="357"/>
                    <a:pt x="173" y="357"/>
                  </a:cubicBezTo>
                  <a:cubicBezTo>
                    <a:pt x="270" y="357"/>
                    <a:pt x="356" y="270"/>
                    <a:pt x="356" y="184"/>
                  </a:cubicBezTo>
                  <a:cubicBezTo>
                    <a:pt x="356" y="87"/>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9674373" y="2541354"/>
              <a:ext cx="25122" cy="25122"/>
            </a:xfrm>
            <a:custGeom>
              <a:avLst/>
              <a:gdLst/>
              <a:ahLst/>
              <a:cxnLst/>
              <a:rect l="l" t="t" r="r" b="b"/>
              <a:pathLst>
                <a:path w="357" h="357" extrusionOk="0">
                  <a:moveTo>
                    <a:pt x="173" y="1"/>
                  </a:moveTo>
                  <a:cubicBezTo>
                    <a:pt x="87" y="1"/>
                    <a:pt x="0" y="87"/>
                    <a:pt x="0" y="184"/>
                  </a:cubicBezTo>
                  <a:cubicBezTo>
                    <a:pt x="0" y="270"/>
                    <a:pt x="87" y="357"/>
                    <a:pt x="173" y="357"/>
                  </a:cubicBezTo>
                  <a:cubicBezTo>
                    <a:pt x="270" y="357"/>
                    <a:pt x="356" y="270"/>
                    <a:pt x="356" y="184"/>
                  </a:cubicBezTo>
                  <a:cubicBezTo>
                    <a:pt x="356" y="87"/>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9750232" y="2541354"/>
              <a:ext cx="22096" cy="25122"/>
            </a:xfrm>
            <a:custGeom>
              <a:avLst/>
              <a:gdLst/>
              <a:ahLst/>
              <a:cxnLst/>
              <a:rect l="l" t="t" r="r" b="b"/>
              <a:pathLst>
                <a:path w="314" h="357" extrusionOk="0">
                  <a:moveTo>
                    <a:pt x="130" y="1"/>
                  </a:moveTo>
                  <a:cubicBezTo>
                    <a:pt x="44" y="1"/>
                    <a:pt x="0" y="87"/>
                    <a:pt x="0" y="184"/>
                  </a:cubicBezTo>
                  <a:cubicBezTo>
                    <a:pt x="0" y="270"/>
                    <a:pt x="44" y="357"/>
                    <a:pt x="130" y="357"/>
                  </a:cubicBezTo>
                  <a:cubicBezTo>
                    <a:pt x="216" y="357"/>
                    <a:pt x="313" y="270"/>
                    <a:pt x="313" y="184"/>
                  </a:cubicBezTo>
                  <a:cubicBezTo>
                    <a:pt x="313" y="87"/>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9234348" y="2614187"/>
              <a:ext cx="22800" cy="25122"/>
            </a:xfrm>
            <a:custGeom>
              <a:avLst/>
              <a:gdLst/>
              <a:ahLst/>
              <a:cxnLst/>
              <a:rect l="l" t="t" r="r" b="b"/>
              <a:pathLst>
                <a:path w="324" h="357" extrusionOk="0">
                  <a:moveTo>
                    <a:pt x="183" y="1"/>
                  </a:moveTo>
                  <a:cubicBezTo>
                    <a:pt x="54" y="1"/>
                    <a:pt x="0" y="87"/>
                    <a:pt x="0" y="184"/>
                  </a:cubicBezTo>
                  <a:cubicBezTo>
                    <a:pt x="0" y="270"/>
                    <a:pt x="54" y="357"/>
                    <a:pt x="183" y="357"/>
                  </a:cubicBezTo>
                  <a:cubicBezTo>
                    <a:pt x="270" y="357"/>
                    <a:pt x="323" y="270"/>
                    <a:pt x="323" y="184"/>
                  </a:cubicBezTo>
                  <a:cubicBezTo>
                    <a:pt x="323"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9307181" y="2614187"/>
              <a:ext cx="25826" cy="25122"/>
            </a:xfrm>
            <a:custGeom>
              <a:avLst/>
              <a:gdLst/>
              <a:ahLst/>
              <a:cxnLst/>
              <a:rect l="l" t="t" r="r" b="b"/>
              <a:pathLst>
                <a:path w="367" h="357" extrusionOk="0">
                  <a:moveTo>
                    <a:pt x="183" y="1"/>
                  </a:moveTo>
                  <a:cubicBezTo>
                    <a:pt x="97" y="1"/>
                    <a:pt x="0" y="87"/>
                    <a:pt x="0" y="184"/>
                  </a:cubicBezTo>
                  <a:cubicBezTo>
                    <a:pt x="0" y="270"/>
                    <a:pt x="97" y="357"/>
                    <a:pt x="183" y="357"/>
                  </a:cubicBezTo>
                  <a:cubicBezTo>
                    <a:pt x="270" y="357"/>
                    <a:pt x="367" y="270"/>
                    <a:pt x="367" y="184"/>
                  </a:cubicBezTo>
                  <a:cubicBezTo>
                    <a:pt x="367"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9380014" y="2614187"/>
              <a:ext cx="25052" cy="25122"/>
            </a:xfrm>
            <a:custGeom>
              <a:avLst/>
              <a:gdLst/>
              <a:ahLst/>
              <a:cxnLst/>
              <a:rect l="l" t="t" r="r" b="b"/>
              <a:pathLst>
                <a:path w="356" h="357" extrusionOk="0">
                  <a:moveTo>
                    <a:pt x="183" y="1"/>
                  </a:moveTo>
                  <a:cubicBezTo>
                    <a:pt x="86" y="1"/>
                    <a:pt x="0" y="87"/>
                    <a:pt x="0" y="184"/>
                  </a:cubicBezTo>
                  <a:cubicBezTo>
                    <a:pt x="0" y="270"/>
                    <a:pt x="86" y="357"/>
                    <a:pt x="183" y="357"/>
                  </a:cubicBezTo>
                  <a:cubicBezTo>
                    <a:pt x="270" y="357"/>
                    <a:pt x="356" y="270"/>
                    <a:pt x="356" y="184"/>
                  </a:cubicBezTo>
                  <a:cubicBezTo>
                    <a:pt x="356"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9455873" y="2614187"/>
              <a:ext cx="22026" cy="25122"/>
            </a:xfrm>
            <a:custGeom>
              <a:avLst/>
              <a:gdLst/>
              <a:ahLst/>
              <a:cxnLst/>
              <a:rect l="l" t="t" r="r" b="b"/>
              <a:pathLst>
                <a:path w="313" h="357" extrusionOk="0">
                  <a:moveTo>
                    <a:pt x="140" y="1"/>
                  </a:moveTo>
                  <a:cubicBezTo>
                    <a:pt x="43" y="1"/>
                    <a:pt x="0" y="87"/>
                    <a:pt x="0" y="184"/>
                  </a:cubicBezTo>
                  <a:cubicBezTo>
                    <a:pt x="0" y="270"/>
                    <a:pt x="43" y="357"/>
                    <a:pt x="140" y="357"/>
                  </a:cubicBezTo>
                  <a:cubicBezTo>
                    <a:pt x="227" y="357"/>
                    <a:pt x="313" y="270"/>
                    <a:pt x="313" y="184"/>
                  </a:cubicBezTo>
                  <a:cubicBezTo>
                    <a:pt x="313" y="87"/>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9528706" y="2614187"/>
              <a:ext cx="22026" cy="25122"/>
            </a:xfrm>
            <a:custGeom>
              <a:avLst/>
              <a:gdLst/>
              <a:ahLst/>
              <a:cxnLst/>
              <a:rect l="l" t="t" r="r" b="b"/>
              <a:pathLst>
                <a:path w="313" h="357" extrusionOk="0">
                  <a:moveTo>
                    <a:pt x="184" y="1"/>
                  </a:moveTo>
                  <a:cubicBezTo>
                    <a:pt x="86" y="1"/>
                    <a:pt x="0" y="87"/>
                    <a:pt x="0" y="184"/>
                  </a:cubicBezTo>
                  <a:cubicBezTo>
                    <a:pt x="0" y="270"/>
                    <a:pt x="86" y="357"/>
                    <a:pt x="184" y="357"/>
                  </a:cubicBezTo>
                  <a:cubicBezTo>
                    <a:pt x="270" y="357"/>
                    <a:pt x="313" y="270"/>
                    <a:pt x="313" y="184"/>
                  </a:cubicBezTo>
                  <a:cubicBezTo>
                    <a:pt x="313" y="87"/>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9601539" y="2614187"/>
              <a:ext cx="25122" cy="25122"/>
            </a:xfrm>
            <a:custGeom>
              <a:avLst/>
              <a:gdLst/>
              <a:ahLst/>
              <a:cxnLst/>
              <a:rect l="l" t="t" r="r" b="b"/>
              <a:pathLst>
                <a:path w="357" h="357" extrusionOk="0">
                  <a:moveTo>
                    <a:pt x="173" y="1"/>
                  </a:moveTo>
                  <a:cubicBezTo>
                    <a:pt x="86" y="1"/>
                    <a:pt x="0" y="87"/>
                    <a:pt x="0" y="184"/>
                  </a:cubicBezTo>
                  <a:cubicBezTo>
                    <a:pt x="0" y="270"/>
                    <a:pt x="86" y="357"/>
                    <a:pt x="173" y="357"/>
                  </a:cubicBezTo>
                  <a:cubicBezTo>
                    <a:pt x="270" y="357"/>
                    <a:pt x="356" y="270"/>
                    <a:pt x="356" y="184"/>
                  </a:cubicBezTo>
                  <a:cubicBezTo>
                    <a:pt x="356" y="87"/>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9674373" y="2614187"/>
              <a:ext cx="25122" cy="25122"/>
            </a:xfrm>
            <a:custGeom>
              <a:avLst/>
              <a:gdLst/>
              <a:ahLst/>
              <a:cxnLst/>
              <a:rect l="l" t="t" r="r" b="b"/>
              <a:pathLst>
                <a:path w="357" h="357" extrusionOk="0">
                  <a:moveTo>
                    <a:pt x="173" y="1"/>
                  </a:moveTo>
                  <a:cubicBezTo>
                    <a:pt x="87" y="1"/>
                    <a:pt x="0" y="87"/>
                    <a:pt x="0" y="184"/>
                  </a:cubicBezTo>
                  <a:cubicBezTo>
                    <a:pt x="0" y="270"/>
                    <a:pt x="87" y="357"/>
                    <a:pt x="173" y="357"/>
                  </a:cubicBezTo>
                  <a:cubicBezTo>
                    <a:pt x="270" y="357"/>
                    <a:pt x="356" y="270"/>
                    <a:pt x="356" y="184"/>
                  </a:cubicBezTo>
                  <a:cubicBezTo>
                    <a:pt x="356" y="87"/>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9750232" y="2614187"/>
              <a:ext cx="22096" cy="25122"/>
            </a:xfrm>
            <a:custGeom>
              <a:avLst/>
              <a:gdLst/>
              <a:ahLst/>
              <a:cxnLst/>
              <a:rect l="l" t="t" r="r" b="b"/>
              <a:pathLst>
                <a:path w="314" h="357" extrusionOk="0">
                  <a:moveTo>
                    <a:pt x="130" y="1"/>
                  </a:moveTo>
                  <a:cubicBezTo>
                    <a:pt x="44" y="1"/>
                    <a:pt x="0" y="87"/>
                    <a:pt x="0" y="184"/>
                  </a:cubicBezTo>
                  <a:cubicBezTo>
                    <a:pt x="0" y="270"/>
                    <a:pt x="44" y="357"/>
                    <a:pt x="130" y="357"/>
                  </a:cubicBezTo>
                  <a:cubicBezTo>
                    <a:pt x="216" y="357"/>
                    <a:pt x="313" y="270"/>
                    <a:pt x="313" y="184"/>
                  </a:cubicBezTo>
                  <a:cubicBezTo>
                    <a:pt x="313" y="87"/>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9234348" y="2690046"/>
              <a:ext cx="22800" cy="22096"/>
            </a:xfrm>
            <a:custGeom>
              <a:avLst/>
              <a:gdLst/>
              <a:ahLst/>
              <a:cxnLst/>
              <a:rect l="l" t="t" r="r" b="b"/>
              <a:pathLst>
                <a:path w="324" h="314" extrusionOk="0">
                  <a:moveTo>
                    <a:pt x="183" y="1"/>
                  </a:moveTo>
                  <a:cubicBezTo>
                    <a:pt x="54" y="1"/>
                    <a:pt x="0" y="44"/>
                    <a:pt x="0" y="130"/>
                  </a:cubicBezTo>
                  <a:cubicBezTo>
                    <a:pt x="0" y="270"/>
                    <a:pt x="54" y="314"/>
                    <a:pt x="183" y="314"/>
                  </a:cubicBezTo>
                  <a:cubicBezTo>
                    <a:pt x="270" y="314"/>
                    <a:pt x="323" y="270"/>
                    <a:pt x="323" y="130"/>
                  </a:cubicBezTo>
                  <a:cubicBezTo>
                    <a:pt x="323" y="44"/>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9307181" y="2690046"/>
              <a:ext cx="25826" cy="22096"/>
            </a:xfrm>
            <a:custGeom>
              <a:avLst/>
              <a:gdLst/>
              <a:ahLst/>
              <a:cxnLst/>
              <a:rect l="l" t="t" r="r" b="b"/>
              <a:pathLst>
                <a:path w="367" h="314" extrusionOk="0">
                  <a:moveTo>
                    <a:pt x="183" y="1"/>
                  </a:moveTo>
                  <a:cubicBezTo>
                    <a:pt x="97" y="1"/>
                    <a:pt x="0" y="44"/>
                    <a:pt x="0" y="130"/>
                  </a:cubicBezTo>
                  <a:cubicBezTo>
                    <a:pt x="0" y="270"/>
                    <a:pt x="97" y="314"/>
                    <a:pt x="183" y="314"/>
                  </a:cubicBezTo>
                  <a:cubicBezTo>
                    <a:pt x="270" y="314"/>
                    <a:pt x="367" y="270"/>
                    <a:pt x="367" y="130"/>
                  </a:cubicBezTo>
                  <a:cubicBezTo>
                    <a:pt x="367" y="44"/>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9380014" y="2690046"/>
              <a:ext cx="25052" cy="22096"/>
            </a:xfrm>
            <a:custGeom>
              <a:avLst/>
              <a:gdLst/>
              <a:ahLst/>
              <a:cxnLst/>
              <a:rect l="l" t="t" r="r" b="b"/>
              <a:pathLst>
                <a:path w="356" h="314" extrusionOk="0">
                  <a:moveTo>
                    <a:pt x="183" y="1"/>
                  </a:moveTo>
                  <a:cubicBezTo>
                    <a:pt x="86" y="1"/>
                    <a:pt x="0" y="44"/>
                    <a:pt x="0" y="130"/>
                  </a:cubicBezTo>
                  <a:cubicBezTo>
                    <a:pt x="0" y="270"/>
                    <a:pt x="86" y="314"/>
                    <a:pt x="183" y="314"/>
                  </a:cubicBezTo>
                  <a:cubicBezTo>
                    <a:pt x="270" y="314"/>
                    <a:pt x="356" y="270"/>
                    <a:pt x="356" y="130"/>
                  </a:cubicBezTo>
                  <a:cubicBezTo>
                    <a:pt x="356" y="44"/>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9455873" y="2690046"/>
              <a:ext cx="22026" cy="22096"/>
            </a:xfrm>
            <a:custGeom>
              <a:avLst/>
              <a:gdLst/>
              <a:ahLst/>
              <a:cxnLst/>
              <a:rect l="l" t="t" r="r" b="b"/>
              <a:pathLst>
                <a:path w="313" h="314" extrusionOk="0">
                  <a:moveTo>
                    <a:pt x="140" y="1"/>
                  </a:moveTo>
                  <a:cubicBezTo>
                    <a:pt x="43" y="1"/>
                    <a:pt x="0" y="44"/>
                    <a:pt x="0" y="130"/>
                  </a:cubicBezTo>
                  <a:cubicBezTo>
                    <a:pt x="0" y="270"/>
                    <a:pt x="43" y="314"/>
                    <a:pt x="140" y="314"/>
                  </a:cubicBezTo>
                  <a:cubicBezTo>
                    <a:pt x="227" y="314"/>
                    <a:pt x="313" y="270"/>
                    <a:pt x="313" y="130"/>
                  </a:cubicBezTo>
                  <a:cubicBezTo>
                    <a:pt x="313" y="44"/>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9528706" y="2690046"/>
              <a:ext cx="22026" cy="22096"/>
            </a:xfrm>
            <a:custGeom>
              <a:avLst/>
              <a:gdLst/>
              <a:ahLst/>
              <a:cxnLst/>
              <a:rect l="l" t="t" r="r" b="b"/>
              <a:pathLst>
                <a:path w="313" h="314" extrusionOk="0">
                  <a:moveTo>
                    <a:pt x="184" y="1"/>
                  </a:moveTo>
                  <a:cubicBezTo>
                    <a:pt x="86" y="1"/>
                    <a:pt x="0" y="44"/>
                    <a:pt x="0" y="130"/>
                  </a:cubicBezTo>
                  <a:cubicBezTo>
                    <a:pt x="0" y="270"/>
                    <a:pt x="86" y="314"/>
                    <a:pt x="184" y="314"/>
                  </a:cubicBezTo>
                  <a:cubicBezTo>
                    <a:pt x="270" y="314"/>
                    <a:pt x="313" y="270"/>
                    <a:pt x="313" y="130"/>
                  </a:cubicBezTo>
                  <a:cubicBezTo>
                    <a:pt x="313" y="44"/>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9601539" y="2690046"/>
              <a:ext cx="25122" cy="22096"/>
            </a:xfrm>
            <a:custGeom>
              <a:avLst/>
              <a:gdLst/>
              <a:ahLst/>
              <a:cxnLst/>
              <a:rect l="l" t="t" r="r" b="b"/>
              <a:pathLst>
                <a:path w="357" h="314" extrusionOk="0">
                  <a:moveTo>
                    <a:pt x="173" y="1"/>
                  </a:moveTo>
                  <a:cubicBezTo>
                    <a:pt x="86" y="1"/>
                    <a:pt x="0" y="44"/>
                    <a:pt x="0" y="130"/>
                  </a:cubicBezTo>
                  <a:cubicBezTo>
                    <a:pt x="0" y="270"/>
                    <a:pt x="86" y="314"/>
                    <a:pt x="173" y="314"/>
                  </a:cubicBezTo>
                  <a:cubicBezTo>
                    <a:pt x="270" y="314"/>
                    <a:pt x="356" y="270"/>
                    <a:pt x="356" y="130"/>
                  </a:cubicBezTo>
                  <a:cubicBezTo>
                    <a:pt x="356" y="44"/>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9674373" y="2690046"/>
              <a:ext cx="25122" cy="22096"/>
            </a:xfrm>
            <a:custGeom>
              <a:avLst/>
              <a:gdLst/>
              <a:ahLst/>
              <a:cxnLst/>
              <a:rect l="l" t="t" r="r" b="b"/>
              <a:pathLst>
                <a:path w="357" h="314" extrusionOk="0">
                  <a:moveTo>
                    <a:pt x="173" y="1"/>
                  </a:moveTo>
                  <a:cubicBezTo>
                    <a:pt x="87" y="1"/>
                    <a:pt x="0" y="44"/>
                    <a:pt x="0" y="130"/>
                  </a:cubicBezTo>
                  <a:cubicBezTo>
                    <a:pt x="0" y="270"/>
                    <a:pt x="87" y="314"/>
                    <a:pt x="173" y="314"/>
                  </a:cubicBezTo>
                  <a:cubicBezTo>
                    <a:pt x="270" y="314"/>
                    <a:pt x="356" y="270"/>
                    <a:pt x="356" y="130"/>
                  </a:cubicBezTo>
                  <a:cubicBezTo>
                    <a:pt x="356" y="44"/>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9750232" y="2690046"/>
              <a:ext cx="22096" cy="22096"/>
            </a:xfrm>
            <a:custGeom>
              <a:avLst/>
              <a:gdLst/>
              <a:ahLst/>
              <a:cxnLst/>
              <a:rect l="l" t="t" r="r" b="b"/>
              <a:pathLst>
                <a:path w="314" h="314" extrusionOk="0">
                  <a:moveTo>
                    <a:pt x="130" y="1"/>
                  </a:moveTo>
                  <a:cubicBezTo>
                    <a:pt x="44" y="1"/>
                    <a:pt x="0" y="44"/>
                    <a:pt x="0" y="130"/>
                  </a:cubicBezTo>
                  <a:cubicBezTo>
                    <a:pt x="0" y="270"/>
                    <a:pt x="44" y="314"/>
                    <a:pt x="130" y="314"/>
                  </a:cubicBezTo>
                  <a:cubicBezTo>
                    <a:pt x="216" y="314"/>
                    <a:pt x="313" y="270"/>
                    <a:pt x="313" y="130"/>
                  </a:cubicBezTo>
                  <a:cubicBezTo>
                    <a:pt x="313" y="44"/>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grpSp>
        <p:nvGrpSpPr>
          <p:cNvPr id="140" name="Google Shape;140;p6"/>
          <p:cNvGrpSpPr/>
          <p:nvPr/>
        </p:nvGrpSpPr>
        <p:grpSpPr>
          <a:xfrm>
            <a:off x="142500" y="62550"/>
            <a:ext cx="8859000" cy="4948875"/>
            <a:chOff x="142500" y="62550"/>
            <a:chExt cx="8859000" cy="4948875"/>
          </a:xfrm>
        </p:grpSpPr>
        <p:grpSp>
          <p:nvGrpSpPr>
            <p:cNvPr id="141" name="Google Shape;141;p6"/>
            <p:cNvGrpSpPr/>
            <p:nvPr/>
          </p:nvGrpSpPr>
          <p:grpSpPr>
            <a:xfrm>
              <a:off x="142500" y="62550"/>
              <a:ext cx="8859000" cy="4948875"/>
              <a:chOff x="142500" y="62550"/>
              <a:chExt cx="8859000" cy="4948875"/>
            </a:xfrm>
          </p:grpSpPr>
          <p:sp>
            <p:nvSpPr>
              <p:cNvPr id="142" name="Google Shape;142;p6"/>
              <p:cNvSpPr/>
              <p:nvPr/>
            </p:nvSpPr>
            <p:spPr>
              <a:xfrm>
                <a:off x="142500"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142500" y="62550"/>
                <a:ext cx="8859000" cy="3204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6"/>
            <p:cNvSpPr/>
            <p:nvPr/>
          </p:nvSpPr>
          <p:spPr>
            <a:xfrm>
              <a:off x="8478904" y="154072"/>
              <a:ext cx="149118" cy="149118"/>
            </a:xfrm>
            <a:custGeom>
              <a:avLst/>
              <a:gdLst/>
              <a:ahLst/>
              <a:cxnLst/>
              <a:rect l="l" t="t" r="r" b="b"/>
              <a:pathLst>
                <a:path w="3087" h="3087" extrusionOk="0">
                  <a:moveTo>
                    <a:pt x="2725" y="362"/>
                  </a:moveTo>
                  <a:lnTo>
                    <a:pt x="2725" y="2716"/>
                  </a:lnTo>
                  <a:lnTo>
                    <a:pt x="370" y="2716"/>
                  </a:lnTo>
                  <a:lnTo>
                    <a:pt x="370" y="362"/>
                  </a:lnTo>
                  <a:close/>
                  <a:moveTo>
                    <a:pt x="185" y="0"/>
                  </a:moveTo>
                  <a:cubicBezTo>
                    <a:pt x="79" y="0"/>
                    <a:pt x="0" y="71"/>
                    <a:pt x="0" y="185"/>
                  </a:cubicBezTo>
                  <a:lnTo>
                    <a:pt x="0" y="2901"/>
                  </a:lnTo>
                  <a:cubicBezTo>
                    <a:pt x="0" y="3007"/>
                    <a:pt x="79" y="3086"/>
                    <a:pt x="185" y="3086"/>
                  </a:cubicBezTo>
                  <a:lnTo>
                    <a:pt x="2901" y="3086"/>
                  </a:lnTo>
                  <a:cubicBezTo>
                    <a:pt x="3016" y="3086"/>
                    <a:pt x="3086" y="3007"/>
                    <a:pt x="3086" y="2901"/>
                  </a:cubicBezTo>
                  <a:lnTo>
                    <a:pt x="3086" y="185"/>
                  </a:lnTo>
                  <a:cubicBezTo>
                    <a:pt x="3086" y="71"/>
                    <a:pt x="3016"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8280400" y="285227"/>
              <a:ext cx="140181" cy="17969"/>
            </a:xfrm>
            <a:custGeom>
              <a:avLst/>
              <a:gdLst/>
              <a:ahLst/>
              <a:cxnLst/>
              <a:rect l="l" t="t" r="r" b="b"/>
              <a:pathLst>
                <a:path w="2902" h="372" extrusionOk="0">
                  <a:moveTo>
                    <a:pt x="177" y="1"/>
                  </a:moveTo>
                  <a:cubicBezTo>
                    <a:pt x="71" y="1"/>
                    <a:pt x="0" y="71"/>
                    <a:pt x="0" y="186"/>
                  </a:cubicBezTo>
                  <a:cubicBezTo>
                    <a:pt x="0" y="292"/>
                    <a:pt x="71" y="371"/>
                    <a:pt x="177" y="371"/>
                  </a:cubicBezTo>
                  <a:lnTo>
                    <a:pt x="2716" y="371"/>
                  </a:lnTo>
                  <a:cubicBezTo>
                    <a:pt x="2822" y="371"/>
                    <a:pt x="2901" y="292"/>
                    <a:pt x="2901" y="186"/>
                  </a:cubicBezTo>
                  <a:cubicBezTo>
                    <a:pt x="2901" y="71"/>
                    <a:pt x="2822"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8688471" y="154893"/>
              <a:ext cx="149069" cy="148296"/>
            </a:xfrm>
            <a:custGeom>
              <a:avLst/>
              <a:gdLst/>
              <a:ahLst/>
              <a:cxnLst/>
              <a:rect l="l" t="t" r="r" b="b"/>
              <a:pathLst>
                <a:path w="3086" h="3070" extrusionOk="0">
                  <a:moveTo>
                    <a:pt x="202" y="1"/>
                  </a:moveTo>
                  <a:cubicBezTo>
                    <a:pt x="157" y="1"/>
                    <a:pt x="110" y="18"/>
                    <a:pt x="71" y="54"/>
                  </a:cubicBezTo>
                  <a:cubicBezTo>
                    <a:pt x="0" y="124"/>
                    <a:pt x="0" y="239"/>
                    <a:pt x="71" y="309"/>
                  </a:cubicBezTo>
                  <a:lnTo>
                    <a:pt x="1287" y="1526"/>
                  </a:lnTo>
                  <a:lnTo>
                    <a:pt x="71" y="2734"/>
                  </a:lnTo>
                  <a:cubicBezTo>
                    <a:pt x="0" y="2813"/>
                    <a:pt x="0" y="2919"/>
                    <a:pt x="71" y="2990"/>
                  </a:cubicBezTo>
                  <a:cubicBezTo>
                    <a:pt x="106" y="3034"/>
                    <a:pt x="150" y="3069"/>
                    <a:pt x="185" y="3069"/>
                  </a:cubicBezTo>
                  <a:cubicBezTo>
                    <a:pt x="256" y="3069"/>
                    <a:pt x="291" y="3034"/>
                    <a:pt x="326" y="2990"/>
                  </a:cubicBezTo>
                  <a:lnTo>
                    <a:pt x="1543" y="1782"/>
                  </a:lnTo>
                  <a:lnTo>
                    <a:pt x="2795" y="2990"/>
                  </a:lnTo>
                  <a:cubicBezTo>
                    <a:pt x="2830" y="3034"/>
                    <a:pt x="2866" y="3069"/>
                    <a:pt x="2901" y="3069"/>
                  </a:cubicBezTo>
                  <a:cubicBezTo>
                    <a:pt x="2936" y="3069"/>
                    <a:pt x="3015" y="3034"/>
                    <a:pt x="3051" y="2990"/>
                  </a:cubicBezTo>
                  <a:cubicBezTo>
                    <a:pt x="3086" y="2919"/>
                    <a:pt x="3086" y="2813"/>
                    <a:pt x="3051" y="2734"/>
                  </a:cubicBezTo>
                  <a:lnTo>
                    <a:pt x="1799" y="1526"/>
                  </a:lnTo>
                  <a:lnTo>
                    <a:pt x="3051" y="309"/>
                  </a:lnTo>
                  <a:cubicBezTo>
                    <a:pt x="3086" y="239"/>
                    <a:pt x="3086" y="124"/>
                    <a:pt x="3051" y="54"/>
                  </a:cubicBezTo>
                  <a:cubicBezTo>
                    <a:pt x="3011" y="18"/>
                    <a:pt x="2956" y="1"/>
                    <a:pt x="2906" y="1"/>
                  </a:cubicBezTo>
                  <a:cubicBezTo>
                    <a:pt x="2857" y="1"/>
                    <a:pt x="2813" y="18"/>
                    <a:pt x="2795" y="54"/>
                  </a:cubicBezTo>
                  <a:lnTo>
                    <a:pt x="1543" y="1270"/>
                  </a:lnTo>
                  <a:lnTo>
                    <a:pt x="326" y="54"/>
                  </a:lnTo>
                  <a:cubicBezTo>
                    <a:pt x="291" y="18"/>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6"/>
          <p:cNvSpPr txBox="1">
            <a:spLocks noGrp="1"/>
          </p:cNvSpPr>
          <p:nvPr>
            <p:ph type="title"/>
          </p:nvPr>
        </p:nvSpPr>
        <p:spPr>
          <a:xfrm>
            <a:off x="713100" y="486816"/>
            <a:ext cx="7717800" cy="542400"/>
          </a:xfrm>
          <a:prstGeom prst="rect">
            <a:avLst/>
          </a:prstGeom>
          <a:ln w="19050" cap="flat" cmpd="sng">
            <a:solidFill>
              <a:schemeClr val="dk1"/>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grpSp>
        <p:nvGrpSpPr>
          <p:cNvPr id="149" name="Google Shape;149;p7"/>
          <p:cNvGrpSpPr/>
          <p:nvPr/>
        </p:nvGrpSpPr>
        <p:grpSpPr>
          <a:xfrm>
            <a:off x="142500" y="62550"/>
            <a:ext cx="8859000" cy="4948875"/>
            <a:chOff x="142500" y="62550"/>
            <a:chExt cx="8859000" cy="4948875"/>
          </a:xfrm>
        </p:grpSpPr>
        <p:grpSp>
          <p:nvGrpSpPr>
            <p:cNvPr id="150" name="Google Shape;150;p7"/>
            <p:cNvGrpSpPr/>
            <p:nvPr/>
          </p:nvGrpSpPr>
          <p:grpSpPr>
            <a:xfrm>
              <a:off x="142500" y="62550"/>
              <a:ext cx="8859000" cy="4948875"/>
              <a:chOff x="142500" y="62550"/>
              <a:chExt cx="8859000" cy="4948875"/>
            </a:xfrm>
          </p:grpSpPr>
          <p:sp>
            <p:nvSpPr>
              <p:cNvPr id="151" name="Google Shape;151;p7"/>
              <p:cNvSpPr/>
              <p:nvPr/>
            </p:nvSpPr>
            <p:spPr>
              <a:xfrm>
                <a:off x="142500"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42500" y="62550"/>
                <a:ext cx="8859000" cy="3204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7"/>
            <p:cNvSpPr/>
            <p:nvPr/>
          </p:nvSpPr>
          <p:spPr>
            <a:xfrm>
              <a:off x="8478904" y="154072"/>
              <a:ext cx="149118" cy="149118"/>
            </a:xfrm>
            <a:custGeom>
              <a:avLst/>
              <a:gdLst/>
              <a:ahLst/>
              <a:cxnLst/>
              <a:rect l="l" t="t" r="r" b="b"/>
              <a:pathLst>
                <a:path w="3087" h="3087" extrusionOk="0">
                  <a:moveTo>
                    <a:pt x="2725" y="362"/>
                  </a:moveTo>
                  <a:lnTo>
                    <a:pt x="2725" y="2716"/>
                  </a:lnTo>
                  <a:lnTo>
                    <a:pt x="370" y="2716"/>
                  </a:lnTo>
                  <a:lnTo>
                    <a:pt x="370" y="362"/>
                  </a:lnTo>
                  <a:close/>
                  <a:moveTo>
                    <a:pt x="185" y="0"/>
                  </a:moveTo>
                  <a:cubicBezTo>
                    <a:pt x="79" y="0"/>
                    <a:pt x="0" y="71"/>
                    <a:pt x="0" y="185"/>
                  </a:cubicBezTo>
                  <a:lnTo>
                    <a:pt x="0" y="2901"/>
                  </a:lnTo>
                  <a:cubicBezTo>
                    <a:pt x="0" y="3007"/>
                    <a:pt x="79" y="3086"/>
                    <a:pt x="185" y="3086"/>
                  </a:cubicBezTo>
                  <a:lnTo>
                    <a:pt x="2901" y="3086"/>
                  </a:lnTo>
                  <a:cubicBezTo>
                    <a:pt x="3016" y="3086"/>
                    <a:pt x="3086" y="3007"/>
                    <a:pt x="3086" y="2901"/>
                  </a:cubicBezTo>
                  <a:lnTo>
                    <a:pt x="3086" y="185"/>
                  </a:lnTo>
                  <a:cubicBezTo>
                    <a:pt x="3086" y="71"/>
                    <a:pt x="3016"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8280400" y="285227"/>
              <a:ext cx="140181" cy="17969"/>
            </a:xfrm>
            <a:custGeom>
              <a:avLst/>
              <a:gdLst/>
              <a:ahLst/>
              <a:cxnLst/>
              <a:rect l="l" t="t" r="r" b="b"/>
              <a:pathLst>
                <a:path w="2902" h="372" extrusionOk="0">
                  <a:moveTo>
                    <a:pt x="177" y="1"/>
                  </a:moveTo>
                  <a:cubicBezTo>
                    <a:pt x="71" y="1"/>
                    <a:pt x="0" y="71"/>
                    <a:pt x="0" y="186"/>
                  </a:cubicBezTo>
                  <a:cubicBezTo>
                    <a:pt x="0" y="292"/>
                    <a:pt x="71" y="371"/>
                    <a:pt x="177" y="371"/>
                  </a:cubicBezTo>
                  <a:lnTo>
                    <a:pt x="2716" y="371"/>
                  </a:lnTo>
                  <a:cubicBezTo>
                    <a:pt x="2822" y="371"/>
                    <a:pt x="2901" y="292"/>
                    <a:pt x="2901" y="186"/>
                  </a:cubicBezTo>
                  <a:cubicBezTo>
                    <a:pt x="2901" y="71"/>
                    <a:pt x="2822"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8688471" y="154893"/>
              <a:ext cx="149069" cy="148296"/>
            </a:xfrm>
            <a:custGeom>
              <a:avLst/>
              <a:gdLst/>
              <a:ahLst/>
              <a:cxnLst/>
              <a:rect l="l" t="t" r="r" b="b"/>
              <a:pathLst>
                <a:path w="3086" h="3070" extrusionOk="0">
                  <a:moveTo>
                    <a:pt x="202" y="1"/>
                  </a:moveTo>
                  <a:cubicBezTo>
                    <a:pt x="157" y="1"/>
                    <a:pt x="110" y="18"/>
                    <a:pt x="71" y="54"/>
                  </a:cubicBezTo>
                  <a:cubicBezTo>
                    <a:pt x="0" y="124"/>
                    <a:pt x="0" y="239"/>
                    <a:pt x="71" y="309"/>
                  </a:cubicBezTo>
                  <a:lnTo>
                    <a:pt x="1287" y="1526"/>
                  </a:lnTo>
                  <a:lnTo>
                    <a:pt x="71" y="2734"/>
                  </a:lnTo>
                  <a:cubicBezTo>
                    <a:pt x="0" y="2813"/>
                    <a:pt x="0" y="2919"/>
                    <a:pt x="71" y="2990"/>
                  </a:cubicBezTo>
                  <a:cubicBezTo>
                    <a:pt x="106" y="3034"/>
                    <a:pt x="150" y="3069"/>
                    <a:pt x="185" y="3069"/>
                  </a:cubicBezTo>
                  <a:cubicBezTo>
                    <a:pt x="256" y="3069"/>
                    <a:pt x="291" y="3034"/>
                    <a:pt x="326" y="2990"/>
                  </a:cubicBezTo>
                  <a:lnTo>
                    <a:pt x="1543" y="1782"/>
                  </a:lnTo>
                  <a:lnTo>
                    <a:pt x="2795" y="2990"/>
                  </a:lnTo>
                  <a:cubicBezTo>
                    <a:pt x="2830" y="3034"/>
                    <a:pt x="2866" y="3069"/>
                    <a:pt x="2901" y="3069"/>
                  </a:cubicBezTo>
                  <a:cubicBezTo>
                    <a:pt x="2936" y="3069"/>
                    <a:pt x="3015" y="3034"/>
                    <a:pt x="3051" y="2990"/>
                  </a:cubicBezTo>
                  <a:cubicBezTo>
                    <a:pt x="3086" y="2919"/>
                    <a:pt x="3086" y="2813"/>
                    <a:pt x="3051" y="2734"/>
                  </a:cubicBezTo>
                  <a:lnTo>
                    <a:pt x="1799" y="1526"/>
                  </a:lnTo>
                  <a:lnTo>
                    <a:pt x="3051" y="309"/>
                  </a:lnTo>
                  <a:cubicBezTo>
                    <a:pt x="3086" y="239"/>
                    <a:pt x="3086" y="124"/>
                    <a:pt x="3051" y="54"/>
                  </a:cubicBezTo>
                  <a:cubicBezTo>
                    <a:pt x="3011" y="18"/>
                    <a:pt x="2956" y="1"/>
                    <a:pt x="2906" y="1"/>
                  </a:cubicBezTo>
                  <a:cubicBezTo>
                    <a:pt x="2857" y="1"/>
                    <a:pt x="2813" y="18"/>
                    <a:pt x="2795" y="54"/>
                  </a:cubicBezTo>
                  <a:lnTo>
                    <a:pt x="1543" y="1270"/>
                  </a:lnTo>
                  <a:lnTo>
                    <a:pt x="326" y="54"/>
                  </a:lnTo>
                  <a:cubicBezTo>
                    <a:pt x="291" y="18"/>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7"/>
          <p:cNvSpPr txBox="1">
            <a:spLocks noGrp="1"/>
          </p:cNvSpPr>
          <p:nvPr>
            <p:ph type="title"/>
          </p:nvPr>
        </p:nvSpPr>
        <p:spPr>
          <a:xfrm>
            <a:off x="2027150" y="1112100"/>
            <a:ext cx="5090400" cy="1499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4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57" name="Google Shape;157;p7"/>
          <p:cNvSpPr txBox="1">
            <a:spLocks noGrp="1"/>
          </p:cNvSpPr>
          <p:nvPr>
            <p:ph type="subTitle" idx="1"/>
          </p:nvPr>
        </p:nvSpPr>
        <p:spPr>
          <a:xfrm>
            <a:off x="2027100" y="2644862"/>
            <a:ext cx="5090400" cy="130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8"/>
        <p:cNvGrpSpPr/>
        <p:nvPr/>
      </p:nvGrpSpPr>
      <p:grpSpPr>
        <a:xfrm>
          <a:off x="0" y="0"/>
          <a:ext cx="0" cy="0"/>
          <a:chOff x="0" y="0"/>
          <a:chExt cx="0" cy="0"/>
        </a:xfrm>
      </p:grpSpPr>
      <p:grpSp>
        <p:nvGrpSpPr>
          <p:cNvPr id="159" name="Google Shape;159;p8"/>
          <p:cNvGrpSpPr/>
          <p:nvPr/>
        </p:nvGrpSpPr>
        <p:grpSpPr>
          <a:xfrm>
            <a:off x="142500" y="62550"/>
            <a:ext cx="8859000" cy="4948875"/>
            <a:chOff x="142500" y="62550"/>
            <a:chExt cx="8859000" cy="4948875"/>
          </a:xfrm>
        </p:grpSpPr>
        <p:grpSp>
          <p:nvGrpSpPr>
            <p:cNvPr id="160" name="Google Shape;160;p8"/>
            <p:cNvGrpSpPr/>
            <p:nvPr/>
          </p:nvGrpSpPr>
          <p:grpSpPr>
            <a:xfrm>
              <a:off x="142500" y="62550"/>
              <a:ext cx="8859000" cy="4948875"/>
              <a:chOff x="142500" y="62550"/>
              <a:chExt cx="8859000" cy="4948875"/>
            </a:xfrm>
          </p:grpSpPr>
          <p:sp>
            <p:nvSpPr>
              <p:cNvPr id="161" name="Google Shape;161;p8"/>
              <p:cNvSpPr/>
              <p:nvPr/>
            </p:nvSpPr>
            <p:spPr>
              <a:xfrm>
                <a:off x="142500"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142500" y="62550"/>
                <a:ext cx="8859000" cy="3204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8"/>
            <p:cNvSpPr/>
            <p:nvPr/>
          </p:nvSpPr>
          <p:spPr>
            <a:xfrm>
              <a:off x="8478904" y="154072"/>
              <a:ext cx="149118" cy="149118"/>
            </a:xfrm>
            <a:custGeom>
              <a:avLst/>
              <a:gdLst/>
              <a:ahLst/>
              <a:cxnLst/>
              <a:rect l="l" t="t" r="r" b="b"/>
              <a:pathLst>
                <a:path w="3087" h="3087" extrusionOk="0">
                  <a:moveTo>
                    <a:pt x="2725" y="362"/>
                  </a:moveTo>
                  <a:lnTo>
                    <a:pt x="2725" y="2716"/>
                  </a:lnTo>
                  <a:lnTo>
                    <a:pt x="370" y="2716"/>
                  </a:lnTo>
                  <a:lnTo>
                    <a:pt x="370" y="362"/>
                  </a:lnTo>
                  <a:close/>
                  <a:moveTo>
                    <a:pt x="185" y="0"/>
                  </a:moveTo>
                  <a:cubicBezTo>
                    <a:pt x="79" y="0"/>
                    <a:pt x="0" y="71"/>
                    <a:pt x="0" y="185"/>
                  </a:cubicBezTo>
                  <a:lnTo>
                    <a:pt x="0" y="2901"/>
                  </a:lnTo>
                  <a:cubicBezTo>
                    <a:pt x="0" y="3007"/>
                    <a:pt x="79" y="3086"/>
                    <a:pt x="185" y="3086"/>
                  </a:cubicBezTo>
                  <a:lnTo>
                    <a:pt x="2901" y="3086"/>
                  </a:lnTo>
                  <a:cubicBezTo>
                    <a:pt x="3016" y="3086"/>
                    <a:pt x="3086" y="3007"/>
                    <a:pt x="3086" y="2901"/>
                  </a:cubicBezTo>
                  <a:lnTo>
                    <a:pt x="3086" y="185"/>
                  </a:lnTo>
                  <a:cubicBezTo>
                    <a:pt x="3086" y="71"/>
                    <a:pt x="3016"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8280400" y="285227"/>
              <a:ext cx="140181" cy="17969"/>
            </a:xfrm>
            <a:custGeom>
              <a:avLst/>
              <a:gdLst/>
              <a:ahLst/>
              <a:cxnLst/>
              <a:rect l="l" t="t" r="r" b="b"/>
              <a:pathLst>
                <a:path w="2902" h="372" extrusionOk="0">
                  <a:moveTo>
                    <a:pt x="177" y="1"/>
                  </a:moveTo>
                  <a:cubicBezTo>
                    <a:pt x="71" y="1"/>
                    <a:pt x="0" y="71"/>
                    <a:pt x="0" y="186"/>
                  </a:cubicBezTo>
                  <a:cubicBezTo>
                    <a:pt x="0" y="292"/>
                    <a:pt x="71" y="371"/>
                    <a:pt x="177" y="371"/>
                  </a:cubicBezTo>
                  <a:lnTo>
                    <a:pt x="2716" y="371"/>
                  </a:lnTo>
                  <a:cubicBezTo>
                    <a:pt x="2822" y="371"/>
                    <a:pt x="2901" y="292"/>
                    <a:pt x="2901" y="186"/>
                  </a:cubicBezTo>
                  <a:cubicBezTo>
                    <a:pt x="2901" y="71"/>
                    <a:pt x="2822"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8688471" y="154893"/>
              <a:ext cx="149069" cy="148296"/>
            </a:xfrm>
            <a:custGeom>
              <a:avLst/>
              <a:gdLst/>
              <a:ahLst/>
              <a:cxnLst/>
              <a:rect l="l" t="t" r="r" b="b"/>
              <a:pathLst>
                <a:path w="3086" h="3070" extrusionOk="0">
                  <a:moveTo>
                    <a:pt x="202" y="1"/>
                  </a:moveTo>
                  <a:cubicBezTo>
                    <a:pt x="157" y="1"/>
                    <a:pt x="110" y="18"/>
                    <a:pt x="71" y="54"/>
                  </a:cubicBezTo>
                  <a:cubicBezTo>
                    <a:pt x="0" y="124"/>
                    <a:pt x="0" y="239"/>
                    <a:pt x="71" y="309"/>
                  </a:cubicBezTo>
                  <a:lnTo>
                    <a:pt x="1287" y="1526"/>
                  </a:lnTo>
                  <a:lnTo>
                    <a:pt x="71" y="2734"/>
                  </a:lnTo>
                  <a:cubicBezTo>
                    <a:pt x="0" y="2813"/>
                    <a:pt x="0" y="2919"/>
                    <a:pt x="71" y="2990"/>
                  </a:cubicBezTo>
                  <a:cubicBezTo>
                    <a:pt x="106" y="3034"/>
                    <a:pt x="150" y="3069"/>
                    <a:pt x="185" y="3069"/>
                  </a:cubicBezTo>
                  <a:cubicBezTo>
                    <a:pt x="256" y="3069"/>
                    <a:pt x="291" y="3034"/>
                    <a:pt x="326" y="2990"/>
                  </a:cubicBezTo>
                  <a:lnTo>
                    <a:pt x="1543" y="1782"/>
                  </a:lnTo>
                  <a:lnTo>
                    <a:pt x="2795" y="2990"/>
                  </a:lnTo>
                  <a:cubicBezTo>
                    <a:pt x="2830" y="3034"/>
                    <a:pt x="2866" y="3069"/>
                    <a:pt x="2901" y="3069"/>
                  </a:cubicBezTo>
                  <a:cubicBezTo>
                    <a:pt x="2936" y="3069"/>
                    <a:pt x="3015" y="3034"/>
                    <a:pt x="3051" y="2990"/>
                  </a:cubicBezTo>
                  <a:cubicBezTo>
                    <a:pt x="3086" y="2919"/>
                    <a:pt x="3086" y="2813"/>
                    <a:pt x="3051" y="2734"/>
                  </a:cubicBezTo>
                  <a:lnTo>
                    <a:pt x="1799" y="1526"/>
                  </a:lnTo>
                  <a:lnTo>
                    <a:pt x="3051" y="309"/>
                  </a:lnTo>
                  <a:cubicBezTo>
                    <a:pt x="3086" y="239"/>
                    <a:pt x="3086" y="124"/>
                    <a:pt x="3051" y="54"/>
                  </a:cubicBezTo>
                  <a:cubicBezTo>
                    <a:pt x="3011" y="18"/>
                    <a:pt x="2956" y="1"/>
                    <a:pt x="2906" y="1"/>
                  </a:cubicBezTo>
                  <a:cubicBezTo>
                    <a:pt x="2857" y="1"/>
                    <a:pt x="2813" y="18"/>
                    <a:pt x="2795" y="54"/>
                  </a:cubicBezTo>
                  <a:lnTo>
                    <a:pt x="1543" y="1270"/>
                  </a:lnTo>
                  <a:lnTo>
                    <a:pt x="326" y="54"/>
                  </a:lnTo>
                  <a:cubicBezTo>
                    <a:pt x="291" y="18"/>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8"/>
          <p:cNvGrpSpPr/>
          <p:nvPr/>
        </p:nvGrpSpPr>
        <p:grpSpPr>
          <a:xfrm>
            <a:off x="713063" y="672450"/>
            <a:ext cx="7717858" cy="3798592"/>
            <a:chOff x="1402863" y="2052882"/>
            <a:chExt cx="2765662" cy="1811787"/>
          </a:xfrm>
        </p:grpSpPr>
        <p:grpSp>
          <p:nvGrpSpPr>
            <p:cNvPr id="167" name="Google Shape;167;p8"/>
            <p:cNvGrpSpPr/>
            <p:nvPr/>
          </p:nvGrpSpPr>
          <p:grpSpPr>
            <a:xfrm>
              <a:off x="1402863" y="2052882"/>
              <a:ext cx="2765662" cy="1811787"/>
              <a:chOff x="342866" y="62503"/>
              <a:chExt cx="8589014" cy="5626666"/>
            </a:xfrm>
          </p:grpSpPr>
          <p:sp>
            <p:nvSpPr>
              <p:cNvPr id="168" name="Google Shape;168;p8"/>
              <p:cNvSpPr/>
              <p:nvPr/>
            </p:nvSpPr>
            <p:spPr>
              <a:xfrm>
                <a:off x="342880" y="155969"/>
                <a:ext cx="8589000" cy="55332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342866" y="62503"/>
                <a:ext cx="8589000" cy="471000"/>
              </a:xfrm>
              <a:prstGeom prst="roundRect">
                <a:avLst>
                  <a:gd name="adj" fmla="val 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8"/>
            <p:cNvSpPr/>
            <p:nvPr/>
          </p:nvSpPr>
          <p:spPr>
            <a:xfrm>
              <a:off x="1431235" y="2105885"/>
              <a:ext cx="285600" cy="39300"/>
            </a:xfrm>
            <a:prstGeom prst="roundRect">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8"/>
          <p:cNvSpPr txBox="1">
            <a:spLocks noGrp="1"/>
          </p:cNvSpPr>
          <p:nvPr>
            <p:ph type="title"/>
          </p:nvPr>
        </p:nvSpPr>
        <p:spPr>
          <a:xfrm>
            <a:off x="1695150" y="1393525"/>
            <a:ext cx="5753700" cy="2648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2"/>
        <p:cNvGrpSpPr/>
        <p:nvPr/>
      </p:nvGrpSpPr>
      <p:grpSpPr>
        <a:xfrm>
          <a:off x="0" y="0"/>
          <a:ext cx="0" cy="0"/>
          <a:chOff x="0" y="0"/>
          <a:chExt cx="0" cy="0"/>
        </a:xfrm>
      </p:grpSpPr>
      <p:grpSp>
        <p:nvGrpSpPr>
          <p:cNvPr id="173" name="Google Shape;173;p9"/>
          <p:cNvGrpSpPr/>
          <p:nvPr/>
        </p:nvGrpSpPr>
        <p:grpSpPr>
          <a:xfrm>
            <a:off x="142500" y="62550"/>
            <a:ext cx="8859000" cy="4948875"/>
            <a:chOff x="142500" y="62550"/>
            <a:chExt cx="8859000" cy="4948875"/>
          </a:xfrm>
        </p:grpSpPr>
        <p:grpSp>
          <p:nvGrpSpPr>
            <p:cNvPr id="174" name="Google Shape;174;p9"/>
            <p:cNvGrpSpPr/>
            <p:nvPr/>
          </p:nvGrpSpPr>
          <p:grpSpPr>
            <a:xfrm>
              <a:off x="142500" y="62550"/>
              <a:ext cx="8859000" cy="4948875"/>
              <a:chOff x="142500" y="62550"/>
              <a:chExt cx="8859000" cy="4948875"/>
            </a:xfrm>
          </p:grpSpPr>
          <p:sp>
            <p:nvSpPr>
              <p:cNvPr id="175" name="Google Shape;175;p9"/>
              <p:cNvSpPr/>
              <p:nvPr/>
            </p:nvSpPr>
            <p:spPr>
              <a:xfrm>
                <a:off x="142500"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142500" y="62550"/>
                <a:ext cx="8859000" cy="3204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9"/>
            <p:cNvSpPr/>
            <p:nvPr/>
          </p:nvSpPr>
          <p:spPr>
            <a:xfrm>
              <a:off x="8478904" y="154072"/>
              <a:ext cx="149118" cy="149118"/>
            </a:xfrm>
            <a:custGeom>
              <a:avLst/>
              <a:gdLst/>
              <a:ahLst/>
              <a:cxnLst/>
              <a:rect l="l" t="t" r="r" b="b"/>
              <a:pathLst>
                <a:path w="3087" h="3087" extrusionOk="0">
                  <a:moveTo>
                    <a:pt x="2725" y="362"/>
                  </a:moveTo>
                  <a:lnTo>
                    <a:pt x="2725" y="2716"/>
                  </a:lnTo>
                  <a:lnTo>
                    <a:pt x="370" y="2716"/>
                  </a:lnTo>
                  <a:lnTo>
                    <a:pt x="370" y="362"/>
                  </a:lnTo>
                  <a:close/>
                  <a:moveTo>
                    <a:pt x="185" y="0"/>
                  </a:moveTo>
                  <a:cubicBezTo>
                    <a:pt x="79" y="0"/>
                    <a:pt x="0" y="71"/>
                    <a:pt x="0" y="185"/>
                  </a:cubicBezTo>
                  <a:lnTo>
                    <a:pt x="0" y="2901"/>
                  </a:lnTo>
                  <a:cubicBezTo>
                    <a:pt x="0" y="3007"/>
                    <a:pt x="79" y="3086"/>
                    <a:pt x="185" y="3086"/>
                  </a:cubicBezTo>
                  <a:lnTo>
                    <a:pt x="2901" y="3086"/>
                  </a:lnTo>
                  <a:cubicBezTo>
                    <a:pt x="3016" y="3086"/>
                    <a:pt x="3086" y="3007"/>
                    <a:pt x="3086" y="2901"/>
                  </a:cubicBezTo>
                  <a:lnTo>
                    <a:pt x="3086" y="185"/>
                  </a:lnTo>
                  <a:cubicBezTo>
                    <a:pt x="3086" y="71"/>
                    <a:pt x="3016"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8280400" y="285227"/>
              <a:ext cx="140181" cy="17969"/>
            </a:xfrm>
            <a:custGeom>
              <a:avLst/>
              <a:gdLst/>
              <a:ahLst/>
              <a:cxnLst/>
              <a:rect l="l" t="t" r="r" b="b"/>
              <a:pathLst>
                <a:path w="2902" h="372" extrusionOk="0">
                  <a:moveTo>
                    <a:pt x="177" y="1"/>
                  </a:moveTo>
                  <a:cubicBezTo>
                    <a:pt x="71" y="1"/>
                    <a:pt x="0" y="71"/>
                    <a:pt x="0" y="186"/>
                  </a:cubicBezTo>
                  <a:cubicBezTo>
                    <a:pt x="0" y="292"/>
                    <a:pt x="71" y="371"/>
                    <a:pt x="177" y="371"/>
                  </a:cubicBezTo>
                  <a:lnTo>
                    <a:pt x="2716" y="371"/>
                  </a:lnTo>
                  <a:cubicBezTo>
                    <a:pt x="2822" y="371"/>
                    <a:pt x="2901" y="292"/>
                    <a:pt x="2901" y="186"/>
                  </a:cubicBezTo>
                  <a:cubicBezTo>
                    <a:pt x="2901" y="71"/>
                    <a:pt x="2822"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8688471" y="154893"/>
              <a:ext cx="149069" cy="148296"/>
            </a:xfrm>
            <a:custGeom>
              <a:avLst/>
              <a:gdLst/>
              <a:ahLst/>
              <a:cxnLst/>
              <a:rect l="l" t="t" r="r" b="b"/>
              <a:pathLst>
                <a:path w="3086" h="3070" extrusionOk="0">
                  <a:moveTo>
                    <a:pt x="202" y="1"/>
                  </a:moveTo>
                  <a:cubicBezTo>
                    <a:pt x="157" y="1"/>
                    <a:pt x="110" y="18"/>
                    <a:pt x="71" y="54"/>
                  </a:cubicBezTo>
                  <a:cubicBezTo>
                    <a:pt x="0" y="124"/>
                    <a:pt x="0" y="239"/>
                    <a:pt x="71" y="309"/>
                  </a:cubicBezTo>
                  <a:lnTo>
                    <a:pt x="1287" y="1526"/>
                  </a:lnTo>
                  <a:lnTo>
                    <a:pt x="71" y="2734"/>
                  </a:lnTo>
                  <a:cubicBezTo>
                    <a:pt x="0" y="2813"/>
                    <a:pt x="0" y="2919"/>
                    <a:pt x="71" y="2990"/>
                  </a:cubicBezTo>
                  <a:cubicBezTo>
                    <a:pt x="106" y="3034"/>
                    <a:pt x="150" y="3069"/>
                    <a:pt x="185" y="3069"/>
                  </a:cubicBezTo>
                  <a:cubicBezTo>
                    <a:pt x="256" y="3069"/>
                    <a:pt x="291" y="3034"/>
                    <a:pt x="326" y="2990"/>
                  </a:cubicBezTo>
                  <a:lnTo>
                    <a:pt x="1543" y="1782"/>
                  </a:lnTo>
                  <a:lnTo>
                    <a:pt x="2795" y="2990"/>
                  </a:lnTo>
                  <a:cubicBezTo>
                    <a:pt x="2830" y="3034"/>
                    <a:pt x="2866" y="3069"/>
                    <a:pt x="2901" y="3069"/>
                  </a:cubicBezTo>
                  <a:cubicBezTo>
                    <a:pt x="2936" y="3069"/>
                    <a:pt x="3015" y="3034"/>
                    <a:pt x="3051" y="2990"/>
                  </a:cubicBezTo>
                  <a:cubicBezTo>
                    <a:pt x="3086" y="2919"/>
                    <a:pt x="3086" y="2813"/>
                    <a:pt x="3051" y="2734"/>
                  </a:cubicBezTo>
                  <a:lnTo>
                    <a:pt x="1799" y="1526"/>
                  </a:lnTo>
                  <a:lnTo>
                    <a:pt x="3051" y="309"/>
                  </a:lnTo>
                  <a:cubicBezTo>
                    <a:pt x="3086" y="239"/>
                    <a:pt x="3086" y="124"/>
                    <a:pt x="3051" y="54"/>
                  </a:cubicBezTo>
                  <a:cubicBezTo>
                    <a:pt x="3011" y="18"/>
                    <a:pt x="2956" y="1"/>
                    <a:pt x="2906" y="1"/>
                  </a:cubicBezTo>
                  <a:cubicBezTo>
                    <a:pt x="2857" y="1"/>
                    <a:pt x="2813" y="18"/>
                    <a:pt x="2795" y="54"/>
                  </a:cubicBezTo>
                  <a:lnTo>
                    <a:pt x="1543" y="1270"/>
                  </a:lnTo>
                  <a:lnTo>
                    <a:pt x="326" y="54"/>
                  </a:lnTo>
                  <a:cubicBezTo>
                    <a:pt x="291" y="18"/>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9"/>
          <p:cNvGrpSpPr/>
          <p:nvPr/>
        </p:nvGrpSpPr>
        <p:grpSpPr>
          <a:xfrm>
            <a:off x="1974425" y="1758527"/>
            <a:ext cx="5195152" cy="2089613"/>
            <a:chOff x="1359389" y="2052892"/>
            <a:chExt cx="2852598" cy="1593543"/>
          </a:xfrm>
        </p:grpSpPr>
        <p:grpSp>
          <p:nvGrpSpPr>
            <p:cNvPr id="181" name="Google Shape;181;p9"/>
            <p:cNvGrpSpPr/>
            <p:nvPr/>
          </p:nvGrpSpPr>
          <p:grpSpPr>
            <a:xfrm>
              <a:off x="1359389" y="2052892"/>
              <a:ext cx="2852598" cy="1593543"/>
              <a:chOff x="207852" y="62534"/>
              <a:chExt cx="8859001" cy="4948891"/>
            </a:xfrm>
          </p:grpSpPr>
          <p:sp>
            <p:nvSpPr>
              <p:cNvPr id="182" name="Google Shape;182;p9"/>
              <p:cNvSpPr/>
              <p:nvPr/>
            </p:nvSpPr>
            <p:spPr>
              <a:xfrm>
                <a:off x="207853" y="152925"/>
                <a:ext cx="8859000" cy="4858500"/>
              </a:xfrm>
              <a:prstGeom prst="snip2SameRect">
                <a:avLst>
                  <a:gd name="adj1" fmla="val 0"/>
                  <a:gd name="adj2" fmla="val 0"/>
                </a:avLst>
              </a:prstGeom>
              <a:solidFill>
                <a:schemeClr val="dk2"/>
              </a:solidFill>
              <a:ln w="9525" cap="flat" cmpd="sng">
                <a:solidFill>
                  <a:schemeClr val="dk1"/>
                </a:solidFill>
                <a:prstDash val="solid"/>
                <a:round/>
                <a:headEnd type="none" w="sm" len="sm"/>
                <a:tailEnd type="none" w="sm" len="sm"/>
              </a:ln>
              <a:effectLst>
                <a:outerShdw dist="11430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207852" y="62534"/>
                <a:ext cx="8859000" cy="609000"/>
              </a:xfrm>
              <a:prstGeom prst="roundRect">
                <a:avLst>
                  <a:gd name="adj" fmla="val 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9"/>
            <p:cNvSpPr/>
            <p:nvPr/>
          </p:nvSpPr>
          <p:spPr>
            <a:xfrm>
              <a:off x="1404029" y="2121090"/>
              <a:ext cx="312900" cy="59700"/>
            </a:xfrm>
            <a:prstGeom prst="roundRect">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9"/>
          <p:cNvSpPr txBox="1">
            <a:spLocks noGrp="1"/>
          </p:cNvSpPr>
          <p:nvPr>
            <p:ph type="body" idx="1"/>
          </p:nvPr>
        </p:nvSpPr>
        <p:spPr>
          <a:xfrm>
            <a:off x="2548500" y="2126625"/>
            <a:ext cx="4047000" cy="1501500"/>
          </a:xfrm>
          <a:prstGeom prst="rect">
            <a:avLst/>
          </a:prstGeom>
        </p:spPr>
        <p:txBody>
          <a:bodyPr spcFirstLastPara="1" wrap="square" lIns="91425" tIns="91425" rIns="91425" bIns="91425" anchor="t" anchorCtr="0">
            <a:noAutofit/>
          </a:bodyPr>
          <a:lstStyle>
            <a:lvl1pPr marL="457200" lvl="0" indent="-279400">
              <a:lnSpc>
                <a:spcPct val="100000"/>
              </a:lnSpc>
              <a:spcBef>
                <a:spcPts val="1000"/>
              </a:spcBef>
              <a:spcAft>
                <a:spcPts val="0"/>
              </a:spcAft>
              <a:buClr>
                <a:srgbClr val="999999"/>
              </a:buClr>
              <a:buSzPts val="800"/>
              <a:buFont typeface="Open Sans"/>
              <a:buChar char="●"/>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186" name="Google Shape;186;p9"/>
          <p:cNvSpPr txBox="1">
            <a:spLocks noGrp="1"/>
          </p:cNvSpPr>
          <p:nvPr>
            <p:ph type="title"/>
          </p:nvPr>
        </p:nvSpPr>
        <p:spPr>
          <a:xfrm>
            <a:off x="713100" y="486816"/>
            <a:ext cx="7717800" cy="542400"/>
          </a:xfrm>
          <a:prstGeom prst="rect">
            <a:avLst/>
          </a:prstGeom>
          <a:ln w="19050"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7"/>
        <p:cNvGrpSpPr/>
        <p:nvPr/>
      </p:nvGrpSpPr>
      <p:grpSpPr>
        <a:xfrm>
          <a:off x="0" y="0"/>
          <a:ext cx="0" cy="0"/>
          <a:chOff x="0" y="0"/>
          <a:chExt cx="0" cy="0"/>
        </a:xfrm>
      </p:grpSpPr>
      <p:sp>
        <p:nvSpPr>
          <p:cNvPr id="188" name="Google Shape;188;p10"/>
          <p:cNvSpPr txBox="1">
            <a:spLocks noGrp="1"/>
          </p:cNvSpPr>
          <p:nvPr>
            <p:ph type="body" idx="1"/>
          </p:nvPr>
        </p:nvSpPr>
        <p:spPr>
          <a:xfrm>
            <a:off x="4450825" y="3496925"/>
            <a:ext cx="3978600" cy="963000"/>
          </a:xfrm>
          <a:prstGeom prst="rect">
            <a:avLst/>
          </a:prstGeom>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1400"/>
              <a:buNone/>
              <a:defRPr sz="3000">
                <a:solidFill>
                  <a:srgbClr val="191919"/>
                </a:solidFill>
                <a:latin typeface="Anton"/>
                <a:ea typeface="Anton"/>
                <a:cs typeface="Anton"/>
                <a:sym typeface="Anton"/>
              </a:defRPr>
            </a:lvl1pPr>
          </a:lstStyle>
          <a:p>
            <a:endParaRPr/>
          </a:p>
        </p:txBody>
      </p:sp>
      <p:sp>
        <p:nvSpPr>
          <p:cNvPr id="189" name="Google Shape;189;p10"/>
          <p:cNvSpPr/>
          <p:nvPr/>
        </p:nvSpPr>
        <p:spPr>
          <a:xfrm>
            <a:off x="768851" y="437899"/>
            <a:ext cx="912624" cy="903971"/>
          </a:xfrm>
          <a:custGeom>
            <a:avLst/>
            <a:gdLst/>
            <a:ahLst/>
            <a:cxnLst/>
            <a:rect l="l" t="t" r="r" b="b"/>
            <a:pathLst>
              <a:path w="4583" h="4540" extrusionOk="0">
                <a:moveTo>
                  <a:pt x="863" y="1"/>
                </a:moveTo>
                <a:lnTo>
                  <a:pt x="0" y="809"/>
                </a:lnTo>
                <a:lnTo>
                  <a:pt x="1488" y="2254"/>
                </a:lnTo>
                <a:lnTo>
                  <a:pt x="0" y="3688"/>
                </a:lnTo>
                <a:lnTo>
                  <a:pt x="863" y="4539"/>
                </a:lnTo>
                <a:lnTo>
                  <a:pt x="2297" y="3106"/>
                </a:lnTo>
                <a:lnTo>
                  <a:pt x="3731" y="4539"/>
                </a:lnTo>
                <a:lnTo>
                  <a:pt x="4582" y="3688"/>
                </a:lnTo>
                <a:lnTo>
                  <a:pt x="3105" y="2254"/>
                </a:lnTo>
                <a:lnTo>
                  <a:pt x="4582" y="809"/>
                </a:lnTo>
                <a:lnTo>
                  <a:pt x="3731" y="1"/>
                </a:lnTo>
                <a:lnTo>
                  <a:pt x="2297" y="1445"/>
                </a:lnTo>
                <a:lnTo>
                  <a:pt x="863" y="1"/>
                </a:lnTo>
                <a:close/>
              </a:path>
            </a:pathLst>
          </a:custGeom>
          <a:solidFill>
            <a:schemeClr val="lt2"/>
          </a:solidFill>
          <a:ln w="9525" cap="rnd" cmpd="sng">
            <a:solidFill>
              <a:srgbClr val="2D43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a:off x="8624598" y="675836"/>
            <a:ext cx="237502" cy="271299"/>
          </a:xfrm>
          <a:custGeom>
            <a:avLst/>
            <a:gdLst/>
            <a:ahLst/>
            <a:cxnLst/>
            <a:rect l="l" t="t" r="r" b="b"/>
            <a:pathLst>
              <a:path w="1974" h="2255" extrusionOk="0">
                <a:moveTo>
                  <a:pt x="1" y="1"/>
                </a:moveTo>
                <a:lnTo>
                  <a:pt x="184" y="2254"/>
                </a:lnTo>
                <a:lnTo>
                  <a:pt x="1974" y="950"/>
                </a:lnTo>
                <a:lnTo>
                  <a:pt x="1" y="1"/>
                </a:lnTo>
                <a:close/>
              </a:path>
            </a:pathLst>
          </a:custGeom>
          <a:solidFill>
            <a:schemeClr val="accent3"/>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p:nvPr/>
        </p:nvSpPr>
        <p:spPr>
          <a:xfrm>
            <a:off x="1292850" y="1501525"/>
            <a:ext cx="572700" cy="572700"/>
          </a:xfrm>
          <a:prstGeom prst="donut">
            <a:avLst>
              <a:gd name="adj" fmla="val 25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p:nvPr/>
        </p:nvSpPr>
        <p:spPr>
          <a:xfrm rot="-1431438">
            <a:off x="8237228" y="300902"/>
            <a:ext cx="221066" cy="252535"/>
          </a:xfrm>
          <a:custGeom>
            <a:avLst/>
            <a:gdLst/>
            <a:ahLst/>
            <a:cxnLst/>
            <a:rect l="l" t="t" r="r" b="b"/>
            <a:pathLst>
              <a:path w="1974" h="2255" extrusionOk="0">
                <a:moveTo>
                  <a:pt x="1" y="1"/>
                </a:moveTo>
                <a:lnTo>
                  <a:pt x="184" y="2254"/>
                </a:lnTo>
                <a:lnTo>
                  <a:pt x="1974" y="950"/>
                </a:lnTo>
                <a:lnTo>
                  <a:pt x="1" y="1"/>
                </a:lnTo>
                <a:close/>
              </a:path>
            </a:pathLst>
          </a:custGeom>
          <a:solidFill>
            <a:schemeClr val="accent1"/>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0"/>
          <p:cNvGrpSpPr/>
          <p:nvPr/>
        </p:nvGrpSpPr>
        <p:grpSpPr>
          <a:xfrm>
            <a:off x="327561" y="2074224"/>
            <a:ext cx="537980" cy="537206"/>
            <a:chOff x="9234348" y="2174936"/>
            <a:chExt cx="537980" cy="537206"/>
          </a:xfrm>
        </p:grpSpPr>
        <p:sp>
          <p:nvSpPr>
            <p:cNvPr id="194" name="Google Shape;194;p10"/>
            <p:cNvSpPr/>
            <p:nvPr/>
          </p:nvSpPr>
          <p:spPr>
            <a:xfrm>
              <a:off x="9234348" y="2174936"/>
              <a:ext cx="22800" cy="22026"/>
            </a:xfrm>
            <a:custGeom>
              <a:avLst/>
              <a:gdLst/>
              <a:ahLst/>
              <a:cxnLst/>
              <a:rect l="l" t="t" r="r" b="b"/>
              <a:pathLst>
                <a:path w="324" h="313" extrusionOk="0">
                  <a:moveTo>
                    <a:pt x="183" y="0"/>
                  </a:moveTo>
                  <a:cubicBezTo>
                    <a:pt x="54" y="0"/>
                    <a:pt x="0" y="43"/>
                    <a:pt x="0" y="173"/>
                  </a:cubicBezTo>
                  <a:cubicBezTo>
                    <a:pt x="0" y="270"/>
                    <a:pt x="54" y="313"/>
                    <a:pt x="183" y="313"/>
                  </a:cubicBezTo>
                  <a:cubicBezTo>
                    <a:pt x="270" y="313"/>
                    <a:pt x="323" y="270"/>
                    <a:pt x="323" y="173"/>
                  </a:cubicBezTo>
                  <a:cubicBezTo>
                    <a:pt x="323" y="43"/>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a:off x="9307181" y="2174936"/>
              <a:ext cx="25826" cy="22026"/>
            </a:xfrm>
            <a:custGeom>
              <a:avLst/>
              <a:gdLst/>
              <a:ahLst/>
              <a:cxnLst/>
              <a:rect l="l" t="t" r="r" b="b"/>
              <a:pathLst>
                <a:path w="367" h="313" extrusionOk="0">
                  <a:moveTo>
                    <a:pt x="183" y="0"/>
                  </a:moveTo>
                  <a:cubicBezTo>
                    <a:pt x="97" y="0"/>
                    <a:pt x="0" y="43"/>
                    <a:pt x="0" y="173"/>
                  </a:cubicBezTo>
                  <a:cubicBezTo>
                    <a:pt x="0" y="270"/>
                    <a:pt x="97" y="313"/>
                    <a:pt x="183" y="313"/>
                  </a:cubicBezTo>
                  <a:cubicBezTo>
                    <a:pt x="270" y="313"/>
                    <a:pt x="367" y="270"/>
                    <a:pt x="367" y="173"/>
                  </a:cubicBezTo>
                  <a:cubicBezTo>
                    <a:pt x="367" y="43"/>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a:off x="9380014" y="2174936"/>
              <a:ext cx="25052" cy="22026"/>
            </a:xfrm>
            <a:custGeom>
              <a:avLst/>
              <a:gdLst/>
              <a:ahLst/>
              <a:cxnLst/>
              <a:rect l="l" t="t" r="r" b="b"/>
              <a:pathLst>
                <a:path w="356" h="313" extrusionOk="0">
                  <a:moveTo>
                    <a:pt x="183" y="0"/>
                  </a:moveTo>
                  <a:cubicBezTo>
                    <a:pt x="86" y="0"/>
                    <a:pt x="0" y="43"/>
                    <a:pt x="0" y="173"/>
                  </a:cubicBezTo>
                  <a:cubicBezTo>
                    <a:pt x="0" y="270"/>
                    <a:pt x="86" y="313"/>
                    <a:pt x="183" y="313"/>
                  </a:cubicBezTo>
                  <a:cubicBezTo>
                    <a:pt x="270" y="313"/>
                    <a:pt x="356" y="270"/>
                    <a:pt x="356" y="173"/>
                  </a:cubicBezTo>
                  <a:cubicBezTo>
                    <a:pt x="356" y="43"/>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9455873" y="2174936"/>
              <a:ext cx="22026" cy="22026"/>
            </a:xfrm>
            <a:custGeom>
              <a:avLst/>
              <a:gdLst/>
              <a:ahLst/>
              <a:cxnLst/>
              <a:rect l="l" t="t" r="r" b="b"/>
              <a:pathLst>
                <a:path w="313" h="313" extrusionOk="0">
                  <a:moveTo>
                    <a:pt x="140" y="0"/>
                  </a:moveTo>
                  <a:cubicBezTo>
                    <a:pt x="43" y="0"/>
                    <a:pt x="0" y="43"/>
                    <a:pt x="0" y="173"/>
                  </a:cubicBezTo>
                  <a:cubicBezTo>
                    <a:pt x="0" y="270"/>
                    <a:pt x="43" y="313"/>
                    <a:pt x="140" y="313"/>
                  </a:cubicBezTo>
                  <a:cubicBezTo>
                    <a:pt x="227" y="313"/>
                    <a:pt x="313" y="270"/>
                    <a:pt x="313" y="173"/>
                  </a:cubicBezTo>
                  <a:cubicBezTo>
                    <a:pt x="313" y="43"/>
                    <a:pt x="227" y="0"/>
                    <a:pt x="140"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9528706" y="2174936"/>
              <a:ext cx="22026" cy="22026"/>
            </a:xfrm>
            <a:custGeom>
              <a:avLst/>
              <a:gdLst/>
              <a:ahLst/>
              <a:cxnLst/>
              <a:rect l="l" t="t" r="r" b="b"/>
              <a:pathLst>
                <a:path w="313" h="313" extrusionOk="0">
                  <a:moveTo>
                    <a:pt x="184" y="0"/>
                  </a:moveTo>
                  <a:cubicBezTo>
                    <a:pt x="86" y="0"/>
                    <a:pt x="0" y="43"/>
                    <a:pt x="0" y="173"/>
                  </a:cubicBezTo>
                  <a:cubicBezTo>
                    <a:pt x="0" y="270"/>
                    <a:pt x="86" y="313"/>
                    <a:pt x="184" y="313"/>
                  </a:cubicBezTo>
                  <a:cubicBezTo>
                    <a:pt x="270" y="313"/>
                    <a:pt x="313" y="270"/>
                    <a:pt x="313" y="173"/>
                  </a:cubicBezTo>
                  <a:cubicBezTo>
                    <a:pt x="313" y="43"/>
                    <a:pt x="270" y="0"/>
                    <a:pt x="184"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9601539" y="2174936"/>
              <a:ext cx="25122" cy="22026"/>
            </a:xfrm>
            <a:custGeom>
              <a:avLst/>
              <a:gdLst/>
              <a:ahLst/>
              <a:cxnLst/>
              <a:rect l="l" t="t" r="r" b="b"/>
              <a:pathLst>
                <a:path w="357" h="313" extrusionOk="0">
                  <a:moveTo>
                    <a:pt x="173" y="0"/>
                  </a:moveTo>
                  <a:cubicBezTo>
                    <a:pt x="86" y="0"/>
                    <a:pt x="0" y="43"/>
                    <a:pt x="0" y="173"/>
                  </a:cubicBezTo>
                  <a:cubicBezTo>
                    <a:pt x="0" y="270"/>
                    <a:pt x="86" y="313"/>
                    <a:pt x="173" y="313"/>
                  </a:cubicBezTo>
                  <a:cubicBezTo>
                    <a:pt x="270" y="313"/>
                    <a:pt x="356" y="270"/>
                    <a:pt x="356" y="173"/>
                  </a:cubicBezTo>
                  <a:cubicBezTo>
                    <a:pt x="356" y="43"/>
                    <a:pt x="270" y="0"/>
                    <a:pt x="17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9674373" y="2174936"/>
              <a:ext cx="25122" cy="22026"/>
            </a:xfrm>
            <a:custGeom>
              <a:avLst/>
              <a:gdLst/>
              <a:ahLst/>
              <a:cxnLst/>
              <a:rect l="l" t="t" r="r" b="b"/>
              <a:pathLst>
                <a:path w="357" h="313" extrusionOk="0">
                  <a:moveTo>
                    <a:pt x="173" y="0"/>
                  </a:moveTo>
                  <a:cubicBezTo>
                    <a:pt x="87" y="0"/>
                    <a:pt x="0" y="43"/>
                    <a:pt x="0" y="173"/>
                  </a:cubicBezTo>
                  <a:cubicBezTo>
                    <a:pt x="0" y="270"/>
                    <a:pt x="87" y="313"/>
                    <a:pt x="173" y="313"/>
                  </a:cubicBezTo>
                  <a:cubicBezTo>
                    <a:pt x="270" y="313"/>
                    <a:pt x="356" y="270"/>
                    <a:pt x="356" y="173"/>
                  </a:cubicBezTo>
                  <a:cubicBezTo>
                    <a:pt x="356" y="43"/>
                    <a:pt x="270" y="0"/>
                    <a:pt x="17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9750232" y="2174936"/>
              <a:ext cx="22096" cy="22026"/>
            </a:xfrm>
            <a:custGeom>
              <a:avLst/>
              <a:gdLst/>
              <a:ahLst/>
              <a:cxnLst/>
              <a:rect l="l" t="t" r="r" b="b"/>
              <a:pathLst>
                <a:path w="314" h="313" extrusionOk="0">
                  <a:moveTo>
                    <a:pt x="130" y="0"/>
                  </a:moveTo>
                  <a:cubicBezTo>
                    <a:pt x="44" y="0"/>
                    <a:pt x="0" y="43"/>
                    <a:pt x="0" y="173"/>
                  </a:cubicBezTo>
                  <a:cubicBezTo>
                    <a:pt x="0" y="270"/>
                    <a:pt x="44" y="313"/>
                    <a:pt x="130" y="313"/>
                  </a:cubicBezTo>
                  <a:cubicBezTo>
                    <a:pt x="216" y="313"/>
                    <a:pt x="313" y="270"/>
                    <a:pt x="313" y="173"/>
                  </a:cubicBezTo>
                  <a:cubicBezTo>
                    <a:pt x="313" y="43"/>
                    <a:pt x="216" y="0"/>
                    <a:pt x="130"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9234348" y="2247769"/>
              <a:ext cx="22800" cy="25122"/>
            </a:xfrm>
            <a:custGeom>
              <a:avLst/>
              <a:gdLst/>
              <a:ahLst/>
              <a:cxnLst/>
              <a:rect l="l" t="t" r="r" b="b"/>
              <a:pathLst>
                <a:path w="324" h="357" extrusionOk="0">
                  <a:moveTo>
                    <a:pt x="183" y="0"/>
                  </a:moveTo>
                  <a:cubicBezTo>
                    <a:pt x="54" y="0"/>
                    <a:pt x="0" y="87"/>
                    <a:pt x="0" y="173"/>
                  </a:cubicBezTo>
                  <a:cubicBezTo>
                    <a:pt x="0" y="270"/>
                    <a:pt x="54" y="356"/>
                    <a:pt x="183" y="356"/>
                  </a:cubicBezTo>
                  <a:cubicBezTo>
                    <a:pt x="270" y="356"/>
                    <a:pt x="323" y="270"/>
                    <a:pt x="323" y="173"/>
                  </a:cubicBezTo>
                  <a:cubicBezTo>
                    <a:pt x="323" y="87"/>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9307181" y="2247769"/>
              <a:ext cx="25826" cy="25122"/>
            </a:xfrm>
            <a:custGeom>
              <a:avLst/>
              <a:gdLst/>
              <a:ahLst/>
              <a:cxnLst/>
              <a:rect l="l" t="t" r="r" b="b"/>
              <a:pathLst>
                <a:path w="367" h="357" extrusionOk="0">
                  <a:moveTo>
                    <a:pt x="183" y="0"/>
                  </a:moveTo>
                  <a:cubicBezTo>
                    <a:pt x="97" y="0"/>
                    <a:pt x="0" y="87"/>
                    <a:pt x="0" y="173"/>
                  </a:cubicBezTo>
                  <a:cubicBezTo>
                    <a:pt x="0" y="270"/>
                    <a:pt x="97" y="356"/>
                    <a:pt x="183" y="356"/>
                  </a:cubicBezTo>
                  <a:cubicBezTo>
                    <a:pt x="270" y="356"/>
                    <a:pt x="367" y="270"/>
                    <a:pt x="367" y="173"/>
                  </a:cubicBezTo>
                  <a:cubicBezTo>
                    <a:pt x="367" y="87"/>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9380014" y="2247769"/>
              <a:ext cx="25052" cy="25122"/>
            </a:xfrm>
            <a:custGeom>
              <a:avLst/>
              <a:gdLst/>
              <a:ahLst/>
              <a:cxnLst/>
              <a:rect l="l" t="t" r="r" b="b"/>
              <a:pathLst>
                <a:path w="356" h="357" extrusionOk="0">
                  <a:moveTo>
                    <a:pt x="183" y="0"/>
                  </a:moveTo>
                  <a:cubicBezTo>
                    <a:pt x="86" y="0"/>
                    <a:pt x="0" y="87"/>
                    <a:pt x="0" y="173"/>
                  </a:cubicBezTo>
                  <a:cubicBezTo>
                    <a:pt x="0" y="270"/>
                    <a:pt x="86" y="356"/>
                    <a:pt x="183" y="356"/>
                  </a:cubicBezTo>
                  <a:cubicBezTo>
                    <a:pt x="270" y="356"/>
                    <a:pt x="356" y="270"/>
                    <a:pt x="356" y="173"/>
                  </a:cubicBezTo>
                  <a:cubicBezTo>
                    <a:pt x="356" y="87"/>
                    <a:pt x="270" y="0"/>
                    <a:pt x="18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9455873" y="2247769"/>
              <a:ext cx="22026" cy="25122"/>
            </a:xfrm>
            <a:custGeom>
              <a:avLst/>
              <a:gdLst/>
              <a:ahLst/>
              <a:cxnLst/>
              <a:rect l="l" t="t" r="r" b="b"/>
              <a:pathLst>
                <a:path w="313" h="357" extrusionOk="0">
                  <a:moveTo>
                    <a:pt x="140" y="0"/>
                  </a:moveTo>
                  <a:cubicBezTo>
                    <a:pt x="43" y="0"/>
                    <a:pt x="0" y="87"/>
                    <a:pt x="0" y="173"/>
                  </a:cubicBezTo>
                  <a:cubicBezTo>
                    <a:pt x="0" y="270"/>
                    <a:pt x="43" y="356"/>
                    <a:pt x="140" y="356"/>
                  </a:cubicBezTo>
                  <a:cubicBezTo>
                    <a:pt x="227" y="356"/>
                    <a:pt x="313" y="270"/>
                    <a:pt x="313" y="173"/>
                  </a:cubicBezTo>
                  <a:cubicBezTo>
                    <a:pt x="313" y="87"/>
                    <a:pt x="227" y="0"/>
                    <a:pt x="140"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p:nvPr/>
          </p:nvSpPr>
          <p:spPr>
            <a:xfrm>
              <a:off x="9528706" y="2247769"/>
              <a:ext cx="22026" cy="25122"/>
            </a:xfrm>
            <a:custGeom>
              <a:avLst/>
              <a:gdLst/>
              <a:ahLst/>
              <a:cxnLst/>
              <a:rect l="l" t="t" r="r" b="b"/>
              <a:pathLst>
                <a:path w="313" h="357" extrusionOk="0">
                  <a:moveTo>
                    <a:pt x="184" y="0"/>
                  </a:moveTo>
                  <a:cubicBezTo>
                    <a:pt x="86" y="0"/>
                    <a:pt x="0" y="87"/>
                    <a:pt x="0" y="173"/>
                  </a:cubicBezTo>
                  <a:cubicBezTo>
                    <a:pt x="0" y="270"/>
                    <a:pt x="86" y="356"/>
                    <a:pt x="184" y="356"/>
                  </a:cubicBezTo>
                  <a:cubicBezTo>
                    <a:pt x="270" y="356"/>
                    <a:pt x="313" y="270"/>
                    <a:pt x="313" y="173"/>
                  </a:cubicBezTo>
                  <a:cubicBezTo>
                    <a:pt x="313" y="87"/>
                    <a:pt x="270" y="0"/>
                    <a:pt x="184"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p:nvPr/>
          </p:nvSpPr>
          <p:spPr>
            <a:xfrm>
              <a:off x="9601539" y="2247769"/>
              <a:ext cx="25122" cy="25122"/>
            </a:xfrm>
            <a:custGeom>
              <a:avLst/>
              <a:gdLst/>
              <a:ahLst/>
              <a:cxnLst/>
              <a:rect l="l" t="t" r="r" b="b"/>
              <a:pathLst>
                <a:path w="357" h="357" extrusionOk="0">
                  <a:moveTo>
                    <a:pt x="173" y="0"/>
                  </a:moveTo>
                  <a:cubicBezTo>
                    <a:pt x="86" y="0"/>
                    <a:pt x="0" y="87"/>
                    <a:pt x="0" y="173"/>
                  </a:cubicBezTo>
                  <a:cubicBezTo>
                    <a:pt x="0" y="270"/>
                    <a:pt x="86" y="356"/>
                    <a:pt x="173" y="356"/>
                  </a:cubicBezTo>
                  <a:cubicBezTo>
                    <a:pt x="270" y="356"/>
                    <a:pt x="356" y="270"/>
                    <a:pt x="356" y="173"/>
                  </a:cubicBezTo>
                  <a:cubicBezTo>
                    <a:pt x="356" y="87"/>
                    <a:pt x="270" y="0"/>
                    <a:pt x="17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9674373" y="2247769"/>
              <a:ext cx="25122" cy="25122"/>
            </a:xfrm>
            <a:custGeom>
              <a:avLst/>
              <a:gdLst/>
              <a:ahLst/>
              <a:cxnLst/>
              <a:rect l="l" t="t" r="r" b="b"/>
              <a:pathLst>
                <a:path w="357" h="357" extrusionOk="0">
                  <a:moveTo>
                    <a:pt x="173" y="0"/>
                  </a:moveTo>
                  <a:cubicBezTo>
                    <a:pt x="87" y="0"/>
                    <a:pt x="0" y="87"/>
                    <a:pt x="0" y="173"/>
                  </a:cubicBezTo>
                  <a:cubicBezTo>
                    <a:pt x="0" y="270"/>
                    <a:pt x="87" y="356"/>
                    <a:pt x="173" y="356"/>
                  </a:cubicBezTo>
                  <a:cubicBezTo>
                    <a:pt x="270" y="356"/>
                    <a:pt x="356" y="270"/>
                    <a:pt x="356" y="173"/>
                  </a:cubicBezTo>
                  <a:cubicBezTo>
                    <a:pt x="356" y="87"/>
                    <a:pt x="270" y="0"/>
                    <a:pt x="173"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a:off x="9750232" y="2247769"/>
              <a:ext cx="22096" cy="25122"/>
            </a:xfrm>
            <a:custGeom>
              <a:avLst/>
              <a:gdLst/>
              <a:ahLst/>
              <a:cxnLst/>
              <a:rect l="l" t="t" r="r" b="b"/>
              <a:pathLst>
                <a:path w="314" h="357" extrusionOk="0">
                  <a:moveTo>
                    <a:pt x="130" y="0"/>
                  </a:moveTo>
                  <a:cubicBezTo>
                    <a:pt x="44" y="0"/>
                    <a:pt x="0" y="87"/>
                    <a:pt x="0" y="173"/>
                  </a:cubicBezTo>
                  <a:cubicBezTo>
                    <a:pt x="0" y="270"/>
                    <a:pt x="44" y="356"/>
                    <a:pt x="130" y="356"/>
                  </a:cubicBezTo>
                  <a:cubicBezTo>
                    <a:pt x="216" y="356"/>
                    <a:pt x="313" y="270"/>
                    <a:pt x="313" y="173"/>
                  </a:cubicBezTo>
                  <a:cubicBezTo>
                    <a:pt x="313" y="87"/>
                    <a:pt x="216" y="0"/>
                    <a:pt x="130" y="0"/>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a:off x="9234348" y="2319829"/>
              <a:ext cx="22800" cy="25896"/>
            </a:xfrm>
            <a:custGeom>
              <a:avLst/>
              <a:gdLst/>
              <a:ahLst/>
              <a:cxnLst/>
              <a:rect l="l" t="t" r="r" b="b"/>
              <a:pathLst>
                <a:path w="324" h="368" extrusionOk="0">
                  <a:moveTo>
                    <a:pt x="183" y="1"/>
                  </a:moveTo>
                  <a:cubicBezTo>
                    <a:pt x="54" y="1"/>
                    <a:pt x="0" y="98"/>
                    <a:pt x="0" y="184"/>
                  </a:cubicBezTo>
                  <a:cubicBezTo>
                    <a:pt x="0" y="270"/>
                    <a:pt x="54" y="367"/>
                    <a:pt x="183" y="367"/>
                  </a:cubicBezTo>
                  <a:cubicBezTo>
                    <a:pt x="270" y="367"/>
                    <a:pt x="323" y="270"/>
                    <a:pt x="323" y="184"/>
                  </a:cubicBezTo>
                  <a:cubicBezTo>
                    <a:pt x="323"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a:off x="9307181" y="2319829"/>
              <a:ext cx="25826" cy="25896"/>
            </a:xfrm>
            <a:custGeom>
              <a:avLst/>
              <a:gdLst/>
              <a:ahLst/>
              <a:cxnLst/>
              <a:rect l="l" t="t" r="r" b="b"/>
              <a:pathLst>
                <a:path w="367" h="368" extrusionOk="0">
                  <a:moveTo>
                    <a:pt x="183" y="1"/>
                  </a:moveTo>
                  <a:cubicBezTo>
                    <a:pt x="97" y="1"/>
                    <a:pt x="0" y="98"/>
                    <a:pt x="0" y="184"/>
                  </a:cubicBezTo>
                  <a:cubicBezTo>
                    <a:pt x="0" y="270"/>
                    <a:pt x="97" y="367"/>
                    <a:pt x="183" y="367"/>
                  </a:cubicBezTo>
                  <a:cubicBezTo>
                    <a:pt x="270" y="367"/>
                    <a:pt x="367" y="270"/>
                    <a:pt x="367" y="184"/>
                  </a:cubicBezTo>
                  <a:cubicBezTo>
                    <a:pt x="367"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9380014" y="2319829"/>
              <a:ext cx="25052" cy="25896"/>
            </a:xfrm>
            <a:custGeom>
              <a:avLst/>
              <a:gdLst/>
              <a:ahLst/>
              <a:cxnLst/>
              <a:rect l="l" t="t" r="r" b="b"/>
              <a:pathLst>
                <a:path w="356" h="368" extrusionOk="0">
                  <a:moveTo>
                    <a:pt x="183" y="1"/>
                  </a:moveTo>
                  <a:cubicBezTo>
                    <a:pt x="86" y="1"/>
                    <a:pt x="0" y="98"/>
                    <a:pt x="0" y="184"/>
                  </a:cubicBezTo>
                  <a:cubicBezTo>
                    <a:pt x="0" y="270"/>
                    <a:pt x="86" y="367"/>
                    <a:pt x="183" y="367"/>
                  </a:cubicBezTo>
                  <a:cubicBezTo>
                    <a:pt x="270" y="367"/>
                    <a:pt x="356" y="270"/>
                    <a:pt x="356" y="184"/>
                  </a:cubicBezTo>
                  <a:cubicBezTo>
                    <a:pt x="356"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a:off x="9455873" y="2319829"/>
              <a:ext cx="22026" cy="25896"/>
            </a:xfrm>
            <a:custGeom>
              <a:avLst/>
              <a:gdLst/>
              <a:ahLst/>
              <a:cxnLst/>
              <a:rect l="l" t="t" r="r" b="b"/>
              <a:pathLst>
                <a:path w="313" h="368" extrusionOk="0">
                  <a:moveTo>
                    <a:pt x="140" y="1"/>
                  </a:moveTo>
                  <a:cubicBezTo>
                    <a:pt x="43" y="1"/>
                    <a:pt x="0" y="98"/>
                    <a:pt x="0" y="184"/>
                  </a:cubicBezTo>
                  <a:cubicBezTo>
                    <a:pt x="0" y="270"/>
                    <a:pt x="43" y="367"/>
                    <a:pt x="140" y="367"/>
                  </a:cubicBezTo>
                  <a:cubicBezTo>
                    <a:pt x="227" y="367"/>
                    <a:pt x="313" y="270"/>
                    <a:pt x="313" y="184"/>
                  </a:cubicBezTo>
                  <a:cubicBezTo>
                    <a:pt x="313" y="98"/>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p:nvPr/>
          </p:nvSpPr>
          <p:spPr>
            <a:xfrm>
              <a:off x="9528706" y="2319829"/>
              <a:ext cx="22026" cy="25896"/>
            </a:xfrm>
            <a:custGeom>
              <a:avLst/>
              <a:gdLst/>
              <a:ahLst/>
              <a:cxnLst/>
              <a:rect l="l" t="t" r="r" b="b"/>
              <a:pathLst>
                <a:path w="313" h="368" extrusionOk="0">
                  <a:moveTo>
                    <a:pt x="184" y="1"/>
                  </a:moveTo>
                  <a:cubicBezTo>
                    <a:pt x="86" y="1"/>
                    <a:pt x="0" y="98"/>
                    <a:pt x="0" y="184"/>
                  </a:cubicBezTo>
                  <a:cubicBezTo>
                    <a:pt x="0" y="270"/>
                    <a:pt x="86" y="367"/>
                    <a:pt x="184" y="367"/>
                  </a:cubicBezTo>
                  <a:cubicBezTo>
                    <a:pt x="270" y="367"/>
                    <a:pt x="313" y="270"/>
                    <a:pt x="313" y="184"/>
                  </a:cubicBezTo>
                  <a:cubicBezTo>
                    <a:pt x="313" y="98"/>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p:nvPr/>
          </p:nvSpPr>
          <p:spPr>
            <a:xfrm>
              <a:off x="9601539" y="2319829"/>
              <a:ext cx="25122" cy="25896"/>
            </a:xfrm>
            <a:custGeom>
              <a:avLst/>
              <a:gdLst/>
              <a:ahLst/>
              <a:cxnLst/>
              <a:rect l="l" t="t" r="r" b="b"/>
              <a:pathLst>
                <a:path w="357" h="368" extrusionOk="0">
                  <a:moveTo>
                    <a:pt x="173" y="1"/>
                  </a:moveTo>
                  <a:cubicBezTo>
                    <a:pt x="86" y="1"/>
                    <a:pt x="0" y="98"/>
                    <a:pt x="0" y="184"/>
                  </a:cubicBezTo>
                  <a:cubicBezTo>
                    <a:pt x="0" y="270"/>
                    <a:pt x="86" y="367"/>
                    <a:pt x="173" y="367"/>
                  </a:cubicBezTo>
                  <a:cubicBezTo>
                    <a:pt x="270" y="367"/>
                    <a:pt x="356" y="270"/>
                    <a:pt x="356" y="184"/>
                  </a:cubicBezTo>
                  <a:cubicBezTo>
                    <a:pt x="356" y="98"/>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9674373" y="2319829"/>
              <a:ext cx="25122" cy="25896"/>
            </a:xfrm>
            <a:custGeom>
              <a:avLst/>
              <a:gdLst/>
              <a:ahLst/>
              <a:cxnLst/>
              <a:rect l="l" t="t" r="r" b="b"/>
              <a:pathLst>
                <a:path w="357" h="368" extrusionOk="0">
                  <a:moveTo>
                    <a:pt x="173" y="1"/>
                  </a:moveTo>
                  <a:cubicBezTo>
                    <a:pt x="87" y="1"/>
                    <a:pt x="0" y="98"/>
                    <a:pt x="0" y="184"/>
                  </a:cubicBezTo>
                  <a:cubicBezTo>
                    <a:pt x="0" y="270"/>
                    <a:pt x="87" y="367"/>
                    <a:pt x="173" y="367"/>
                  </a:cubicBezTo>
                  <a:cubicBezTo>
                    <a:pt x="270" y="367"/>
                    <a:pt x="356" y="270"/>
                    <a:pt x="356" y="184"/>
                  </a:cubicBezTo>
                  <a:cubicBezTo>
                    <a:pt x="356" y="98"/>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9750232" y="2319829"/>
              <a:ext cx="22096" cy="25896"/>
            </a:xfrm>
            <a:custGeom>
              <a:avLst/>
              <a:gdLst/>
              <a:ahLst/>
              <a:cxnLst/>
              <a:rect l="l" t="t" r="r" b="b"/>
              <a:pathLst>
                <a:path w="314" h="368" extrusionOk="0">
                  <a:moveTo>
                    <a:pt x="130" y="1"/>
                  </a:moveTo>
                  <a:cubicBezTo>
                    <a:pt x="44" y="1"/>
                    <a:pt x="0" y="98"/>
                    <a:pt x="0" y="184"/>
                  </a:cubicBezTo>
                  <a:cubicBezTo>
                    <a:pt x="0" y="270"/>
                    <a:pt x="44" y="367"/>
                    <a:pt x="130" y="367"/>
                  </a:cubicBezTo>
                  <a:cubicBezTo>
                    <a:pt x="216" y="367"/>
                    <a:pt x="313" y="270"/>
                    <a:pt x="313" y="184"/>
                  </a:cubicBezTo>
                  <a:cubicBezTo>
                    <a:pt x="313" y="98"/>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p:nvPr/>
          </p:nvSpPr>
          <p:spPr>
            <a:xfrm>
              <a:off x="9234348" y="2395688"/>
              <a:ext cx="22800" cy="22870"/>
            </a:xfrm>
            <a:custGeom>
              <a:avLst/>
              <a:gdLst/>
              <a:ahLst/>
              <a:cxnLst/>
              <a:rect l="l" t="t" r="r" b="b"/>
              <a:pathLst>
                <a:path w="324" h="325" extrusionOk="0">
                  <a:moveTo>
                    <a:pt x="183" y="1"/>
                  </a:moveTo>
                  <a:cubicBezTo>
                    <a:pt x="54" y="1"/>
                    <a:pt x="0" y="55"/>
                    <a:pt x="0" y="141"/>
                  </a:cubicBezTo>
                  <a:cubicBezTo>
                    <a:pt x="0" y="227"/>
                    <a:pt x="54" y="324"/>
                    <a:pt x="183" y="324"/>
                  </a:cubicBezTo>
                  <a:cubicBezTo>
                    <a:pt x="270" y="324"/>
                    <a:pt x="323" y="227"/>
                    <a:pt x="323" y="141"/>
                  </a:cubicBezTo>
                  <a:cubicBezTo>
                    <a:pt x="323" y="55"/>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p:nvPr/>
          </p:nvSpPr>
          <p:spPr>
            <a:xfrm>
              <a:off x="9307181" y="2395688"/>
              <a:ext cx="25826" cy="22870"/>
            </a:xfrm>
            <a:custGeom>
              <a:avLst/>
              <a:gdLst/>
              <a:ahLst/>
              <a:cxnLst/>
              <a:rect l="l" t="t" r="r" b="b"/>
              <a:pathLst>
                <a:path w="367" h="325" extrusionOk="0">
                  <a:moveTo>
                    <a:pt x="183" y="1"/>
                  </a:moveTo>
                  <a:cubicBezTo>
                    <a:pt x="97" y="1"/>
                    <a:pt x="0" y="55"/>
                    <a:pt x="0" y="141"/>
                  </a:cubicBezTo>
                  <a:cubicBezTo>
                    <a:pt x="0" y="227"/>
                    <a:pt x="97" y="324"/>
                    <a:pt x="183" y="324"/>
                  </a:cubicBezTo>
                  <a:cubicBezTo>
                    <a:pt x="270" y="324"/>
                    <a:pt x="367" y="227"/>
                    <a:pt x="367" y="141"/>
                  </a:cubicBezTo>
                  <a:cubicBezTo>
                    <a:pt x="367" y="55"/>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p:nvPr/>
          </p:nvSpPr>
          <p:spPr>
            <a:xfrm>
              <a:off x="9380014" y="2395688"/>
              <a:ext cx="25052" cy="22870"/>
            </a:xfrm>
            <a:custGeom>
              <a:avLst/>
              <a:gdLst/>
              <a:ahLst/>
              <a:cxnLst/>
              <a:rect l="l" t="t" r="r" b="b"/>
              <a:pathLst>
                <a:path w="356" h="325" extrusionOk="0">
                  <a:moveTo>
                    <a:pt x="183" y="1"/>
                  </a:moveTo>
                  <a:cubicBezTo>
                    <a:pt x="86" y="1"/>
                    <a:pt x="0" y="55"/>
                    <a:pt x="0" y="141"/>
                  </a:cubicBezTo>
                  <a:cubicBezTo>
                    <a:pt x="0" y="227"/>
                    <a:pt x="86" y="324"/>
                    <a:pt x="183" y="324"/>
                  </a:cubicBezTo>
                  <a:cubicBezTo>
                    <a:pt x="270" y="324"/>
                    <a:pt x="356" y="227"/>
                    <a:pt x="356" y="141"/>
                  </a:cubicBezTo>
                  <a:cubicBezTo>
                    <a:pt x="356" y="55"/>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p:nvPr/>
          </p:nvSpPr>
          <p:spPr>
            <a:xfrm>
              <a:off x="9455873" y="2395688"/>
              <a:ext cx="22026" cy="22870"/>
            </a:xfrm>
            <a:custGeom>
              <a:avLst/>
              <a:gdLst/>
              <a:ahLst/>
              <a:cxnLst/>
              <a:rect l="l" t="t" r="r" b="b"/>
              <a:pathLst>
                <a:path w="313" h="325" extrusionOk="0">
                  <a:moveTo>
                    <a:pt x="140" y="1"/>
                  </a:moveTo>
                  <a:cubicBezTo>
                    <a:pt x="43" y="1"/>
                    <a:pt x="0" y="55"/>
                    <a:pt x="0" y="141"/>
                  </a:cubicBezTo>
                  <a:cubicBezTo>
                    <a:pt x="0" y="227"/>
                    <a:pt x="43" y="324"/>
                    <a:pt x="140" y="324"/>
                  </a:cubicBezTo>
                  <a:cubicBezTo>
                    <a:pt x="227" y="324"/>
                    <a:pt x="313" y="227"/>
                    <a:pt x="313" y="141"/>
                  </a:cubicBezTo>
                  <a:cubicBezTo>
                    <a:pt x="313" y="55"/>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9528706" y="2395688"/>
              <a:ext cx="22026" cy="22870"/>
            </a:xfrm>
            <a:custGeom>
              <a:avLst/>
              <a:gdLst/>
              <a:ahLst/>
              <a:cxnLst/>
              <a:rect l="l" t="t" r="r" b="b"/>
              <a:pathLst>
                <a:path w="313" h="325" extrusionOk="0">
                  <a:moveTo>
                    <a:pt x="184" y="1"/>
                  </a:moveTo>
                  <a:cubicBezTo>
                    <a:pt x="86" y="1"/>
                    <a:pt x="0" y="55"/>
                    <a:pt x="0" y="141"/>
                  </a:cubicBezTo>
                  <a:cubicBezTo>
                    <a:pt x="0" y="227"/>
                    <a:pt x="86" y="324"/>
                    <a:pt x="184" y="324"/>
                  </a:cubicBezTo>
                  <a:cubicBezTo>
                    <a:pt x="270" y="324"/>
                    <a:pt x="313" y="227"/>
                    <a:pt x="313" y="141"/>
                  </a:cubicBezTo>
                  <a:cubicBezTo>
                    <a:pt x="313" y="55"/>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a:off x="9601539" y="2395688"/>
              <a:ext cx="25122" cy="22870"/>
            </a:xfrm>
            <a:custGeom>
              <a:avLst/>
              <a:gdLst/>
              <a:ahLst/>
              <a:cxnLst/>
              <a:rect l="l" t="t" r="r" b="b"/>
              <a:pathLst>
                <a:path w="357" h="325" extrusionOk="0">
                  <a:moveTo>
                    <a:pt x="173" y="1"/>
                  </a:moveTo>
                  <a:cubicBezTo>
                    <a:pt x="86" y="1"/>
                    <a:pt x="0" y="55"/>
                    <a:pt x="0" y="141"/>
                  </a:cubicBezTo>
                  <a:cubicBezTo>
                    <a:pt x="0" y="227"/>
                    <a:pt x="86" y="324"/>
                    <a:pt x="173" y="324"/>
                  </a:cubicBezTo>
                  <a:cubicBezTo>
                    <a:pt x="270" y="324"/>
                    <a:pt x="356" y="227"/>
                    <a:pt x="356" y="141"/>
                  </a:cubicBezTo>
                  <a:cubicBezTo>
                    <a:pt x="356" y="55"/>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a:off x="9674373" y="2395688"/>
              <a:ext cx="25122" cy="22870"/>
            </a:xfrm>
            <a:custGeom>
              <a:avLst/>
              <a:gdLst/>
              <a:ahLst/>
              <a:cxnLst/>
              <a:rect l="l" t="t" r="r" b="b"/>
              <a:pathLst>
                <a:path w="357" h="325" extrusionOk="0">
                  <a:moveTo>
                    <a:pt x="173" y="1"/>
                  </a:moveTo>
                  <a:cubicBezTo>
                    <a:pt x="87" y="1"/>
                    <a:pt x="0" y="55"/>
                    <a:pt x="0" y="141"/>
                  </a:cubicBezTo>
                  <a:cubicBezTo>
                    <a:pt x="0" y="227"/>
                    <a:pt x="87" y="324"/>
                    <a:pt x="173" y="324"/>
                  </a:cubicBezTo>
                  <a:cubicBezTo>
                    <a:pt x="270" y="324"/>
                    <a:pt x="356" y="227"/>
                    <a:pt x="356" y="141"/>
                  </a:cubicBezTo>
                  <a:cubicBezTo>
                    <a:pt x="356" y="55"/>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9750232" y="2395688"/>
              <a:ext cx="22096" cy="22870"/>
            </a:xfrm>
            <a:custGeom>
              <a:avLst/>
              <a:gdLst/>
              <a:ahLst/>
              <a:cxnLst/>
              <a:rect l="l" t="t" r="r" b="b"/>
              <a:pathLst>
                <a:path w="314" h="325" extrusionOk="0">
                  <a:moveTo>
                    <a:pt x="130" y="1"/>
                  </a:moveTo>
                  <a:cubicBezTo>
                    <a:pt x="44" y="1"/>
                    <a:pt x="0" y="55"/>
                    <a:pt x="0" y="141"/>
                  </a:cubicBezTo>
                  <a:cubicBezTo>
                    <a:pt x="0" y="227"/>
                    <a:pt x="44" y="324"/>
                    <a:pt x="130" y="324"/>
                  </a:cubicBezTo>
                  <a:cubicBezTo>
                    <a:pt x="216" y="324"/>
                    <a:pt x="313" y="227"/>
                    <a:pt x="313" y="141"/>
                  </a:cubicBezTo>
                  <a:cubicBezTo>
                    <a:pt x="313" y="55"/>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9234348" y="2468521"/>
              <a:ext cx="22800" cy="22096"/>
            </a:xfrm>
            <a:custGeom>
              <a:avLst/>
              <a:gdLst/>
              <a:ahLst/>
              <a:cxnLst/>
              <a:rect l="l" t="t" r="r" b="b"/>
              <a:pathLst>
                <a:path w="324" h="314" extrusionOk="0">
                  <a:moveTo>
                    <a:pt x="183" y="1"/>
                  </a:moveTo>
                  <a:cubicBezTo>
                    <a:pt x="54" y="1"/>
                    <a:pt x="0" y="98"/>
                    <a:pt x="0" y="184"/>
                  </a:cubicBezTo>
                  <a:cubicBezTo>
                    <a:pt x="0" y="270"/>
                    <a:pt x="54" y="313"/>
                    <a:pt x="183" y="313"/>
                  </a:cubicBezTo>
                  <a:cubicBezTo>
                    <a:pt x="270" y="313"/>
                    <a:pt x="323" y="270"/>
                    <a:pt x="323" y="184"/>
                  </a:cubicBezTo>
                  <a:cubicBezTo>
                    <a:pt x="323"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9307181" y="2468521"/>
              <a:ext cx="25826" cy="22096"/>
            </a:xfrm>
            <a:custGeom>
              <a:avLst/>
              <a:gdLst/>
              <a:ahLst/>
              <a:cxnLst/>
              <a:rect l="l" t="t" r="r" b="b"/>
              <a:pathLst>
                <a:path w="367" h="314" extrusionOk="0">
                  <a:moveTo>
                    <a:pt x="183" y="1"/>
                  </a:moveTo>
                  <a:cubicBezTo>
                    <a:pt x="97" y="1"/>
                    <a:pt x="0" y="98"/>
                    <a:pt x="0" y="184"/>
                  </a:cubicBezTo>
                  <a:cubicBezTo>
                    <a:pt x="0" y="270"/>
                    <a:pt x="97" y="313"/>
                    <a:pt x="183" y="313"/>
                  </a:cubicBezTo>
                  <a:cubicBezTo>
                    <a:pt x="270" y="313"/>
                    <a:pt x="367" y="270"/>
                    <a:pt x="367" y="184"/>
                  </a:cubicBezTo>
                  <a:cubicBezTo>
                    <a:pt x="367"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9380014" y="2468521"/>
              <a:ext cx="25052" cy="22096"/>
            </a:xfrm>
            <a:custGeom>
              <a:avLst/>
              <a:gdLst/>
              <a:ahLst/>
              <a:cxnLst/>
              <a:rect l="l" t="t" r="r" b="b"/>
              <a:pathLst>
                <a:path w="356" h="314" extrusionOk="0">
                  <a:moveTo>
                    <a:pt x="183" y="1"/>
                  </a:moveTo>
                  <a:cubicBezTo>
                    <a:pt x="86" y="1"/>
                    <a:pt x="0" y="98"/>
                    <a:pt x="0" y="184"/>
                  </a:cubicBezTo>
                  <a:cubicBezTo>
                    <a:pt x="0" y="270"/>
                    <a:pt x="86" y="313"/>
                    <a:pt x="183" y="313"/>
                  </a:cubicBezTo>
                  <a:cubicBezTo>
                    <a:pt x="270" y="313"/>
                    <a:pt x="356" y="270"/>
                    <a:pt x="356" y="184"/>
                  </a:cubicBezTo>
                  <a:cubicBezTo>
                    <a:pt x="356" y="98"/>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p:nvPr/>
          </p:nvSpPr>
          <p:spPr>
            <a:xfrm>
              <a:off x="9455873" y="2468521"/>
              <a:ext cx="22026" cy="22096"/>
            </a:xfrm>
            <a:custGeom>
              <a:avLst/>
              <a:gdLst/>
              <a:ahLst/>
              <a:cxnLst/>
              <a:rect l="l" t="t" r="r" b="b"/>
              <a:pathLst>
                <a:path w="313" h="314" extrusionOk="0">
                  <a:moveTo>
                    <a:pt x="140" y="1"/>
                  </a:moveTo>
                  <a:cubicBezTo>
                    <a:pt x="43" y="1"/>
                    <a:pt x="0" y="98"/>
                    <a:pt x="0" y="184"/>
                  </a:cubicBezTo>
                  <a:cubicBezTo>
                    <a:pt x="0" y="270"/>
                    <a:pt x="43" y="313"/>
                    <a:pt x="140" y="313"/>
                  </a:cubicBezTo>
                  <a:cubicBezTo>
                    <a:pt x="227" y="313"/>
                    <a:pt x="313" y="270"/>
                    <a:pt x="313" y="184"/>
                  </a:cubicBezTo>
                  <a:cubicBezTo>
                    <a:pt x="313" y="98"/>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9528706" y="2468521"/>
              <a:ext cx="22026" cy="22096"/>
            </a:xfrm>
            <a:custGeom>
              <a:avLst/>
              <a:gdLst/>
              <a:ahLst/>
              <a:cxnLst/>
              <a:rect l="l" t="t" r="r" b="b"/>
              <a:pathLst>
                <a:path w="313" h="314" extrusionOk="0">
                  <a:moveTo>
                    <a:pt x="184" y="1"/>
                  </a:moveTo>
                  <a:cubicBezTo>
                    <a:pt x="86" y="1"/>
                    <a:pt x="0" y="98"/>
                    <a:pt x="0" y="184"/>
                  </a:cubicBezTo>
                  <a:cubicBezTo>
                    <a:pt x="0" y="270"/>
                    <a:pt x="86" y="313"/>
                    <a:pt x="184" y="313"/>
                  </a:cubicBezTo>
                  <a:cubicBezTo>
                    <a:pt x="270" y="313"/>
                    <a:pt x="313" y="270"/>
                    <a:pt x="313" y="184"/>
                  </a:cubicBezTo>
                  <a:cubicBezTo>
                    <a:pt x="313" y="98"/>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p:nvPr/>
          </p:nvSpPr>
          <p:spPr>
            <a:xfrm>
              <a:off x="9601539" y="2468521"/>
              <a:ext cx="25122" cy="22096"/>
            </a:xfrm>
            <a:custGeom>
              <a:avLst/>
              <a:gdLst/>
              <a:ahLst/>
              <a:cxnLst/>
              <a:rect l="l" t="t" r="r" b="b"/>
              <a:pathLst>
                <a:path w="357" h="314" extrusionOk="0">
                  <a:moveTo>
                    <a:pt x="173" y="1"/>
                  </a:moveTo>
                  <a:cubicBezTo>
                    <a:pt x="86" y="1"/>
                    <a:pt x="0" y="98"/>
                    <a:pt x="0" y="184"/>
                  </a:cubicBezTo>
                  <a:cubicBezTo>
                    <a:pt x="0" y="270"/>
                    <a:pt x="86" y="313"/>
                    <a:pt x="173" y="313"/>
                  </a:cubicBezTo>
                  <a:cubicBezTo>
                    <a:pt x="270" y="313"/>
                    <a:pt x="356" y="270"/>
                    <a:pt x="356" y="184"/>
                  </a:cubicBezTo>
                  <a:cubicBezTo>
                    <a:pt x="356" y="98"/>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9674373" y="2468521"/>
              <a:ext cx="25122" cy="22096"/>
            </a:xfrm>
            <a:custGeom>
              <a:avLst/>
              <a:gdLst/>
              <a:ahLst/>
              <a:cxnLst/>
              <a:rect l="l" t="t" r="r" b="b"/>
              <a:pathLst>
                <a:path w="357" h="314" extrusionOk="0">
                  <a:moveTo>
                    <a:pt x="173" y="1"/>
                  </a:moveTo>
                  <a:cubicBezTo>
                    <a:pt x="87" y="1"/>
                    <a:pt x="0" y="98"/>
                    <a:pt x="0" y="184"/>
                  </a:cubicBezTo>
                  <a:cubicBezTo>
                    <a:pt x="0" y="270"/>
                    <a:pt x="87" y="313"/>
                    <a:pt x="173" y="313"/>
                  </a:cubicBezTo>
                  <a:cubicBezTo>
                    <a:pt x="270" y="313"/>
                    <a:pt x="356" y="270"/>
                    <a:pt x="356" y="184"/>
                  </a:cubicBezTo>
                  <a:cubicBezTo>
                    <a:pt x="356" y="98"/>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9750232" y="2468521"/>
              <a:ext cx="22096" cy="22096"/>
            </a:xfrm>
            <a:custGeom>
              <a:avLst/>
              <a:gdLst/>
              <a:ahLst/>
              <a:cxnLst/>
              <a:rect l="l" t="t" r="r" b="b"/>
              <a:pathLst>
                <a:path w="314" h="314" extrusionOk="0">
                  <a:moveTo>
                    <a:pt x="130" y="1"/>
                  </a:moveTo>
                  <a:cubicBezTo>
                    <a:pt x="44" y="1"/>
                    <a:pt x="0" y="98"/>
                    <a:pt x="0" y="184"/>
                  </a:cubicBezTo>
                  <a:cubicBezTo>
                    <a:pt x="0" y="270"/>
                    <a:pt x="44" y="313"/>
                    <a:pt x="130" y="313"/>
                  </a:cubicBezTo>
                  <a:cubicBezTo>
                    <a:pt x="216" y="313"/>
                    <a:pt x="313" y="270"/>
                    <a:pt x="313" y="184"/>
                  </a:cubicBezTo>
                  <a:cubicBezTo>
                    <a:pt x="313" y="98"/>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9234348" y="2541354"/>
              <a:ext cx="22800" cy="25122"/>
            </a:xfrm>
            <a:custGeom>
              <a:avLst/>
              <a:gdLst/>
              <a:ahLst/>
              <a:cxnLst/>
              <a:rect l="l" t="t" r="r" b="b"/>
              <a:pathLst>
                <a:path w="324" h="357" extrusionOk="0">
                  <a:moveTo>
                    <a:pt x="183" y="1"/>
                  </a:moveTo>
                  <a:cubicBezTo>
                    <a:pt x="54" y="1"/>
                    <a:pt x="0" y="87"/>
                    <a:pt x="0" y="184"/>
                  </a:cubicBezTo>
                  <a:cubicBezTo>
                    <a:pt x="0" y="270"/>
                    <a:pt x="54" y="357"/>
                    <a:pt x="183" y="357"/>
                  </a:cubicBezTo>
                  <a:cubicBezTo>
                    <a:pt x="270" y="357"/>
                    <a:pt x="323" y="270"/>
                    <a:pt x="323" y="184"/>
                  </a:cubicBezTo>
                  <a:cubicBezTo>
                    <a:pt x="323"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9307181" y="2541354"/>
              <a:ext cx="25826" cy="25122"/>
            </a:xfrm>
            <a:custGeom>
              <a:avLst/>
              <a:gdLst/>
              <a:ahLst/>
              <a:cxnLst/>
              <a:rect l="l" t="t" r="r" b="b"/>
              <a:pathLst>
                <a:path w="367" h="357" extrusionOk="0">
                  <a:moveTo>
                    <a:pt x="183" y="1"/>
                  </a:moveTo>
                  <a:cubicBezTo>
                    <a:pt x="97" y="1"/>
                    <a:pt x="0" y="87"/>
                    <a:pt x="0" y="184"/>
                  </a:cubicBezTo>
                  <a:cubicBezTo>
                    <a:pt x="0" y="270"/>
                    <a:pt x="97" y="357"/>
                    <a:pt x="183" y="357"/>
                  </a:cubicBezTo>
                  <a:cubicBezTo>
                    <a:pt x="270" y="357"/>
                    <a:pt x="367" y="270"/>
                    <a:pt x="367" y="184"/>
                  </a:cubicBezTo>
                  <a:cubicBezTo>
                    <a:pt x="367"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9380014" y="2541354"/>
              <a:ext cx="25052" cy="25122"/>
            </a:xfrm>
            <a:custGeom>
              <a:avLst/>
              <a:gdLst/>
              <a:ahLst/>
              <a:cxnLst/>
              <a:rect l="l" t="t" r="r" b="b"/>
              <a:pathLst>
                <a:path w="356" h="357" extrusionOk="0">
                  <a:moveTo>
                    <a:pt x="183" y="1"/>
                  </a:moveTo>
                  <a:cubicBezTo>
                    <a:pt x="86" y="1"/>
                    <a:pt x="0" y="87"/>
                    <a:pt x="0" y="184"/>
                  </a:cubicBezTo>
                  <a:cubicBezTo>
                    <a:pt x="0" y="270"/>
                    <a:pt x="86" y="357"/>
                    <a:pt x="183" y="357"/>
                  </a:cubicBezTo>
                  <a:cubicBezTo>
                    <a:pt x="270" y="357"/>
                    <a:pt x="356" y="270"/>
                    <a:pt x="356" y="184"/>
                  </a:cubicBezTo>
                  <a:cubicBezTo>
                    <a:pt x="356"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9455873" y="2541354"/>
              <a:ext cx="22026" cy="25122"/>
            </a:xfrm>
            <a:custGeom>
              <a:avLst/>
              <a:gdLst/>
              <a:ahLst/>
              <a:cxnLst/>
              <a:rect l="l" t="t" r="r" b="b"/>
              <a:pathLst>
                <a:path w="313" h="357" extrusionOk="0">
                  <a:moveTo>
                    <a:pt x="140" y="1"/>
                  </a:moveTo>
                  <a:cubicBezTo>
                    <a:pt x="43" y="1"/>
                    <a:pt x="0" y="87"/>
                    <a:pt x="0" y="184"/>
                  </a:cubicBezTo>
                  <a:cubicBezTo>
                    <a:pt x="0" y="270"/>
                    <a:pt x="43" y="357"/>
                    <a:pt x="140" y="357"/>
                  </a:cubicBezTo>
                  <a:cubicBezTo>
                    <a:pt x="227" y="357"/>
                    <a:pt x="313" y="270"/>
                    <a:pt x="313" y="184"/>
                  </a:cubicBezTo>
                  <a:cubicBezTo>
                    <a:pt x="313" y="87"/>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9528706" y="2541354"/>
              <a:ext cx="22026" cy="25122"/>
            </a:xfrm>
            <a:custGeom>
              <a:avLst/>
              <a:gdLst/>
              <a:ahLst/>
              <a:cxnLst/>
              <a:rect l="l" t="t" r="r" b="b"/>
              <a:pathLst>
                <a:path w="313" h="357" extrusionOk="0">
                  <a:moveTo>
                    <a:pt x="184" y="1"/>
                  </a:moveTo>
                  <a:cubicBezTo>
                    <a:pt x="86" y="1"/>
                    <a:pt x="0" y="87"/>
                    <a:pt x="0" y="184"/>
                  </a:cubicBezTo>
                  <a:cubicBezTo>
                    <a:pt x="0" y="270"/>
                    <a:pt x="86" y="357"/>
                    <a:pt x="184" y="357"/>
                  </a:cubicBezTo>
                  <a:cubicBezTo>
                    <a:pt x="270" y="357"/>
                    <a:pt x="313" y="270"/>
                    <a:pt x="313" y="184"/>
                  </a:cubicBezTo>
                  <a:cubicBezTo>
                    <a:pt x="313" y="87"/>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9601539" y="2541354"/>
              <a:ext cx="25122" cy="25122"/>
            </a:xfrm>
            <a:custGeom>
              <a:avLst/>
              <a:gdLst/>
              <a:ahLst/>
              <a:cxnLst/>
              <a:rect l="l" t="t" r="r" b="b"/>
              <a:pathLst>
                <a:path w="357" h="357" extrusionOk="0">
                  <a:moveTo>
                    <a:pt x="173" y="1"/>
                  </a:moveTo>
                  <a:cubicBezTo>
                    <a:pt x="86" y="1"/>
                    <a:pt x="0" y="87"/>
                    <a:pt x="0" y="184"/>
                  </a:cubicBezTo>
                  <a:cubicBezTo>
                    <a:pt x="0" y="270"/>
                    <a:pt x="86" y="357"/>
                    <a:pt x="173" y="357"/>
                  </a:cubicBezTo>
                  <a:cubicBezTo>
                    <a:pt x="270" y="357"/>
                    <a:pt x="356" y="270"/>
                    <a:pt x="356" y="184"/>
                  </a:cubicBezTo>
                  <a:cubicBezTo>
                    <a:pt x="356" y="87"/>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0"/>
            <p:cNvSpPr/>
            <p:nvPr/>
          </p:nvSpPr>
          <p:spPr>
            <a:xfrm>
              <a:off x="9674373" y="2541354"/>
              <a:ext cx="25122" cy="25122"/>
            </a:xfrm>
            <a:custGeom>
              <a:avLst/>
              <a:gdLst/>
              <a:ahLst/>
              <a:cxnLst/>
              <a:rect l="l" t="t" r="r" b="b"/>
              <a:pathLst>
                <a:path w="357" h="357" extrusionOk="0">
                  <a:moveTo>
                    <a:pt x="173" y="1"/>
                  </a:moveTo>
                  <a:cubicBezTo>
                    <a:pt x="87" y="1"/>
                    <a:pt x="0" y="87"/>
                    <a:pt x="0" y="184"/>
                  </a:cubicBezTo>
                  <a:cubicBezTo>
                    <a:pt x="0" y="270"/>
                    <a:pt x="87" y="357"/>
                    <a:pt x="173" y="357"/>
                  </a:cubicBezTo>
                  <a:cubicBezTo>
                    <a:pt x="270" y="357"/>
                    <a:pt x="356" y="270"/>
                    <a:pt x="356" y="184"/>
                  </a:cubicBezTo>
                  <a:cubicBezTo>
                    <a:pt x="356" y="87"/>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p:nvPr/>
          </p:nvSpPr>
          <p:spPr>
            <a:xfrm>
              <a:off x="9750232" y="2541354"/>
              <a:ext cx="22096" cy="25122"/>
            </a:xfrm>
            <a:custGeom>
              <a:avLst/>
              <a:gdLst/>
              <a:ahLst/>
              <a:cxnLst/>
              <a:rect l="l" t="t" r="r" b="b"/>
              <a:pathLst>
                <a:path w="314" h="357" extrusionOk="0">
                  <a:moveTo>
                    <a:pt x="130" y="1"/>
                  </a:moveTo>
                  <a:cubicBezTo>
                    <a:pt x="44" y="1"/>
                    <a:pt x="0" y="87"/>
                    <a:pt x="0" y="184"/>
                  </a:cubicBezTo>
                  <a:cubicBezTo>
                    <a:pt x="0" y="270"/>
                    <a:pt x="44" y="357"/>
                    <a:pt x="130" y="357"/>
                  </a:cubicBezTo>
                  <a:cubicBezTo>
                    <a:pt x="216" y="357"/>
                    <a:pt x="313" y="270"/>
                    <a:pt x="313" y="184"/>
                  </a:cubicBezTo>
                  <a:cubicBezTo>
                    <a:pt x="313" y="87"/>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0"/>
            <p:cNvSpPr/>
            <p:nvPr/>
          </p:nvSpPr>
          <p:spPr>
            <a:xfrm>
              <a:off x="9234348" y="2614187"/>
              <a:ext cx="22800" cy="25122"/>
            </a:xfrm>
            <a:custGeom>
              <a:avLst/>
              <a:gdLst/>
              <a:ahLst/>
              <a:cxnLst/>
              <a:rect l="l" t="t" r="r" b="b"/>
              <a:pathLst>
                <a:path w="324" h="357" extrusionOk="0">
                  <a:moveTo>
                    <a:pt x="183" y="1"/>
                  </a:moveTo>
                  <a:cubicBezTo>
                    <a:pt x="54" y="1"/>
                    <a:pt x="0" y="87"/>
                    <a:pt x="0" y="184"/>
                  </a:cubicBezTo>
                  <a:cubicBezTo>
                    <a:pt x="0" y="270"/>
                    <a:pt x="54" y="357"/>
                    <a:pt x="183" y="357"/>
                  </a:cubicBezTo>
                  <a:cubicBezTo>
                    <a:pt x="270" y="357"/>
                    <a:pt x="323" y="270"/>
                    <a:pt x="323" y="184"/>
                  </a:cubicBezTo>
                  <a:cubicBezTo>
                    <a:pt x="323"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p:nvPr/>
          </p:nvSpPr>
          <p:spPr>
            <a:xfrm>
              <a:off x="9307181" y="2614187"/>
              <a:ext cx="25826" cy="25122"/>
            </a:xfrm>
            <a:custGeom>
              <a:avLst/>
              <a:gdLst/>
              <a:ahLst/>
              <a:cxnLst/>
              <a:rect l="l" t="t" r="r" b="b"/>
              <a:pathLst>
                <a:path w="367" h="357" extrusionOk="0">
                  <a:moveTo>
                    <a:pt x="183" y="1"/>
                  </a:moveTo>
                  <a:cubicBezTo>
                    <a:pt x="97" y="1"/>
                    <a:pt x="0" y="87"/>
                    <a:pt x="0" y="184"/>
                  </a:cubicBezTo>
                  <a:cubicBezTo>
                    <a:pt x="0" y="270"/>
                    <a:pt x="97" y="357"/>
                    <a:pt x="183" y="357"/>
                  </a:cubicBezTo>
                  <a:cubicBezTo>
                    <a:pt x="270" y="357"/>
                    <a:pt x="367" y="270"/>
                    <a:pt x="367" y="184"/>
                  </a:cubicBezTo>
                  <a:cubicBezTo>
                    <a:pt x="367"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9380014" y="2614187"/>
              <a:ext cx="25052" cy="25122"/>
            </a:xfrm>
            <a:custGeom>
              <a:avLst/>
              <a:gdLst/>
              <a:ahLst/>
              <a:cxnLst/>
              <a:rect l="l" t="t" r="r" b="b"/>
              <a:pathLst>
                <a:path w="356" h="357" extrusionOk="0">
                  <a:moveTo>
                    <a:pt x="183" y="1"/>
                  </a:moveTo>
                  <a:cubicBezTo>
                    <a:pt x="86" y="1"/>
                    <a:pt x="0" y="87"/>
                    <a:pt x="0" y="184"/>
                  </a:cubicBezTo>
                  <a:cubicBezTo>
                    <a:pt x="0" y="270"/>
                    <a:pt x="86" y="357"/>
                    <a:pt x="183" y="357"/>
                  </a:cubicBezTo>
                  <a:cubicBezTo>
                    <a:pt x="270" y="357"/>
                    <a:pt x="356" y="270"/>
                    <a:pt x="356" y="184"/>
                  </a:cubicBezTo>
                  <a:cubicBezTo>
                    <a:pt x="356" y="87"/>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9455873" y="2614187"/>
              <a:ext cx="22026" cy="25122"/>
            </a:xfrm>
            <a:custGeom>
              <a:avLst/>
              <a:gdLst/>
              <a:ahLst/>
              <a:cxnLst/>
              <a:rect l="l" t="t" r="r" b="b"/>
              <a:pathLst>
                <a:path w="313" h="357" extrusionOk="0">
                  <a:moveTo>
                    <a:pt x="140" y="1"/>
                  </a:moveTo>
                  <a:cubicBezTo>
                    <a:pt x="43" y="1"/>
                    <a:pt x="0" y="87"/>
                    <a:pt x="0" y="184"/>
                  </a:cubicBezTo>
                  <a:cubicBezTo>
                    <a:pt x="0" y="270"/>
                    <a:pt x="43" y="357"/>
                    <a:pt x="140" y="357"/>
                  </a:cubicBezTo>
                  <a:cubicBezTo>
                    <a:pt x="227" y="357"/>
                    <a:pt x="313" y="270"/>
                    <a:pt x="313" y="184"/>
                  </a:cubicBezTo>
                  <a:cubicBezTo>
                    <a:pt x="313" y="87"/>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9528706" y="2614187"/>
              <a:ext cx="22026" cy="25122"/>
            </a:xfrm>
            <a:custGeom>
              <a:avLst/>
              <a:gdLst/>
              <a:ahLst/>
              <a:cxnLst/>
              <a:rect l="l" t="t" r="r" b="b"/>
              <a:pathLst>
                <a:path w="313" h="357" extrusionOk="0">
                  <a:moveTo>
                    <a:pt x="184" y="1"/>
                  </a:moveTo>
                  <a:cubicBezTo>
                    <a:pt x="86" y="1"/>
                    <a:pt x="0" y="87"/>
                    <a:pt x="0" y="184"/>
                  </a:cubicBezTo>
                  <a:cubicBezTo>
                    <a:pt x="0" y="270"/>
                    <a:pt x="86" y="357"/>
                    <a:pt x="184" y="357"/>
                  </a:cubicBezTo>
                  <a:cubicBezTo>
                    <a:pt x="270" y="357"/>
                    <a:pt x="313" y="270"/>
                    <a:pt x="313" y="184"/>
                  </a:cubicBezTo>
                  <a:cubicBezTo>
                    <a:pt x="313" y="87"/>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9601539" y="2614187"/>
              <a:ext cx="25122" cy="25122"/>
            </a:xfrm>
            <a:custGeom>
              <a:avLst/>
              <a:gdLst/>
              <a:ahLst/>
              <a:cxnLst/>
              <a:rect l="l" t="t" r="r" b="b"/>
              <a:pathLst>
                <a:path w="357" h="357" extrusionOk="0">
                  <a:moveTo>
                    <a:pt x="173" y="1"/>
                  </a:moveTo>
                  <a:cubicBezTo>
                    <a:pt x="86" y="1"/>
                    <a:pt x="0" y="87"/>
                    <a:pt x="0" y="184"/>
                  </a:cubicBezTo>
                  <a:cubicBezTo>
                    <a:pt x="0" y="270"/>
                    <a:pt x="86" y="357"/>
                    <a:pt x="173" y="357"/>
                  </a:cubicBezTo>
                  <a:cubicBezTo>
                    <a:pt x="270" y="357"/>
                    <a:pt x="356" y="270"/>
                    <a:pt x="356" y="184"/>
                  </a:cubicBezTo>
                  <a:cubicBezTo>
                    <a:pt x="356" y="87"/>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9674373" y="2614187"/>
              <a:ext cx="25122" cy="25122"/>
            </a:xfrm>
            <a:custGeom>
              <a:avLst/>
              <a:gdLst/>
              <a:ahLst/>
              <a:cxnLst/>
              <a:rect l="l" t="t" r="r" b="b"/>
              <a:pathLst>
                <a:path w="357" h="357" extrusionOk="0">
                  <a:moveTo>
                    <a:pt x="173" y="1"/>
                  </a:moveTo>
                  <a:cubicBezTo>
                    <a:pt x="87" y="1"/>
                    <a:pt x="0" y="87"/>
                    <a:pt x="0" y="184"/>
                  </a:cubicBezTo>
                  <a:cubicBezTo>
                    <a:pt x="0" y="270"/>
                    <a:pt x="87" y="357"/>
                    <a:pt x="173" y="357"/>
                  </a:cubicBezTo>
                  <a:cubicBezTo>
                    <a:pt x="270" y="357"/>
                    <a:pt x="356" y="270"/>
                    <a:pt x="356" y="184"/>
                  </a:cubicBezTo>
                  <a:cubicBezTo>
                    <a:pt x="356" y="87"/>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9750232" y="2614187"/>
              <a:ext cx="22096" cy="25122"/>
            </a:xfrm>
            <a:custGeom>
              <a:avLst/>
              <a:gdLst/>
              <a:ahLst/>
              <a:cxnLst/>
              <a:rect l="l" t="t" r="r" b="b"/>
              <a:pathLst>
                <a:path w="314" h="357" extrusionOk="0">
                  <a:moveTo>
                    <a:pt x="130" y="1"/>
                  </a:moveTo>
                  <a:cubicBezTo>
                    <a:pt x="44" y="1"/>
                    <a:pt x="0" y="87"/>
                    <a:pt x="0" y="184"/>
                  </a:cubicBezTo>
                  <a:cubicBezTo>
                    <a:pt x="0" y="270"/>
                    <a:pt x="44" y="357"/>
                    <a:pt x="130" y="357"/>
                  </a:cubicBezTo>
                  <a:cubicBezTo>
                    <a:pt x="216" y="357"/>
                    <a:pt x="313" y="270"/>
                    <a:pt x="313" y="184"/>
                  </a:cubicBezTo>
                  <a:cubicBezTo>
                    <a:pt x="313" y="87"/>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9234348" y="2690046"/>
              <a:ext cx="22800" cy="22096"/>
            </a:xfrm>
            <a:custGeom>
              <a:avLst/>
              <a:gdLst/>
              <a:ahLst/>
              <a:cxnLst/>
              <a:rect l="l" t="t" r="r" b="b"/>
              <a:pathLst>
                <a:path w="324" h="314" extrusionOk="0">
                  <a:moveTo>
                    <a:pt x="183" y="1"/>
                  </a:moveTo>
                  <a:cubicBezTo>
                    <a:pt x="54" y="1"/>
                    <a:pt x="0" y="44"/>
                    <a:pt x="0" y="130"/>
                  </a:cubicBezTo>
                  <a:cubicBezTo>
                    <a:pt x="0" y="270"/>
                    <a:pt x="54" y="314"/>
                    <a:pt x="183" y="314"/>
                  </a:cubicBezTo>
                  <a:cubicBezTo>
                    <a:pt x="270" y="314"/>
                    <a:pt x="323" y="270"/>
                    <a:pt x="323" y="130"/>
                  </a:cubicBezTo>
                  <a:cubicBezTo>
                    <a:pt x="323" y="44"/>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9307181" y="2690046"/>
              <a:ext cx="25826" cy="22096"/>
            </a:xfrm>
            <a:custGeom>
              <a:avLst/>
              <a:gdLst/>
              <a:ahLst/>
              <a:cxnLst/>
              <a:rect l="l" t="t" r="r" b="b"/>
              <a:pathLst>
                <a:path w="367" h="314" extrusionOk="0">
                  <a:moveTo>
                    <a:pt x="183" y="1"/>
                  </a:moveTo>
                  <a:cubicBezTo>
                    <a:pt x="97" y="1"/>
                    <a:pt x="0" y="44"/>
                    <a:pt x="0" y="130"/>
                  </a:cubicBezTo>
                  <a:cubicBezTo>
                    <a:pt x="0" y="270"/>
                    <a:pt x="97" y="314"/>
                    <a:pt x="183" y="314"/>
                  </a:cubicBezTo>
                  <a:cubicBezTo>
                    <a:pt x="270" y="314"/>
                    <a:pt x="367" y="270"/>
                    <a:pt x="367" y="130"/>
                  </a:cubicBezTo>
                  <a:cubicBezTo>
                    <a:pt x="367" y="44"/>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9380014" y="2690046"/>
              <a:ext cx="25052" cy="22096"/>
            </a:xfrm>
            <a:custGeom>
              <a:avLst/>
              <a:gdLst/>
              <a:ahLst/>
              <a:cxnLst/>
              <a:rect l="l" t="t" r="r" b="b"/>
              <a:pathLst>
                <a:path w="356" h="314" extrusionOk="0">
                  <a:moveTo>
                    <a:pt x="183" y="1"/>
                  </a:moveTo>
                  <a:cubicBezTo>
                    <a:pt x="86" y="1"/>
                    <a:pt x="0" y="44"/>
                    <a:pt x="0" y="130"/>
                  </a:cubicBezTo>
                  <a:cubicBezTo>
                    <a:pt x="0" y="270"/>
                    <a:pt x="86" y="314"/>
                    <a:pt x="183" y="314"/>
                  </a:cubicBezTo>
                  <a:cubicBezTo>
                    <a:pt x="270" y="314"/>
                    <a:pt x="356" y="270"/>
                    <a:pt x="356" y="130"/>
                  </a:cubicBezTo>
                  <a:cubicBezTo>
                    <a:pt x="356" y="44"/>
                    <a:pt x="270" y="1"/>
                    <a:pt x="18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9455873" y="2690046"/>
              <a:ext cx="22026" cy="22096"/>
            </a:xfrm>
            <a:custGeom>
              <a:avLst/>
              <a:gdLst/>
              <a:ahLst/>
              <a:cxnLst/>
              <a:rect l="l" t="t" r="r" b="b"/>
              <a:pathLst>
                <a:path w="313" h="314" extrusionOk="0">
                  <a:moveTo>
                    <a:pt x="140" y="1"/>
                  </a:moveTo>
                  <a:cubicBezTo>
                    <a:pt x="43" y="1"/>
                    <a:pt x="0" y="44"/>
                    <a:pt x="0" y="130"/>
                  </a:cubicBezTo>
                  <a:cubicBezTo>
                    <a:pt x="0" y="270"/>
                    <a:pt x="43" y="314"/>
                    <a:pt x="140" y="314"/>
                  </a:cubicBezTo>
                  <a:cubicBezTo>
                    <a:pt x="227" y="314"/>
                    <a:pt x="313" y="270"/>
                    <a:pt x="313" y="130"/>
                  </a:cubicBezTo>
                  <a:cubicBezTo>
                    <a:pt x="313" y="44"/>
                    <a:pt x="227" y="1"/>
                    <a:pt x="14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9528706" y="2690046"/>
              <a:ext cx="22026" cy="22096"/>
            </a:xfrm>
            <a:custGeom>
              <a:avLst/>
              <a:gdLst/>
              <a:ahLst/>
              <a:cxnLst/>
              <a:rect l="l" t="t" r="r" b="b"/>
              <a:pathLst>
                <a:path w="313" h="314" extrusionOk="0">
                  <a:moveTo>
                    <a:pt x="184" y="1"/>
                  </a:moveTo>
                  <a:cubicBezTo>
                    <a:pt x="86" y="1"/>
                    <a:pt x="0" y="44"/>
                    <a:pt x="0" y="130"/>
                  </a:cubicBezTo>
                  <a:cubicBezTo>
                    <a:pt x="0" y="270"/>
                    <a:pt x="86" y="314"/>
                    <a:pt x="184" y="314"/>
                  </a:cubicBezTo>
                  <a:cubicBezTo>
                    <a:pt x="270" y="314"/>
                    <a:pt x="313" y="270"/>
                    <a:pt x="313" y="130"/>
                  </a:cubicBezTo>
                  <a:cubicBezTo>
                    <a:pt x="313" y="44"/>
                    <a:pt x="270" y="1"/>
                    <a:pt x="184"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9601539" y="2690046"/>
              <a:ext cx="25122" cy="22096"/>
            </a:xfrm>
            <a:custGeom>
              <a:avLst/>
              <a:gdLst/>
              <a:ahLst/>
              <a:cxnLst/>
              <a:rect l="l" t="t" r="r" b="b"/>
              <a:pathLst>
                <a:path w="357" h="314" extrusionOk="0">
                  <a:moveTo>
                    <a:pt x="173" y="1"/>
                  </a:moveTo>
                  <a:cubicBezTo>
                    <a:pt x="86" y="1"/>
                    <a:pt x="0" y="44"/>
                    <a:pt x="0" y="130"/>
                  </a:cubicBezTo>
                  <a:cubicBezTo>
                    <a:pt x="0" y="270"/>
                    <a:pt x="86" y="314"/>
                    <a:pt x="173" y="314"/>
                  </a:cubicBezTo>
                  <a:cubicBezTo>
                    <a:pt x="270" y="314"/>
                    <a:pt x="356" y="270"/>
                    <a:pt x="356" y="130"/>
                  </a:cubicBezTo>
                  <a:cubicBezTo>
                    <a:pt x="356" y="44"/>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9674373" y="2690046"/>
              <a:ext cx="25122" cy="22096"/>
            </a:xfrm>
            <a:custGeom>
              <a:avLst/>
              <a:gdLst/>
              <a:ahLst/>
              <a:cxnLst/>
              <a:rect l="l" t="t" r="r" b="b"/>
              <a:pathLst>
                <a:path w="357" h="314" extrusionOk="0">
                  <a:moveTo>
                    <a:pt x="173" y="1"/>
                  </a:moveTo>
                  <a:cubicBezTo>
                    <a:pt x="87" y="1"/>
                    <a:pt x="0" y="44"/>
                    <a:pt x="0" y="130"/>
                  </a:cubicBezTo>
                  <a:cubicBezTo>
                    <a:pt x="0" y="270"/>
                    <a:pt x="87" y="314"/>
                    <a:pt x="173" y="314"/>
                  </a:cubicBezTo>
                  <a:cubicBezTo>
                    <a:pt x="270" y="314"/>
                    <a:pt x="356" y="270"/>
                    <a:pt x="356" y="130"/>
                  </a:cubicBezTo>
                  <a:cubicBezTo>
                    <a:pt x="356" y="44"/>
                    <a:pt x="270" y="1"/>
                    <a:pt x="173"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9750232" y="2690046"/>
              <a:ext cx="22096" cy="22096"/>
            </a:xfrm>
            <a:custGeom>
              <a:avLst/>
              <a:gdLst/>
              <a:ahLst/>
              <a:cxnLst/>
              <a:rect l="l" t="t" r="r" b="b"/>
              <a:pathLst>
                <a:path w="314" h="314" extrusionOk="0">
                  <a:moveTo>
                    <a:pt x="130" y="1"/>
                  </a:moveTo>
                  <a:cubicBezTo>
                    <a:pt x="44" y="1"/>
                    <a:pt x="0" y="44"/>
                    <a:pt x="0" y="130"/>
                  </a:cubicBezTo>
                  <a:cubicBezTo>
                    <a:pt x="0" y="270"/>
                    <a:pt x="44" y="314"/>
                    <a:pt x="130" y="314"/>
                  </a:cubicBezTo>
                  <a:cubicBezTo>
                    <a:pt x="216" y="314"/>
                    <a:pt x="313" y="270"/>
                    <a:pt x="313" y="130"/>
                  </a:cubicBezTo>
                  <a:cubicBezTo>
                    <a:pt x="313" y="44"/>
                    <a:pt x="216" y="1"/>
                    <a:pt x="130" y="1"/>
                  </a:cubicBez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86816"/>
            <a:ext cx="7717800" cy="5424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986925"/>
            <a:ext cx="7717800" cy="3582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7"/>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D6784E0F-B49E-4CF9-974F-F2E81701724C}" type="datetimeFigureOut">
              <a:rPr lang="en-US" kern="1200" smtClean="0">
                <a:solidFill>
                  <a:prstClr val="black">
                    <a:tint val="75000"/>
                  </a:prstClr>
                </a:solidFill>
                <a:latin typeface="Calibri"/>
              </a:rPr>
              <a:pPr>
                <a:buClrTx/>
                <a:buFontTx/>
                <a:buNone/>
              </a:pPr>
              <a:t>14/9/2024</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3028950" y="4767267"/>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7"/>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B5B2D9CF-84F5-40DC-9319-750C0EB7F784}"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20453579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6" Type="http://schemas.openxmlformats.org/officeDocument/2006/relationships/image" Target="NULL"/><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3" name="TextBox 2"/>
          <p:cNvSpPr txBox="1"/>
          <p:nvPr/>
        </p:nvSpPr>
        <p:spPr>
          <a:xfrm>
            <a:off x="544531" y="1232898"/>
            <a:ext cx="8044666" cy="1824923"/>
          </a:xfrm>
          <a:prstGeom prst="rect">
            <a:avLst/>
          </a:prstGeom>
          <a:noFill/>
        </p:spPr>
        <p:txBody>
          <a:bodyPr wrap="square" rtlCol="0">
            <a:spAutoFit/>
          </a:bodyPr>
          <a:lstStyle/>
          <a:p>
            <a:pPr algn="ctr">
              <a:lnSpc>
                <a:spcPct val="150000"/>
              </a:lnSpc>
            </a:pPr>
            <a:r>
              <a:rPr lang="vi-VN" sz="4000" b="1" smtClean="0">
                <a:solidFill>
                  <a:schemeClr val="tx1">
                    <a:lumMod val="75000"/>
                  </a:schemeClr>
                </a:solidFill>
              </a:rPr>
              <a:t>VUI MỪNG CHÀO ĐÓN CÁC EM ĐẾN VỚI BUỔI HỌC HÔM NAY!</a:t>
            </a:r>
            <a:endParaRPr lang="en-US" sz="4000" b="1">
              <a:solidFill>
                <a:schemeClr val="tx1">
                  <a:lumMod val="75000"/>
                </a:schemeClr>
              </a:solidFill>
            </a:endParaRPr>
          </a:p>
        </p:txBody>
      </p:sp>
      <p:pic>
        <p:nvPicPr>
          <p:cNvPr id="4" name="Picture 3"/>
          <p:cNvPicPr>
            <a:picLocks noChangeAspect="1"/>
          </p:cNvPicPr>
          <p:nvPr/>
        </p:nvPicPr>
        <p:blipFill>
          <a:blip r:embed="rId3"/>
          <a:stretch>
            <a:fillRect/>
          </a:stretch>
        </p:blipFill>
        <p:spPr>
          <a:xfrm>
            <a:off x="2324613" y="3534310"/>
            <a:ext cx="4764208" cy="1516722"/>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vi-VN" sz="2400" b="1" smtClean="0">
                <a:solidFill>
                  <a:srgbClr val="C00000"/>
                </a:solidFill>
                <a:latin typeface="Arial" panose="020B0604020202020204" pitchFamily="34" charset="0"/>
                <a:cs typeface="Arial" panose="020B0604020202020204" pitchFamily="34" charset="0"/>
              </a:rPr>
              <a:t>b) Thiết kế các bảng</a:t>
            </a:r>
            <a:endParaRPr lang="en-US" sz="2400" b="1">
              <a:solidFill>
                <a:srgbClr val="C00000"/>
              </a:solidFill>
              <a:latin typeface="Arial" panose="020B0604020202020204" pitchFamily="34" charset="0"/>
              <a:cs typeface="Arial" panose="020B0604020202020204" pitchFamily="34" charset="0"/>
            </a:endParaRPr>
          </a:p>
        </p:txBody>
      </p:sp>
      <p:grpSp>
        <p:nvGrpSpPr>
          <p:cNvPr id="5" name="Group 4"/>
          <p:cNvGrpSpPr/>
          <p:nvPr/>
        </p:nvGrpSpPr>
        <p:grpSpPr>
          <a:xfrm>
            <a:off x="713101" y="1232510"/>
            <a:ext cx="3384296" cy="512875"/>
            <a:chOff x="659738" y="671062"/>
            <a:chExt cx="3384296" cy="5128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38" y="671062"/>
              <a:ext cx="745830" cy="512875"/>
            </a:xfrm>
            <a:prstGeom prst="rect">
              <a:avLst/>
            </a:prstGeom>
          </p:spPr>
        </p:pic>
        <p:sp>
          <p:nvSpPr>
            <p:cNvPr id="7" name="TextBox 6"/>
            <p:cNvSpPr txBox="1"/>
            <p:nvPr/>
          </p:nvSpPr>
          <p:spPr>
            <a:xfrm>
              <a:off x="1405568" y="727444"/>
              <a:ext cx="2638466" cy="400110"/>
            </a:xfrm>
            <a:prstGeom prst="rect">
              <a:avLst/>
            </a:prstGeom>
            <a:noFill/>
          </p:spPr>
          <p:txBody>
            <a:bodyPr wrap="square" rtlCol="0">
              <a:spAutoFit/>
            </a:bodyPr>
            <a:lstStyle/>
            <a:p>
              <a:r>
                <a:rPr lang="vi-VN" sz="2000" b="1" smtClean="0">
                  <a:solidFill>
                    <a:schemeClr val="tx2">
                      <a:lumMod val="25000"/>
                    </a:schemeClr>
                  </a:solidFill>
                </a:rPr>
                <a:t>Thảo luận nhóm đôi</a:t>
              </a:r>
              <a:endParaRPr lang="en-US" sz="2000" b="1">
                <a:solidFill>
                  <a:schemeClr val="tx2">
                    <a:lumMod val="25000"/>
                  </a:schemeClr>
                </a:solidFill>
              </a:endParaRPr>
            </a:p>
          </p:txBody>
        </p:sp>
      </p:grpSp>
      <p:sp>
        <p:nvSpPr>
          <p:cNvPr id="8" name="Rectangle 7"/>
          <p:cNvSpPr/>
          <p:nvPr/>
        </p:nvSpPr>
        <p:spPr>
          <a:xfrm>
            <a:off x="713101" y="2526211"/>
            <a:ext cx="5708248" cy="1938992"/>
          </a:xfrm>
          <a:prstGeom prst="rect">
            <a:avLst/>
          </a:prstGeom>
        </p:spPr>
        <p:txBody>
          <a:bodyPr wrap="square">
            <a:spAutoFit/>
          </a:bodyPr>
          <a:lstStyle/>
          <a:p>
            <a:pPr algn="just">
              <a:lnSpc>
                <a:spcPct val="150000"/>
              </a:lnSpc>
            </a:pPr>
            <a:r>
              <a:rPr lang="vi-VN" sz="2000"/>
              <a:t>Hoạt động hằng ngày của thư viện trường bao gồm các giao dịch mượn, trả sách của học sinh. Theo em, những thông tin liên quan đến các hoạt động đó mà thủ thư cần ghi lại là gì?</a:t>
            </a:r>
            <a:endParaRPr lang="en-US" sz="2000"/>
          </a:p>
        </p:txBody>
      </p:sp>
      <p:sp>
        <p:nvSpPr>
          <p:cNvPr id="9" name="Rounded Rectangle 8"/>
          <p:cNvSpPr/>
          <p:nvPr/>
        </p:nvSpPr>
        <p:spPr>
          <a:xfrm>
            <a:off x="791111" y="1942434"/>
            <a:ext cx="1602768" cy="527394"/>
          </a:xfrm>
          <a:prstGeom prst="roundRect">
            <a:avLst/>
          </a:prstGeom>
          <a:ln w="19050">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rgbClr val="000000"/>
                </a:solidFill>
                <a:latin typeface="Arial" panose="020B0604020202020204" pitchFamily="34" charset="0"/>
                <a:cs typeface="Arial" panose="020B0604020202020204" pitchFamily="34" charset="0"/>
              </a:rPr>
              <a:t>Hoạt động</a:t>
            </a:r>
            <a:endParaRPr lang="en-US" sz="2000" b="1">
              <a:solidFill>
                <a:srgbClr val="0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772" y="2691830"/>
            <a:ext cx="2261818" cy="2326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H="1">
            <a:off x="3249199" y="1910991"/>
            <a:ext cx="2692051" cy="3111532"/>
          </a:xfrm>
          <a:prstGeom prst="rect">
            <a:avLst/>
          </a:prstGeom>
        </p:spPr>
      </p:pic>
      <p:sp>
        <p:nvSpPr>
          <p:cNvPr id="2" name="Rounded Rectangular Callout 1"/>
          <p:cNvSpPr/>
          <p:nvPr/>
        </p:nvSpPr>
        <p:spPr>
          <a:xfrm>
            <a:off x="647272" y="3081477"/>
            <a:ext cx="1808252" cy="770561"/>
          </a:xfrm>
          <a:prstGeom prst="wedgeRoundRectCallout">
            <a:avLst>
              <a:gd name="adj1" fmla="val 74622"/>
              <a:gd name="adj2" fmla="val 42500"/>
              <a:gd name="adj3" fmla="val 16667"/>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2200" smtClean="0">
                <a:solidFill>
                  <a:srgbClr val="000000"/>
                </a:solidFill>
                <a:latin typeface="Arial" panose="020B0604020202020204" pitchFamily="34" charset="0"/>
                <a:cs typeface="Arial" panose="020B0604020202020204" pitchFamily="34" charset="0"/>
              </a:rPr>
              <a:t>Mã sách</a:t>
            </a:r>
            <a:endParaRPr lang="en-US" sz="2200">
              <a:solidFill>
                <a:srgbClr val="000000"/>
              </a:solidFill>
              <a:latin typeface="Arial" panose="020B0604020202020204" pitchFamily="34" charset="0"/>
              <a:cs typeface="Arial" panose="020B0604020202020204" pitchFamily="34" charset="0"/>
            </a:endParaRPr>
          </a:p>
        </p:txBody>
      </p:sp>
      <p:sp>
        <p:nvSpPr>
          <p:cNvPr id="10" name="Rounded Rectangular Callout 9"/>
          <p:cNvSpPr/>
          <p:nvPr/>
        </p:nvSpPr>
        <p:spPr>
          <a:xfrm>
            <a:off x="941368" y="1669548"/>
            <a:ext cx="1808252" cy="770561"/>
          </a:xfrm>
          <a:prstGeom prst="wedgeRoundRectCallout">
            <a:avLst>
              <a:gd name="adj1" fmla="val 74622"/>
              <a:gd name="adj2" fmla="val 42500"/>
              <a:gd name="adj3" fmla="val 16667"/>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2200" smtClean="0">
                <a:solidFill>
                  <a:srgbClr val="000000"/>
                </a:solidFill>
                <a:latin typeface="Arial" panose="020B0604020202020204" pitchFamily="34" charset="0"/>
                <a:cs typeface="Arial" panose="020B0604020202020204" pitchFamily="34" charset="0"/>
              </a:rPr>
              <a:t>Tên sách</a:t>
            </a:r>
            <a:endParaRPr lang="en-US" sz="2200">
              <a:solidFill>
                <a:srgbClr val="000000"/>
              </a:solidFill>
              <a:latin typeface="Arial" panose="020B0604020202020204" pitchFamily="34" charset="0"/>
              <a:cs typeface="Arial" panose="020B0604020202020204" pitchFamily="34" charset="0"/>
            </a:endParaRPr>
          </a:p>
        </p:txBody>
      </p:sp>
      <p:grpSp>
        <p:nvGrpSpPr>
          <p:cNvPr id="12" name="Group 11"/>
          <p:cNvGrpSpPr/>
          <p:nvPr/>
        </p:nvGrpSpPr>
        <p:grpSpPr>
          <a:xfrm>
            <a:off x="3574118" y="691791"/>
            <a:ext cx="1808252" cy="1137007"/>
            <a:chOff x="3574118" y="691791"/>
            <a:chExt cx="1808252" cy="1137007"/>
          </a:xfrm>
        </p:grpSpPr>
        <p:sp>
          <p:nvSpPr>
            <p:cNvPr id="9" name="Isosceles Triangle 8"/>
            <p:cNvSpPr/>
            <p:nvPr/>
          </p:nvSpPr>
          <p:spPr>
            <a:xfrm flipV="1">
              <a:off x="4356243" y="1345915"/>
              <a:ext cx="238981" cy="482883"/>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3574118" y="691791"/>
              <a:ext cx="1808252" cy="770561"/>
            </a:xfrm>
            <a:prstGeom prst="wedgeRoundRectCallout">
              <a:avLst>
                <a:gd name="adj1" fmla="val 37689"/>
                <a:gd name="adj2" fmla="val 50500"/>
                <a:gd name="adj3" fmla="val 16667"/>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2200" smtClean="0">
                  <a:solidFill>
                    <a:srgbClr val="000000"/>
                  </a:solidFill>
                  <a:latin typeface="Arial" panose="020B0604020202020204" pitchFamily="34" charset="0"/>
                  <a:cs typeface="Arial" panose="020B0604020202020204" pitchFamily="34" charset="0"/>
                </a:rPr>
                <a:t>Số thẻ</a:t>
              </a:r>
              <a:endParaRPr lang="en-US" sz="2200">
                <a:solidFill>
                  <a:srgbClr val="000000"/>
                </a:solidFill>
                <a:latin typeface="Arial" panose="020B0604020202020204" pitchFamily="34" charset="0"/>
                <a:cs typeface="Arial" panose="020B0604020202020204" pitchFamily="34" charset="0"/>
              </a:endParaRPr>
            </a:p>
          </p:txBody>
        </p:sp>
      </p:grpSp>
      <p:sp>
        <p:nvSpPr>
          <p:cNvPr id="15" name="Rounded Rectangular Callout 14"/>
          <p:cNvSpPr/>
          <p:nvPr/>
        </p:nvSpPr>
        <p:spPr>
          <a:xfrm>
            <a:off x="6201847" y="1630635"/>
            <a:ext cx="2233236" cy="770561"/>
          </a:xfrm>
          <a:prstGeom prst="wedgeRoundRectCallout">
            <a:avLst>
              <a:gd name="adj1" fmla="val -72537"/>
              <a:gd name="adj2" fmla="val 57167"/>
              <a:gd name="adj3" fmla="val 16667"/>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2200" smtClean="0">
                <a:solidFill>
                  <a:srgbClr val="000000"/>
                </a:solidFill>
                <a:latin typeface="Arial" panose="020B0604020202020204" pitchFamily="34" charset="0"/>
                <a:cs typeface="Arial" panose="020B0604020202020204" pitchFamily="34" charset="0"/>
              </a:rPr>
              <a:t>Họ tên học sinh</a:t>
            </a:r>
            <a:endParaRPr lang="en-US" sz="2200">
              <a:solidFill>
                <a:srgbClr val="000000"/>
              </a:solidFill>
              <a:latin typeface="Arial" panose="020B0604020202020204" pitchFamily="34" charset="0"/>
              <a:cs typeface="Arial" panose="020B0604020202020204" pitchFamily="34" charset="0"/>
            </a:endParaRPr>
          </a:p>
        </p:txBody>
      </p:sp>
      <p:sp>
        <p:nvSpPr>
          <p:cNvPr id="16" name="Rounded Rectangular Callout 15"/>
          <p:cNvSpPr/>
          <p:nvPr/>
        </p:nvSpPr>
        <p:spPr>
          <a:xfrm>
            <a:off x="6440829" y="3081476"/>
            <a:ext cx="1994254" cy="770561"/>
          </a:xfrm>
          <a:prstGeom prst="wedgeRoundRectCallout">
            <a:avLst>
              <a:gd name="adj1" fmla="val -72537"/>
              <a:gd name="adj2" fmla="val 57167"/>
              <a:gd name="adj3" fmla="val 16667"/>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2200" smtClean="0">
                <a:solidFill>
                  <a:srgbClr val="000000"/>
                </a:solidFill>
                <a:latin typeface="Arial" panose="020B0604020202020204" pitchFamily="34" charset="0"/>
                <a:cs typeface="Arial" panose="020B0604020202020204" pitchFamily="34" charset="0"/>
              </a:rPr>
              <a:t>Ngày mượn</a:t>
            </a:r>
            <a:endParaRPr lang="en-US" sz="22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097792" y="3493214"/>
            <a:ext cx="1523086" cy="1530740"/>
          </a:xfrm>
          <a:prstGeom prst="rect">
            <a:avLst/>
          </a:prstGeom>
        </p:spPr>
      </p:pic>
      <p:sp>
        <p:nvSpPr>
          <p:cNvPr id="2" name="Rectangle 1"/>
          <p:cNvSpPr/>
          <p:nvPr/>
        </p:nvSpPr>
        <p:spPr>
          <a:xfrm>
            <a:off x="764709" y="527416"/>
            <a:ext cx="5495415" cy="400110"/>
          </a:xfrm>
          <a:prstGeom prst="rect">
            <a:avLst/>
          </a:prstGeom>
        </p:spPr>
        <p:txBody>
          <a:bodyPr wrap="none">
            <a:spAutoFit/>
          </a:bodyPr>
          <a:lstStyle/>
          <a:p>
            <a:r>
              <a:rPr lang="en-US" sz="2000" b="1"/>
              <a:t>Quy tắc chung khái quát khi thiết kế CSDL: </a:t>
            </a:r>
          </a:p>
        </p:txBody>
      </p:sp>
      <p:sp>
        <p:nvSpPr>
          <p:cNvPr id="3" name="Isosceles Triangle 2"/>
          <p:cNvSpPr/>
          <p:nvPr/>
        </p:nvSpPr>
        <p:spPr>
          <a:xfrm rot="5400000">
            <a:off x="522550" y="619592"/>
            <a:ext cx="256854" cy="215758"/>
          </a:xfrm>
          <a:prstGeom prst="triangle">
            <a:avLst/>
          </a:prstGeom>
          <a:solidFill>
            <a:srgbClr val="008CF5"/>
          </a:solidFill>
          <a:ln>
            <a:solidFill>
              <a:srgbClr val="008C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58856" y="999154"/>
            <a:ext cx="7862022" cy="1015663"/>
          </a:xfrm>
          <a:prstGeom prst="rect">
            <a:avLst/>
          </a:prstGeom>
        </p:spPr>
        <p:txBody>
          <a:bodyPr wrap="square">
            <a:spAutoFit/>
          </a:bodyPr>
          <a:lstStyle/>
          <a:p>
            <a:pPr algn="just">
              <a:lnSpc>
                <a:spcPct val="150000"/>
              </a:lnSpc>
            </a:pPr>
            <a:r>
              <a:rPr lang="vi-VN" sz="2000" smtClean="0"/>
              <a:t>Cần </a:t>
            </a:r>
            <a:r>
              <a:rPr lang="vi-VN" sz="2000"/>
              <a:t>dựa trên logic nghiệp vụ (Business Logic) trong thực tế để xác định phải thu thập, lưu trữ những mục dữ liệu và thao tác dữ liệu.</a:t>
            </a:r>
            <a:endParaRPr lang="en-US" sz="2000"/>
          </a:p>
        </p:txBody>
      </p:sp>
      <p:sp>
        <p:nvSpPr>
          <p:cNvPr id="5" name="Rectangle 4"/>
          <p:cNvSpPr/>
          <p:nvPr/>
        </p:nvSpPr>
        <p:spPr>
          <a:xfrm>
            <a:off x="758856" y="2600841"/>
            <a:ext cx="7862022" cy="1015663"/>
          </a:xfrm>
          <a:prstGeom prst="rect">
            <a:avLst/>
          </a:prstGeom>
        </p:spPr>
        <p:txBody>
          <a:bodyPr wrap="square">
            <a:spAutoFit/>
          </a:bodyPr>
          <a:lstStyle/>
          <a:p>
            <a:pPr algn="just">
              <a:lnSpc>
                <a:spcPct val="150000"/>
              </a:lnSpc>
            </a:pPr>
            <a:r>
              <a:rPr lang="vi-VN" sz="2000"/>
              <a:t>CSDL thư viện đơn giản nhất gồm 3 bảng tương ứng: </a:t>
            </a:r>
            <a:r>
              <a:rPr lang="vi-VN" sz="2000" i="1"/>
              <a:t>Sách</a:t>
            </a:r>
            <a:r>
              <a:rPr lang="vi-VN" sz="2000"/>
              <a:t>, </a:t>
            </a:r>
            <a:r>
              <a:rPr lang="vi-VN" sz="2000" i="1"/>
              <a:t>Bạn Đọc</a:t>
            </a:r>
            <a:r>
              <a:rPr lang="vi-VN" sz="2000"/>
              <a:t>, </a:t>
            </a:r>
            <a:r>
              <a:rPr lang="vi-VN" sz="2000" i="1"/>
              <a:t>Mượn-Trả sách</a:t>
            </a:r>
            <a:r>
              <a:rPr lang="vi-VN" sz="2000"/>
              <a:t>.</a:t>
            </a:r>
            <a:endParaRPr lang="en-US" sz="2000"/>
          </a:p>
        </p:txBody>
      </p:sp>
      <p:sp>
        <p:nvSpPr>
          <p:cNvPr id="7" name="TextBox 6"/>
          <p:cNvSpPr txBox="1"/>
          <p:nvPr/>
        </p:nvSpPr>
        <p:spPr>
          <a:xfrm>
            <a:off x="758856" y="2138107"/>
            <a:ext cx="976044" cy="400110"/>
          </a:xfrm>
          <a:prstGeom prst="rect">
            <a:avLst/>
          </a:prstGeom>
          <a:noFill/>
        </p:spPr>
        <p:txBody>
          <a:bodyPr wrap="square" rtlCol="0">
            <a:spAutoFit/>
          </a:bodyPr>
          <a:lstStyle/>
          <a:p>
            <a:r>
              <a:rPr lang="vi-VN" sz="2000" b="1" u="sng" smtClean="0">
                <a:solidFill>
                  <a:srgbClr val="C00000"/>
                </a:solidFill>
              </a:rPr>
              <a:t>Ví dụ</a:t>
            </a:r>
            <a:r>
              <a:rPr lang="vi-VN" sz="2000" b="1" smtClean="0">
                <a:solidFill>
                  <a:srgbClr val="C00000"/>
                </a:solidFill>
              </a:rPr>
              <a:t>:</a:t>
            </a:r>
            <a:endParaRPr lang="en-US" sz="2000" b="1">
              <a:solidFill>
                <a:srgbClr val="C00000"/>
              </a:solidFill>
            </a:endParaRPr>
          </a:p>
        </p:txBody>
      </p:sp>
      <p:sp>
        <p:nvSpPr>
          <p:cNvPr id="8" name="Rectangle 7"/>
          <p:cNvSpPr/>
          <p:nvPr/>
        </p:nvSpPr>
        <p:spPr>
          <a:xfrm>
            <a:off x="758856" y="3616504"/>
            <a:ext cx="6338936" cy="101566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t>Bảng Sách gồm các cột và kiểu dữ liệu tương ứng như </a:t>
            </a:r>
            <a:r>
              <a:rPr lang="vi-VN" sz="2000" i="1"/>
              <a:t>Bảng 2</a:t>
            </a:r>
            <a:r>
              <a:rPr lang="vi-VN" sz="2000"/>
              <a:t> sau đây:</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0141"/>
            <a:ext cx="9144000" cy="3782122"/>
          </a:xfrm>
          <a:prstGeom prst="rect">
            <a:avLst/>
          </a:prstGeom>
        </p:spPr>
      </p:pic>
    </p:spTree>
    <p:extLst>
      <p:ext uri="{BB962C8B-B14F-4D97-AF65-F5344CB8AC3E}">
        <p14:creationId xmlns:p14="http://schemas.microsoft.com/office/powerpoint/2010/main" val="27124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0932" y="142384"/>
            <a:ext cx="8457441" cy="1796554"/>
            <a:chOff x="100932" y="142384"/>
            <a:chExt cx="8457441" cy="1796554"/>
          </a:xfrm>
        </p:grpSpPr>
        <p:sp>
          <p:nvSpPr>
            <p:cNvPr id="2" name="TextBox 1"/>
            <p:cNvSpPr txBox="1"/>
            <p:nvPr/>
          </p:nvSpPr>
          <p:spPr>
            <a:xfrm>
              <a:off x="678094" y="461610"/>
              <a:ext cx="7880279" cy="1477328"/>
            </a:xfrm>
            <a:prstGeom prst="rect">
              <a:avLst/>
            </a:prstGeom>
            <a:noFill/>
          </p:spPr>
          <p:txBody>
            <a:bodyPr wrap="square" rtlCol="0">
              <a:spAutoFit/>
            </a:bodyPr>
            <a:lstStyle/>
            <a:p>
              <a:pPr algn="just">
                <a:lnSpc>
                  <a:spcPct val="150000"/>
                </a:lnSpc>
              </a:pPr>
              <a:r>
                <a:rPr lang="vi-VN" sz="2000" smtClean="0"/>
                <a:t>Có thể thêm một số cột nữa cho bảng </a:t>
              </a:r>
              <a:r>
                <a:rPr lang="vi-VN" sz="2000" i="1" smtClean="0"/>
                <a:t>Sách</a:t>
              </a:r>
              <a:r>
                <a:rPr lang="vi-VN" sz="2000" smtClean="0"/>
                <a:t> tùy theo nhu cầu quản lí và quy mô kho sách. Ví dụ, ta thêm cột </a:t>
              </a:r>
              <a:r>
                <a:rPr lang="vi-VN" sz="2000" i="1" smtClean="0"/>
                <a:t>Loại sách </a:t>
              </a:r>
              <a:r>
                <a:rPr lang="vi-VN" sz="2000" smtClean="0"/>
                <a:t>để phân loại sách "Tin học" (TH) và còn lại là sách "Khác".</a:t>
              </a:r>
              <a:endParaRPr lang="en-US" sz="20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32" y="142384"/>
              <a:ext cx="577162" cy="638453"/>
            </a:xfrm>
            <a:prstGeom prst="rect">
              <a:avLst/>
            </a:prstGeom>
          </p:spPr>
        </p:pic>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7922"/>
            <a:ext cx="9144000" cy="2518651"/>
          </a:xfrm>
          <a:prstGeom prst="rect">
            <a:avLst/>
          </a:prstGeom>
        </p:spPr>
      </p:pic>
      <p:sp>
        <p:nvSpPr>
          <p:cNvPr id="5" name="Rounded Rectangle 4"/>
          <p:cNvSpPr/>
          <p:nvPr/>
        </p:nvSpPr>
        <p:spPr>
          <a:xfrm>
            <a:off x="8178228" y="2414426"/>
            <a:ext cx="965771" cy="20137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38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253" y="286132"/>
            <a:ext cx="8409399" cy="55399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t>Bảng </a:t>
            </a:r>
            <a:r>
              <a:rPr lang="vi-VN" sz="2000" i="1"/>
              <a:t>Bạn Đọc </a:t>
            </a:r>
            <a:r>
              <a:rPr lang="vi-VN" sz="2000"/>
              <a:t>gồm các cột và kiểu dữ liệu tương ứng như </a:t>
            </a:r>
            <a:r>
              <a:rPr lang="vi-VN" sz="2000" i="1"/>
              <a:t>Bảng </a:t>
            </a:r>
            <a:r>
              <a:rPr lang="vi-VN" sz="2000" i="1" smtClean="0"/>
              <a:t>3:</a:t>
            </a:r>
            <a:endParaRPr lang="en-US" sz="20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68" y="934948"/>
            <a:ext cx="7922442" cy="4208552"/>
          </a:xfrm>
          <a:prstGeom prst="rect">
            <a:avLst/>
          </a:prstGeom>
        </p:spPr>
      </p:pic>
    </p:spTree>
    <p:extLst>
      <p:ext uri="{BB962C8B-B14F-4D97-AF65-F5344CB8AC3E}">
        <p14:creationId xmlns:p14="http://schemas.microsoft.com/office/powerpoint/2010/main" val="268732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090" y="176891"/>
            <a:ext cx="7880279" cy="1477328"/>
          </a:xfrm>
          <a:prstGeom prst="rect">
            <a:avLst/>
          </a:prstGeom>
          <a:noFill/>
        </p:spPr>
        <p:txBody>
          <a:bodyPr wrap="square" rtlCol="0">
            <a:spAutoFit/>
          </a:bodyPr>
          <a:lstStyle/>
          <a:p>
            <a:pPr algn="just">
              <a:lnSpc>
                <a:spcPct val="150000"/>
              </a:lnSpc>
            </a:pPr>
            <a:r>
              <a:rPr lang="vi-VN" sz="2000" smtClean="0"/>
              <a:t>Có thể thêm một số cột nữa cho bảng </a:t>
            </a:r>
            <a:r>
              <a:rPr lang="vi-VN" sz="2000" i="1" smtClean="0"/>
              <a:t>Bạn đọc </a:t>
            </a:r>
            <a:r>
              <a:rPr lang="vi-VN" sz="2000" smtClean="0"/>
              <a:t>tùy theo yêu cầu quản lí và quy mô tập thể bạn đọc. Ví dụ: ngày bắt đầu trở thành bạn đọc, là học sinh, giáo viên hay cán bộ nhà trường,...</a:t>
            </a:r>
            <a:endParaRPr lang="en-US" sz="20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32" y="142384"/>
            <a:ext cx="577162" cy="6384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24" y="1717318"/>
            <a:ext cx="8065213" cy="3353536"/>
          </a:xfrm>
          <a:prstGeom prst="rect">
            <a:avLst/>
          </a:prstGeom>
        </p:spPr>
      </p:pic>
      <p:pic>
        <p:nvPicPr>
          <p:cNvPr id="5" name="Picture 4"/>
          <p:cNvPicPr>
            <a:picLocks noChangeAspect="1"/>
          </p:cNvPicPr>
          <p:nvPr/>
        </p:nvPicPr>
        <p:blipFill>
          <a:blip r:embed="rId4"/>
          <a:stretch>
            <a:fillRect/>
          </a:stretch>
        </p:blipFill>
        <p:spPr>
          <a:xfrm>
            <a:off x="8206809" y="4142433"/>
            <a:ext cx="888055" cy="928421"/>
          </a:xfrm>
          <a:prstGeom prst="rect">
            <a:avLst/>
          </a:prstGeom>
        </p:spPr>
      </p:pic>
    </p:spTree>
    <p:extLst>
      <p:ext uri="{BB962C8B-B14F-4D97-AF65-F5344CB8AC3E}">
        <p14:creationId xmlns:p14="http://schemas.microsoft.com/office/powerpoint/2010/main" val="38532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7576" y="441143"/>
            <a:ext cx="8365730" cy="2367067"/>
            <a:chOff x="377576" y="441143"/>
            <a:chExt cx="8365730" cy="2367067"/>
          </a:xfrm>
        </p:grpSpPr>
        <p:pic>
          <p:nvPicPr>
            <p:cNvPr id="3" name="Picture 2"/>
            <p:cNvPicPr>
              <a:picLocks noChangeAspect="1"/>
            </p:cNvPicPr>
            <p:nvPr/>
          </p:nvPicPr>
          <p:blipFill>
            <a:blip r:embed="rId2"/>
            <a:stretch>
              <a:fillRect/>
            </a:stretch>
          </p:blipFill>
          <p:spPr>
            <a:xfrm>
              <a:off x="562511" y="1918471"/>
              <a:ext cx="1112175" cy="889739"/>
            </a:xfrm>
            <a:prstGeom prst="rect">
              <a:avLst/>
            </a:prstGeom>
          </p:spPr>
        </p:pic>
        <p:sp>
          <p:nvSpPr>
            <p:cNvPr id="4" name="Rectangle 3"/>
            <p:cNvSpPr/>
            <p:nvPr/>
          </p:nvSpPr>
          <p:spPr>
            <a:xfrm>
              <a:off x="377576" y="441143"/>
              <a:ext cx="8365730" cy="1420325"/>
            </a:xfrm>
            <a:prstGeom prst="rect">
              <a:avLst/>
            </a:prstGeom>
          </p:spPr>
          <p:txBody>
            <a:bodyPr wrap="square">
              <a:spAutoFit/>
            </a:bodyPr>
            <a:lstStyle/>
            <a:p>
              <a:pPr algn="just">
                <a:lnSpc>
                  <a:spcPct val="150000"/>
                </a:lnSpc>
              </a:pPr>
              <a:r>
                <a:rPr lang="vi-VN" sz="2000" i="1" smtClean="0"/>
                <a:t>Em hãy đề xuất giải </a:t>
              </a:r>
              <a:r>
                <a:rPr lang="vi-VN" sz="2000" i="1"/>
                <a:t>pháp </a:t>
              </a:r>
              <a:r>
                <a:rPr lang="vi-VN" sz="2000" i="1" smtClean="0"/>
                <a:t>để khắc phục </a:t>
              </a:r>
              <a:r>
                <a:rPr lang="vi-VN" sz="2000" i="1"/>
                <a:t>những bất tiện khi áp dụng cách quản lí trên trong trường hợp thư viện có quy mô lớn, có yêu cầu quản lí nâng cao hơn và dịch vụ phong phú hơn so với thư viện trường.</a:t>
              </a:r>
              <a:endParaRPr lang="en-US" sz="2000" i="1"/>
            </a:p>
          </p:txBody>
        </p:sp>
      </p:grpSp>
      <p:pic>
        <p:nvPicPr>
          <p:cNvPr id="5" name="Picture 4"/>
          <p:cNvPicPr>
            <a:picLocks noChangeAspect="1"/>
          </p:cNvPicPr>
          <p:nvPr/>
        </p:nvPicPr>
        <p:blipFill>
          <a:blip r:embed="rId3"/>
          <a:stretch>
            <a:fillRect/>
          </a:stretch>
        </p:blipFill>
        <p:spPr>
          <a:xfrm>
            <a:off x="6143946" y="2575823"/>
            <a:ext cx="2782328" cy="2464072"/>
          </a:xfrm>
          <a:prstGeom prst="rect">
            <a:avLst/>
          </a:prstGeom>
        </p:spPr>
      </p:pic>
      <p:sp>
        <p:nvSpPr>
          <p:cNvPr id="6" name="Rounded Rectangular Callout 5"/>
          <p:cNvSpPr/>
          <p:nvPr/>
        </p:nvSpPr>
        <p:spPr>
          <a:xfrm>
            <a:off x="2085655" y="2363340"/>
            <a:ext cx="3883631" cy="1530851"/>
          </a:xfrm>
          <a:prstGeom prst="wedgeRoundRectCallout">
            <a:avLst>
              <a:gd name="adj1" fmla="val 69590"/>
              <a:gd name="adj2" fmla="val 32167"/>
              <a:gd name="adj3" fmla="val 16667"/>
            </a:avLst>
          </a:prstGeom>
          <a:solidFill>
            <a:schemeClr val="tx2"/>
          </a:solidFill>
          <a:ln w="19050">
            <a:solidFill>
              <a:schemeClr val="tx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Giải pháp thích hợp là thêm cột </a:t>
            </a:r>
            <a:r>
              <a:rPr lang="vi-VN" sz="2000">
                <a:solidFill>
                  <a:srgbClr val="0070C0"/>
                </a:solidFill>
                <a:latin typeface="Arial" panose="020B0604020202020204" pitchFamily="34" charset="0"/>
                <a:cs typeface="Arial" panose="020B0604020202020204" pitchFamily="34" charset="0"/>
              </a:rPr>
              <a:t>Phân loại </a:t>
            </a:r>
            <a:r>
              <a:rPr lang="vi-VN" sz="2000">
                <a:solidFill>
                  <a:srgbClr val="000000"/>
                </a:solidFill>
                <a:latin typeface="Arial" panose="020B0604020202020204" pitchFamily="34" charset="0"/>
                <a:cs typeface="Arial" panose="020B0604020202020204" pitchFamily="34" charset="0"/>
              </a:rPr>
              <a:t>và mã hóa rõ ràng cách phân loại.</a:t>
            </a:r>
            <a:endParaRPr lang="en-US" sz="2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41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3"/>
          <p:cNvSpPr txBox="1">
            <a:spLocks noGrp="1"/>
          </p:cNvSpPr>
          <p:nvPr>
            <p:ph type="title"/>
          </p:nvPr>
        </p:nvSpPr>
        <p:spPr>
          <a:xfrm>
            <a:off x="713100" y="486816"/>
            <a:ext cx="7717800" cy="542400"/>
          </a:xfrm>
          <a:prstGeom prst="rect">
            <a:avLst/>
          </a:prstGeom>
          <a:solidFill>
            <a:schemeClr val="tx2"/>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400" b="1" smtClean="0">
                <a:solidFill>
                  <a:srgbClr val="C00000"/>
                </a:solidFill>
                <a:latin typeface="Arial" panose="020B0604020202020204" pitchFamily="34" charset="0"/>
                <a:cs typeface="Arial" panose="020B0604020202020204" pitchFamily="34" charset="0"/>
              </a:rPr>
              <a:t>c) Hướng dẫn tạo bảng theo thiết kế</a:t>
            </a:r>
            <a:endParaRPr sz="2400" b="1">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a:off x="598833" y="1297979"/>
            <a:ext cx="2598788" cy="400110"/>
          </a:xfrm>
          <a:prstGeom prst="rect">
            <a:avLst/>
          </a:prstGeom>
        </p:spPr>
        <p:txBody>
          <a:bodyPr wrap="none">
            <a:spAutoFit/>
          </a:bodyPr>
          <a:lstStyle/>
          <a:p>
            <a:r>
              <a:rPr lang="vi-VN" sz="2000">
                <a:solidFill>
                  <a:schemeClr val="accent3">
                    <a:lumMod val="25000"/>
                  </a:schemeClr>
                </a:solidFill>
              </a:rPr>
              <a:t>* Xét hai trường </a:t>
            </a:r>
            <a:r>
              <a:rPr lang="vi-VN" sz="2000" smtClean="0">
                <a:solidFill>
                  <a:schemeClr val="accent3">
                    <a:lumMod val="25000"/>
                  </a:schemeClr>
                </a:solidFill>
              </a:rPr>
              <a:t>hợp:</a:t>
            </a:r>
            <a:endParaRPr lang="en-US" sz="2000">
              <a:solidFill>
                <a:schemeClr val="accent3">
                  <a:lumMod val="25000"/>
                </a:schemeClr>
              </a:solidFill>
            </a:endParaRPr>
          </a:p>
        </p:txBody>
      </p:sp>
      <p:sp>
        <p:nvSpPr>
          <p:cNvPr id="10" name="Rectangle 9"/>
          <p:cNvSpPr/>
          <p:nvPr/>
        </p:nvSpPr>
        <p:spPr>
          <a:xfrm>
            <a:off x="713100" y="1848116"/>
            <a:ext cx="7717799" cy="95866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000" smtClean="0"/>
              <a:t>CSDL </a:t>
            </a:r>
            <a:r>
              <a:rPr lang="en-US" sz="2000"/>
              <a:t>trống mới tạo sẽ có sẵn ngay trong một bảng tên là </a:t>
            </a:r>
            <a:r>
              <a:rPr lang="en-US" sz="2000" i="1"/>
              <a:t>Table1</a:t>
            </a:r>
            <a:r>
              <a:rPr lang="en-US" sz="2000"/>
              <a:t> theo mặc định</a:t>
            </a:r>
            <a:r>
              <a:rPr lang="en-US" sz="2000" smtClean="0"/>
              <a:t>.</a:t>
            </a:r>
            <a:endParaRPr lang="en-US" sz="2000"/>
          </a:p>
        </p:txBody>
      </p:sp>
      <p:sp>
        <p:nvSpPr>
          <p:cNvPr id="12" name="Rectangle 11"/>
          <p:cNvSpPr/>
          <p:nvPr/>
        </p:nvSpPr>
        <p:spPr>
          <a:xfrm>
            <a:off x="713098" y="4142619"/>
            <a:ext cx="7717799" cy="400110"/>
          </a:xfrm>
          <a:prstGeom prst="rect">
            <a:avLst/>
          </a:prstGeom>
        </p:spPr>
        <p:txBody>
          <a:bodyPr wrap="square">
            <a:spAutoFit/>
          </a:bodyPr>
          <a:lstStyle/>
          <a:p>
            <a:r>
              <a:rPr lang="vi-VN" sz="2000">
                <a:solidFill>
                  <a:schemeClr val="accent3">
                    <a:lumMod val="25000"/>
                  </a:schemeClr>
                </a:solidFill>
              </a:rPr>
              <a:t>* Có thể nhập luôn tên mới cho bảng trước khi nháy lệnh </a:t>
            </a:r>
            <a:r>
              <a:rPr lang="vi-VN" sz="2000" b="1">
                <a:solidFill>
                  <a:schemeClr val="accent3">
                    <a:lumMod val="25000"/>
                  </a:schemeClr>
                </a:solidFill>
              </a:rPr>
              <a:t>Create</a:t>
            </a:r>
            <a:r>
              <a:rPr lang="vi-VN" sz="2000">
                <a:solidFill>
                  <a:schemeClr val="accent3">
                    <a:lumMod val="25000"/>
                  </a:schemeClr>
                </a:solidFill>
              </a:rPr>
              <a:t>.</a:t>
            </a:r>
            <a:endParaRPr lang="en-US" sz="2000">
              <a:solidFill>
                <a:schemeClr val="accent3">
                  <a:lumMod val="25000"/>
                </a:schemeClr>
              </a:solidFill>
            </a:endParaRPr>
          </a:p>
        </p:txBody>
      </p:sp>
      <p:sp>
        <p:nvSpPr>
          <p:cNvPr id="11" name="Rectangle 10"/>
          <p:cNvSpPr/>
          <p:nvPr/>
        </p:nvSpPr>
        <p:spPr>
          <a:xfrm>
            <a:off x="713099" y="2895158"/>
            <a:ext cx="7717799" cy="1015663"/>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en-US" sz="2000"/>
              <a:t>CSDL đang làm việc: Nháy chuột chọn </a:t>
            </a:r>
            <a:r>
              <a:rPr lang="en-US" sz="2000" b="1"/>
              <a:t>Create\Table</a:t>
            </a:r>
            <a:r>
              <a:rPr lang="en-US" sz="2000"/>
              <a:t> sẽ tạo thêm một bảng mới tên là </a:t>
            </a:r>
            <a:r>
              <a:rPr lang="en-US" sz="2000" i="1"/>
              <a:t>Table1</a:t>
            </a:r>
            <a:r>
              <a:rPr lang="en-US" sz="200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07"/>
                                        </p:tgtEl>
                                        <p:attrNameLst>
                                          <p:attrName>style.visibility</p:attrName>
                                        </p:attrNameLst>
                                      </p:cBhvr>
                                      <p:to>
                                        <p:strVal val="visible"/>
                                      </p:to>
                                    </p:set>
                                    <p:animEffect transition="in" filter="barn(inVertical)">
                                      <p:cBhvr>
                                        <p:cTn id="7" dur="500"/>
                                        <p:tgtEl>
                                          <p:spTgt spid="8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 grpId="0" animBg="1"/>
      <p:bldP spid="9" grpId="0"/>
      <p:bldP spid="10" grpId="0"/>
      <p:bldP spid="1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2" name="Rectangle 1"/>
          <p:cNvSpPr/>
          <p:nvPr/>
        </p:nvSpPr>
        <p:spPr>
          <a:xfrm>
            <a:off x="1279132" y="501888"/>
            <a:ext cx="7474450" cy="958660"/>
          </a:xfrm>
          <a:prstGeom prst="rect">
            <a:avLst/>
          </a:prstGeom>
        </p:spPr>
        <p:txBody>
          <a:bodyPr wrap="square">
            <a:spAutoFit/>
          </a:bodyPr>
          <a:lstStyle/>
          <a:p>
            <a:pPr algn="just">
              <a:lnSpc>
                <a:spcPct val="150000"/>
              </a:lnSpc>
            </a:pPr>
            <a:r>
              <a:rPr lang="vi-VN" sz="2000" i="1" smtClean="0">
                <a:solidFill>
                  <a:srgbClr val="002060"/>
                </a:solidFill>
              </a:rPr>
              <a:t>Hoạt động các nhóm 3 - 4 HS, thực </a:t>
            </a:r>
            <a:r>
              <a:rPr lang="vi-VN" sz="2000" i="1">
                <a:solidFill>
                  <a:srgbClr val="002060"/>
                </a:solidFill>
              </a:rPr>
              <a:t>hiện tạo bảng theo thiết kế thông qua hướng dẫn trong SGK.</a:t>
            </a:r>
            <a:endParaRPr lang="en-US" sz="2000" i="1">
              <a:solidFill>
                <a:srgbClr val="002060"/>
              </a:solidFill>
            </a:endParaRPr>
          </a:p>
        </p:txBody>
      </p:sp>
      <p:pic>
        <p:nvPicPr>
          <p:cNvPr id="7" name="Picture 6"/>
          <p:cNvPicPr>
            <a:picLocks noChangeAspect="1"/>
          </p:cNvPicPr>
          <p:nvPr/>
        </p:nvPicPr>
        <p:blipFill>
          <a:blip r:embed="rId3"/>
          <a:stretch>
            <a:fillRect/>
          </a:stretch>
        </p:blipFill>
        <p:spPr>
          <a:xfrm>
            <a:off x="475801" y="632030"/>
            <a:ext cx="721138" cy="698376"/>
          </a:xfrm>
          <a:prstGeom prst="rect">
            <a:avLst/>
          </a:prstGeom>
        </p:spPr>
      </p:pic>
      <p:sp>
        <p:nvSpPr>
          <p:cNvPr id="8" name="Rectangle 7"/>
          <p:cNvSpPr/>
          <p:nvPr/>
        </p:nvSpPr>
        <p:spPr>
          <a:xfrm>
            <a:off x="3637052" y="2030258"/>
            <a:ext cx="4708134" cy="1015663"/>
          </a:xfrm>
          <a:prstGeom prst="rect">
            <a:avLst/>
          </a:prstGeom>
        </p:spPr>
        <p:txBody>
          <a:bodyPr wrap="square">
            <a:spAutoFit/>
          </a:bodyPr>
          <a:lstStyle/>
          <a:p>
            <a:pPr algn="just">
              <a:lnSpc>
                <a:spcPct val="150000"/>
              </a:lnSpc>
            </a:pPr>
            <a:r>
              <a:rPr lang="vi-VN" sz="2000" b="1">
                <a:solidFill>
                  <a:schemeClr val="accent2">
                    <a:lumMod val="50000"/>
                  </a:schemeClr>
                </a:solidFill>
              </a:rPr>
              <a:t>Thiết lập kiểu dữ liệu cho mỗi trường và các thuộc tính chi tiết</a:t>
            </a:r>
            <a:endParaRPr lang="en-US" sz="2000" b="1">
              <a:solidFill>
                <a:schemeClr val="accent2">
                  <a:lumMod val="50000"/>
                </a:schemeClr>
              </a:solidFill>
            </a:endParaRPr>
          </a:p>
        </p:txBody>
      </p:sp>
      <p:sp>
        <p:nvSpPr>
          <p:cNvPr id="9" name="Rectangle 8"/>
          <p:cNvSpPr/>
          <p:nvPr/>
        </p:nvSpPr>
        <p:spPr>
          <a:xfrm>
            <a:off x="5108824" y="3440299"/>
            <a:ext cx="3328829" cy="1015663"/>
          </a:xfrm>
          <a:prstGeom prst="rect">
            <a:avLst/>
          </a:prstGeom>
        </p:spPr>
        <p:txBody>
          <a:bodyPr wrap="square">
            <a:spAutoFit/>
          </a:bodyPr>
          <a:lstStyle/>
          <a:p>
            <a:pPr algn="just">
              <a:lnSpc>
                <a:spcPct val="150000"/>
              </a:lnSpc>
            </a:pPr>
            <a:r>
              <a:rPr lang="en-US" sz="2000" b="1">
                <a:solidFill>
                  <a:schemeClr val="accent2">
                    <a:lumMod val="50000"/>
                  </a:schemeClr>
                </a:solidFill>
              </a:rPr>
              <a:t>Gõ nhập dữ liệu vào bảng để kiểm tra</a:t>
            </a:r>
          </a:p>
        </p:txBody>
      </p:sp>
      <p:cxnSp>
        <p:nvCxnSpPr>
          <p:cNvPr id="13" name="Elbow Connector 12"/>
          <p:cNvCxnSpPr>
            <a:endCxn id="8" idx="1"/>
          </p:cNvCxnSpPr>
          <p:nvPr/>
        </p:nvCxnSpPr>
        <p:spPr>
          <a:xfrm flipV="1">
            <a:off x="2476072" y="2538090"/>
            <a:ext cx="1160980" cy="441290"/>
          </a:xfrm>
          <a:prstGeom prst="bentConnector3">
            <a:avLst/>
          </a:prstGeom>
          <a:ln w="19050">
            <a:solidFill>
              <a:srgbClr val="00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9" idx="1"/>
          </p:cNvCxnSpPr>
          <p:nvPr/>
        </p:nvCxnSpPr>
        <p:spPr>
          <a:xfrm>
            <a:off x="3133618" y="3698697"/>
            <a:ext cx="1975206" cy="249434"/>
          </a:xfrm>
          <a:prstGeom prst="bentConnector3">
            <a:avLst/>
          </a:prstGeom>
          <a:ln w="19050">
            <a:solidFill>
              <a:srgbClr val="00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146125" y="2506898"/>
            <a:ext cx="3267739" cy="2542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6"/>
          <p:cNvSpPr txBox="1">
            <a:spLocks noGrp="1"/>
          </p:cNvSpPr>
          <p:nvPr>
            <p:ph type="title"/>
          </p:nvPr>
        </p:nvSpPr>
        <p:spPr>
          <a:xfrm>
            <a:off x="641181" y="630654"/>
            <a:ext cx="7717800" cy="542400"/>
          </a:xfrm>
          <a:prstGeom prst="rect">
            <a:avLst/>
          </a:prstGeom>
          <a:solidFill>
            <a:schemeClr val="tx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b="1" smtClean="0">
                <a:latin typeface="Arial" panose="020B0604020202020204" pitchFamily="34" charset="0"/>
                <a:cs typeface="Arial" panose="020B0604020202020204" pitchFamily="34" charset="0"/>
              </a:rPr>
              <a:t>KHỞI ĐỘNG</a:t>
            </a:r>
            <a:endParaRPr b="1">
              <a:latin typeface="Arial" panose="020B0604020202020204" pitchFamily="34" charset="0"/>
              <a:cs typeface="Arial" panose="020B0604020202020204" pitchFamily="34" charset="0"/>
            </a:endParaRPr>
          </a:p>
        </p:txBody>
      </p:sp>
      <p:sp>
        <p:nvSpPr>
          <p:cNvPr id="3" name="Rectangle 2"/>
          <p:cNvSpPr/>
          <p:nvPr/>
        </p:nvSpPr>
        <p:spPr>
          <a:xfrm>
            <a:off x="716145" y="1332604"/>
            <a:ext cx="7567871" cy="958660"/>
          </a:xfrm>
          <a:prstGeom prst="rect">
            <a:avLst/>
          </a:prstGeom>
        </p:spPr>
        <p:txBody>
          <a:bodyPr wrap="square">
            <a:spAutoFit/>
          </a:bodyPr>
          <a:lstStyle/>
          <a:p>
            <a:pPr algn="just">
              <a:lnSpc>
                <a:spcPct val="150000"/>
              </a:lnSpc>
            </a:pPr>
            <a:r>
              <a:rPr lang="vi-VN" sz="2000" i="1" smtClean="0"/>
              <a:t>Em hãy </a:t>
            </a:r>
            <a:r>
              <a:rPr lang="vi-VN" sz="2000" i="1"/>
              <a:t>trình bày hoạt động hằng ngày của </a:t>
            </a:r>
            <a:r>
              <a:rPr lang="vi-VN" sz="2000" i="1" smtClean="0"/>
              <a:t>thư viện trường em, từ </a:t>
            </a:r>
            <a:r>
              <a:rPr lang="vi-VN" sz="2000" i="1"/>
              <a:t>đó nhận biết các yêu cầu lưu trữ dữ liệu và khai thác thông tin.</a:t>
            </a:r>
            <a:endParaRPr lang="en-US" sz="2000" i="1"/>
          </a:p>
        </p:txBody>
      </p:sp>
      <p:sp>
        <p:nvSpPr>
          <p:cNvPr id="2" name="Rectangle 1"/>
          <p:cNvSpPr/>
          <p:nvPr/>
        </p:nvSpPr>
        <p:spPr>
          <a:xfrm>
            <a:off x="716145" y="3124778"/>
            <a:ext cx="4572000" cy="1477328"/>
          </a:xfrm>
          <a:prstGeom prst="rect">
            <a:avLst/>
          </a:prstGeom>
        </p:spPr>
        <p:txBody>
          <a:bodyPr>
            <a:spAutoFit/>
          </a:bodyPr>
          <a:lstStyle/>
          <a:p>
            <a:pPr algn="just">
              <a:lnSpc>
                <a:spcPct val="150000"/>
              </a:lnSpc>
            </a:pPr>
            <a:r>
              <a:rPr lang="vi-VN" sz="2000" b="1" smtClean="0"/>
              <a:t>Một số hoạt động:</a:t>
            </a:r>
          </a:p>
          <a:p>
            <a:pPr marL="342900" indent="-342900" algn="just">
              <a:lnSpc>
                <a:spcPct val="150000"/>
              </a:lnSpc>
              <a:buFont typeface="Arial" panose="020B0604020202020204" pitchFamily="34" charset="0"/>
              <a:buChar char="•"/>
            </a:pPr>
            <a:r>
              <a:rPr lang="vi-VN" sz="2000"/>
              <a:t>G</a:t>
            </a:r>
            <a:r>
              <a:rPr lang="vi-VN" sz="2000" smtClean="0"/>
              <a:t>iao </a:t>
            </a:r>
            <a:r>
              <a:rPr lang="vi-VN" sz="2000"/>
              <a:t>dịch mượn - trả sách, </a:t>
            </a:r>
            <a:endParaRPr lang="vi-VN" sz="2000" smtClean="0"/>
          </a:p>
          <a:p>
            <a:pPr marL="342900" indent="-342900" algn="just">
              <a:lnSpc>
                <a:spcPct val="150000"/>
              </a:lnSpc>
              <a:buFont typeface="Arial" panose="020B0604020202020204" pitchFamily="34" charset="0"/>
              <a:buChar char="•"/>
            </a:pPr>
            <a:r>
              <a:rPr lang="vi-VN" sz="2000"/>
              <a:t>L</a:t>
            </a:r>
            <a:r>
              <a:rPr lang="vi-VN" sz="2000" smtClean="0"/>
              <a:t>ưu </a:t>
            </a:r>
            <a:r>
              <a:rPr lang="vi-VN" sz="2000"/>
              <a:t>trữ thông tin các quyển sách,... </a:t>
            </a:r>
            <a:endParaRPr lang="en-US" sz="200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14456" y="2680010"/>
            <a:ext cx="3426866" cy="2400300"/>
          </a:xfrm>
          <a:prstGeom prst="rect">
            <a:avLst/>
          </a:prstGeom>
        </p:spPr>
      </p:pic>
      <p:pic>
        <p:nvPicPr>
          <p:cNvPr id="6" name="Picture 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06286" y="2450814"/>
            <a:ext cx="775268" cy="526690"/>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33" name="TextBox 32"/>
          <p:cNvSpPr txBox="1"/>
          <p:nvPr/>
        </p:nvSpPr>
        <p:spPr>
          <a:xfrm>
            <a:off x="708917" y="1479480"/>
            <a:ext cx="7767263" cy="2349874"/>
          </a:xfrm>
          <a:prstGeom prst="rect">
            <a:avLst/>
          </a:prstGeom>
          <a:noFill/>
        </p:spPr>
        <p:txBody>
          <a:bodyPr wrap="square" rtlCol="0">
            <a:spAutoFit/>
          </a:bodyPr>
          <a:lstStyle/>
          <a:p>
            <a:pPr algn="ctr">
              <a:lnSpc>
                <a:spcPct val="150000"/>
              </a:lnSpc>
            </a:pPr>
            <a:r>
              <a:rPr lang="vi-VN" sz="3400" b="1">
                <a:solidFill>
                  <a:srgbClr val="DAEAEA">
                    <a:lumMod val="25000"/>
                  </a:srgbClr>
                </a:solidFill>
              </a:rPr>
              <a:t>2</a:t>
            </a:r>
            <a:r>
              <a:rPr lang="vi-VN" sz="3400" b="1" smtClean="0">
                <a:solidFill>
                  <a:srgbClr val="DAEAEA">
                    <a:lumMod val="25000"/>
                  </a:srgbClr>
                </a:solidFill>
              </a:rPr>
              <a:t>. </a:t>
            </a:r>
          </a:p>
          <a:p>
            <a:pPr algn="ctr">
              <a:lnSpc>
                <a:spcPct val="150000"/>
              </a:lnSpc>
            </a:pPr>
            <a:r>
              <a:rPr lang="vi-VN" sz="3400" b="1" smtClean="0">
                <a:solidFill>
                  <a:srgbClr val="DAEAEA">
                    <a:lumMod val="25000"/>
                  </a:srgbClr>
                </a:solidFill>
              </a:rPr>
              <a:t>CHUYỂN QUAN HỆ "NHIỀU - NHIỀU" THÀNH QUAN HỆ "MỘT - NHIỀU"</a:t>
            </a:r>
            <a:endParaRPr lang="en-US" sz="3400" b="1">
              <a:solidFill>
                <a:srgbClr val="DAEAEA">
                  <a:lumMod val="25000"/>
                </a:srgbClr>
              </a:solidFill>
            </a:endParaRPr>
          </a:p>
        </p:txBody>
      </p:sp>
    </p:spTree>
    <p:extLst>
      <p:ext uri="{BB962C8B-B14F-4D97-AF65-F5344CB8AC3E}">
        <p14:creationId xmlns:p14="http://schemas.microsoft.com/office/powerpoint/2010/main" val="2329428903"/>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grpSp>
        <p:nvGrpSpPr>
          <p:cNvPr id="3" name="Group 2"/>
          <p:cNvGrpSpPr/>
          <p:nvPr/>
        </p:nvGrpSpPr>
        <p:grpSpPr>
          <a:xfrm>
            <a:off x="497807" y="498026"/>
            <a:ext cx="8245501" cy="958660"/>
            <a:chOff x="497807" y="498026"/>
            <a:chExt cx="8245501" cy="95866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15635">
              <a:off x="497807" y="628291"/>
              <a:ext cx="969162" cy="813317"/>
            </a:xfrm>
            <a:prstGeom prst="rect">
              <a:avLst/>
            </a:prstGeom>
            <a:effectLst>
              <a:outerShdw blurRad="50800" dist="38100" dir="18900000" algn="bl" rotWithShape="0">
                <a:prstClr val="black">
                  <a:alpha val="40000"/>
                </a:prstClr>
              </a:outerShdw>
            </a:effectLst>
          </p:spPr>
        </p:pic>
        <p:sp>
          <p:nvSpPr>
            <p:cNvPr id="6" name="Rectangle 5"/>
            <p:cNvSpPr/>
            <p:nvPr/>
          </p:nvSpPr>
          <p:spPr>
            <a:xfrm>
              <a:off x="1569217" y="498026"/>
              <a:ext cx="7174091" cy="958660"/>
            </a:xfrm>
            <a:prstGeom prst="rect">
              <a:avLst/>
            </a:prstGeom>
          </p:spPr>
          <p:txBody>
            <a:bodyPr wrap="square">
              <a:spAutoFit/>
            </a:bodyPr>
            <a:lstStyle/>
            <a:p>
              <a:pPr algn="just">
                <a:lnSpc>
                  <a:spcPct val="150000"/>
                </a:lnSpc>
              </a:pPr>
              <a:r>
                <a:rPr lang="vi-VN" sz="2000" i="1">
                  <a:solidFill>
                    <a:srgbClr val="002060"/>
                  </a:solidFill>
                </a:rPr>
                <a:t>Đ</a:t>
              </a:r>
              <a:r>
                <a:rPr lang="en-US" sz="2000" i="1" smtClean="0">
                  <a:solidFill>
                    <a:srgbClr val="002060"/>
                  </a:solidFill>
                </a:rPr>
                <a:t>ọc </a:t>
              </a:r>
              <a:r>
                <a:rPr lang="en-US" sz="2000" i="1">
                  <a:solidFill>
                    <a:srgbClr val="002060"/>
                  </a:solidFill>
                </a:rPr>
                <a:t>hiểu mục 2, quan sát Bảng 4 để hình thành kiến thức mới về mối quan hệ giữa hai bảng trong CSDL quan hệ.</a:t>
              </a:r>
            </a:p>
          </p:txBody>
        </p:sp>
      </p:grpSp>
      <p:pic>
        <p:nvPicPr>
          <p:cNvPr id="7" name="Picture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494" t="2812" r="3370" b="4184"/>
          <a:stretch/>
        </p:blipFill>
        <p:spPr>
          <a:xfrm>
            <a:off x="945223" y="1571874"/>
            <a:ext cx="7284377" cy="3384571"/>
          </a:xfrm>
          <a:prstGeom prst="rect">
            <a:avLst/>
          </a:prstGeom>
        </p:spPr>
      </p:pic>
      <p:pic>
        <p:nvPicPr>
          <p:cNvPr id="5" name="Picture 4"/>
          <p:cNvPicPr>
            <a:picLocks noChangeAspect="1"/>
          </p:cNvPicPr>
          <p:nvPr/>
        </p:nvPicPr>
        <p:blipFill>
          <a:blip r:embed="rId5"/>
          <a:stretch>
            <a:fillRect/>
          </a:stretch>
        </p:blipFill>
        <p:spPr>
          <a:xfrm>
            <a:off x="7438228" y="3014449"/>
            <a:ext cx="1582744" cy="1941996"/>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5" name="Rectangle 4"/>
          <p:cNvSpPr/>
          <p:nvPr/>
        </p:nvSpPr>
        <p:spPr>
          <a:xfrm>
            <a:off x="1140946" y="466083"/>
            <a:ext cx="7792949" cy="1015663"/>
          </a:xfrm>
          <a:prstGeom prst="rect">
            <a:avLst/>
          </a:prstGeom>
        </p:spPr>
        <p:txBody>
          <a:bodyPr wrap="square">
            <a:spAutoFit/>
          </a:bodyPr>
          <a:lstStyle/>
          <a:p>
            <a:pPr algn="just">
              <a:lnSpc>
                <a:spcPct val="150000"/>
              </a:lnSpc>
            </a:pPr>
            <a:r>
              <a:rPr lang="vi-VN" sz="2000"/>
              <a:t>Với CSDL quản lí thư viện, thực tế hoạt động nghiệp vụ cho thấy mối liên kết giữa bảng </a:t>
            </a:r>
            <a:r>
              <a:rPr lang="vi-VN" sz="2000" i="1"/>
              <a:t>Sách</a:t>
            </a:r>
            <a:r>
              <a:rPr lang="vi-VN" sz="2000"/>
              <a:t> và bảng </a:t>
            </a:r>
            <a:r>
              <a:rPr lang="vi-VN" sz="2000" i="1"/>
              <a:t>Bạn Đọc </a:t>
            </a:r>
            <a:r>
              <a:rPr lang="vi-VN" sz="2000"/>
              <a:t>là </a:t>
            </a:r>
            <a:r>
              <a:rPr lang="vi-VN" sz="2000">
                <a:solidFill>
                  <a:srgbClr val="0070C0"/>
                </a:solidFill>
              </a:rPr>
              <a:t>nhiều </a:t>
            </a:r>
            <a:r>
              <a:rPr lang="vi-VN" sz="2000" smtClean="0">
                <a:solidFill>
                  <a:srgbClr val="0070C0"/>
                </a:solidFill>
              </a:rPr>
              <a:t>- </a:t>
            </a:r>
            <a:r>
              <a:rPr lang="vi-VN" sz="2000">
                <a:solidFill>
                  <a:srgbClr val="0070C0"/>
                </a:solidFill>
              </a:rPr>
              <a:t>nhiều</a:t>
            </a:r>
            <a:r>
              <a:rPr lang="vi-VN" sz="2000"/>
              <a:t>. </a:t>
            </a:r>
            <a:endParaRPr lang="en-US" sz="20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64" y="635587"/>
            <a:ext cx="822962" cy="676657"/>
          </a:xfrm>
          <a:prstGeom prst="rect">
            <a:avLst/>
          </a:prstGeom>
        </p:spPr>
      </p:pic>
      <p:sp>
        <p:nvSpPr>
          <p:cNvPr id="7" name="Rectangle 6"/>
          <p:cNvSpPr/>
          <p:nvPr/>
        </p:nvSpPr>
        <p:spPr>
          <a:xfrm>
            <a:off x="657545" y="1607872"/>
            <a:ext cx="8116585" cy="142032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Các </a:t>
            </a:r>
            <a:r>
              <a:rPr lang="vi-VN" sz="2000"/>
              <a:t>trường dữ liệu </a:t>
            </a:r>
            <a:r>
              <a:rPr lang="vi-VN" sz="2000">
                <a:solidFill>
                  <a:srgbClr val="0070C0"/>
                </a:solidFill>
              </a:rPr>
              <a:t>Mã sách</a:t>
            </a:r>
            <a:r>
              <a:rPr lang="vi-VN" sz="2000"/>
              <a:t>, </a:t>
            </a:r>
            <a:r>
              <a:rPr lang="vi-VN" sz="2000">
                <a:solidFill>
                  <a:srgbClr val="0070C0"/>
                </a:solidFill>
              </a:rPr>
              <a:t>Số thẻ TV </a:t>
            </a:r>
            <a:r>
              <a:rPr lang="vi-VN" sz="2000"/>
              <a:t>là khóa ngoài để tham chiếu đến bảng </a:t>
            </a:r>
            <a:r>
              <a:rPr lang="vi-VN" sz="2000" i="1"/>
              <a:t>Sách</a:t>
            </a:r>
            <a:r>
              <a:rPr lang="vi-VN" sz="2000"/>
              <a:t> và bảng </a:t>
            </a:r>
            <a:r>
              <a:rPr lang="vi-VN" sz="2000" i="1"/>
              <a:t>Bạn Đọc</a:t>
            </a:r>
            <a:r>
              <a:rPr lang="vi-VN" sz="2000"/>
              <a:t>. Các trường </a:t>
            </a:r>
            <a:r>
              <a:rPr lang="vi-VN" sz="2000">
                <a:solidFill>
                  <a:srgbClr val="0070C0"/>
                </a:solidFill>
              </a:rPr>
              <a:t>Ngày mượn</a:t>
            </a:r>
            <a:r>
              <a:rPr lang="vi-VN" sz="2000"/>
              <a:t>, </a:t>
            </a:r>
            <a:r>
              <a:rPr lang="vi-VN" sz="2000">
                <a:solidFill>
                  <a:srgbClr val="0070C0"/>
                </a:solidFill>
              </a:rPr>
              <a:t>Ngày trả </a:t>
            </a:r>
            <a:r>
              <a:rPr lang="vi-VN" sz="2000"/>
              <a:t>là dữ liệu phải có đi kèm với một giao dịch cụ thể</a:t>
            </a:r>
            <a:r>
              <a:rPr lang="vi-VN" sz="2000" smtClean="0"/>
              <a:t>.</a:t>
            </a:r>
            <a:endParaRPr lang="vi-VN" sz="2000"/>
          </a:p>
        </p:txBody>
      </p:sp>
      <p:sp>
        <p:nvSpPr>
          <p:cNvPr id="8" name="Rectangle 7"/>
          <p:cNvSpPr/>
          <p:nvPr/>
        </p:nvSpPr>
        <p:spPr>
          <a:xfrm>
            <a:off x="657545" y="3154324"/>
            <a:ext cx="8024117" cy="1477328"/>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Trường </a:t>
            </a:r>
            <a:r>
              <a:rPr lang="vi-VN" sz="2000">
                <a:solidFill>
                  <a:srgbClr val="0070C0"/>
                </a:solidFill>
              </a:rPr>
              <a:t>ID</a:t>
            </a:r>
            <a:r>
              <a:rPr lang="vi-VN" sz="2000"/>
              <a:t> do Access tự động tạo ra là khóa chính của bảng </a:t>
            </a:r>
            <a:r>
              <a:rPr lang="vi-VN" sz="2000" i="1"/>
              <a:t>Mượn - Trả</a:t>
            </a:r>
            <a:r>
              <a:rPr lang="vi-VN" sz="2000"/>
              <a:t>. Điều này phù hợp với quy tắc thực hành thường áp dụng khi ghi lại các giao dịch đó là đánh số theo thứ tự tăng dần.</a:t>
            </a:r>
          </a:p>
        </p:txBody>
      </p:sp>
    </p:spTree>
    <p:extLst>
      <p:ext uri="{BB962C8B-B14F-4D97-AF65-F5344CB8AC3E}">
        <p14:creationId xmlns:p14="http://schemas.microsoft.com/office/powerpoint/2010/main" val="9409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4680" y="1356056"/>
            <a:ext cx="2280863" cy="523220"/>
          </a:xfrm>
          <a:prstGeom prst="rect">
            <a:avLst/>
          </a:prstGeom>
          <a:noFill/>
        </p:spPr>
        <p:txBody>
          <a:bodyPr wrap="square" rtlCol="0">
            <a:spAutoFit/>
          </a:bodyPr>
          <a:lstStyle/>
          <a:p>
            <a:pPr algn="ctr"/>
            <a:r>
              <a:rPr lang="vi-VN" sz="2800" b="1" smtClean="0">
                <a:solidFill>
                  <a:schemeClr val="tx2">
                    <a:lumMod val="25000"/>
                  </a:schemeClr>
                </a:solidFill>
              </a:rPr>
              <a:t>GHI NHỚ</a:t>
            </a:r>
            <a:endParaRPr lang="en-US" sz="2800" b="1">
              <a:solidFill>
                <a:schemeClr val="tx2">
                  <a:lumMod val="25000"/>
                </a:schemeClr>
              </a:solidFill>
            </a:endParaRPr>
          </a:p>
        </p:txBody>
      </p:sp>
      <mc:AlternateContent xmlns:mc="http://schemas.openxmlformats.org/markup-compatibility/2006" xmlns:a14="http://schemas.microsoft.com/office/drawing/2010/main">
        <mc:Choice Requires="a14">
          <p:sp>
            <p:nvSpPr>
              <p:cNvPr id="5" name="Rectangle 4"/>
              <p:cNvSpPr/>
              <p:nvPr/>
            </p:nvSpPr>
            <p:spPr>
              <a:xfrm>
                <a:off x="1735038" y="2023114"/>
                <a:ext cx="5720146" cy="1615827"/>
              </a:xfrm>
              <a:prstGeom prst="rect">
                <a:avLst/>
              </a:prstGeom>
            </p:spPr>
            <p:txBody>
              <a:bodyPr wrap="square">
                <a:spAutoFit/>
              </a:bodyPr>
              <a:lstStyle/>
              <a:p>
                <a:pPr algn="just">
                  <a:lnSpc>
                    <a:spcPct val="150000"/>
                  </a:lnSpc>
                </a:pPr>
                <a:r>
                  <a:rPr lang="vi-VN" sz="2200"/>
                  <a:t>Trong Access nói riêng và CSDL quan hệ nói chung, giữa hai bảng chỉ có mối quan hệ một - một (1 - 1) hoặc một - nhiều (1 - </a:t>
                </a:r>
                <a14:m>
                  <m:oMath xmlns:m="http://schemas.openxmlformats.org/officeDocument/2006/math">
                    <m:r>
                      <a:rPr lang="vi-VN" sz="2200" i="1" smtClean="0">
                        <a:latin typeface="Cambria Math" panose="02040503050406030204" pitchFamily="18" charset="0"/>
                        <a:ea typeface="Cambria Math" panose="02040503050406030204" pitchFamily="18" charset="0"/>
                      </a:rPr>
                      <m:t>∞</m:t>
                    </m:r>
                  </m:oMath>
                </a14:m>
                <a:r>
                  <a:rPr lang="vi-VN" sz="2200" smtClean="0"/>
                  <a:t>). </a:t>
                </a:r>
                <a:endParaRPr lang="vi-VN" sz="2200"/>
              </a:p>
            </p:txBody>
          </p:sp>
        </mc:Choice>
        <mc:Fallback xmlns="">
          <p:sp>
            <p:nvSpPr>
              <p:cNvPr id="5" name="Rectangle 4"/>
              <p:cNvSpPr>
                <a:spLocks noRot="1" noChangeAspect="1" noMove="1" noResize="1" noEditPoints="1" noAdjustHandles="1" noChangeArrowheads="1" noChangeShapeType="1" noTextEdit="1"/>
              </p:cNvSpPr>
              <p:nvPr/>
            </p:nvSpPr>
            <p:spPr>
              <a:xfrm>
                <a:off x="1735038" y="2023114"/>
                <a:ext cx="5720146" cy="1615827"/>
              </a:xfrm>
              <a:prstGeom prst="rect">
                <a:avLst/>
              </a:prstGeom>
              <a:blipFill rotWithShape="0">
                <a:blip r:embed="rId2"/>
                <a:stretch>
                  <a:fillRect l="-1386" r="-1386" b="-3019"/>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598" y="3495103"/>
            <a:ext cx="1451986" cy="1372884"/>
          </a:xfrm>
          <a:prstGeom prst="rect">
            <a:avLst/>
          </a:prstGeom>
        </p:spPr>
      </p:pic>
    </p:spTree>
    <p:extLst>
      <p:ext uri="{BB962C8B-B14F-4D97-AF65-F5344CB8AC3E}">
        <p14:creationId xmlns:p14="http://schemas.microsoft.com/office/powerpoint/2010/main" val="241308347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33" name="TextBox 32"/>
          <p:cNvSpPr txBox="1"/>
          <p:nvPr/>
        </p:nvSpPr>
        <p:spPr>
          <a:xfrm>
            <a:off x="865118" y="1818527"/>
            <a:ext cx="7508319" cy="1824923"/>
          </a:xfrm>
          <a:prstGeom prst="rect">
            <a:avLst/>
          </a:prstGeom>
          <a:noFill/>
        </p:spPr>
        <p:txBody>
          <a:bodyPr wrap="square" rtlCol="0">
            <a:spAutoFit/>
          </a:bodyPr>
          <a:lstStyle/>
          <a:p>
            <a:pPr algn="ctr">
              <a:lnSpc>
                <a:spcPct val="150000"/>
              </a:lnSpc>
            </a:pPr>
            <a:r>
              <a:rPr lang="vi-VN" sz="4000" b="1" smtClean="0">
                <a:solidFill>
                  <a:srgbClr val="DAEAEA">
                    <a:lumMod val="25000"/>
                  </a:srgbClr>
                </a:solidFill>
              </a:rPr>
              <a:t>3. THỰC HÀNH TẠO BẢNG TRONG CSDL</a:t>
            </a:r>
            <a:endParaRPr lang="vi-VN" sz="4000" b="1">
              <a:solidFill>
                <a:srgbClr val="DAEAEA">
                  <a:lumMod val="25000"/>
                </a:srgbClr>
              </a:solidFill>
            </a:endParaRPr>
          </a:p>
        </p:txBody>
      </p:sp>
    </p:spTree>
    <p:extLst>
      <p:ext uri="{BB962C8B-B14F-4D97-AF65-F5344CB8AC3E}">
        <p14:creationId xmlns:p14="http://schemas.microsoft.com/office/powerpoint/2010/main" val="2254693343"/>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19639" y="560111"/>
            <a:ext cx="4609907" cy="603853"/>
            <a:chOff x="619639" y="560111"/>
            <a:chExt cx="4609907" cy="603853"/>
          </a:xfrm>
        </p:grpSpPr>
        <p:pic>
          <p:nvPicPr>
            <p:cNvPr id="6" name="Picture 5"/>
            <p:cNvPicPr>
              <a:picLocks noChangeAspect="1"/>
            </p:cNvPicPr>
            <p:nvPr/>
          </p:nvPicPr>
          <p:blipFill>
            <a:blip r:embed="rId2"/>
            <a:stretch>
              <a:fillRect/>
            </a:stretch>
          </p:blipFill>
          <p:spPr>
            <a:xfrm>
              <a:off x="619639" y="560111"/>
              <a:ext cx="623534" cy="603853"/>
            </a:xfrm>
            <a:prstGeom prst="rect">
              <a:avLst/>
            </a:prstGeom>
          </p:spPr>
        </p:pic>
        <p:sp>
          <p:nvSpPr>
            <p:cNvPr id="7" name="TextBox 6"/>
            <p:cNvSpPr txBox="1"/>
            <p:nvPr/>
          </p:nvSpPr>
          <p:spPr>
            <a:xfrm>
              <a:off x="1315092" y="763854"/>
              <a:ext cx="3914454" cy="400110"/>
            </a:xfrm>
            <a:prstGeom prst="rect">
              <a:avLst/>
            </a:prstGeom>
            <a:noFill/>
          </p:spPr>
          <p:txBody>
            <a:bodyPr wrap="square" rtlCol="0">
              <a:spAutoFit/>
            </a:bodyPr>
            <a:lstStyle/>
            <a:p>
              <a:r>
                <a:rPr lang="vi-VN" sz="2000" b="1" smtClean="0">
                  <a:solidFill>
                    <a:schemeClr val="accent3">
                      <a:lumMod val="25000"/>
                    </a:schemeClr>
                  </a:solidFill>
                </a:rPr>
                <a:t>Thực hành theo nhóm 3 - 4 HS</a:t>
              </a:r>
              <a:endParaRPr lang="en-US" sz="2000" b="1">
                <a:solidFill>
                  <a:schemeClr val="accent3">
                    <a:lumMod val="25000"/>
                  </a:schemeClr>
                </a:solidFill>
              </a:endParaRPr>
            </a:p>
          </p:txBody>
        </p:sp>
      </p:grpSp>
      <p:sp>
        <p:nvSpPr>
          <p:cNvPr id="9" name="Rectangle 8"/>
          <p:cNvSpPr/>
          <p:nvPr/>
        </p:nvSpPr>
        <p:spPr>
          <a:xfrm>
            <a:off x="619638" y="1385466"/>
            <a:ext cx="7363381" cy="400110"/>
          </a:xfrm>
          <a:prstGeom prst="rect">
            <a:avLst/>
          </a:prstGeom>
        </p:spPr>
        <p:txBody>
          <a:bodyPr wrap="square">
            <a:spAutoFit/>
          </a:bodyPr>
          <a:lstStyle/>
          <a:p>
            <a:r>
              <a:rPr lang="en-US" sz="2000" b="1" u="sng">
                <a:solidFill>
                  <a:srgbClr val="C00000"/>
                </a:solidFill>
              </a:rPr>
              <a:t>Nhiệm vụ 1</a:t>
            </a:r>
            <a:r>
              <a:rPr lang="en-US" sz="2000" b="1">
                <a:solidFill>
                  <a:srgbClr val="C00000"/>
                </a:solidFill>
              </a:rPr>
              <a:t>. </a:t>
            </a:r>
            <a:r>
              <a:rPr lang="en-US" sz="2000">
                <a:solidFill>
                  <a:srgbClr val="C00000"/>
                </a:solidFill>
              </a:rPr>
              <a:t>Tạo bảng </a:t>
            </a:r>
            <a:r>
              <a:rPr lang="en-US" sz="2000" i="1">
                <a:solidFill>
                  <a:srgbClr val="C00000"/>
                </a:solidFill>
              </a:rPr>
              <a:t>Sách</a:t>
            </a:r>
            <a:r>
              <a:rPr lang="en-US" sz="2000">
                <a:solidFill>
                  <a:srgbClr val="C00000"/>
                </a:solidFill>
              </a:rPr>
              <a:t> theo thiết kế và thử nhập dữ liệu</a:t>
            </a:r>
          </a:p>
        </p:txBody>
      </p:sp>
      <p:sp>
        <p:nvSpPr>
          <p:cNvPr id="10" name="Rectangle 9"/>
          <p:cNvSpPr/>
          <p:nvPr/>
        </p:nvSpPr>
        <p:spPr>
          <a:xfrm>
            <a:off x="619638" y="1924885"/>
            <a:ext cx="4609908" cy="2400657"/>
          </a:xfrm>
          <a:prstGeom prst="rect">
            <a:avLst/>
          </a:prstGeom>
        </p:spPr>
        <p:txBody>
          <a:bodyPr wrap="square">
            <a:spAutoFit/>
          </a:bodyPr>
          <a:lstStyle/>
          <a:p>
            <a:pPr marL="457200" indent="-457200" algn="just">
              <a:lnSpc>
                <a:spcPct val="150000"/>
              </a:lnSpc>
              <a:buAutoNum type="alphaLcParenR"/>
            </a:pPr>
            <a:r>
              <a:rPr lang="vi-VN" sz="2000" smtClean="0"/>
              <a:t>Tạo </a:t>
            </a:r>
            <a:r>
              <a:rPr lang="vi-VN" sz="2000"/>
              <a:t>bảng mới. </a:t>
            </a:r>
            <a:endParaRPr lang="vi-VN" sz="2000" smtClean="0"/>
          </a:p>
          <a:p>
            <a:pPr algn="just">
              <a:lnSpc>
                <a:spcPct val="150000"/>
              </a:lnSpc>
            </a:pPr>
            <a:r>
              <a:rPr lang="vi-VN" sz="2000" smtClean="0"/>
              <a:t>Mở </a:t>
            </a:r>
            <a:r>
              <a:rPr lang="vi-VN" sz="2000"/>
              <a:t>bảng trong khung nhìn thiết kế, giữ nguyên trường ID, thêm các trường mới và xác định kiểu dữ liệu, thiết lập thuộc tính của trường dữ liệu.</a:t>
            </a:r>
            <a:endParaRPr lang="en-US" sz="2000"/>
          </a:p>
        </p:txBody>
      </p:sp>
      <p:pic>
        <p:nvPicPr>
          <p:cNvPr id="11" name="Picture 10"/>
          <p:cNvPicPr/>
          <p:nvPr/>
        </p:nvPicPr>
        <p:blipFill>
          <a:blip r:embed="rId3"/>
          <a:srcRect/>
          <a:stretch>
            <a:fillRect/>
          </a:stretch>
        </p:blipFill>
        <p:spPr>
          <a:xfrm>
            <a:off x="5476127" y="1924885"/>
            <a:ext cx="3071972" cy="3088904"/>
          </a:xfrm>
          <a:prstGeom prst="rect">
            <a:avLst/>
          </a:prstGeom>
          <a:ln/>
        </p:spPr>
      </p:pic>
    </p:spTree>
    <p:extLst>
      <p:ext uri="{BB962C8B-B14F-4D97-AF65-F5344CB8AC3E}">
        <p14:creationId xmlns:p14="http://schemas.microsoft.com/office/powerpoint/2010/main" val="10995801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3708" y="573808"/>
            <a:ext cx="8219326" cy="1015663"/>
          </a:xfrm>
          <a:prstGeom prst="rect">
            <a:avLst/>
          </a:prstGeom>
        </p:spPr>
        <p:txBody>
          <a:bodyPr wrap="square">
            <a:spAutoFit/>
          </a:bodyPr>
          <a:lstStyle/>
          <a:p>
            <a:pPr algn="just">
              <a:lnSpc>
                <a:spcPct val="150000"/>
              </a:lnSpc>
            </a:pPr>
            <a:r>
              <a:rPr lang="en-US" sz="2000"/>
              <a:t>b) Chuyển sang khung nhìn bảng dữ liệu, nhập dữ liệu cho một vài cột, vài hàng.</a:t>
            </a:r>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056" y="1836051"/>
            <a:ext cx="8739284" cy="2407175"/>
          </a:xfrm>
          <a:prstGeom prst="rect">
            <a:avLst/>
          </a:prstGeom>
        </p:spPr>
      </p:pic>
    </p:spTree>
    <p:extLst>
      <p:ext uri="{BB962C8B-B14F-4D97-AF65-F5344CB8AC3E}">
        <p14:creationId xmlns:p14="http://schemas.microsoft.com/office/powerpoint/2010/main" val="100018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4183" y="518724"/>
            <a:ext cx="4607962" cy="1477328"/>
          </a:xfrm>
          <a:prstGeom prst="rect">
            <a:avLst/>
          </a:prstGeom>
        </p:spPr>
        <p:txBody>
          <a:bodyPr wrap="square">
            <a:spAutoFit/>
          </a:bodyPr>
          <a:lstStyle/>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c) Chuyển sang khung nhìn thiết kế; bỏ chọn khóa chính </a:t>
            </a:r>
            <a:r>
              <a:rPr lang="en-US" sz="2000" i="1">
                <a:latin typeface="Arial" panose="020B0604020202020204" pitchFamily="34" charset="0"/>
                <a:ea typeface="Times New Roman" panose="02020603050405020304" pitchFamily="18" charset="0"/>
                <a:cs typeface="Arial" panose="020B0604020202020204" pitchFamily="34" charset="0"/>
              </a:rPr>
              <a:t>ID</a:t>
            </a:r>
            <a:r>
              <a:rPr lang="en-US" sz="2000">
                <a:latin typeface="Arial" panose="020B0604020202020204" pitchFamily="34" charset="0"/>
                <a:ea typeface="Times New Roman" panose="02020603050405020304" pitchFamily="18" charset="0"/>
                <a:cs typeface="Arial" panose="020B0604020202020204" pitchFamily="34" charset="0"/>
              </a:rPr>
              <a:t>, chọn </a:t>
            </a:r>
            <a:r>
              <a:rPr lang="en-US" sz="2000" i="1">
                <a:latin typeface="Arial" panose="020B0604020202020204" pitchFamily="34" charset="0"/>
                <a:ea typeface="Times New Roman" panose="02020603050405020304" pitchFamily="18" charset="0"/>
                <a:cs typeface="Arial" panose="020B0604020202020204" pitchFamily="34" charset="0"/>
              </a:rPr>
              <a:t>Mã sách </a:t>
            </a:r>
            <a:r>
              <a:rPr lang="en-US" sz="2000">
                <a:latin typeface="Arial" panose="020B0604020202020204" pitchFamily="34" charset="0"/>
                <a:ea typeface="Times New Roman" panose="02020603050405020304" pitchFamily="18" charset="0"/>
                <a:cs typeface="Arial" panose="020B0604020202020204" pitchFamily="34" charset="0"/>
              </a:rPr>
              <a:t>làm khóa chính; ghi lưu thay đổi thiết kế.</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p:nvPr/>
        </p:nvPicPr>
        <p:blipFill>
          <a:blip r:embed="rId2"/>
          <a:srcRect/>
          <a:stretch>
            <a:fillRect/>
          </a:stretch>
        </p:blipFill>
        <p:spPr>
          <a:xfrm>
            <a:off x="5106255" y="395433"/>
            <a:ext cx="3884367" cy="4603227"/>
          </a:xfrm>
          <a:prstGeom prst="rect">
            <a:avLst/>
          </a:prstGeom>
          <a:ln/>
        </p:spPr>
      </p:pic>
      <p:sp>
        <p:nvSpPr>
          <p:cNvPr id="10" name="Rectangle 9"/>
          <p:cNvSpPr/>
          <p:nvPr/>
        </p:nvSpPr>
        <p:spPr>
          <a:xfrm>
            <a:off x="344183" y="1996052"/>
            <a:ext cx="4607962" cy="2862322"/>
          </a:xfrm>
          <a:prstGeom prst="rect">
            <a:avLst/>
          </a:prstGeom>
          <a:solidFill>
            <a:schemeClr val="tx2"/>
          </a:solidFill>
        </p:spPr>
        <p:txBody>
          <a:bodyPr wrap="square">
            <a:spAutoFit/>
          </a:bodyPr>
          <a:lstStyle/>
          <a:p>
            <a:pPr algn="just">
              <a:lnSpc>
                <a:spcPct val="150000"/>
              </a:lnSpc>
            </a:pPr>
            <a:r>
              <a:rPr lang="en-US" sz="2000" b="1" u="sng">
                <a:solidFill>
                  <a:srgbClr val="C00000"/>
                </a:solidFill>
                <a:latin typeface="Arial" panose="020B0604020202020204" pitchFamily="34" charset="0"/>
                <a:ea typeface="Times New Roman" panose="02020603050405020304" pitchFamily="18" charset="0"/>
                <a:cs typeface="Arial" panose="020B0604020202020204" pitchFamily="34" charset="0"/>
              </a:rPr>
              <a:t>Chú ý</a:t>
            </a:r>
            <a:r>
              <a:rPr lang="en-US" sz="2000" b="1">
                <a:solidFill>
                  <a:srgbClr val="C00000"/>
                </a:solidFill>
                <a:latin typeface="Arial" panose="020B0604020202020204" pitchFamily="34" charset="0"/>
                <a:ea typeface="Times New Roman" panose="02020603050405020304" pitchFamily="18" charset="0"/>
                <a:cs typeface="Arial" panose="020B0604020202020204" pitchFamily="34" charset="0"/>
              </a:rPr>
              <a:t>: </a:t>
            </a:r>
            <a:endParaRPr lang="vi-VN" sz="2000" b="1" smtClean="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000" smtClean="0">
                <a:latin typeface="Arial" panose="020B0604020202020204" pitchFamily="34" charset="0"/>
                <a:ea typeface="Times New Roman" panose="02020603050405020304" pitchFamily="18" charset="0"/>
                <a:cs typeface="Arial" panose="020B0604020202020204" pitchFamily="34" charset="0"/>
              </a:rPr>
              <a:t>Kiểu </a:t>
            </a:r>
            <a:r>
              <a:rPr lang="en-US" sz="2000">
                <a:latin typeface="Arial" panose="020B0604020202020204" pitchFamily="34" charset="0"/>
                <a:ea typeface="Times New Roman" panose="02020603050405020304" pitchFamily="18" charset="0"/>
                <a:cs typeface="Arial" panose="020B0604020202020204" pitchFamily="34" charset="0"/>
              </a:rPr>
              <a:t>dữ liệu </a:t>
            </a:r>
            <a:r>
              <a:rPr lang="en-US" sz="2000" i="1">
                <a:latin typeface="Arial" panose="020B0604020202020204" pitchFamily="34" charset="0"/>
                <a:ea typeface="Times New Roman" panose="02020603050405020304" pitchFamily="18" charset="0"/>
                <a:cs typeface="Arial" panose="020B0604020202020204" pitchFamily="34" charset="0"/>
              </a:rPr>
              <a:t>Number </a:t>
            </a:r>
            <a:r>
              <a:rPr lang="en-US" sz="2000">
                <a:latin typeface="Arial" panose="020B0604020202020204" pitchFamily="34" charset="0"/>
                <a:ea typeface="Times New Roman" panose="02020603050405020304" pitchFamily="18" charset="0"/>
                <a:cs typeface="Arial" panose="020B0604020202020204" pitchFamily="34" charset="0"/>
              </a:rPr>
              <a:t>cho cột </a:t>
            </a:r>
            <a:r>
              <a:rPr lang="en-US" sz="2000" i="1">
                <a:latin typeface="Arial" panose="020B0604020202020204" pitchFamily="34" charset="0"/>
                <a:ea typeface="Times New Roman" panose="02020603050405020304" pitchFamily="18" charset="0"/>
                <a:cs typeface="Arial" panose="020B0604020202020204" pitchFamily="34" charset="0"/>
              </a:rPr>
              <a:t>Số trang </a:t>
            </a:r>
            <a:r>
              <a:rPr lang="en-US" sz="2000">
                <a:latin typeface="Arial" panose="020B0604020202020204" pitchFamily="34" charset="0"/>
                <a:ea typeface="Times New Roman" panose="02020603050405020304" pitchFamily="18" charset="0"/>
                <a:cs typeface="Arial" panose="020B0604020202020204" pitchFamily="34" charset="0"/>
              </a:rPr>
              <a:t>nên xác định chi tiết hơn: </a:t>
            </a:r>
            <a:r>
              <a:rPr lang="en-US" sz="2000" i="1">
                <a:latin typeface="Arial" panose="020B0604020202020204" pitchFamily="34" charset="0"/>
                <a:ea typeface="Times New Roman" panose="02020603050405020304" pitchFamily="18" charset="0"/>
                <a:cs typeface="Arial" panose="020B0604020202020204" pitchFamily="34" charset="0"/>
              </a:rPr>
              <a:t>Field Size </a:t>
            </a:r>
            <a:r>
              <a:rPr lang="en-US" sz="2000">
                <a:latin typeface="Arial" panose="020B0604020202020204" pitchFamily="34" charset="0"/>
                <a:ea typeface="Times New Roman" panose="02020603050405020304" pitchFamily="18" charset="0"/>
                <a:cs typeface="Arial" panose="020B0604020202020204" pitchFamily="34" charset="0"/>
              </a:rPr>
              <a:t>là </a:t>
            </a:r>
            <a:r>
              <a:rPr lang="en-US" sz="2000" i="1">
                <a:latin typeface="Arial" panose="020B0604020202020204" pitchFamily="34" charset="0"/>
                <a:ea typeface="Times New Roman" panose="02020603050405020304" pitchFamily="18" charset="0"/>
                <a:cs typeface="Arial" panose="020B0604020202020204" pitchFamily="34" charset="0"/>
              </a:rPr>
              <a:t>Integer</a:t>
            </a:r>
            <a:r>
              <a:rPr lang="en-US" sz="2000">
                <a:latin typeface="Arial" panose="020B0604020202020204" pitchFamily="34" charset="0"/>
                <a:ea typeface="Times New Roman" panose="02020603050405020304" pitchFamily="18" charset="0"/>
                <a:cs typeface="Arial" panose="020B0604020202020204" pitchFamily="34" charset="0"/>
              </a:rPr>
              <a:t>. Nên hạn chế độ dài một số trường kiểu </a:t>
            </a:r>
            <a:r>
              <a:rPr lang="en-US" sz="2000" i="1">
                <a:latin typeface="Arial" panose="020B0604020202020204" pitchFamily="34" charset="0"/>
                <a:ea typeface="Times New Roman" panose="02020603050405020304" pitchFamily="18" charset="0"/>
                <a:cs typeface="Arial" panose="020B0604020202020204" pitchFamily="34" charset="0"/>
              </a:rPr>
              <a:t>Short text</a:t>
            </a:r>
            <a:r>
              <a:rPr lang="en-US" sz="2000">
                <a:latin typeface="Arial" panose="020B0604020202020204" pitchFamily="34" charset="0"/>
                <a:ea typeface="Times New Roman" panose="02020603050405020304" pitchFamily="18" charset="0"/>
                <a:cs typeface="Arial" panose="020B0604020202020204" pitchFamily="34" charset="0"/>
              </a:rPr>
              <a:t>, ví dụ hạn chế độ dài </a:t>
            </a:r>
            <a:r>
              <a:rPr lang="en-US" sz="2000" i="1">
                <a:latin typeface="Arial" panose="020B0604020202020204" pitchFamily="34" charset="0"/>
                <a:ea typeface="Times New Roman" panose="02020603050405020304" pitchFamily="18" charset="0"/>
                <a:cs typeface="Arial" panose="020B0604020202020204" pitchFamily="34" charset="0"/>
              </a:rPr>
              <a:t>Mã sách: </a:t>
            </a:r>
            <a:r>
              <a:rPr lang="en-US" sz="2000">
                <a:latin typeface="Arial" panose="020B0604020202020204" pitchFamily="34" charset="0"/>
                <a:ea typeface="Times New Roman" panose="02020603050405020304" pitchFamily="18" charset="0"/>
                <a:cs typeface="Arial" panose="020B0604020202020204" pitchFamily="34" charset="0"/>
              </a:rPr>
              <a:t>15; </a:t>
            </a:r>
            <a:r>
              <a:rPr lang="en-US" sz="2000" i="1">
                <a:latin typeface="Arial" panose="020B0604020202020204" pitchFamily="34" charset="0"/>
                <a:ea typeface="Times New Roman" panose="02020603050405020304" pitchFamily="18" charset="0"/>
                <a:cs typeface="Arial" panose="020B0604020202020204" pitchFamily="34" charset="0"/>
              </a:rPr>
              <a:t>Tác giả</a:t>
            </a:r>
            <a:r>
              <a:rPr lang="en-US" sz="2000">
                <a:latin typeface="Arial" panose="020B0604020202020204" pitchFamily="34" charset="0"/>
                <a:ea typeface="Times New Roman" panose="02020603050405020304" pitchFamily="18" charset="0"/>
                <a:cs typeface="Arial" panose="020B0604020202020204" pitchFamily="34" charset="0"/>
              </a:rPr>
              <a:t>: 127. </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485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12" name="Rectangle 11"/>
          <p:cNvSpPr/>
          <p:nvPr/>
        </p:nvSpPr>
        <p:spPr>
          <a:xfrm>
            <a:off x="629913" y="584082"/>
            <a:ext cx="7640784" cy="400110"/>
          </a:xfrm>
          <a:prstGeom prst="rect">
            <a:avLst/>
          </a:prstGeom>
        </p:spPr>
        <p:txBody>
          <a:bodyPr wrap="square">
            <a:spAutoFit/>
          </a:bodyPr>
          <a:lstStyle/>
          <a:p>
            <a:r>
              <a:rPr lang="en-US" sz="2000" b="1" u="sng">
                <a:solidFill>
                  <a:srgbClr val="C00000"/>
                </a:solidFill>
              </a:rPr>
              <a:t>Nhiệm vụ </a:t>
            </a:r>
            <a:r>
              <a:rPr lang="vi-VN" sz="2000" b="1" u="sng" smtClean="0">
                <a:solidFill>
                  <a:srgbClr val="C00000"/>
                </a:solidFill>
              </a:rPr>
              <a:t>2</a:t>
            </a:r>
            <a:r>
              <a:rPr lang="en-US" sz="2000" b="1" smtClean="0">
                <a:solidFill>
                  <a:srgbClr val="C00000"/>
                </a:solidFill>
              </a:rPr>
              <a:t>. </a:t>
            </a:r>
            <a:r>
              <a:rPr lang="en-US" sz="2000">
                <a:solidFill>
                  <a:srgbClr val="C00000"/>
                </a:solidFill>
              </a:rPr>
              <a:t>Tạo bảng </a:t>
            </a:r>
            <a:r>
              <a:rPr lang="en-US" sz="2000" i="1">
                <a:solidFill>
                  <a:srgbClr val="C00000"/>
                </a:solidFill>
              </a:rPr>
              <a:t>Bạn Đọc </a:t>
            </a:r>
            <a:r>
              <a:rPr lang="en-US" sz="2000">
                <a:solidFill>
                  <a:srgbClr val="C00000"/>
                </a:solidFill>
              </a:rPr>
              <a:t>theo thiết kế và thử nhập dữ liệu</a:t>
            </a:r>
          </a:p>
        </p:txBody>
      </p:sp>
      <p:sp>
        <p:nvSpPr>
          <p:cNvPr id="4" name="Rectangle 3"/>
          <p:cNvSpPr/>
          <p:nvPr/>
        </p:nvSpPr>
        <p:spPr>
          <a:xfrm>
            <a:off x="629913" y="1205511"/>
            <a:ext cx="6615914" cy="400110"/>
          </a:xfrm>
          <a:prstGeom prst="rect">
            <a:avLst/>
          </a:prstGeom>
        </p:spPr>
        <p:txBody>
          <a:bodyPr wrap="none">
            <a:spAutoFit/>
          </a:bodyPr>
          <a:lstStyle/>
          <a:p>
            <a:r>
              <a:rPr lang="vi-VN" sz="2000" b="1" smtClean="0">
                <a:solidFill>
                  <a:srgbClr val="0070C0"/>
                </a:solidFill>
              </a:rPr>
              <a:t>Hướng dẫn: </a:t>
            </a:r>
            <a:r>
              <a:rPr lang="vi-VN" sz="2000" smtClean="0"/>
              <a:t>Các </a:t>
            </a:r>
            <a:r>
              <a:rPr lang="vi-VN" sz="2000"/>
              <a:t>bước thực hành tương tự Nhiệm vụ 1.</a:t>
            </a:r>
            <a:endParaRPr lang="en-US" sz="2000"/>
          </a:p>
        </p:txBody>
      </p:sp>
      <p:grpSp>
        <p:nvGrpSpPr>
          <p:cNvPr id="15" name="Group 14"/>
          <p:cNvGrpSpPr/>
          <p:nvPr/>
        </p:nvGrpSpPr>
        <p:grpSpPr>
          <a:xfrm>
            <a:off x="629913" y="1707404"/>
            <a:ext cx="1532319" cy="1362675"/>
            <a:chOff x="692248" y="443683"/>
            <a:chExt cx="1532319" cy="1362675"/>
          </a:xfrm>
        </p:grpSpPr>
        <p:sp>
          <p:nvSpPr>
            <p:cNvPr id="16" name="Explosion 2 15"/>
            <p:cNvSpPr/>
            <p:nvPr/>
          </p:nvSpPr>
          <p:spPr>
            <a:xfrm rot="1106500">
              <a:off x="692248" y="443683"/>
              <a:ext cx="1532319" cy="1362675"/>
            </a:xfrm>
            <a:prstGeom prst="irregularSeal2">
              <a:avLst/>
            </a:prstGeom>
            <a:solidFill>
              <a:srgbClr val="C00000"/>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TextBox 16"/>
            <p:cNvSpPr txBox="1"/>
            <p:nvPr/>
          </p:nvSpPr>
          <p:spPr>
            <a:xfrm rot="21148547">
              <a:off x="831617" y="915981"/>
              <a:ext cx="1099335" cy="430887"/>
            </a:xfrm>
            <a:prstGeom prst="rect">
              <a:avLst/>
            </a:prstGeom>
            <a:noFill/>
          </p:spPr>
          <p:txBody>
            <a:bodyPr wrap="square" rtlCol="0">
              <a:spAutoFit/>
            </a:bodyPr>
            <a:lstStyle/>
            <a:p>
              <a:pPr algn="ctr"/>
              <a:r>
                <a:rPr lang="vi-VN" sz="2200" b="1" smtClean="0">
                  <a:solidFill>
                    <a:schemeClr val="accent4"/>
                  </a:solidFill>
                </a:rPr>
                <a:t>Lưu ý</a:t>
              </a:r>
              <a:endParaRPr lang="en-US" sz="2200" b="1">
                <a:solidFill>
                  <a:schemeClr val="accent4"/>
                </a:solidFill>
              </a:endParaRPr>
            </a:p>
          </p:txBody>
        </p:sp>
      </p:grpSp>
      <p:sp>
        <p:nvSpPr>
          <p:cNvPr id="5" name="Rectangle 4"/>
          <p:cNvSpPr/>
          <p:nvPr/>
        </p:nvSpPr>
        <p:spPr>
          <a:xfrm>
            <a:off x="2338421" y="1900137"/>
            <a:ext cx="6333884" cy="1420325"/>
          </a:xfrm>
          <a:prstGeom prst="rect">
            <a:avLst/>
          </a:prstGeom>
        </p:spPr>
        <p:txBody>
          <a:bodyPr wrap="square">
            <a:spAutoFit/>
          </a:bodyPr>
          <a:lstStyle/>
          <a:p>
            <a:pPr marL="457200" indent="-457200" algn="just">
              <a:lnSpc>
                <a:spcPct val="150000"/>
              </a:lnSpc>
              <a:buFont typeface="+mj-lt"/>
              <a:buAutoNum type="arabicParenR"/>
            </a:pPr>
            <a:r>
              <a:rPr lang="en-US" sz="2000" smtClean="0">
                <a:latin typeface="Arial" panose="020B0604020202020204" pitchFamily="34" charset="0"/>
                <a:ea typeface="Times New Roman" panose="02020603050405020304" pitchFamily="18" charset="0"/>
                <a:cs typeface="Arial" panose="020B0604020202020204" pitchFamily="34" charset="0"/>
              </a:rPr>
              <a:t>Nên </a:t>
            </a:r>
            <a:r>
              <a:rPr lang="en-US" sz="2000">
                <a:latin typeface="Arial" panose="020B0604020202020204" pitchFamily="34" charset="0"/>
                <a:ea typeface="Times New Roman" panose="02020603050405020304" pitchFamily="18" charset="0"/>
                <a:cs typeface="Arial" panose="020B0604020202020204" pitchFamily="34" charset="0"/>
              </a:rPr>
              <a:t>hạn chế độ dài một số trường kiểu </a:t>
            </a:r>
            <a:r>
              <a:rPr lang="en-US" sz="2000" i="1">
                <a:latin typeface="Arial" panose="020B0604020202020204" pitchFamily="34" charset="0"/>
                <a:ea typeface="Times New Roman" panose="02020603050405020304" pitchFamily="18" charset="0"/>
                <a:cs typeface="Arial" panose="020B0604020202020204" pitchFamily="34" charset="0"/>
              </a:rPr>
              <a:t>Short text</a:t>
            </a:r>
            <a:r>
              <a:rPr lang="en-US" sz="2000">
                <a:latin typeface="Arial" panose="020B0604020202020204" pitchFamily="34" charset="0"/>
                <a:ea typeface="Times New Roman" panose="02020603050405020304" pitchFamily="18" charset="0"/>
                <a:cs typeface="Arial" panose="020B0604020202020204" pitchFamily="34" charset="0"/>
              </a:rPr>
              <a:t>, ví dụ hạn chế độ dài </a:t>
            </a:r>
            <a:r>
              <a:rPr lang="en-US" sz="2000" i="1">
                <a:latin typeface="Arial" panose="020B0604020202020204" pitchFamily="34" charset="0"/>
                <a:ea typeface="Times New Roman" panose="02020603050405020304" pitchFamily="18" charset="0"/>
                <a:cs typeface="Arial" panose="020B0604020202020204" pitchFamily="34" charset="0"/>
              </a:rPr>
              <a:t>Số thẻ, Mã học sinh</a:t>
            </a:r>
            <a:r>
              <a:rPr lang="en-US" sz="2000">
                <a:latin typeface="Arial" panose="020B0604020202020204" pitchFamily="34" charset="0"/>
                <a:ea typeface="Times New Roman" panose="02020603050405020304" pitchFamily="18" charset="0"/>
                <a:cs typeface="Arial" panose="020B0604020202020204" pitchFamily="34" charset="0"/>
              </a:rPr>
              <a:t>: 15; </a:t>
            </a:r>
            <a:r>
              <a:rPr lang="en-US" sz="2000" i="1">
                <a:latin typeface="Arial" panose="020B0604020202020204" pitchFamily="34" charset="0"/>
                <a:ea typeface="Times New Roman" panose="02020603050405020304" pitchFamily="18" charset="0"/>
                <a:cs typeface="Arial" panose="020B0604020202020204" pitchFamily="34" charset="0"/>
              </a:rPr>
              <a:t>Họ và đệm</a:t>
            </a:r>
            <a:r>
              <a:rPr lang="en-US" sz="2000">
                <a:latin typeface="Arial" panose="020B0604020202020204" pitchFamily="34" charset="0"/>
                <a:ea typeface="Times New Roman" panose="02020603050405020304" pitchFamily="18" charset="0"/>
                <a:cs typeface="Arial" panose="020B0604020202020204" pitchFamily="34" charset="0"/>
              </a:rPr>
              <a:t>: 63; </a:t>
            </a:r>
            <a:r>
              <a:rPr lang="en-US" sz="2000" i="1">
                <a:latin typeface="Arial" panose="020B0604020202020204" pitchFamily="34" charset="0"/>
                <a:ea typeface="Times New Roman" panose="02020603050405020304" pitchFamily="18" charset="0"/>
                <a:cs typeface="Arial" panose="020B0604020202020204" pitchFamily="34" charset="0"/>
              </a:rPr>
              <a:t>Tên: </a:t>
            </a:r>
            <a:r>
              <a:rPr lang="en-US" sz="2000" smtClean="0">
                <a:latin typeface="Arial" panose="020B0604020202020204" pitchFamily="34" charset="0"/>
                <a:ea typeface="Times New Roman" panose="02020603050405020304" pitchFamily="18" charset="0"/>
                <a:cs typeface="Arial" panose="020B0604020202020204" pitchFamily="34" charset="0"/>
              </a:rPr>
              <a:t>15.</a:t>
            </a:r>
            <a:endParaRPr lang="vi-VN" sz="2000" smtClean="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2338421" y="3479505"/>
            <a:ext cx="6333884" cy="958660"/>
          </a:xfrm>
          <a:prstGeom prst="rect">
            <a:avLst/>
          </a:prstGeom>
        </p:spPr>
        <p:txBody>
          <a:bodyPr wrap="square">
            <a:spAutoFit/>
          </a:bodyPr>
          <a:lstStyle/>
          <a:p>
            <a:pPr marL="457200" lvl="0" indent="-457200" algn="just">
              <a:lnSpc>
                <a:spcPct val="150000"/>
              </a:lnSpc>
              <a:buFont typeface="+mj-lt"/>
              <a:buAutoNum type="arabicParenR" startAt="2"/>
            </a:pPr>
            <a:r>
              <a:rPr lang="en-US" sz="2000">
                <a:latin typeface="Arial" panose="020B0604020202020204" pitchFamily="34" charset="0"/>
                <a:ea typeface="Times New Roman" panose="02020603050405020304" pitchFamily="18" charset="0"/>
                <a:cs typeface="Arial" panose="020B0604020202020204" pitchFamily="34" charset="0"/>
              </a:rPr>
              <a:t>Chọn </a:t>
            </a:r>
            <a:r>
              <a:rPr lang="en-US" sz="2000" i="1">
                <a:latin typeface="Arial" panose="020B0604020202020204" pitchFamily="34" charset="0"/>
                <a:ea typeface="Times New Roman" panose="02020603050405020304" pitchFamily="18" charset="0"/>
                <a:cs typeface="Arial" panose="020B0604020202020204" pitchFamily="34" charset="0"/>
              </a:rPr>
              <a:t>Số thẻ </a:t>
            </a:r>
            <a:r>
              <a:rPr lang="en-US" sz="2000">
                <a:latin typeface="Arial" panose="020B0604020202020204" pitchFamily="34" charset="0"/>
                <a:ea typeface="Times New Roman" panose="02020603050405020304" pitchFamily="18" charset="0"/>
                <a:cs typeface="Arial" panose="020B0604020202020204" pitchFamily="34" charset="0"/>
              </a:rPr>
              <a:t>làm khóa chính của bảng thay cho </a:t>
            </a:r>
            <a:r>
              <a:rPr lang="en-US" sz="2000" i="1">
                <a:latin typeface="Arial" panose="020B0604020202020204" pitchFamily="34" charset="0"/>
                <a:ea typeface="Times New Roman" panose="02020603050405020304" pitchFamily="18" charset="0"/>
                <a:cs typeface="Arial" panose="020B0604020202020204" pitchFamily="34" charset="0"/>
              </a:rPr>
              <a:t>ID </a:t>
            </a:r>
            <a:r>
              <a:rPr lang="en-US" sz="2000">
                <a:latin typeface="Arial" panose="020B0604020202020204" pitchFamily="34" charset="0"/>
                <a:ea typeface="Times New Roman" panose="02020603050405020304" pitchFamily="18" charset="0"/>
                <a:cs typeface="Arial" panose="020B0604020202020204" pitchFamily="34" charset="0"/>
              </a:rPr>
              <a:t>mặc định.</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76794" y="3479505"/>
            <a:ext cx="2284309" cy="1544676"/>
          </a:xfrm>
          <a:prstGeom prst="rect">
            <a:avLst/>
          </a:prstGeom>
        </p:spPr>
      </p:pic>
    </p:spTree>
    <p:extLst>
      <p:ext uri="{BB962C8B-B14F-4D97-AF65-F5344CB8AC3E}">
        <p14:creationId xmlns:p14="http://schemas.microsoft.com/office/powerpoint/2010/main" val="69190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296" y="768778"/>
            <a:ext cx="5655924" cy="958660"/>
          </a:xfrm>
          <a:prstGeom prst="rect">
            <a:avLst/>
          </a:prstGeom>
        </p:spPr>
        <p:txBody>
          <a:bodyPr wrap="square">
            <a:spAutoFit/>
          </a:bodyPr>
          <a:lstStyle/>
          <a:p>
            <a:pPr marL="457200" indent="-457200" algn="just">
              <a:lnSpc>
                <a:spcPct val="150000"/>
              </a:lnSpc>
              <a:buFont typeface="+mj-lt"/>
              <a:buAutoNum type="arabicParenR" startAt="3"/>
            </a:pPr>
            <a:r>
              <a:rPr lang="en-US" sz="2000" smtClean="0">
                <a:latin typeface="Arial" panose="020B0604020202020204" pitchFamily="34" charset="0"/>
                <a:ea typeface="Times New Roman" panose="02020603050405020304" pitchFamily="18" charset="0"/>
                <a:cs typeface="Arial" panose="020B0604020202020204" pitchFamily="34" charset="0"/>
              </a:rPr>
              <a:t>Cột </a:t>
            </a:r>
            <a:r>
              <a:rPr lang="en-US" sz="2000" i="1">
                <a:latin typeface="Arial" panose="020B0604020202020204" pitchFamily="34" charset="0"/>
                <a:ea typeface="Times New Roman" panose="02020603050405020304" pitchFamily="18" charset="0"/>
                <a:cs typeface="Arial" panose="020B0604020202020204" pitchFamily="34" charset="0"/>
              </a:rPr>
              <a:t>Tên </a:t>
            </a:r>
            <a:r>
              <a:rPr lang="en-US" sz="2000">
                <a:latin typeface="Arial" panose="020B0604020202020204" pitchFamily="34" charset="0"/>
                <a:ea typeface="Times New Roman" panose="02020603050405020304" pitchFamily="18" charset="0"/>
                <a:cs typeface="Arial" panose="020B0604020202020204" pitchFamily="34" charset="0"/>
              </a:rPr>
              <a:t>nên chọn thuộc tính </a:t>
            </a:r>
            <a:r>
              <a:rPr lang="en-US" sz="2000" i="1">
                <a:latin typeface="Arial" panose="020B0604020202020204" pitchFamily="34" charset="0"/>
                <a:ea typeface="Times New Roman" panose="02020603050405020304" pitchFamily="18" charset="0"/>
                <a:cs typeface="Arial" panose="020B0604020202020204" pitchFamily="34" charset="0"/>
              </a:rPr>
              <a:t>Indexed </a:t>
            </a:r>
            <a:r>
              <a:rPr lang="en-US" sz="2000">
                <a:latin typeface="Arial" panose="020B0604020202020204" pitchFamily="34" charset="0"/>
                <a:ea typeface="Times New Roman" panose="02020603050405020304" pitchFamily="18" charset="0"/>
                <a:cs typeface="Arial" panose="020B0604020202020204" pitchFamily="34" charset="0"/>
              </a:rPr>
              <a:t>là “Yes (Duplicates OK</a:t>
            </a:r>
            <a:r>
              <a:rPr lang="en-US" sz="2000" smtClean="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srcRect/>
          <a:stretch>
            <a:fillRect/>
          </a:stretch>
        </p:blipFill>
        <p:spPr>
          <a:xfrm>
            <a:off x="6339155" y="397744"/>
            <a:ext cx="2653972" cy="4603581"/>
          </a:xfrm>
          <a:prstGeom prst="rect">
            <a:avLst/>
          </a:prstGeom>
          <a:ln/>
        </p:spPr>
      </p:pic>
      <p:sp>
        <p:nvSpPr>
          <p:cNvPr id="5" name="Rectangle 4"/>
          <p:cNvSpPr/>
          <p:nvPr/>
        </p:nvSpPr>
        <p:spPr>
          <a:xfrm>
            <a:off x="498296" y="1999574"/>
            <a:ext cx="5655924" cy="958660"/>
          </a:xfrm>
          <a:prstGeom prst="rect">
            <a:avLst/>
          </a:prstGeom>
        </p:spPr>
        <p:txBody>
          <a:bodyPr wrap="square">
            <a:spAutoFit/>
          </a:bodyPr>
          <a:lstStyle/>
          <a:p>
            <a:pPr marL="457200" lvl="0" indent="-457200" algn="just">
              <a:lnSpc>
                <a:spcPct val="150000"/>
              </a:lnSpc>
              <a:buFont typeface="+mj-lt"/>
              <a:buAutoNum type="arabicParenR" startAt="4"/>
            </a:pPr>
            <a:r>
              <a:rPr lang="en-US" sz="2000">
                <a:latin typeface="Arial" panose="020B0604020202020204" pitchFamily="34" charset="0"/>
                <a:ea typeface="Times New Roman" panose="02020603050405020304" pitchFamily="18" charset="0"/>
                <a:cs typeface="Arial" panose="020B0604020202020204" pitchFamily="34" charset="0"/>
              </a:rPr>
              <a:t>Cột </a:t>
            </a:r>
            <a:r>
              <a:rPr lang="en-US" sz="2000" i="1">
                <a:latin typeface="Arial" panose="020B0604020202020204" pitchFamily="34" charset="0"/>
                <a:ea typeface="Times New Roman" panose="02020603050405020304" pitchFamily="18" charset="0"/>
                <a:cs typeface="Arial" panose="020B0604020202020204" pitchFamily="34" charset="0"/>
              </a:rPr>
              <a:t>Ngày sinh </a:t>
            </a:r>
            <a:r>
              <a:rPr lang="en-US" sz="2000">
                <a:latin typeface="Arial" panose="020B0604020202020204" pitchFamily="34" charset="0"/>
                <a:ea typeface="Times New Roman" panose="02020603050405020304" pitchFamily="18" charset="0"/>
                <a:cs typeface="Arial" panose="020B0604020202020204" pitchFamily="34" charset="0"/>
              </a:rPr>
              <a:t>nên chọn thuộc tính </a:t>
            </a:r>
            <a:r>
              <a:rPr lang="en-US" sz="2000" i="1">
                <a:latin typeface="Arial" panose="020B0604020202020204" pitchFamily="34" charset="0"/>
                <a:ea typeface="Times New Roman" panose="02020603050405020304" pitchFamily="18" charset="0"/>
                <a:cs typeface="Arial" panose="020B0604020202020204" pitchFamily="34" charset="0"/>
              </a:rPr>
              <a:t>Format</a:t>
            </a:r>
            <a:r>
              <a:rPr lang="en-US" sz="2000">
                <a:latin typeface="Arial" panose="020B0604020202020204" pitchFamily="34" charset="0"/>
                <a:ea typeface="Times New Roman" panose="02020603050405020304" pitchFamily="18" charset="0"/>
                <a:cs typeface="Arial" panose="020B0604020202020204" pitchFamily="34" charset="0"/>
              </a:rPr>
              <a:t> phù hợp, ví dụ </a:t>
            </a:r>
            <a:r>
              <a:rPr lang="en-US" sz="2000" i="1">
                <a:latin typeface="Arial" panose="020B0604020202020204" pitchFamily="34" charset="0"/>
                <a:ea typeface="Times New Roman" panose="02020603050405020304" pitchFamily="18" charset="0"/>
                <a:cs typeface="Arial" panose="020B0604020202020204" pitchFamily="34" charset="0"/>
              </a:rPr>
              <a:t>Short Date</a:t>
            </a:r>
            <a:r>
              <a:rPr lang="en-US" sz="2000" smtClean="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498296" y="3230371"/>
            <a:ext cx="5655924" cy="958660"/>
          </a:xfrm>
          <a:prstGeom prst="rect">
            <a:avLst/>
          </a:prstGeom>
        </p:spPr>
        <p:txBody>
          <a:bodyPr wrap="square">
            <a:spAutoFit/>
          </a:bodyPr>
          <a:lstStyle/>
          <a:p>
            <a:pPr marL="457200" lvl="0" indent="-457200" algn="just">
              <a:lnSpc>
                <a:spcPct val="150000"/>
              </a:lnSpc>
              <a:buFont typeface="+mj-lt"/>
              <a:buAutoNum type="arabicParenR" startAt="5"/>
            </a:pPr>
            <a:r>
              <a:rPr lang="en-US" sz="2000">
                <a:latin typeface="Arial" panose="020B0604020202020204" pitchFamily="34" charset="0"/>
                <a:ea typeface="Times New Roman" panose="02020603050405020304" pitchFamily="18" charset="0"/>
                <a:cs typeface="Arial" panose="020B0604020202020204" pitchFamily="34" charset="0"/>
              </a:rPr>
              <a:t>Nhập một số bạn đọc không là học sinh, ví dụ có </a:t>
            </a:r>
            <a:r>
              <a:rPr lang="en-US" sz="2000" i="1">
                <a:latin typeface="Arial" panose="020B0604020202020204" pitchFamily="34" charset="0"/>
                <a:ea typeface="Times New Roman" panose="02020603050405020304" pitchFamily="18" charset="0"/>
                <a:cs typeface="Arial" panose="020B0604020202020204" pitchFamily="34" charset="0"/>
              </a:rPr>
              <a:t>Số thẻ </a:t>
            </a:r>
            <a:r>
              <a:rPr lang="en-US" sz="2000">
                <a:latin typeface="Arial" panose="020B0604020202020204" pitchFamily="34" charset="0"/>
                <a:ea typeface="Times New Roman" panose="02020603050405020304" pitchFamily="18" charset="0"/>
                <a:cs typeface="Arial" panose="020B0604020202020204" pitchFamily="34" charset="0"/>
              </a:rPr>
              <a:t>bắt đầu bằng “GV”.</a:t>
            </a:r>
            <a:endParaRPr lang="en-US" sz="20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072918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5"/>
          <p:cNvGrpSpPr/>
          <p:nvPr/>
        </p:nvGrpSpPr>
        <p:grpSpPr>
          <a:xfrm>
            <a:off x="7722598" y="1636936"/>
            <a:ext cx="537980" cy="537206"/>
            <a:chOff x="9234348" y="2174936"/>
            <a:chExt cx="537980" cy="537206"/>
          </a:xfrm>
        </p:grpSpPr>
        <p:sp>
          <p:nvSpPr>
            <p:cNvPr id="291" name="Google Shape;291;p15"/>
            <p:cNvSpPr/>
            <p:nvPr/>
          </p:nvSpPr>
          <p:spPr>
            <a:xfrm>
              <a:off x="9234348" y="2174936"/>
              <a:ext cx="22800" cy="22026"/>
            </a:xfrm>
            <a:custGeom>
              <a:avLst/>
              <a:gdLst/>
              <a:ahLst/>
              <a:cxnLst/>
              <a:rect l="l" t="t" r="r" b="b"/>
              <a:pathLst>
                <a:path w="324" h="313" extrusionOk="0">
                  <a:moveTo>
                    <a:pt x="183" y="0"/>
                  </a:moveTo>
                  <a:cubicBezTo>
                    <a:pt x="54" y="0"/>
                    <a:pt x="0" y="43"/>
                    <a:pt x="0" y="173"/>
                  </a:cubicBezTo>
                  <a:cubicBezTo>
                    <a:pt x="0" y="270"/>
                    <a:pt x="54" y="313"/>
                    <a:pt x="183" y="313"/>
                  </a:cubicBezTo>
                  <a:cubicBezTo>
                    <a:pt x="270" y="313"/>
                    <a:pt x="323" y="270"/>
                    <a:pt x="323" y="173"/>
                  </a:cubicBezTo>
                  <a:cubicBezTo>
                    <a:pt x="323" y="43"/>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9307181" y="2174936"/>
              <a:ext cx="25826" cy="22026"/>
            </a:xfrm>
            <a:custGeom>
              <a:avLst/>
              <a:gdLst/>
              <a:ahLst/>
              <a:cxnLst/>
              <a:rect l="l" t="t" r="r" b="b"/>
              <a:pathLst>
                <a:path w="367" h="313" extrusionOk="0">
                  <a:moveTo>
                    <a:pt x="183" y="0"/>
                  </a:moveTo>
                  <a:cubicBezTo>
                    <a:pt x="97" y="0"/>
                    <a:pt x="0" y="43"/>
                    <a:pt x="0" y="173"/>
                  </a:cubicBezTo>
                  <a:cubicBezTo>
                    <a:pt x="0" y="270"/>
                    <a:pt x="97" y="313"/>
                    <a:pt x="183" y="313"/>
                  </a:cubicBezTo>
                  <a:cubicBezTo>
                    <a:pt x="270" y="313"/>
                    <a:pt x="367" y="270"/>
                    <a:pt x="367" y="173"/>
                  </a:cubicBezTo>
                  <a:cubicBezTo>
                    <a:pt x="367" y="43"/>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9380014" y="2174936"/>
              <a:ext cx="25052" cy="22026"/>
            </a:xfrm>
            <a:custGeom>
              <a:avLst/>
              <a:gdLst/>
              <a:ahLst/>
              <a:cxnLst/>
              <a:rect l="l" t="t" r="r" b="b"/>
              <a:pathLst>
                <a:path w="356" h="313" extrusionOk="0">
                  <a:moveTo>
                    <a:pt x="183" y="0"/>
                  </a:moveTo>
                  <a:cubicBezTo>
                    <a:pt x="86" y="0"/>
                    <a:pt x="0" y="43"/>
                    <a:pt x="0" y="173"/>
                  </a:cubicBezTo>
                  <a:cubicBezTo>
                    <a:pt x="0" y="270"/>
                    <a:pt x="86" y="313"/>
                    <a:pt x="183" y="313"/>
                  </a:cubicBezTo>
                  <a:cubicBezTo>
                    <a:pt x="270" y="313"/>
                    <a:pt x="356" y="270"/>
                    <a:pt x="356" y="173"/>
                  </a:cubicBezTo>
                  <a:cubicBezTo>
                    <a:pt x="356" y="43"/>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9455873" y="2174936"/>
              <a:ext cx="22026" cy="22026"/>
            </a:xfrm>
            <a:custGeom>
              <a:avLst/>
              <a:gdLst/>
              <a:ahLst/>
              <a:cxnLst/>
              <a:rect l="l" t="t" r="r" b="b"/>
              <a:pathLst>
                <a:path w="313" h="313" extrusionOk="0">
                  <a:moveTo>
                    <a:pt x="140" y="0"/>
                  </a:moveTo>
                  <a:cubicBezTo>
                    <a:pt x="43" y="0"/>
                    <a:pt x="0" y="43"/>
                    <a:pt x="0" y="173"/>
                  </a:cubicBezTo>
                  <a:cubicBezTo>
                    <a:pt x="0" y="270"/>
                    <a:pt x="43" y="313"/>
                    <a:pt x="140" y="313"/>
                  </a:cubicBezTo>
                  <a:cubicBezTo>
                    <a:pt x="227" y="313"/>
                    <a:pt x="313" y="270"/>
                    <a:pt x="313" y="173"/>
                  </a:cubicBezTo>
                  <a:cubicBezTo>
                    <a:pt x="313" y="43"/>
                    <a:pt x="22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9528706" y="2174936"/>
              <a:ext cx="22026" cy="22026"/>
            </a:xfrm>
            <a:custGeom>
              <a:avLst/>
              <a:gdLst/>
              <a:ahLst/>
              <a:cxnLst/>
              <a:rect l="l" t="t" r="r" b="b"/>
              <a:pathLst>
                <a:path w="313" h="313" extrusionOk="0">
                  <a:moveTo>
                    <a:pt x="184" y="0"/>
                  </a:moveTo>
                  <a:cubicBezTo>
                    <a:pt x="86" y="0"/>
                    <a:pt x="0" y="43"/>
                    <a:pt x="0" y="173"/>
                  </a:cubicBezTo>
                  <a:cubicBezTo>
                    <a:pt x="0" y="270"/>
                    <a:pt x="86" y="313"/>
                    <a:pt x="184" y="313"/>
                  </a:cubicBezTo>
                  <a:cubicBezTo>
                    <a:pt x="270" y="313"/>
                    <a:pt x="313" y="270"/>
                    <a:pt x="313" y="173"/>
                  </a:cubicBezTo>
                  <a:cubicBezTo>
                    <a:pt x="313" y="43"/>
                    <a:pt x="270"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9601539" y="2174936"/>
              <a:ext cx="25122" cy="22026"/>
            </a:xfrm>
            <a:custGeom>
              <a:avLst/>
              <a:gdLst/>
              <a:ahLst/>
              <a:cxnLst/>
              <a:rect l="l" t="t" r="r" b="b"/>
              <a:pathLst>
                <a:path w="357" h="313" extrusionOk="0">
                  <a:moveTo>
                    <a:pt x="173" y="0"/>
                  </a:moveTo>
                  <a:cubicBezTo>
                    <a:pt x="86" y="0"/>
                    <a:pt x="0" y="43"/>
                    <a:pt x="0" y="173"/>
                  </a:cubicBezTo>
                  <a:cubicBezTo>
                    <a:pt x="0" y="270"/>
                    <a:pt x="86" y="313"/>
                    <a:pt x="173" y="313"/>
                  </a:cubicBezTo>
                  <a:cubicBezTo>
                    <a:pt x="270" y="313"/>
                    <a:pt x="356" y="270"/>
                    <a:pt x="356" y="173"/>
                  </a:cubicBezTo>
                  <a:cubicBezTo>
                    <a:pt x="356" y="43"/>
                    <a:pt x="27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9674373" y="2174936"/>
              <a:ext cx="25122" cy="22026"/>
            </a:xfrm>
            <a:custGeom>
              <a:avLst/>
              <a:gdLst/>
              <a:ahLst/>
              <a:cxnLst/>
              <a:rect l="l" t="t" r="r" b="b"/>
              <a:pathLst>
                <a:path w="357" h="313" extrusionOk="0">
                  <a:moveTo>
                    <a:pt x="173" y="0"/>
                  </a:moveTo>
                  <a:cubicBezTo>
                    <a:pt x="87" y="0"/>
                    <a:pt x="0" y="43"/>
                    <a:pt x="0" y="173"/>
                  </a:cubicBezTo>
                  <a:cubicBezTo>
                    <a:pt x="0" y="270"/>
                    <a:pt x="87" y="313"/>
                    <a:pt x="173" y="313"/>
                  </a:cubicBezTo>
                  <a:cubicBezTo>
                    <a:pt x="270" y="313"/>
                    <a:pt x="356" y="270"/>
                    <a:pt x="356" y="173"/>
                  </a:cubicBezTo>
                  <a:cubicBezTo>
                    <a:pt x="356" y="43"/>
                    <a:pt x="27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9750232" y="2174936"/>
              <a:ext cx="22096" cy="22026"/>
            </a:xfrm>
            <a:custGeom>
              <a:avLst/>
              <a:gdLst/>
              <a:ahLst/>
              <a:cxnLst/>
              <a:rect l="l" t="t" r="r" b="b"/>
              <a:pathLst>
                <a:path w="314" h="313" extrusionOk="0">
                  <a:moveTo>
                    <a:pt x="130" y="0"/>
                  </a:moveTo>
                  <a:cubicBezTo>
                    <a:pt x="44" y="0"/>
                    <a:pt x="0" y="43"/>
                    <a:pt x="0" y="173"/>
                  </a:cubicBezTo>
                  <a:cubicBezTo>
                    <a:pt x="0" y="270"/>
                    <a:pt x="44" y="313"/>
                    <a:pt x="130" y="313"/>
                  </a:cubicBezTo>
                  <a:cubicBezTo>
                    <a:pt x="216" y="313"/>
                    <a:pt x="313" y="270"/>
                    <a:pt x="313" y="173"/>
                  </a:cubicBezTo>
                  <a:cubicBezTo>
                    <a:pt x="313" y="43"/>
                    <a:pt x="216"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9234348" y="2247769"/>
              <a:ext cx="22800" cy="25122"/>
            </a:xfrm>
            <a:custGeom>
              <a:avLst/>
              <a:gdLst/>
              <a:ahLst/>
              <a:cxnLst/>
              <a:rect l="l" t="t" r="r" b="b"/>
              <a:pathLst>
                <a:path w="324" h="357" extrusionOk="0">
                  <a:moveTo>
                    <a:pt x="183" y="0"/>
                  </a:moveTo>
                  <a:cubicBezTo>
                    <a:pt x="54" y="0"/>
                    <a:pt x="0" y="87"/>
                    <a:pt x="0" y="173"/>
                  </a:cubicBezTo>
                  <a:cubicBezTo>
                    <a:pt x="0" y="270"/>
                    <a:pt x="54" y="356"/>
                    <a:pt x="183" y="356"/>
                  </a:cubicBezTo>
                  <a:cubicBezTo>
                    <a:pt x="270" y="356"/>
                    <a:pt x="323" y="270"/>
                    <a:pt x="323" y="173"/>
                  </a:cubicBezTo>
                  <a:cubicBezTo>
                    <a:pt x="323" y="87"/>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9307181" y="2247769"/>
              <a:ext cx="25826" cy="25122"/>
            </a:xfrm>
            <a:custGeom>
              <a:avLst/>
              <a:gdLst/>
              <a:ahLst/>
              <a:cxnLst/>
              <a:rect l="l" t="t" r="r" b="b"/>
              <a:pathLst>
                <a:path w="367" h="357" extrusionOk="0">
                  <a:moveTo>
                    <a:pt x="183" y="0"/>
                  </a:moveTo>
                  <a:cubicBezTo>
                    <a:pt x="97" y="0"/>
                    <a:pt x="0" y="87"/>
                    <a:pt x="0" y="173"/>
                  </a:cubicBezTo>
                  <a:cubicBezTo>
                    <a:pt x="0" y="270"/>
                    <a:pt x="97" y="356"/>
                    <a:pt x="183" y="356"/>
                  </a:cubicBezTo>
                  <a:cubicBezTo>
                    <a:pt x="270" y="356"/>
                    <a:pt x="367" y="270"/>
                    <a:pt x="367" y="173"/>
                  </a:cubicBezTo>
                  <a:cubicBezTo>
                    <a:pt x="367" y="87"/>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9380014" y="2247769"/>
              <a:ext cx="25052" cy="25122"/>
            </a:xfrm>
            <a:custGeom>
              <a:avLst/>
              <a:gdLst/>
              <a:ahLst/>
              <a:cxnLst/>
              <a:rect l="l" t="t" r="r" b="b"/>
              <a:pathLst>
                <a:path w="356" h="357" extrusionOk="0">
                  <a:moveTo>
                    <a:pt x="183" y="0"/>
                  </a:moveTo>
                  <a:cubicBezTo>
                    <a:pt x="86" y="0"/>
                    <a:pt x="0" y="87"/>
                    <a:pt x="0" y="173"/>
                  </a:cubicBezTo>
                  <a:cubicBezTo>
                    <a:pt x="0" y="270"/>
                    <a:pt x="86" y="356"/>
                    <a:pt x="183" y="356"/>
                  </a:cubicBezTo>
                  <a:cubicBezTo>
                    <a:pt x="270" y="356"/>
                    <a:pt x="356" y="270"/>
                    <a:pt x="356" y="173"/>
                  </a:cubicBezTo>
                  <a:cubicBezTo>
                    <a:pt x="356" y="87"/>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9455873" y="2247769"/>
              <a:ext cx="22026" cy="25122"/>
            </a:xfrm>
            <a:custGeom>
              <a:avLst/>
              <a:gdLst/>
              <a:ahLst/>
              <a:cxnLst/>
              <a:rect l="l" t="t" r="r" b="b"/>
              <a:pathLst>
                <a:path w="313" h="357" extrusionOk="0">
                  <a:moveTo>
                    <a:pt x="140" y="0"/>
                  </a:moveTo>
                  <a:cubicBezTo>
                    <a:pt x="43" y="0"/>
                    <a:pt x="0" y="87"/>
                    <a:pt x="0" y="173"/>
                  </a:cubicBezTo>
                  <a:cubicBezTo>
                    <a:pt x="0" y="270"/>
                    <a:pt x="43" y="356"/>
                    <a:pt x="140" y="356"/>
                  </a:cubicBezTo>
                  <a:cubicBezTo>
                    <a:pt x="227" y="356"/>
                    <a:pt x="313" y="270"/>
                    <a:pt x="313" y="173"/>
                  </a:cubicBezTo>
                  <a:cubicBezTo>
                    <a:pt x="313" y="87"/>
                    <a:pt x="22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9528706" y="2247769"/>
              <a:ext cx="22026" cy="25122"/>
            </a:xfrm>
            <a:custGeom>
              <a:avLst/>
              <a:gdLst/>
              <a:ahLst/>
              <a:cxnLst/>
              <a:rect l="l" t="t" r="r" b="b"/>
              <a:pathLst>
                <a:path w="313" h="357" extrusionOk="0">
                  <a:moveTo>
                    <a:pt x="184" y="0"/>
                  </a:moveTo>
                  <a:cubicBezTo>
                    <a:pt x="86" y="0"/>
                    <a:pt x="0" y="87"/>
                    <a:pt x="0" y="173"/>
                  </a:cubicBezTo>
                  <a:cubicBezTo>
                    <a:pt x="0" y="270"/>
                    <a:pt x="86" y="356"/>
                    <a:pt x="184" y="356"/>
                  </a:cubicBezTo>
                  <a:cubicBezTo>
                    <a:pt x="270" y="356"/>
                    <a:pt x="313" y="270"/>
                    <a:pt x="313" y="173"/>
                  </a:cubicBezTo>
                  <a:cubicBezTo>
                    <a:pt x="313" y="87"/>
                    <a:pt x="270"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9601539" y="2247769"/>
              <a:ext cx="25122" cy="25122"/>
            </a:xfrm>
            <a:custGeom>
              <a:avLst/>
              <a:gdLst/>
              <a:ahLst/>
              <a:cxnLst/>
              <a:rect l="l" t="t" r="r" b="b"/>
              <a:pathLst>
                <a:path w="357" h="357" extrusionOk="0">
                  <a:moveTo>
                    <a:pt x="173" y="0"/>
                  </a:moveTo>
                  <a:cubicBezTo>
                    <a:pt x="86" y="0"/>
                    <a:pt x="0" y="87"/>
                    <a:pt x="0" y="173"/>
                  </a:cubicBezTo>
                  <a:cubicBezTo>
                    <a:pt x="0" y="270"/>
                    <a:pt x="86" y="356"/>
                    <a:pt x="173" y="356"/>
                  </a:cubicBezTo>
                  <a:cubicBezTo>
                    <a:pt x="270" y="356"/>
                    <a:pt x="356" y="270"/>
                    <a:pt x="356" y="173"/>
                  </a:cubicBezTo>
                  <a:cubicBezTo>
                    <a:pt x="356" y="87"/>
                    <a:pt x="27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9674373" y="2247769"/>
              <a:ext cx="25122" cy="25122"/>
            </a:xfrm>
            <a:custGeom>
              <a:avLst/>
              <a:gdLst/>
              <a:ahLst/>
              <a:cxnLst/>
              <a:rect l="l" t="t" r="r" b="b"/>
              <a:pathLst>
                <a:path w="357" h="357" extrusionOk="0">
                  <a:moveTo>
                    <a:pt x="173" y="0"/>
                  </a:moveTo>
                  <a:cubicBezTo>
                    <a:pt x="87" y="0"/>
                    <a:pt x="0" y="87"/>
                    <a:pt x="0" y="173"/>
                  </a:cubicBezTo>
                  <a:cubicBezTo>
                    <a:pt x="0" y="270"/>
                    <a:pt x="87" y="356"/>
                    <a:pt x="173" y="356"/>
                  </a:cubicBezTo>
                  <a:cubicBezTo>
                    <a:pt x="270" y="356"/>
                    <a:pt x="356" y="270"/>
                    <a:pt x="356" y="173"/>
                  </a:cubicBezTo>
                  <a:cubicBezTo>
                    <a:pt x="356" y="87"/>
                    <a:pt x="27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9750232" y="2247769"/>
              <a:ext cx="22096" cy="25122"/>
            </a:xfrm>
            <a:custGeom>
              <a:avLst/>
              <a:gdLst/>
              <a:ahLst/>
              <a:cxnLst/>
              <a:rect l="l" t="t" r="r" b="b"/>
              <a:pathLst>
                <a:path w="314" h="357" extrusionOk="0">
                  <a:moveTo>
                    <a:pt x="130" y="0"/>
                  </a:moveTo>
                  <a:cubicBezTo>
                    <a:pt x="44" y="0"/>
                    <a:pt x="0" y="87"/>
                    <a:pt x="0" y="173"/>
                  </a:cubicBezTo>
                  <a:cubicBezTo>
                    <a:pt x="0" y="270"/>
                    <a:pt x="44" y="356"/>
                    <a:pt x="130" y="356"/>
                  </a:cubicBezTo>
                  <a:cubicBezTo>
                    <a:pt x="216" y="356"/>
                    <a:pt x="313" y="270"/>
                    <a:pt x="313" y="173"/>
                  </a:cubicBezTo>
                  <a:cubicBezTo>
                    <a:pt x="313" y="87"/>
                    <a:pt x="216"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9234348" y="2319829"/>
              <a:ext cx="22800" cy="25896"/>
            </a:xfrm>
            <a:custGeom>
              <a:avLst/>
              <a:gdLst/>
              <a:ahLst/>
              <a:cxnLst/>
              <a:rect l="l" t="t" r="r" b="b"/>
              <a:pathLst>
                <a:path w="324" h="368" extrusionOk="0">
                  <a:moveTo>
                    <a:pt x="183" y="1"/>
                  </a:moveTo>
                  <a:cubicBezTo>
                    <a:pt x="54" y="1"/>
                    <a:pt x="0" y="98"/>
                    <a:pt x="0" y="184"/>
                  </a:cubicBezTo>
                  <a:cubicBezTo>
                    <a:pt x="0" y="270"/>
                    <a:pt x="54" y="367"/>
                    <a:pt x="183" y="367"/>
                  </a:cubicBezTo>
                  <a:cubicBezTo>
                    <a:pt x="270" y="367"/>
                    <a:pt x="323" y="270"/>
                    <a:pt x="323" y="184"/>
                  </a:cubicBezTo>
                  <a:cubicBezTo>
                    <a:pt x="323"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9307181" y="2319829"/>
              <a:ext cx="25826" cy="25896"/>
            </a:xfrm>
            <a:custGeom>
              <a:avLst/>
              <a:gdLst/>
              <a:ahLst/>
              <a:cxnLst/>
              <a:rect l="l" t="t" r="r" b="b"/>
              <a:pathLst>
                <a:path w="367" h="368" extrusionOk="0">
                  <a:moveTo>
                    <a:pt x="183" y="1"/>
                  </a:moveTo>
                  <a:cubicBezTo>
                    <a:pt x="97" y="1"/>
                    <a:pt x="0" y="98"/>
                    <a:pt x="0" y="184"/>
                  </a:cubicBezTo>
                  <a:cubicBezTo>
                    <a:pt x="0" y="270"/>
                    <a:pt x="97" y="367"/>
                    <a:pt x="183" y="367"/>
                  </a:cubicBezTo>
                  <a:cubicBezTo>
                    <a:pt x="270" y="367"/>
                    <a:pt x="367" y="270"/>
                    <a:pt x="367" y="184"/>
                  </a:cubicBezTo>
                  <a:cubicBezTo>
                    <a:pt x="367"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9380014" y="2319829"/>
              <a:ext cx="25052" cy="25896"/>
            </a:xfrm>
            <a:custGeom>
              <a:avLst/>
              <a:gdLst/>
              <a:ahLst/>
              <a:cxnLst/>
              <a:rect l="l" t="t" r="r" b="b"/>
              <a:pathLst>
                <a:path w="356" h="368" extrusionOk="0">
                  <a:moveTo>
                    <a:pt x="183" y="1"/>
                  </a:moveTo>
                  <a:cubicBezTo>
                    <a:pt x="86" y="1"/>
                    <a:pt x="0" y="98"/>
                    <a:pt x="0" y="184"/>
                  </a:cubicBezTo>
                  <a:cubicBezTo>
                    <a:pt x="0" y="270"/>
                    <a:pt x="86" y="367"/>
                    <a:pt x="183" y="367"/>
                  </a:cubicBezTo>
                  <a:cubicBezTo>
                    <a:pt x="270" y="367"/>
                    <a:pt x="356" y="270"/>
                    <a:pt x="356" y="184"/>
                  </a:cubicBezTo>
                  <a:cubicBezTo>
                    <a:pt x="356"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9455873" y="2319829"/>
              <a:ext cx="22026" cy="25896"/>
            </a:xfrm>
            <a:custGeom>
              <a:avLst/>
              <a:gdLst/>
              <a:ahLst/>
              <a:cxnLst/>
              <a:rect l="l" t="t" r="r" b="b"/>
              <a:pathLst>
                <a:path w="313" h="368" extrusionOk="0">
                  <a:moveTo>
                    <a:pt x="140" y="1"/>
                  </a:moveTo>
                  <a:cubicBezTo>
                    <a:pt x="43" y="1"/>
                    <a:pt x="0" y="98"/>
                    <a:pt x="0" y="184"/>
                  </a:cubicBezTo>
                  <a:cubicBezTo>
                    <a:pt x="0" y="270"/>
                    <a:pt x="43" y="367"/>
                    <a:pt x="140" y="367"/>
                  </a:cubicBezTo>
                  <a:cubicBezTo>
                    <a:pt x="227" y="367"/>
                    <a:pt x="313" y="270"/>
                    <a:pt x="313" y="184"/>
                  </a:cubicBezTo>
                  <a:cubicBezTo>
                    <a:pt x="313" y="98"/>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9528706" y="2319829"/>
              <a:ext cx="22026" cy="25896"/>
            </a:xfrm>
            <a:custGeom>
              <a:avLst/>
              <a:gdLst/>
              <a:ahLst/>
              <a:cxnLst/>
              <a:rect l="l" t="t" r="r" b="b"/>
              <a:pathLst>
                <a:path w="313" h="368" extrusionOk="0">
                  <a:moveTo>
                    <a:pt x="184" y="1"/>
                  </a:moveTo>
                  <a:cubicBezTo>
                    <a:pt x="86" y="1"/>
                    <a:pt x="0" y="98"/>
                    <a:pt x="0" y="184"/>
                  </a:cubicBezTo>
                  <a:cubicBezTo>
                    <a:pt x="0" y="270"/>
                    <a:pt x="86" y="367"/>
                    <a:pt x="184" y="367"/>
                  </a:cubicBezTo>
                  <a:cubicBezTo>
                    <a:pt x="270" y="367"/>
                    <a:pt x="313" y="270"/>
                    <a:pt x="313" y="184"/>
                  </a:cubicBezTo>
                  <a:cubicBezTo>
                    <a:pt x="313" y="98"/>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9601539" y="2319829"/>
              <a:ext cx="25122" cy="25896"/>
            </a:xfrm>
            <a:custGeom>
              <a:avLst/>
              <a:gdLst/>
              <a:ahLst/>
              <a:cxnLst/>
              <a:rect l="l" t="t" r="r" b="b"/>
              <a:pathLst>
                <a:path w="357" h="368" extrusionOk="0">
                  <a:moveTo>
                    <a:pt x="173" y="1"/>
                  </a:moveTo>
                  <a:cubicBezTo>
                    <a:pt x="86" y="1"/>
                    <a:pt x="0" y="98"/>
                    <a:pt x="0" y="184"/>
                  </a:cubicBezTo>
                  <a:cubicBezTo>
                    <a:pt x="0" y="270"/>
                    <a:pt x="86" y="367"/>
                    <a:pt x="173" y="367"/>
                  </a:cubicBezTo>
                  <a:cubicBezTo>
                    <a:pt x="270" y="367"/>
                    <a:pt x="356" y="270"/>
                    <a:pt x="356" y="184"/>
                  </a:cubicBezTo>
                  <a:cubicBezTo>
                    <a:pt x="356" y="98"/>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9674373" y="2319829"/>
              <a:ext cx="25122" cy="25896"/>
            </a:xfrm>
            <a:custGeom>
              <a:avLst/>
              <a:gdLst/>
              <a:ahLst/>
              <a:cxnLst/>
              <a:rect l="l" t="t" r="r" b="b"/>
              <a:pathLst>
                <a:path w="357" h="368" extrusionOk="0">
                  <a:moveTo>
                    <a:pt x="173" y="1"/>
                  </a:moveTo>
                  <a:cubicBezTo>
                    <a:pt x="87" y="1"/>
                    <a:pt x="0" y="98"/>
                    <a:pt x="0" y="184"/>
                  </a:cubicBezTo>
                  <a:cubicBezTo>
                    <a:pt x="0" y="270"/>
                    <a:pt x="87" y="367"/>
                    <a:pt x="173" y="367"/>
                  </a:cubicBezTo>
                  <a:cubicBezTo>
                    <a:pt x="270" y="367"/>
                    <a:pt x="356" y="270"/>
                    <a:pt x="356" y="184"/>
                  </a:cubicBezTo>
                  <a:cubicBezTo>
                    <a:pt x="356" y="98"/>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9750232" y="2319829"/>
              <a:ext cx="22096" cy="25896"/>
            </a:xfrm>
            <a:custGeom>
              <a:avLst/>
              <a:gdLst/>
              <a:ahLst/>
              <a:cxnLst/>
              <a:rect l="l" t="t" r="r" b="b"/>
              <a:pathLst>
                <a:path w="314" h="368" extrusionOk="0">
                  <a:moveTo>
                    <a:pt x="130" y="1"/>
                  </a:moveTo>
                  <a:cubicBezTo>
                    <a:pt x="44" y="1"/>
                    <a:pt x="0" y="98"/>
                    <a:pt x="0" y="184"/>
                  </a:cubicBezTo>
                  <a:cubicBezTo>
                    <a:pt x="0" y="270"/>
                    <a:pt x="44" y="367"/>
                    <a:pt x="130" y="367"/>
                  </a:cubicBezTo>
                  <a:cubicBezTo>
                    <a:pt x="216" y="367"/>
                    <a:pt x="313" y="270"/>
                    <a:pt x="313" y="184"/>
                  </a:cubicBezTo>
                  <a:cubicBezTo>
                    <a:pt x="313" y="98"/>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9234348" y="2395688"/>
              <a:ext cx="22800" cy="22870"/>
            </a:xfrm>
            <a:custGeom>
              <a:avLst/>
              <a:gdLst/>
              <a:ahLst/>
              <a:cxnLst/>
              <a:rect l="l" t="t" r="r" b="b"/>
              <a:pathLst>
                <a:path w="324" h="325" extrusionOk="0">
                  <a:moveTo>
                    <a:pt x="183" y="1"/>
                  </a:moveTo>
                  <a:cubicBezTo>
                    <a:pt x="54" y="1"/>
                    <a:pt x="0" y="55"/>
                    <a:pt x="0" y="141"/>
                  </a:cubicBezTo>
                  <a:cubicBezTo>
                    <a:pt x="0" y="227"/>
                    <a:pt x="54" y="324"/>
                    <a:pt x="183" y="324"/>
                  </a:cubicBezTo>
                  <a:cubicBezTo>
                    <a:pt x="270" y="324"/>
                    <a:pt x="323" y="227"/>
                    <a:pt x="323" y="141"/>
                  </a:cubicBezTo>
                  <a:cubicBezTo>
                    <a:pt x="323" y="55"/>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9307181" y="2395688"/>
              <a:ext cx="25826" cy="22870"/>
            </a:xfrm>
            <a:custGeom>
              <a:avLst/>
              <a:gdLst/>
              <a:ahLst/>
              <a:cxnLst/>
              <a:rect l="l" t="t" r="r" b="b"/>
              <a:pathLst>
                <a:path w="367" h="325" extrusionOk="0">
                  <a:moveTo>
                    <a:pt x="183" y="1"/>
                  </a:moveTo>
                  <a:cubicBezTo>
                    <a:pt x="97" y="1"/>
                    <a:pt x="0" y="55"/>
                    <a:pt x="0" y="141"/>
                  </a:cubicBezTo>
                  <a:cubicBezTo>
                    <a:pt x="0" y="227"/>
                    <a:pt x="97" y="324"/>
                    <a:pt x="183" y="324"/>
                  </a:cubicBezTo>
                  <a:cubicBezTo>
                    <a:pt x="270" y="324"/>
                    <a:pt x="367" y="227"/>
                    <a:pt x="367" y="141"/>
                  </a:cubicBezTo>
                  <a:cubicBezTo>
                    <a:pt x="367" y="55"/>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9380014" y="2395688"/>
              <a:ext cx="25052" cy="22870"/>
            </a:xfrm>
            <a:custGeom>
              <a:avLst/>
              <a:gdLst/>
              <a:ahLst/>
              <a:cxnLst/>
              <a:rect l="l" t="t" r="r" b="b"/>
              <a:pathLst>
                <a:path w="356" h="325" extrusionOk="0">
                  <a:moveTo>
                    <a:pt x="183" y="1"/>
                  </a:moveTo>
                  <a:cubicBezTo>
                    <a:pt x="86" y="1"/>
                    <a:pt x="0" y="55"/>
                    <a:pt x="0" y="141"/>
                  </a:cubicBezTo>
                  <a:cubicBezTo>
                    <a:pt x="0" y="227"/>
                    <a:pt x="86" y="324"/>
                    <a:pt x="183" y="324"/>
                  </a:cubicBezTo>
                  <a:cubicBezTo>
                    <a:pt x="270" y="324"/>
                    <a:pt x="356" y="227"/>
                    <a:pt x="356" y="141"/>
                  </a:cubicBezTo>
                  <a:cubicBezTo>
                    <a:pt x="356" y="55"/>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9455873" y="2395688"/>
              <a:ext cx="22026" cy="22870"/>
            </a:xfrm>
            <a:custGeom>
              <a:avLst/>
              <a:gdLst/>
              <a:ahLst/>
              <a:cxnLst/>
              <a:rect l="l" t="t" r="r" b="b"/>
              <a:pathLst>
                <a:path w="313" h="325" extrusionOk="0">
                  <a:moveTo>
                    <a:pt x="140" y="1"/>
                  </a:moveTo>
                  <a:cubicBezTo>
                    <a:pt x="43" y="1"/>
                    <a:pt x="0" y="55"/>
                    <a:pt x="0" y="141"/>
                  </a:cubicBezTo>
                  <a:cubicBezTo>
                    <a:pt x="0" y="227"/>
                    <a:pt x="43" y="324"/>
                    <a:pt x="140" y="324"/>
                  </a:cubicBezTo>
                  <a:cubicBezTo>
                    <a:pt x="227" y="324"/>
                    <a:pt x="313" y="227"/>
                    <a:pt x="313" y="141"/>
                  </a:cubicBezTo>
                  <a:cubicBezTo>
                    <a:pt x="313" y="55"/>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9528706" y="2395688"/>
              <a:ext cx="22026" cy="22870"/>
            </a:xfrm>
            <a:custGeom>
              <a:avLst/>
              <a:gdLst/>
              <a:ahLst/>
              <a:cxnLst/>
              <a:rect l="l" t="t" r="r" b="b"/>
              <a:pathLst>
                <a:path w="313" h="325" extrusionOk="0">
                  <a:moveTo>
                    <a:pt x="184" y="1"/>
                  </a:moveTo>
                  <a:cubicBezTo>
                    <a:pt x="86" y="1"/>
                    <a:pt x="0" y="55"/>
                    <a:pt x="0" y="141"/>
                  </a:cubicBezTo>
                  <a:cubicBezTo>
                    <a:pt x="0" y="227"/>
                    <a:pt x="86" y="324"/>
                    <a:pt x="184" y="324"/>
                  </a:cubicBezTo>
                  <a:cubicBezTo>
                    <a:pt x="270" y="324"/>
                    <a:pt x="313" y="227"/>
                    <a:pt x="313" y="141"/>
                  </a:cubicBezTo>
                  <a:cubicBezTo>
                    <a:pt x="313" y="55"/>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601539" y="2395688"/>
              <a:ext cx="25122" cy="22870"/>
            </a:xfrm>
            <a:custGeom>
              <a:avLst/>
              <a:gdLst/>
              <a:ahLst/>
              <a:cxnLst/>
              <a:rect l="l" t="t" r="r" b="b"/>
              <a:pathLst>
                <a:path w="357" h="325" extrusionOk="0">
                  <a:moveTo>
                    <a:pt x="173" y="1"/>
                  </a:moveTo>
                  <a:cubicBezTo>
                    <a:pt x="86" y="1"/>
                    <a:pt x="0" y="55"/>
                    <a:pt x="0" y="141"/>
                  </a:cubicBezTo>
                  <a:cubicBezTo>
                    <a:pt x="0" y="227"/>
                    <a:pt x="86" y="324"/>
                    <a:pt x="173" y="324"/>
                  </a:cubicBezTo>
                  <a:cubicBezTo>
                    <a:pt x="270" y="324"/>
                    <a:pt x="356" y="227"/>
                    <a:pt x="356" y="141"/>
                  </a:cubicBezTo>
                  <a:cubicBezTo>
                    <a:pt x="356" y="55"/>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9674373" y="2395688"/>
              <a:ext cx="25122" cy="22870"/>
            </a:xfrm>
            <a:custGeom>
              <a:avLst/>
              <a:gdLst/>
              <a:ahLst/>
              <a:cxnLst/>
              <a:rect l="l" t="t" r="r" b="b"/>
              <a:pathLst>
                <a:path w="357" h="325" extrusionOk="0">
                  <a:moveTo>
                    <a:pt x="173" y="1"/>
                  </a:moveTo>
                  <a:cubicBezTo>
                    <a:pt x="87" y="1"/>
                    <a:pt x="0" y="55"/>
                    <a:pt x="0" y="141"/>
                  </a:cubicBezTo>
                  <a:cubicBezTo>
                    <a:pt x="0" y="227"/>
                    <a:pt x="87" y="324"/>
                    <a:pt x="173" y="324"/>
                  </a:cubicBezTo>
                  <a:cubicBezTo>
                    <a:pt x="270" y="324"/>
                    <a:pt x="356" y="227"/>
                    <a:pt x="356" y="141"/>
                  </a:cubicBezTo>
                  <a:cubicBezTo>
                    <a:pt x="356" y="55"/>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9750232" y="2395688"/>
              <a:ext cx="22096" cy="22870"/>
            </a:xfrm>
            <a:custGeom>
              <a:avLst/>
              <a:gdLst/>
              <a:ahLst/>
              <a:cxnLst/>
              <a:rect l="l" t="t" r="r" b="b"/>
              <a:pathLst>
                <a:path w="314" h="325" extrusionOk="0">
                  <a:moveTo>
                    <a:pt x="130" y="1"/>
                  </a:moveTo>
                  <a:cubicBezTo>
                    <a:pt x="44" y="1"/>
                    <a:pt x="0" y="55"/>
                    <a:pt x="0" y="141"/>
                  </a:cubicBezTo>
                  <a:cubicBezTo>
                    <a:pt x="0" y="227"/>
                    <a:pt x="44" y="324"/>
                    <a:pt x="130" y="324"/>
                  </a:cubicBezTo>
                  <a:cubicBezTo>
                    <a:pt x="216" y="324"/>
                    <a:pt x="313" y="227"/>
                    <a:pt x="313" y="141"/>
                  </a:cubicBezTo>
                  <a:cubicBezTo>
                    <a:pt x="313" y="55"/>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9234348" y="2468521"/>
              <a:ext cx="22800" cy="22096"/>
            </a:xfrm>
            <a:custGeom>
              <a:avLst/>
              <a:gdLst/>
              <a:ahLst/>
              <a:cxnLst/>
              <a:rect l="l" t="t" r="r" b="b"/>
              <a:pathLst>
                <a:path w="324" h="314" extrusionOk="0">
                  <a:moveTo>
                    <a:pt x="183" y="1"/>
                  </a:moveTo>
                  <a:cubicBezTo>
                    <a:pt x="54" y="1"/>
                    <a:pt x="0" y="98"/>
                    <a:pt x="0" y="184"/>
                  </a:cubicBezTo>
                  <a:cubicBezTo>
                    <a:pt x="0" y="270"/>
                    <a:pt x="54" y="313"/>
                    <a:pt x="183" y="313"/>
                  </a:cubicBezTo>
                  <a:cubicBezTo>
                    <a:pt x="270" y="313"/>
                    <a:pt x="323" y="270"/>
                    <a:pt x="323" y="184"/>
                  </a:cubicBezTo>
                  <a:cubicBezTo>
                    <a:pt x="323"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9307181" y="2468521"/>
              <a:ext cx="25826" cy="22096"/>
            </a:xfrm>
            <a:custGeom>
              <a:avLst/>
              <a:gdLst/>
              <a:ahLst/>
              <a:cxnLst/>
              <a:rect l="l" t="t" r="r" b="b"/>
              <a:pathLst>
                <a:path w="367" h="314" extrusionOk="0">
                  <a:moveTo>
                    <a:pt x="183" y="1"/>
                  </a:moveTo>
                  <a:cubicBezTo>
                    <a:pt x="97" y="1"/>
                    <a:pt x="0" y="98"/>
                    <a:pt x="0" y="184"/>
                  </a:cubicBezTo>
                  <a:cubicBezTo>
                    <a:pt x="0" y="270"/>
                    <a:pt x="97" y="313"/>
                    <a:pt x="183" y="313"/>
                  </a:cubicBezTo>
                  <a:cubicBezTo>
                    <a:pt x="270" y="313"/>
                    <a:pt x="367" y="270"/>
                    <a:pt x="367" y="184"/>
                  </a:cubicBezTo>
                  <a:cubicBezTo>
                    <a:pt x="367"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9380014" y="2468521"/>
              <a:ext cx="25052" cy="22096"/>
            </a:xfrm>
            <a:custGeom>
              <a:avLst/>
              <a:gdLst/>
              <a:ahLst/>
              <a:cxnLst/>
              <a:rect l="l" t="t" r="r" b="b"/>
              <a:pathLst>
                <a:path w="356" h="314" extrusionOk="0">
                  <a:moveTo>
                    <a:pt x="183" y="1"/>
                  </a:moveTo>
                  <a:cubicBezTo>
                    <a:pt x="86" y="1"/>
                    <a:pt x="0" y="98"/>
                    <a:pt x="0" y="184"/>
                  </a:cubicBezTo>
                  <a:cubicBezTo>
                    <a:pt x="0" y="270"/>
                    <a:pt x="86" y="313"/>
                    <a:pt x="183" y="313"/>
                  </a:cubicBezTo>
                  <a:cubicBezTo>
                    <a:pt x="270" y="313"/>
                    <a:pt x="356" y="270"/>
                    <a:pt x="356" y="184"/>
                  </a:cubicBezTo>
                  <a:cubicBezTo>
                    <a:pt x="356"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9455873" y="2468521"/>
              <a:ext cx="22026" cy="22096"/>
            </a:xfrm>
            <a:custGeom>
              <a:avLst/>
              <a:gdLst/>
              <a:ahLst/>
              <a:cxnLst/>
              <a:rect l="l" t="t" r="r" b="b"/>
              <a:pathLst>
                <a:path w="313" h="314" extrusionOk="0">
                  <a:moveTo>
                    <a:pt x="140" y="1"/>
                  </a:moveTo>
                  <a:cubicBezTo>
                    <a:pt x="43" y="1"/>
                    <a:pt x="0" y="98"/>
                    <a:pt x="0" y="184"/>
                  </a:cubicBezTo>
                  <a:cubicBezTo>
                    <a:pt x="0" y="270"/>
                    <a:pt x="43" y="313"/>
                    <a:pt x="140" y="313"/>
                  </a:cubicBezTo>
                  <a:cubicBezTo>
                    <a:pt x="227" y="313"/>
                    <a:pt x="313" y="270"/>
                    <a:pt x="313" y="184"/>
                  </a:cubicBezTo>
                  <a:cubicBezTo>
                    <a:pt x="313" y="98"/>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9528706" y="2468521"/>
              <a:ext cx="22026" cy="22096"/>
            </a:xfrm>
            <a:custGeom>
              <a:avLst/>
              <a:gdLst/>
              <a:ahLst/>
              <a:cxnLst/>
              <a:rect l="l" t="t" r="r" b="b"/>
              <a:pathLst>
                <a:path w="313" h="314" extrusionOk="0">
                  <a:moveTo>
                    <a:pt x="184" y="1"/>
                  </a:moveTo>
                  <a:cubicBezTo>
                    <a:pt x="86" y="1"/>
                    <a:pt x="0" y="98"/>
                    <a:pt x="0" y="184"/>
                  </a:cubicBezTo>
                  <a:cubicBezTo>
                    <a:pt x="0" y="270"/>
                    <a:pt x="86" y="313"/>
                    <a:pt x="184" y="313"/>
                  </a:cubicBezTo>
                  <a:cubicBezTo>
                    <a:pt x="270" y="313"/>
                    <a:pt x="313" y="270"/>
                    <a:pt x="313" y="184"/>
                  </a:cubicBezTo>
                  <a:cubicBezTo>
                    <a:pt x="313" y="98"/>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9601539" y="2468521"/>
              <a:ext cx="25122" cy="22096"/>
            </a:xfrm>
            <a:custGeom>
              <a:avLst/>
              <a:gdLst/>
              <a:ahLst/>
              <a:cxnLst/>
              <a:rect l="l" t="t" r="r" b="b"/>
              <a:pathLst>
                <a:path w="357" h="314" extrusionOk="0">
                  <a:moveTo>
                    <a:pt x="173" y="1"/>
                  </a:moveTo>
                  <a:cubicBezTo>
                    <a:pt x="86" y="1"/>
                    <a:pt x="0" y="98"/>
                    <a:pt x="0" y="184"/>
                  </a:cubicBezTo>
                  <a:cubicBezTo>
                    <a:pt x="0" y="270"/>
                    <a:pt x="86" y="313"/>
                    <a:pt x="173" y="313"/>
                  </a:cubicBezTo>
                  <a:cubicBezTo>
                    <a:pt x="270" y="313"/>
                    <a:pt x="356" y="270"/>
                    <a:pt x="356" y="184"/>
                  </a:cubicBezTo>
                  <a:cubicBezTo>
                    <a:pt x="356" y="98"/>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9674373" y="2468521"/>
              <a:ext cx="25122" cy="22096"/>
            </a:xfrm>
            <a:custGeom>
              <a:avLst/>
              <a:gdLst/>
              <a:ahLst/>
              <a:cxnLst/>
              <a:rect l="l" t="t" r="r" b="b"/>
              <a:pathLst>
                <a:path w="357" h="314" extrusionOk="0">
                  <a:moveTo>
                    <a:pt x="173" y="1"/>
                  </a:moveTo>
                  <a:cubicBezTo>
                    <a:pt x="87" y="1"/>
                    <a:pt x="0" y="98"/>
                    <a:pt x="0" y="184"/>
                  </a:cubicBezTo>
                  <a:cubicBezTo>
                    <a:pt x="0" y="270"/>
                    <a:pt x="87" y="313"/>
                    <a:pt x="173" y="313"/>
                  </a:cubicBezTo>
                  <a:cubicBezTo>
                    <a:pt x="270" y="313"/>
                    <a:pt x="356" y="270"/>
                    <a:pt x="356" y="184"/>
                  </a:cubicBezTo>
                  <a:cubicBezTo>
                    <a:pt x="356" y="98"/>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9750232" y="2468521"/>
              <a:ext cx="22096" cy="22096"/>
            </a:xfrm>
            <a:custGeom>
              <a:avLst/>
              <a:gdLst/>
              <a:ahLst/>
              <a:cxnLst/>
              <a:rect l="l" t="t" r="r" b="b"/>
              <a:pathLst>
                <a:path w="314" h="314" extrusionOk="0">
                  <a:moveTo>
                    <a:pt x="130" y="1"/>
                  </a:moveTo>
                  <a:cubicBezTo>
                    <a:pt x="44" y="1"/>
                    <a:pt x="0" y="98"/>
                    <a:pt x="0" y="184"/>
                  </a:cubicBezTo>
                  <a:cubicBezTo>
                    <a:pt x="0" y="270"/>
                    <a:pt x="44" y="313"/>
                    <a:pt x="130" y="313"/>
                  </a:cubicBezTo>
                  <a:cubicBezTo>
                    <a:pt x="216" y="313"/>
                    <a:pt x="313" y="270"/>
                    <a:pt x="313" y="184"/>
                  </a:cubicBezTo>
                  <a:cubicBezTo>
                    <a:pt x="313" y="98"/>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9234348" y="2541354"/>
              <a:ext cx="22800" cy="25122"/>
            </a:xfrm>
            <a:custGeom>
              <a:avLst/>
              <a:gdLst/>
              <a:ahLst/>
              <a:cxnLst/>
              <a:rect l="l" t="t" r="r" b="b"/>
              <a:pathLst>
                <a:path w="324" h="357" extrusionOk="0">
                  <a:moveTo>
                    <a:pt x="183" y="1"/>
                  </a:moveTo>
                  <a:cubicBezTo>
                    <a:pt x="54" y="1"/>
                    <a:pt x="0" y="87"/>
                    <a:pt x="0" y="184"/>
                  </a:cubicBezTo>
                  <a:cubicBezTo>
                    <a:pt x="0" y="270"/>
                    <a:pt x="54" y="357"/>
                    <a:pt x="183" y="357"/>
                  </a:cubicBezTo>
                  <a:cubicBezTo>
                    <a:pt x="270" y="357"/>
                    <a:pt x="323" y="270"/>
                    <a:pt x="323" y="184"/>
                  </a:cubicBezTo>
                  <a:cubicBezTo>
                    <a:pt x="323"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9307181" y="2541354"/>
              <a:ext cx="25826" cy="25122"/>
            </a:xfrm>
            <a:custGeom>
              <a:avLst/>
              <a:gdLst/>
              <a:ahLst/>
              <a:cxnLst/>
              <a:rect l="l" t="t" r="r" b="b"/>
              <a:pathLst>
                <a:path w="367" h="357" extrusionOk="0">
                  <a:moveTo>
                    <a:pt x="183" y="1"/>
                  </a:moveTo>
                  <a:cubicBezTo>
                    <a:pt x="97" y="1"/>
                    <a:pt x="0" y="87"/>
                    <a:pt x="0" y="184"/>
                  </a:cubicBezTo>
                  <a:cubicBezTo>
                    <a:pt x="0" y="270"/>
                    <a:pt x="97" y="357"/>
                    <a:pt x="183" y="357"/>
                  </a:cubicBezTo>
                  <a:cubicBezTo>
                    <a:pt x="270" y="357"/>
                    <a:pt x="367" y="270"/>
                    <a:pt x="367" y="184"/>
                  </a:cubicBezTo>
                  <a:cubicBezTo>
                    <a:pt x="367"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9380014" y="2541354"/>
              <a:ext cx="25052" cy="25122"/>
            </a:xfrm>
            <a:custGeom>
              <a:avLst/>
              <a:gdLst/>
              <a:ahLst/>
              <a:cxnLst/>
              <a:rect l="l" t="t" r="r" b="b"/>
              <a:pathLst>
                <a:path w="356" h="357" extrusionOk="0">
                  <a:moveTo>
                    <a:pt x="183" y="1"/>
                  </a:moveTo>
                  <a:cubicBezTo>
                    <a:pt x="86" y="1"/>
                    <a:pt x="0" y="87"/>
                    <a:pt x="0" y="184"/>
                  </a:cubicBezTo>
                  <a:cubicBezTo>
                    <a:pt x="0" y="270"/>
                    <a:pt x="86" y="357"/>
                    <a:pt x="183" y="357"/>
                  </a:cubicBezTo>
                  <a:cubicBezTo>
                    <a:pt x="270" y="357"/>
                    <a:pt x="356" y="270"/>
                    <a:pt x="356" y="184"/>
                  </a:cubicBezTo>
                  <a:cubicBezTo>
                    <a:pt x="356"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9455873" y="2541354"/>
              <a:ext cx="22026" cy="25122"/>
            </a:xfrm>
            <a:custGeom>
              <a:avLst/>
              <a:gdLst/>
              <a:ahLst/>
              <a:cxnLst/>
              <a:rect l="l" t="t" r="r" b="b"/>
              <a:pathLst>
                <a:path w="313" h="357" extrusionOk="0">
                  <a:moveTo>
                    <a:pt x="140" y="1"/>
                  </a:moveTo>
                  <a:cubicBezTo>
                    <a:pt x="43" y="1"/>
                    <a:pt x="0" y="87"/>
                    <a:pt x="0" y="184"/>
                  </a:cubicBezTo>
                  <a:cubicBezTo>
                    <a:pt x="0" y="270"/>
                    <a:pt x="43" y="357"/>
                    <a:pt x="140" y="357"/>
                  </a:cubicBezTo>
                  <a:cubicBezTo>
                    <a:pt x="227" y="357"/>
                    <a:pt x="313" y="270"/>
                    <a:pt x="313" y="184"/>
                  </a:cubicBezTo>
                  <a:cubicBezTo>
                    <a:pt x="313" y="87"/>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9528706" y="2541354"/>
              <a:ext cx="22026" cy="25122"/>
            </a:xfrm>
            <a:custGeom>
              <a:avLst/>
              <a:gdLst/>
              <a:ahLst/>
              <a:cxnLst/>
              <a:rect l="l" t="t" r="r" b="b"/>
              <a:pathLst>
                <a:path w="313" h="357" extrusionOk="0">
                  <a:moveTo>
                    <a:pt x="184" y="1"/>
                  </a:moveTo>
                  <a:cubicBezTo>
                    <a:pt x="86" y="1"/>
                    <a:pt x="0" y="87"/>
                    <a:pt x="0" y="184"/>
                  </a:cubicBezTo>
                  <a:cubicBezTo>
                    <a:pt x="0" y="270"/>
                    <a:pt x="86" y="357"/>
                    <a:pt x="184" y="357"/>
                  </a:cubicBezTo>
                  <a:cubicBezTo>
                    <a:pt x="270" y="357"/>
                    <a:pt x="313" y="270"/>
                    <a:pt x="313" y="184"/>
                  </a:cubicBezTo>
                  <a:cubicBezTo>
                    <a:pt x="313" y="87"/>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9601539" y="2541354"/>
              <a:ext cx="25122" cy="25122"/>
            </a:xfrm>
            <a:custGeom>
              <a:avLst/>
              <a:gdLst/>
              <a:ahLst/>
              <a:cxnLst/>
              <a:rect l="l" t="t" r="r" b="b"/>
              <a:pathLst>
                <a:path w="357" h="357" extrusionOk="0">
                  <a:moveTo>
                    <a:pt x="173" y="1"/>
                  </a:moveTo>
                  <a:cubicBezTo>
                    <a:pt x="86" y="1"/>
                    <a:pt x="0" y="87"/>
                    <a:pt x="0" y="184"/>
                  </a:cubicBezTo>
                  <a:cubicBezTo>
                    <a:pt x="0" y="270"/>
                    <a:pt x="86" y="357"/>
                    <a:pt x="173" y="357"/>
                  </a:cubicBezTo>
                  <a:cubicBezTo>
                    <a:pt x="270" y="357"/>
                    <a:pt x="356" y="270"/>
                    <a:pt x="356" y="184"/>
                  </a:cubicBezTo>
                  <a:cubicBezTo>
                    <a:pt x="356" y="87"/>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9674373" y="2541354"/>
              <a:ext cx="25122" cy="25122"/>
            </a:xfrm>
            <a:custGeom>
              <a:avLst/>
              <a:gdLst/>
              <a:ahLst/>
              <a:cxnLst/>
              <a:rect l="l" t="t" r="r" b="b"/>
              <a:pathLst>
                <a:path w="357" h="357" extrusionOk="0">
                  <a:moveTo>
                    <a:pt x="173" y="1"/>
                  </a:moveTo>
                  <a:cubicBezTo>
                    <a:pt x="87" y="1"/>
                    <a:pt x="0" y="87"/>
                    <a:pt x="0" y="184"/>
                  </a:cubicBezTo>
                  <a:cubicBezTo>
                    <a:pt x="0" y="270"/>
                    <a:pt x="87" y="357"/>
                    <a:pt x="173" y="357"/>
                  </a:cubicBezTo>
                  <a:cubicBezTo>
                    <a:pt x="270" y="357"/>
                    <a:pt x="356" y="270"/>
                    <a:pt x="356" y="184"/>
                  </a:cubicBezTo>
                  <a:cubicBezTo>
                    <a:pt x="356" y="87"/>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9750232" y="2541354"/>
              <a:ext cx="22096" cy="25122"/>
            </a:xfrm>
            <a:custGeom>
              <a:avLst/>
              <a:gdLst/>
              <a:ahLst/>
              <a:cxnLst/>
              <a:rect l="l" t="t" r="r" b="b"/>
              <a:pathLst>
                <a:path w="314" h="357" extrusionOk="0">
                  <a:moveTo>
                    <a:pt x="130" y="1"/>
                  </a:moveTo>
                  <a:cubicBezTo>
                    <a:pt x="44" y="1"/>
                    <a:pt x="0" y="87"/>
                    <a:pt x="0" y="184"/>
                  </a:cubicBezTo>
                  <a:cubicBezTo>
                    <a:pt x="0" y="270"/>
                    <a:pt x="44" y="357"/>
                    <a:pt x="130" y="357"/>
                  </a:cubicBezTo>
                  <a:cubicBezTo>
                    <a:pt x="216" y="357"/>
                    <a:pt x="313" y="270"/>
                    <a:pt x="313" y="184"/>
                  </a:cubicBezTo>
                  <a:cubicBezTo>
                    <a:pt x="313" y="87"/>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9234348" y="2614187"/>
              <a:ext cx="22800" cy="25122"/>
            </a:xfrm>
            <a:custGeom>
              <a:avLst/>
              <a:gdLst/>
              <a:ahLst/>
              <a:cxnLst/>
              <a:rect l="l" t="t" r="r" b="b"/>
              <a:pathLst>
                <a:path w="324" h="357" extrusionOk="0">
                  <a:moveTo>
                    <a:pt x="183" y="1"/>
                  </a:moveTo>
                  <a:cubicBezTo>
                    <a:pt x="54" y="1"/>
                    <a:pt x="0" y="87"/>
                    <a:pt x="0" y="184"/>
                  </a:cubicBezTo>
                  <a:cubicBezTo>
                    <a:pt x="0" y="270"/>
                    <a:pt x="54" y="357"/>
                    <a:pt x="183" y="357"/>
                  </a:cubicBezTo>
                  <a:cubicBezTo>
                    <a:pt x="270" y="357"/>
                    <a:pt x="323" y="270"/>
                    <a:pt x="323" y="184"/>
                  </a:cubicBezTo>
                  <a:cubicBezTo>
                    <a:pt x="323"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9307181" y="2614187"/>
              <a:ext cx="25826" cy="25122"/>
            </a:xfrm>
            <a:custGeom>
              <a:avLst/>
              <a:gdLst/>
              <a:ahLst/>
              <a:cxnLst/>
              <a:rect l="l" t="t" r="r" b="b"/>
              <a:pathLst>
                <a:path w="367" h="357" extrusionOk="0">
                  <a:moveTo>
                    <a:pt x="183" y="1"/>
                  </a:moveTo>
                  <a:cubicBezTo>
                    <a:pt x="97" y="1"/>
                    <a:pt x="0" y="87"/>
                    <a:pt x="0" y="184"/>
                  </a:cubicBezTo>
                  <a:cubicBezTo>
                    <a:pt x="0" y="270"/>
                    <a:pt x="97" y="357"/>
                    <a:pt x="183" y="357"/>
                  </a:cubicBezTo>
                  <a:cubicBezTo>
                    <a:pt x="270" y="357"/>
                    <a:pt x="367" y="270"/>
                    <a:pt x="367" y="184"/>
                  </a:cubicBezTo>
                  <a:cubicBezTo>
                    <a:pt x="367"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9380014" y="2614187"/>
              <a:ext cx="25052" cy="25122"/>
            </a:xfrm>
            <a:custGeom>
              <a:avLst/>
              <a:gdLst/>
              <a:ahLst/>
              <a:cxnLst/>
              <a:rect l="l" t="t" r="r" b="b"/>
              <a:pathLst>
                <a:path w="356" h="357" extrusionOk="0">
                  <a:moveTo>
                    <a:pt x="183" y="1"/>
                  </a:moveTo>
                  <a:cubicBezTo>
                    <a:pt x="86" y="1"/>
                    <a:pt x="0" y="87"/>
                    <a:pt x="0" y="184"/>
                  </a:cubicBezTo>
                  <a:cubicBezTo>
                    <a:pt x="0" y="270"/>
                    <a:pt x="86" y="357"/>
                    <a:pt x="183" y="357"/>
                  </a:cubicBezTo>
                  <a:cubicBezTo>
                    <a:pt x="270" y="357"/>
                    <a:pt x="356" y="270"/>
                    <a:pt x="356" y="184"/>
                  </a:cubicBezTo>
                  <a:cubicBezTo>
                    <a:pt x="356"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9455873" y="2614187"/>
              <a:ext cx="22026" cy="25122"/>
            </a:xfrm>
            <a:custGeom>
              <a:avLst/>
              <a:gdLst/>
              <a:ahLst/>
              <a:cxnLst/>
              <a:rect l="l" t="t" r="r" b="b"/>
              <a:pathLst>
                <a:path w="313" h="357" extrusionOk="0">
                  <a:moveTo>
                    <a:pt x="140" y="1"/>
                  </a:moveTo>
                  <a:cubicBezTo>
                    <a:pt x="43" y="1"/>
                    <a:pt x="0" y="87"/>
                    <a:pt x="0" y="184"/>
                  </a:cubicBezTo>
                  <a:cubicBezTo>
                    <a:pt x="0" y="270"/>
                    <a:pt x="43" y="357"/>
                    <a:pt x="140" y="357"/>
                  </a:cubicBezTo>
                  <a:cubicBezTo>
                    <a:pt x="227" y="357"/>
                    <a:pt x="313" y="270"/>
                    <a:pt x="313" y="184"/>
                  </a:cubicBezTo>
                  <a:cubicBezTo>
                    <a:pt x="313" y="87"/>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9528706" y="2614187"/>
              <a:ext cx="22026" cy="25122"/>
            </a:xfrm>
            <a:custGeom>
              <a:avLst/>
              <a:gdLst/>
              <a:ahLst/>
              <a:cxnLst/>
              <a:rect l="l" t="t" r="r" b="b"/>
              <a:pathLst>
                <a:path w="313" h="357" extrusionOk="0">
                  <a:moveTo>
                    <a:pt x="184" y="1"/>
                  </a:moveTo>
                  <a:cubicBezTo>
                    <a:pt x="86" y="1"/>
                    <a:pt x="0" y="87"/>
                    <a:pt x="0" y="184"/>
                  </a:cubicBezTo>
                  <a:cubicBezTo>
                    <a:pt x="0" y="270"/>
                    <a:pt x="86" y="357"/>
                    <a:pt x="184" y="357"/>
                  </a:cubicBezTo>
                  <a:cubicBezTo>
                    <a:pt x="270" y="357"/>
                    <a:pt x="313" y="270"/>
                    <a:pt x="313" y="184"/>
                  </a:cubicBezTo>
                  <a:cubicBezTo>
                    <a:pt x="313" y="87"/>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9601539" y="2614187"/>
              <a:ext cx="25122" cy="25122"/>
            </a:xfrm>
            <a:custGeom>
              <a:avLst/>
              <a:gdLst/>
              <a:ahLst/>
              <a:cxnLst/>
              <a:rect l="l" t="t" r="r" b="b"/>
              <a:pathLst>
                <a:path w="357" h="357" extrusionOk="0">
                  <a:moveTo>
                    <a:pt x="173" y="1"/>
                  </a:moveTo>
                  <a:cubicBezTo>
                    <a:pt x="86" y="1"/>
                    <a:pt x="0" y="87"/>
                    <a:pt x="0" y="184"/>
                  </a:cubicBezTo>
                  <a:cubicBezTo>
                    <a:pt x="0" y="270"/>
                    <a:pt x="86" y="357"/>
                    <a:pt x="173" y="357"/>
                  </a:cubicBezTo>
                  <a:cubicBezTo>
                    <a:pt x="270" y="357"/>
                    <a:pt x="356" y="270"/>
                    <a:pt x="356" y="184"/>
                  </a:cubicBezTo>
                  <a:cubicBezTo>
                    <a:pt x="356" y="87"/>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9674373" y="2614187"/>
              <a:ext cx="25122" cy="25122"/>
            </a:xfrm>
            <a:custGeom>
              <a:avLst/>
              <a:gdLst/>
              <a:ahLst/>
              <a:cxnLst/>
              <a:rect l="l" t="t" r="r" b="b"/>
              <a:pathLst>
                <a:path w="357" h="357" extrusionOk="0">
                  <a:moveTo>
                    <a:pt x="173" y="1"/>
                  </a:moveTo>
                  <a:cubicBezTo>
                    <a:pt x="87" y="1"/>
                    <a:pt x="0" y="87"/>
                    <a:pt x="0" y="184"/>
                  </a:cubicBezTo>
                  <a:cubicBezTo>
                    <a:pt x="0" y="270"/>
                    <a:pt x="87" y="357"/>
                    <a:pt x="173" y="357"/>
                  </a:cubicBezTo>
                  <a:cubicBezTo>
                    <a:pt x="270" y="357"/>
                    <a:pt x="356" y="270"/>
                    <a:pt x="356" y="184"/>
                  </a:cubicBezTo>
                  <a:cubicBezTo>
                    <a:pt x="356" y="87"/>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9750232" y="2614187"/>
              <a:ext cx="22096" cy="25122"/>
            </a:xfrm>
            <a:custGeom>
              <a:avLst/>
              <a:gdLst/>
              <a:ahLst/>
              <a:cxnLst/>
              <a:rect l="l" t="t" r="r" b="b"/>
              <a:pathLst>
                <a:path w="314" h="357" extrusionOk="0">
                  <a:moveTo>
                    <a:pt x="130" y="1"/>
                  </a:moveTo>
                  <a:cubicBezTo>
                    <a:pt x="44" y="1"/>
                    <a:pt x="0" y="87"/>
                    <a:pt x="0" y="184"/>
                  </a:cubicBezTo>
                  <a:cubicBezTo>
                    <a:pt x="0" y="270"/>
                    <a:pt x="44" y="357"/>
                    <a:pt x="130" y="357"/>
                  </a:cubicBezTo>
                  <a:cubicBezTo>
                    <a:pt x="216" y="357"/>
                    <a:pt x="313" y="270"/>
                    <a:pt x="313" y="184"/>
                  </a:cubicBezTo>
                  <a:cubicBezTo>
                    <a:pt x="313" y="87"/>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9234348" y="2690046"/>
              <a:ext cx="22800" cy="22096"/>
            </a:xfrm>
            <a:custGeom>
              <a:avLst/>
              <a:gdLst/>
              <a:ahLst/>
              <a:cxnLst/>
              <a:rect l="l" t="t" r="r" b="b"/>
              <a:pathLst>
                <a:path w="324" h="314" extrusionOk="0">
                  <a:moveTo>
                    <a:pt x="183" y="1"/>
                  </a:moveTo>
                  <a:cubicBezTo>
                    <a:pt x="54" y="1"/>
                    <a:pt x="0" y="44"/>
                    <a:pt x="0" y="130"/>
                  </a:cubicBezTo>
                  <a:cubicBezTo>
                    <a:pt x="0" y="270"/>
                    <a:pt x="54" y="314"/>
                    <a:pt x="183" y="314"/>
                  </a:cubicBezTo>
                  <a:cubicBezTo>
                    <a:pt x="270" y="314"/>
                    <a:pt x="323" y="270"/>
                    <a:pt x="323" y="130"/>
                  </a:cubicBezTo>
                  <a:cubicBezTo>
                    <a:pt x="323" y="44"/>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9307181" y="2690046"/>
              <a:ext cx="25826" cy="22096"/>
            </a:xfrm>
            <a:custGeom>
              <a:avLst/>
              <a:gdLst/>
              <a:ahLst/>
              <a:cxnLst/>
              <a:rect l="l" t="t" r="r" b="b"/>
              <a:pathLst>
                <a:path w="367" h="314" extrusionOk="0">
                  <a:moveTo>
                    <a:pt x="183" y="1"/>
                  </a:moveTo>
                  <a:cubicBezTo>
                    <a:pt x="97" y="1"/>
                    <a:pt x="0" y="44"/>
                    <a:pt x="0" y="130"/>
                  </a:cubicBezTo>
                  <a:cubicBezTo>
                    <a:pt x="0" y="270"/>
                    <a:pt x="97" y="314"/>
                    <a:pt x="183" y="314"/>
                  </a:cubicBezTo>
                  <a:cubicBezTo>
                    <a:pt x="270" y="314"/>
                    <a:pt x="367" y="270"/>
                    <a:pt x="367" y="130"/>
                  </a:cubicBezTo>
                  <a:cubicBezTo>
                    <a:pt x="367" y="44"/>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9380014" y="2690046"/>
              <a:ext cx="25052" cy="22096"/>
            </a:xfrm>
            <a:custGeom>
              <a:avLst/>
              <a:gdLst/>
              <a:ahLst/>
              <a:cxnLst/>
              <a:rect l="l" t="t" r="r" b="b"/>
              <a:pathLst>
                <a:path w="356" h="314" extrusionOk="0">
                  <a:moveTo>
                    <a:pt x="183" y="1"/>
                  </a:moveTo>
                  <a:cubicBezTo>
                    <a:pt x="86" y="1"/>
                    <a:pt x="0" y="44"/>
                    <a:pt x="0" y="130"/>
                  </a:cubicBezTo>
                  <a:cubicBezTo>
                    <a:pt x="0" y="270"/>
                    <a:pt x="86" y="314"/>
                    <a:pt x="183" y="314"/>
                  </a:cubicBezTo>
                  <a:cubicBezTo>
                    <a:pt x="270" y="314"/>
                    <a:pt x="356" y="270"/>
                    <a:pt x="356" y="130"/>
                  </a:cubicBezTo>
                  <a:cubicBezTo>
                    <a:pt x="356" y="44"/>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9455873" y="2690046"/>
              <a:ext cx="22026" cy="22096"/>
            </a:xfrm>
            <a:custGeom>
              <a:avLst/>
              <a:gdLst/>
              <a:ahLst/>
              <a:cxnLst/>
              <a:rect l="l" t="t" r="r" b="b"/>
              <a:pathLst>
                <a:path w="313" h="314" extrusionOk="0">
                  <a:moveTo>
                    <a:pt x="140" y="1"/>
                  </a:moveTo>
                  <a:cubicBezTo>
                    <a:pt x="43" y="1"/>
                    <a:pt x="0" y="44"/>
                    <a:pt x="0" y="130"/>
                  </a:cubicBezTo>
                  <a:cubicBezTo>
                    <a:pt x="0" y="270"/>
                    <a:pt x="43" y="314"/>
                    <a:pt x="140" y="314"/>
                  </a:cubicBezTo>
                  <a:cubicBezTo>
                    <a:pt x="227" y="314"/>
                    <a:pt x="313" y="270"/>
                    <a:pt x="313" y="130"/>
                  </a:cubicBezTo>
                  <a:cubicBezTo>
                    <a:pt x="313" y="44"/>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9528706" y="2690046"/>
              <a:ext cx="22026" cy="22096"/>
            </a:xfrm>
            <a:custGeom>
              <a:avLst/>
              <a:gdLst/>
              <a:ahLst/>
              <a:cxnLst/>
              <a:rect l="l" t="t" r="r" b="b"/>
              <a:pathLst>
                <a:path w="313" h="314" extrusionOk="0">
                  <a:moveTo>
                    <a:pt x="184" y="1"/>
                  </a:moveTo>
                  <a:cubicBezTo>
                    <a:pt x="86" y="1"/>
                    <a:pt x="0" y="44"/>
                    <a:pt x="0" y="130"/>
                  </a:cubicBezTo>
                  <a:cubicBezTo>
                    <a:pt x="0" y="270"/>
                    <a:pt x="86" y="314"/>
                    <a:pt x="184" y="314"/>
                  </a:cubicBezTo>
                  <a:cubicBezTo>
                    <a:pt x="270" y="314"/>
                    <a:pt x="313" y="270"/>
                    <a:pt x="313" y="130"/>
                  </a:cubicBezTo>
                  <a:cubicBezTo>
                    <a:pt x="313" y="44"/>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9601539" y="2690046"/>
              <a:ext cx="25122" cy="22096"/>
            </a:xfrm>
            <a:custGeom>
              <a:avLst/>
              <a:gdLst/>
              <a:ahLst/>
              <a:cxnLst/>
              <a:rect l="l" t="t" r="r" b="b"/>
              <a:pathLst>
                <a:path w="357" h="314" extrusionOk="0">
                  <a:moveTo>
                    <a:pt x="173" y="1"/>
                  </a:moveTo>
                  <a:cubicBezTo>
                    <a:pt x="86" y="1"/>
                    <a:pt x="0" y="44"/>
                    <a:pt x="0" y="130"/>
                  </a:cubicBezTo>
                  <a:cubicBezTo>
                    <a:pt x="0" y="270"/>
                    <a:pt x="86" y="314"/>
                    <a:pt x="173" y="314"/>
                  </a:cubicBezTo>
                  <a:cubicBezTo>
                    <a:pt x="270" y="314"/>
                    <a:pt x="356" y="270"/>
                    <a:pt x="356" y="130"/>
                  </a:cubicBezTo>
                  <a:cubicBezTo>
                    <a:pt x="356" y="44"/>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9674373" y="2690046"/>
              <a:ext cx="25122" cy="22096"/>
            </a:xfrm>
            <a:custGeom>
              <a:avLst/>
              <a:gdLst/>
              <a:ahLst/>
              <a:cxnLst/>
              <a:rect l="l" t="t" r="r" b="b"/>
              <a:pathLst>
                <a:path w="357" h="314" extrusionOk="0">
                  <a:moveTo>
                    <a:pt x="173" y="1"/>
                  </a:moveTo>
                  <a:cubicBezTo>
                    <a:pt x="87" y="1"/>
                    <a:pt x="0" y="44"/>
                    <a:pt x="0" y="130"/>
                  </a:cubicBezTo>
                  <a:cubicBezTo>
                    <a:pt x="0" y="270"/>
                    <a:pt x="87" y="314"/>
                    <a:pt x="173" y="314"/>
                  </a:cubicBezTo>
                  <a:cubicBezTo>
                    <a:pt x="270" y="314"/>
                    <a:pt x="356" y="270"/>
                    <a:pt x="356" y="130"/>
                  </a:cubicBezTo>
                  <a:cubicBezTo>
                    <a:pt x="356" y="44"/>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9750232" y="2690046"/>
              <a:ext cx="22096" cy="22096"/>
            </a:xfrm>
            <a:custGeom>
              <a:avLst/>
              <a:gdLst/>
              <a:ahLst/>
              <a:cxnLst/>
              <a:rect l="l" t="t" r="r" b="b"/>
              <a:pathLst>
                <a:path w="314" h="314" extrusionOk="0">
                  <a:moveTo>
                    <a:pt x="130" y="1"/>
                  </a:moveTo>
                  <a:cubicBezTo>
                    <a:pt x="44" y="1"/>
                    <a:pt x="0" y="44"/>
                    <a:pt x="0" y="130"/>
                  </a:cubicBezTo>
                  <a:cubicBezTo>
                    <a:pt x="0" y="270"/>
                    <a:pt x="44" y="314"/>
                    <a:pt x="130" y="314"/>
                  </a:cubicBezTo>
                  <a:cubicBezTo>
                    <a:pt x="216" y="314"/>
                    <a:pt x="313" y="270"/>
                    <a:pt x="313" y="130"/>
                  </a:cubicBezTo>
                  <a:cubicBezTo>
                    <a:pt x="313" y="44"/>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15"/>
          <p:cNvSpPr txBox="1">
            <a:spLocks noGrp="1"/>
          </p:cNvSpPr>
          <p:nvPr>
            <p:ph type="ctrTitle"/>
          </p:nvPr>
        </p:nvSpPr>
        <p:spPr>
          <a:xfrm>
            <a:off x="704227" y="1116167"/>
            <a:ext cx="5154300" cy="3056700"/>
          </a:xfrm>
          <a:prstGeom prst="rect">
            <a:avLst/>
          </a:prstGeom>
          <a:solidFill>
            <a:schemeClr val="bg2">
              <a:lumMod val="9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vi-VN" sz="4400" b="1" smtClean="0">
                <a:solidFill>
                  <a:schemeClr val="tx1">
                    <a:lumMod val="75000"/>
                  </a:schemeClr>
                </a:solidFill>
                <a:latin typeface="Arial" panose="020B0604020202020204" pitchFamily="34" charset="0"/>
                <a:cs typeface="Arial" panose="020B0604020202020204" pitchFamily="34" charset="0"/>
              </a:rPr>
              <a:t>BÀI 2: TẠO BẢNG TRONG CƠ SỞ DỮ LIỆU</a:t>
            </a:r>
            <a:endParaRPr sz="4400" b="1">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15"/>
          <p:cNvGrpSpPr/>
          <p:nvPr/>
        </p:nvGrpSpPr>
        <p:grpSpPr>
          <a:xfrm>
            <a:off x="7342460" y="3712610"/>
            <a:ext cx="693480" cy="693481"/>
            <a:chOff x="2753179" y="2741260"/>
            <a:chExt cx="587695" cy="587695"/>
          </a:xfrm>
        </p:grpSpPr>
        <p:sp>
          <p:nvSpPr>
            <p:cNvPr id="358" name="Google Shape;358;p15"/>
            <p:cNvSpPr/>
            <p:nvPr/>
          </p:nvSpPr>
          <p:spPr>
            <a:xfrm>
              <a:off x="2772051" y="2760132"/>
              <a:ext cx="568823" cy="568823"/>
            </a:xfrm>
            <a:custGeom>
              <a:avLst/>
              <a:gdLst/>
              <a:ahLst/>
              <a:cxnLst/>
              <a:rect l="l" t="t" r="r" b="b"/>
              <a:pathLst>
                <a:path w="9434" h="9434" extrusionOk="0">
                  <a:moveTo>
                    <a:pt x="7687" y="0"/>
                  </a:moveTo>
                  <a:lnTo>
                    <a:pt x="6469" y="1218"/>
                  </a:lnTo>
                  <a:lnTo>
                    <a:pt x="6609" y="1348"/>
                  </a:lnTo>
                  <a:cubicBezTo>
                    <a:pt x="7332" y="2070"/>
                    <a:pt x="7687" y="3019"/>
                    <a:pt x="7687" y="4000"/>
                  </a:cubicBezTo>
                  <a:cubicBezTo>
                    <a:pt x="7687" y="4992"/>
                    <a:pt x="7332" y="5930"/>
                    <a:pt x="6609" y="6609"/>
                  </a:cubicBezTo>
                  <a:cubicBezTo>
                    <a:pt x="5887" y="7331"/>
                    <a:pt x="4992" y="7730"/>
                    <a:pt x="4000" y="7730"/>
                  </a:cubicBezTo>
                  <a:cubicBezTo>
                    <a:pt x="2965" y="7730"/>
                    <a:pt x="2070" y="7331"/>
                    <a:pt x="1348" y="6609"/>
                  </a:cubicBezTo>
                  <a:lnTo>
                    <a:pt x="1219" y="6469"/>
                  </a:lnTo>
                  <a:lnTo>
                    <a:pt x="0" y="7730"/>
                  </a:lnTo>
                  <a:lnTo>
                    <a:pt x="140" y="7817"/>
                  </a:lnTo>
                  <a:cubicBezTo>
                    <a:pt x="1175" y="8852"/>
                    <a:pt x="2523" y="9434"/>
                    <a:pt x="4000" y="9434"/>
                  </a:cubicBezTo>
                  <a:cubicBezTo>
                    <a:pt x="5445" y="9434"/>
                    <a:pt x="6793" y="8852"/>
                    <a:pt x="7817" y="7817"/>
                  </a:cubicBezTo>
                  <a:cubicBezTo>
                    <a:pt x="8852" y="6835"/>
                    <a:pt x="9434" y="5445"/>
                    <a:pt x="9434" y="4000"/>
                  </a:cubicBezTo>
                  <a:cubicBezTo>
                    <a:pt x="9434" y="2523"/>
                    <a:pt x="8852" y="1175"/>
                    <a:pt x="7817" y="140"/>
                  </a:cubicBezTo>
                  <a:lnTo>
                    <a:pt x="7687" y="0"/>
                  </a:lnTo>
                  <a:close/>
                </a:path>
              </a:pathLst>
            </a:custGeom>
            <a:solidFill>
              <a:schemeClr val="dk2"/>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145819" y="2741260"/>
              <a:ext cx="108652" cy="108591"/>
            </a:xfrm>
            <a:custGeom>
              <a:avLst/>
              <a:gdLst/>
              <a:ahLst/>
              <a:cxnLst/>
              <a:rect l="l" t="t" r="r" b="b"/>
              <a:pathLst>
                <a:path w="1802" h="1801" extrusionOk="0">
                  <a:moveTo>
                    <a:pt x="906" y="0"/>
                  </a:moveTo>
                  <a:cubicBezTo>
                    <a:pt x="410" y="0"/>
                    <a:pt x="1" y="410"/>
                    <a:pt x="1" y="906"/>
                  </a:cubicBezTo>
                  <a:cubicBezTo>
                    <a:pt x="1" y="1391"/>
                    <a:pt x="410" y="1801"/>
                    <a:pt x="906" y="1801"/>
                  </a:cubicBezTo>
                  <a:cubicBezTo>
                    <a:pt x="1402" y="1801"/>
                    <a:pt x="1801" y="1391"/>
                    <a:pt x="1801" y="906"/>
                  </a:cubicBezTo>
                  <a:cubicBezTo>
                    <a:pt x="1801" y="410"/>
                    <a:pt x="1402" y="0"/>
                    <a:pt x="906" y="0"/>
                  </a:cubicBezTo>
                  <a:close/>
                </a:path>
              </a:pathLst>
            </a:custGeom>
            <a:solidFill>
              <a:schemeClr val="accent2"/>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2753179" y="3131308"/>
              <a:ext cx="105999" cy="108591"/>
            </a:xfrm>
            <a:custGeom>
              <a:avLst/>
              <a:gdLst/>
              <a:ahLst/>
              <a:cxnLst/>
              <a:rect l="l" t="t" r="r" b="b"/>
              <a:pathLst>
                <a:path w="1758" h="1801" extrusionOk="0">
                  <a:moveTo>
                    <a:pt x="906" y="0"/>
                  </a:moveTo>
                  <a:cubicBezTo>
                    <a:pt x="410" y="0"/>
                    <a:pt x="1" y="410"/>
                    <a:pt x="1" y="906"/>
                  </a:cubicBezTo>
                  <a:cubicBezTo>
                    <a:pt x="1" y="1391"/>
                    <a:pt x="410" y="1801"/>
                    <a:pt x="906" y="1801"/>
                  </a:cubicBezTo>
                  <a:cubicBezTo>
                    <a:pt x="1391" y="1801"/>
                    <a:pt x="1758" y="1391"/>
                    <a:pt x="1758" y="906"/>
                  </a:cubicBezTo>
                  <a:cubicBezTo>
                    <a:pt x="1758" y="410"/>
                    <a:pt x="1391" y="0"/>
                    <a:pt x="906" y="0"/>
                  </a:cubicBezTo>
                  <a:close/>
                </a:path>
              </a:pathLst>
            </a:custGeom>
            <a:solidFill>
              <a:schemeClr val="accent2"/>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15"/>
          <p:cNvSpPr/>
          <p:nvPr/>
        </p:nvSpPr>
        <p:spPr>
          <a:xfrm rot="-1431438">
            <a:off x="7384078" y="3746527"/>
            <a:ext cx="221066" cy="252535"/>
          </a:xfrm>
          <a:custGeom>
            <a:avLst/>
            <a:gdLst/>
            <a:ahLst/>
            <a:cxnLst/>
            <a:rect l="l" t="t" r="r" b="b"/>
            <a:pathLst>
              <a:path w="1974" h="2255" extrusionOk="0">
                <a:moveTo>
                  <a:pt x="1" y="1"/>
                </a:moveTo>
                <a:lnTo>
                  <a:pt x="184" y="2254"/>
                </a:lnTo>
                <a:lnTo>
                  <a:pt x="1974" y="950"/>
                </a:lnTo>
                <a:lnTo>
                  <a:pt x="1" y="1"/>
                </a:lnTo>
                <a:close/>
              </a:path>
            </a:pathLst>
          </a:custGeom>
          <a:solidFill>
            <a:schemeClr val="accent3"/>
          </a:solidFill>
          <a:ln w="952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15"/>
          <p:cNvGrpSpPr/>
          <p:nvPr/>
        </p:nvGrpSpPr>
        <p:grpSpPr>
          <a:xfrm rot="5400000">
            <a:off x="7662469" y="2424583"/>
            <a:ext cx="1197459" cy="265961"/>
            <a:chOff x="6182269" y="1262346"/>
            <a:chExt cx="1197459" cy="265961"/>
          </a:xfrm>
        </p:grpSpPr>
        <p:sp>
          <p:nvSpPr>
            <p:cNvPr id="363" name="Google Shape;363;p15"/>
            <p:cNvSpPr/>
            <p:nvPr/>
          </p:nvSpPr>
          <p:spPr>
            <a:xfrm>
              <a:off x="6182269" y="1262346"/>
              <a:ext cx="1197459" cy="265961"/>
            </a:xfrm>
            <a:custGeom>
              <a:avLst/>
              <a:gdLst/>
              <a:ahLst/>
              <a:cxnLst/>
              <a:rect l="l" t="t" r="r" b="b"/>
              <a:pathLst>
                <a:path w="19860" h="4411" extrusionOk="0">
                  <a:moveTo>
                    <a:pt x="0" y="1"/>
                  </a:moveTo>
                  <a:lnTo>
                    <a:pt x="0" y="4410"/>
                  </a:lnTo>
                  <a:lnTo>
                    <a:pt x="19860" y="4410"/>
                  </a:lnTo>
                  <a:lnTo>
                    <a:pt x="19860" y="1"/>
                  </a:lnTo>
                  <a:close/>
                </a:path>
              </a:pathLst>
            </a:custGeom>
            <a:solidFill>
              <a:srgbClr val="E1BAF7"/>
            </a:solidFill>
            <a:ln w="4575" cap="flat" cmpd="sng">
              <a:solidFill>
                <a:srgbClr val="2D435B"/>
              </a:solidFill>
              <a:prstDash val="solid"/>
              <a:miter lim="10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6182269" y="1471027"/>
              <a:ext cx="54688" cy="57280"/>
            </a:xfrm>
            <a:custGeom>
              <a:avLst/>
              <a:gdLst/>
              <a:ahLst/>
              <a:cxnLst/>
              <a:rect l="l" t="t" r="r" b="b"/>
              <a:pathLst>
                <a:path w="907" h="950" extrusionOk="0">
                  <a:moveTo>
                    <a:pt x="0" y="1"/>
                  </a:moveTo>
                  <a:lnTo>
                    <a:pt x="0" y="270"/>
                  </a:lnTo>
                  <a:lnTo>
                    <a:pt x="680" y="949"/>
                  </a:lnTo>
                  <a:lnTo>
                    <a:pt x="906" y="949"/>
                  </a:lnTo>
                  <a:lnTo>
                    <a:pt x="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6182269" y="1403436"/>
              <a:ext cx="124871" cy="124871"/>
            </a:xfrm>
            <a:custGeom>
              <a:avLst/>
              <a:gdLst/>
              <a:ahLst/>
              <a:cxnLst/>
              <a:rect l="l" t="t" r="r" b="b"/>
              <a:pathLst>
                <a:path w="2071" h="2071" extrusionOk="0">
                  <a:moveTo>
                    <a:pt x="0" y="0"/>
                  </a:moveTo>
                  <a:lnTo>
                    <a:pt x="0" y="270"/>
                  </a:lnTo>
                  <a:lnTo>
                    <a:pt x="1801" y="2070"/>
                  </a:lnTo>
                  <a:lnTo>
                    <a:pt x="2070" y="2070"/>
                  </a:lnTo>
                  <a:lnTo>
                    <a:pt x="0" y="0"/>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182269" y="1335845"/>
              <a:ext cx="192462" cy="192462"/>
            </a:xfrm>
            <a:custGeom>
              <a:avLst/>
              <a:gdLst/>
              <a:ahLst/>
              <a:cxnLst/>
              <a:rect l="l" t="t" r="r" b="b"/>
              <a:pathLst>
                <a:path w="3192" h="3192" extrusionOk="0">
                  <a:moveTo>
                    <a:pt x="0" y="0"/>
                  </a:moveTo>
                  <a:lnTo>
                    <a:pt x="0" y="270"/>
                  </a:lnTo>
                  <a:lnTo>
                    <a:pt x="2922" y="3191"/>
                  </a:lnTo>
                  <a:lnTo>
                    <a:pt x="3192" y="3191"/>
                  </a:lnTo>
                  <a:lnTo>
                    <a:pt x="0" y="0"/>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6182269" y="1268194"/>
              <a:ext cx="260052" cy="260113"/>
            </a:xfrm>
            <a:custGeom>
              <a:avLst/>
              <a:gdLst/>
              <a:ahLst/>
              <a:cxnLst/>
              <a:rect l="l" t="t" r="r" b="b"/>
              <a:pathLst>
                <a:path w="4313" h="4314" extrusionOk="0">
                  <a:moveTo>
                    <a:pt x="0" y="1"/>
                  </a:moveTo>
                  <a:lnTo>
                    <a:pt x="0" y="217"/>
                  </a:lnTo>
                  <a:lnTo>
                    <a:pt x="4043" y="4313"/>
                  </a:lnTo>
                  <a:lnTo>
                    <a:pt x="4313" y="4313"/>
                  </a:lnTo>
                  <a:lnTo>
                    <a:pt x="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228394" y="1262346"/>
              <a:ext cx="281578" cy="265961"/>
            </a:xfrm>
            <a:custGeom>
              <a:avLst/>
              <a:gdLst/>
              <a:ahLst/>
              <a:cxnLst/>
              <a:rect l="l" t="t" r="r" b="b"/>
              <a:pathLst>
                <a:path w="4670" h="4411" extrusionOk="0">
                  <a:moveTo>
                    <a:pt x="1" y="1"/>
                  </a:moveTo>
                  <a:lnTo>
                    <a:pt x="4400" y="4410"/>
                  </a:lnTo>
                  <a:lnTo>
                    <a:pt x="4669" y="4410"/>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6296045" y="1262346"/>
              <a:ext cx="282181" cy="265961"/>
            </a:xfrm>
            <a:custGeom>
              <a:avLst/>
              <a:gdLst/>
              <a:ahLst/>
              <a:cxnLst/>
              <a:rect l="l" t="t" r="r" b="b"/>
              <a:pathLst>
                <a:path w="4680" h="4411" extrusionOk="0">
                  <a:moveTo>
                    <a:pt x="0" y="1"/>
                  </a:moveTo>
                  <a:lnTo>
                    <a:pt x="4453" y="4410"/>
                  </a:lnTo>
                  <a:lnTo>
                    <a:pt x="4679" y="4410"/>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6363636" y="1262346"/>
              <a:ext cx="282181" cy="265961"/>
            </a:xfrm>
            <a:custGeom>
              <a:avLst/>
              <a:gdLst/>
              <a:ahLst/>
              <a:cxnLst/>
              <a:rect l="l" t="t" r="r" b="b"/>
              <a:pathLst>
                <a:path w="4680" h="4411" extrusionOk="0">
                  <a:moveTo>
                    <a:pt x="0" y="1"/>
                  </a:moveTo>
                  <a:lnTo>
                    <a:pt x="4453" y="4410"/>
                  </a:lnTo>
                  <a:lnTo>
                    <a:pt x="4680" y="4410"/>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6434482" y="1262346"/>
              <a:ext cx="281517" cy="265961"/>
            </a:xfrm>
            <a:custGeom>
              <a:avLst/>
              <a:gdLst/>
              <a:ahLst/>
              <a:cxnLst/>
              <a:rect l="l" t="t" r="r" b="b"/>
              <a:pathLst>
                <a:path w="4669" h="4411" extrusionOk="0">
                  <a:moveTo>
                    <a:pt x="1" y="1"/>
                  </a:moveTo>
                  <a:lnTo>
                    <a:pt x="4399" y="4410"/>
                  </a:lnTo>
                  <a:lnTo>
                    <a:pt x="4669" y="4410"/>
                  </a:lnTo>
                  <a:lnTo>
                    <a:pt x="227"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6502073" y="1262346"/>
              <a:ext cx="281578" cy="265961"/>
            </a:xfrm>
            <a:custGeom>
              <a:avLst/>
              <a:gdLst/>
              <a:ahLst/>
              <a:cxnLst/>
              <a:rect l="l" t="t" r="r" b="b"/>
              <a:pathLst>
                <a:path w="4670" h="4411" extrusionOk="0">
                  <a:moveTo>
                    <a:pt x="1" y="1"/>
                  </a:moveTo>
                  <a:lnTo>
                    <a:pt x="4400" y="4410"/>
                  </a:lnTo>
                  <a:lnTo>
                    <a:pt x="4669" y="4410"/>
                  </a:lnTo>
                  <a:lnTo>
                    <a:pt x="227"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6569724" y="1262346"/>
              <a:ext cx="281517" cy="265961"/>
            </a:xfrm>
            <a:custGeom>
              <a:avLst/>
              <a:gdLst/>
              <a:ahLst/>
              <a:cxnLst/>
              <a:rect l="l" t="t" r="r" b="b"/>
              <a:pathLst>
                <a:path w="4669" h="4411" extrusionOk="0">
                  <a:moveTo>
                    <a:pt x="0" y="1"/>
                  </a:moveTo>
                  <a:lnTo>
                    <a:pt x="4399" y="4410"/>
                  </a:lnTo>
                  <a:lnTo>
                    <a:pt x="4668" y="4410"/>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6637314" y="1262346"/>
              <a:ext cx="282181" cy="265961"/>
            </a:xfrm>
            <a:custGeom>
              <a:avLst/>
              <a:gdLst/>
              <a:ahLst/>
              <a:cxnLst/>
              <a:rect l="l" t="t" r="r" b="b"/>
              <a:pathLst>
                <a:path w="4680" h="4411" extrusionOk="0">
                  <a:moveTo>
                    <a:pt x="0" y="1"/>
                  </a:moveTo>
                  <a:lnTo>
                    <a:pt x="4410" y="4410"/>
                  </a:lnTo>
                  <a:lnTo>
                    <a:pt x="4680" y="4410"/>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6704905" y="1262346"/>
              <a:ext cx="282181" cy="265961"/>
            </a:xfrm>
            <a:custGeom>
              <a:avLst/>
              <a:gdLst/>
              <a:ahLst/>
              <a:cxnLst/>
              <a:rect l="l" t="t" r="r" b="b"/>
              <a:pathLst>
                <a:path w="4680" h="4411" extrusionOk="0">
                  <a:moveTo>
                    <a:pt x="1" y="1"/>
                  </a:moveTo>
                  <a:lnTo>
                    <a:pt x="4453" y="4410"/>
                  </a:lnTo>
                  <a:lnTo>
                    <a:pt x="4680" y="4410"/>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6773159" y="1262346"/>
              <a:ext cx="281578" cy="265961"/>
            </a:xfrm>
            <a:custGeom>
              <a:avLst/>
              <a:gdLst/>
              <a:ahLst/>
              <a:cxnLst/>
              <a:rect l="l" t="t" r="r" b="b"/>
              <a:pathLst>
                <a:path w="4670" h="4411" extrusionOk="0">
                  <a:moveTo>
                    <a:pt x="1" y="1"/>
                  </a:moveTo>
                  <a:lnTo>
                    <a:pt x="4443" y="4410"/>
                  </a:lnTo>
                  <a:lnTo>
                    <a:pt x="4669" y="4410"/>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6843402" y="1262346"/>
              <a:ext cx="281517" cy="265961"/>
            </a:xfrm>
            <a:custGeom>
              <a:avLst/>
              <a:gdLst/>
              <a:ahLst/>
              <a:cxnLst/>
              <a:rect l="l" t="t" r="r" b="b"/>
              <a:pathLst>
                <a:path w="4669" h="4411" extrusionOk="0">
                  <a:moveTo>
                    <a:pt x="0" y="1"/>
                  </a:moveTo>
                  <a:lnTo>
                    <a:pt x="4399" y="4410"/>
                  </a:lnTo>
                  <a:lnTo>
                    <a:pt x="4668" y="4410"/>
                  </a:lnTo>
                  <a:lnTo>
                    <a:pt x="227"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6910993" y="1262346"/>
              <a:ext cx="281517" cy="265961"/>
            </a:xfrm>
            <a:custGeom>
              <a:avLst/>
              <a:gdLst/>
              <a:ahLst/>
              <a:cxnLst/>
              <a:rect l="l" t="t" r="r" b="b"/>
              <a:pathLst>
                <a:path w="4669" h="4411" extrusionOk="0">
                  <a:moveTo>
                    <a:pt x="0" y="1"/>
                  </a:moveTo>
                  <a:lnTo>
                    <a:pt x="4399" y="4410"/>
                  </a:lnTo>
                  <a:lnTo>
                    <a:pt x="4669" y="4410"/>
                  </a:lnTo>
                  <a:lnTo>
                    <a:pt x="227"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6978583" y="1262346"/>
              <a:ext cx="282181" cy="265961"/>
            </a:xfrm>
            <a:custGeom>
              <a:avLst/>
              <a:gdLst/>
              <a:ahLst/>
              <a:cxnLst/>
              <a:rect l="l" t="t" r="r" b="b"/>
              <a:pathLst>
                <a:path w="4680" h="4411" extrusionOk="0">
                  <a:moveTo>
                    <a:pt x="1" y="1"/>
                  </a:moveTo>
                  <a:lnTo>
                    <a:pt x="4410" y="4410"/>
                  </a:lnTo>
                  <a:lnTo>
                    <a:pt x="4680" y="4410"/>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7046174" y="1262346"/>
              <a:ext cx="282241" cy="265961"/>
            </a:xfrm>
            <a:custGeom>
              <a:avLst/>
              <a:gdLst/>
              <a:ahLst/>
              <a:cxnLst/>
              <a:rect l="l" t="t" r="r" b="b"/>
              <a:pathLst>
                <a:path w="4681" h="4411" extrusionOk="0">
                  <a:moveTo>
                    <a:pt x="1" y="1"/>
                  </a:moveTo>
                  <a:lnTo>
                    <a:pt x="4410" y="4410"/>
                  </a:lnTo>
                  <a:lnTo>
                    <a:pt x="4680" y="4410"/>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7114428" y="1262346"/>
              <a:ext cx="265298" cy="262705"/>
            </a:xfrm>
            <a:custGeom>
              <a:avLst/>
              <a:gdLst/>
              <a:ahLst/>
              <a:cxnLst/>
              <a:rect l="l" t="t" r="r" b="b"/>
              <a:pathLst>
                <a:path w="4400" h="4357" extrusionOk="0">
                  <a:moveTo>
                    <a:pt x="1" y="1"/>
                  </a:moveTo>
                  <a:lnTo>
                    <a:pt x="4400" y="4357"/>
                  </a:lnTo>
                  <a:lnTo>
                    <a:pt x="4400" y="4087"/>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7182078" y="1262346"/>
              <a:ext cx="197647" cy="195115"/>
            </a:xfrm>
            <a:custGeom>
              <a:avLst/>
              <a:gdLst/>
              <a:ahLst/>
              <a:cxnLst/>
              <a:rect l="l" t="t" r="r" b="b"/>
              <a:pathLst>
                <a:path w="3278" h="3236" extrusionOk="0">
                  <a:moveTo>
                    <a:pt x="0" y="1"/>
                  </a:moveTo>
                  <a:lnTo>
                    <a:pt x="3278" y="3235"/>
                  </a:lnTo>
                  <a:lnTo>
                    <a:pt x="3278" y="2966"/>
                  </a:lnTo>
                  <a:lnTo>
                    <a:pt x="270"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7252262" y="1262346"/>
              <a:ext cx="127464" cy="127464"/>
            </a:xfrm>
            <a:custGeom>
              <a:avLst/>
              <a:gdLst/>
              <a:ahLst/>
              <a:cxnLst/>
              <a:rect l="l" t="t" r="r" b="b"/>
              <a:pathLst>
                <a:path w="2114" h="2114" extrusionOk="0">
                  <a:moveTo>
                    <a:pt x="1" y="1"/>
                  </a:moveTo>
                  <a:lnTo>
                    <a:pt x="2114" y="2114"/>
                  </a:lnTo>
                  <a:lnTo>
                    <a:pt x="2114" y="1844"/>
                  </a:lnTo>
                  <a:lnTo>
                    <a:pt x="227"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7319852" y="1262346"/>
              <a:ext cx="59873" cy="59873"/>
            </a:xfrm>
            <a:custGeom>
              <a:avLst/>
              <a:gdLst/>
              <a:ahLst/>
              <a:cxnLst/>
              <a:rect l="l" t="t" r="r" b="b"/>
              <a:pathLst>
                <a:path w="993" h="993" extrusionOk="0">
                  <a:moveTo>
                    <a:pt x="1" y="1"/>
                  </a:moveTo>
                  <a:lnTo>
                    <a:pt x="993" y="993"/>
                  </a:lnTo>
                  <a:lnTo>
                    <a:pt x="993" y="723"/>
                  </a:lnTo>
                  <a:lnTo>
                    <a:pt x="227" y="1"/>
                  </a:lnTo>
                  <a:close/>
                </a:path>
              </a:pathLst>
            </a:custGeom>
            <a:solidFill>
              <a:srgbClr val="2D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15"/>
          <p:cNvSpPr/>
          <p:nvPr/>
        </p:nvSpPr>
        <p:spPr>
          <a:xfrm>
            <a:off x="6388563" y="2951450"/>
            <a:ext cx="572700" cy="572700"/>
          </a:xfrm>
          <a:prstGeom prst="donut">
            <a:avLst>
              <a:gd name="adj" fmla="val 149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15"/>
          <p:cNvGrpSpPr/>
          <p:nvPr/>
        </p:nvGrpSpPr>
        <p:grpSpPr>
          <a:xfrm>
            <a:off x="6804461" y="928911"/>
            <a:ext cx="537980" cy="537206"/>
            <a:chOff x="9234348" y="2174936"/>
            <a:chExt cx="537980" cy="537206"/>
          </a:xfrm>
        </p:grpSpPr>
        <p:sp>
          <p:nvSpPr>
            <p:cNvPr id="387" name="Google Shape;387;p15"/>
            <p:cNvSpPr/>
            <p:nvPr/>
          </p:nvSpPr>
          <p:spPr>
            <a:xfrm>
              <a:off x="9234348" y="2174936"/>
              <a:ext cx="22800" cy="22026"/>
            </a:xfrm>
            <a:custGeom>
              <a:avLst/>
              <a:gdLst/>
              <a:ahLst/>
              <a:cxnLst/>
              <a:rect l="l" t="t" r="r" b="b"/>
              <a:pathLst>
                <a:path w="324" h="313" extrusionOk="0">
                  <a:moveTo>
                    <a:pt x="183" y="0"/>
                  </a:moveTo>
                  <a:cubicBezTo>
                    <a:pt x="54" y="0"/>
                    <a:pt x="0" y="43"/>
                    <a:pt x="0" y="173"/>
                  </a:cubicBezTo>
                  <a:cubicBezTo>
                    <a:pt x="0" y="270"/>
                    <a:pt x="54" y="313"/>
                    <a:pt x="183" y="313"/>
                  </a:cubicBezTo>
                  <a:cubicBezTo>
                    <a:pt x="270" y="313"/>
                    <a:pt x="323" y="270"/>
                    <a:pt x="323" y="173"/>
                  </a:cubicBezTo>
                  <a:cubicBezTo>
                    <a:pt x="323" y="43"/>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9307181" y="2174936"/>
              <a:ext cx="25826" cy="22026"/>
            </a:xfrm>
            <a:custGeom>
              <a:avLst/>
              <a:gdLst/>
              <a:ahLst/>
              <a:cxnLst/>
              <a:rect l="l" t="t" r="r" b="b"/>
              <a:pathLst>
                <a:path w="367" h="313" extrusionOk="0">
                  <a:moveTo>
                    <a:pt x="183" y="0"/>
                  </a:moveTo>
                  <a:cubicBezTo>
                    <a:pt x="97" y="0"/>
                    <a:pt x="0" y="43"/>
                    <a:pt x="0" y="173"/>
                  </a:cubicBezTo>
                  <a:cubicBezTo>
                    <a:pt x="0" y="270"/>
                    <a:pt x="97" y="313"/>
                    <a:pt x="183" y="313"/>
                  </a:cubicBezTo>
                  <a:cubicBezTo>
                    <a:pt x="270" y="313"/>
                    <a:pt x="367" y="270"/>
                    <a:pt x="367" y="173"/>
                  </a:cubicBezTo>
                  <a:cubicBezTo>
                    <a:pt x="367" y="43"/>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9380014" y="2174936"/>
              <a:ext cx="25052" cy="22026"/>
            </a:xfrm>
            <a:custGeom>
              <a:avLst/>
              <a:gdLst/>
              <a:ahLst/>
              <a:cxnLst/>
              <a:rect l="l" t="t" r="r" b="b"/>
              <a:pathLst>
                <a:path w="356" h="313" extrusionOk="0">
                  <a:moveTo>
                    <a:pt x="183" y="0"/>
                  </a:moveTo>
                  <a:cubicBezTo>
                    <a:pt x="86" y="0"/>
                    <a:pt x="0" y="43"/>
                    <a:pt x="0" y="173"/>
                  </a:cubicBezTo>
                  <a:cubicBezTo>
                    <a:pt x="0" y="270"/>
                    <a:pt x="86" y="313"/>
                    <a:pt x="183" y="313"/>
                  </a:cubicBezTo>
                  <a:cubicBezTo>
                    <a:pt x="270" y="313"/>
                    <a:pt x="356" y="270"/>
                    <a:pt x="356" y="173"/>
                  </a:cubicBezTo>
                  <a:cubicBezTo>
                    <a:pt x="356" y="43"/>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9455873" y="2174936"/>
              <a:ext cx="22026" cy="22026"/>
            </a:xfrm>
            <a:custGeom>
              <a:avLst/>
              <a:gdLst/>
              <a:ahLst/>
              <a:cxnLst/>
              <a:rect l="l" t="t" r="r" b="b"/>
              <a:pathLst>
                <a:path w="313" h="313" extrusionOk="0">
                  <a:moveTo>
                    <a:pt x="140" y="0"/>
                  </a:moveTo>
                  <a:cubicBezTo>
                    <a:pt x="43" y="0"/>
                    <a:pt x="0" y="43"/>
                    <a:pt x="0" y="173"/>
                  </a:cubicBezTo>
                  <a:cubicBezTo>
                    <a:pt x="0" y="270"/>
                    <a:pt x="43" y="313"/>
                    <a:pt x="140" y="313"/>
                  </a:cubicBezTo>
                  <a:cubicBezTo>
                    <a:pt x="227" y="313"/>
                    <a:pt x="313" y="270"/>
                    <a:pt x="313" y="173"/>
                  </a:cubicBezTo>
                  <a:cubicBezTo>
                    <a:pt x="313" y="43"/>
                    <a:pt x="22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9528706" y="2174936"/>
              <a:ext cx="22026" cy="22026"/>
            </a:xfrm>
            <a:custGeom>
              <a:avLst/>
              <a:gdLst/>
              <a:ahLst/>
              <a:cxnLst/>
              <a:rect l="l" t="t" r="r" b="b"/>
              <a:pathLst>
                <a:path w="313" h="313" extrusionOk="0">
                  <a:moveTo>
                    <a:pt x="184" y="0"/>
                  </a:moveTo>
                  <a:cubicBezTo>
                    <a:pt x="86" y="0"/>
                    <a:pt x="0" y="43"/>
                    <a:pt x="0" y="173"/>
                  </a:cubicBezTo>
                  <a:cubicBezTo>
                    <a:pt x="0" y="270"/>
                    <a:pt x="86" y="313"/>
                    <a:pt x="184" y="313"/>
                  </a:cubicBezTo>
                  <a:cubicBezTo>
                    <a:pt x="270" y="313"/>
                    <a:pt x="313" y="270"/>
                    <a:pt x="313" y="173"/>
                  </a:cubicBezTo>
                  <a:cubicBezTo>
                    <a:pt x="313" y="43"/>
                    <a:pt x="270"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9601539" y="2174936"/>
              <a:ext cx="25122" cy="22026"/>
            </a:xfrm>
            <a:custGeom>
              <a:avLst/>
              <a:gdLst/>
              <a:ahLst/>
              <a:cxnLst/>
              <a:rect l="l" t="t" r="r" b="b"/>
              <a:pathLst>
                <a:path w="357" h="313" extrusionOk="0">
                  <a:moveTo>
                    <a:pt x="173" y="0"/>
                  </a:moveTo>
                  <a:cubicBezTo>
                    <a:pt x="86" y="0"/>
                    <a:pt x="0" y="43"/>
                    <a:pt x="0" y="173"/>
                  </a:cubicBezTo>
                  <a:cubicBezTo>
                    <a:pt x="0" y="270"/>
                    <a:pt x="86" y="313"/>
                    <a:pt x="173" y="313"/>
                  </a:cubicBezTo>
                  <a:cubicBezTo>
                    <a:pt x="270" y="313"/>
                    <a:pt x="356" y="270"/>
                    <a:pt x="356" y="173"/>
                  </a:cubicBezTo>
                  <a:cubicBezTo>
                    <a:pt x="356" y="43"/>
                    <a:pt x="27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9674373" y="2174936"/>
              <a:ext cx="25122" cy="22026"/>
            </a:xfrm>
            <a:custGeom>
              <a:avLst/>
              <a:gdLst/>
              <a:ahLst/>
              <a:cxnLst/>
              <a:rect l="l" t="t" r="r" b="b"/>
              <a:pathLst>
                <a:path w="357" h="313" extrusionOk="0">
                  <a:moveTo>
                    <a:pt x="173" y="0"/>
                  </a:moveTo>
                  <a:cubicBezTo>
                    <a:pt x="87" y="0"/>
                    <a:pt x="0" y="43"/>
                    <a:pt x="0" y="173"/>
                  </a:cubicBezTo>
                  <a:cubicBezTo>
                    <a:pt x="0" y="270"/>
                    <a:pt x="87" y="313"/>
                    <a:pt x="173" y="313"/>
                  </a:cubicBezTo>
                  <a:cubicBezTo>
                    <a:pt x="270" y="313"/>
                    <a:pt x="356" y="270"/>
                    <a:pt x="356" y="173"/>
                  </a:cubicBezTo>
                  <a:cubicBezTo>
                    <a:pt x="356" y="43"/>
                    <a:pt x="27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9750232" y="2174936"/>
              <a:ext cx="22096" cy="22026"/>
            </a:xfrm>
            <a:custGeom>
              <a:avLst/>
              <a:gdLst/>
              <a:ahLst/>
              <a:cxnLst/>
              <a:rect l="l" t="t" r="r" b="b"/>
              <a:pathLst>
                <a:path w="314" h="313" extrusionOk="0">
                  <a:moveTo>
                    <a:pt x="130" y="0"/>
                  </a:moveTo>
                  <a:cubicBezTo>
                    <a:pt x="44" y="0"/>
                    <a:pt x="0" y="43"/>
                    <a:pt x="0" y="173"/>
                  </a:cubicBezTo>
                  <a:cubicBezTo>
                    <a:pt x="0" y="270"/>
                    <a:pt x="44" y="313"/>
                    <a:pt x="130" y="313"/>
                  </a:cubicBezTo>
                  <a:cubicBezTo>
                    <a:pt x="216" y="313"/>
                    <a:pt x="313" y="270"/>
                    <a:pt x="313" y="173"/>
                  </a:cubicBezTo>
                  <a:cubicBezTo>
                    <a:pt x="313" y="43"/>
                    <a:pt x="216"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9234348" y="2247769"/>
              <a:ext cx="22800" cy="25122"/>
            </a:xfrm>
            <a:custGeom>
              <a:avLst/>
              <a:gdLst/>
              <a:ahLst/>
              <a:cxnLst/>
              <a:rect l="l" t="t" r="r" b="b"/>
              <a:pathLst>
                <a:path w="324" h="357" extrusionOk="0">
                  <a:moveTo>
                    <a:pt x="183" y="0"/>
                  </a:moveTo>
                  <a:cubicBezTo>
                    <a:pt x="54" y="0"/>
                    <a:pt x="0" y="87"/>
                    <a:pt x="0" y="173"/>
                  </a:cubicBezTo>
                  <a:cubicBezTo>
                    <a:pt x="0" y="270"/>
                    <a:pt x="54" y="356"/>
                    <a:pt x="183" y="356"/>
                  </a:cubicBezTo>
                  <a:cubicBezTo>
                    <a:pt x="270" y="356"/>
                    <a:pt x="323" y="270"/>
                    <a:pt x="323" y="173"/>
                  </a:cubicBezTo>
                  <a:cubicBezTo>
                    <a:pt x="323" y="87"/>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9307181" y="2247769"/>
              <a:ext cx="25826" cy="25122"/>
            </a:xfrm>
            <a:custGeom>
              <a:avLst/>
              <a:gdLst/>
              <a:ahLst/>
              <a:cxnLst/>
              <a:rect l="l" t="t" r="r" b="b"/>
              <a:pathLst>
                <a:path w="367" h="357" extrusionOk="0">
                  <a:moveTo>
                    <a:pt x="183" y="0"/>
                  </a:moveTo>
                  <a:cubicBezTo>
                    <a:pt x="97" y="0"/>
                    <a:pt x="0" y="87"/>
                    <a:pt x="0" y="173"/>
                  </a:cubicBezTo>
                  <a:cubicBezTo>
                    <a:pt x="0" y="270"/>
                    <a:pt x="97" y="356"/>
                    <a:pt x="183" y="356"/>
                  </a:cubicBezTo>
                  <a:cubicBezTo>
                    <a:pt x="270" y="356"/>
                    <a:pt x="367" y="270"/>
                    <a:pt x="367" y="173"/>
                  </a:cubicBezTo>
                  <a:cubicBezTo>
                    <a:pt x="367" y="87"/>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9380014" y="2247769"/>
              <a:ext cx="25052" cy="25122"/>
            </a:xfrm>
            <a:custGeom>
              <a:avLst/>
              <a:gdLst/>
              <a:ahLst/>
              <a:cxnLst/>
              <a:rect l="l" t="t" r="r" b="b"/>
              <a:pathLst>
                <a:path w="356" h="357" extrusionOk="0">
                  <a:moveTo>
                    <a:pt x="183" y="0"/>
                  </a:moveTo>
                  <a:cubicBezTo>
                    <a:pt x="86" y="0"/>
                    <a:pt x="0" y="87"/>
                    <a:pt x="0" y="173"/>
                  </a:cubicBezTo>
                  <a:cubicBezTo>
                    <a:pt x="0" y="270"/>
                    <a:pt x="86" y="356"/>
                    <a:pt x="183" y="356"/>
                  </a:cubicBezTo>
                  <a:cubicBezTo>
                    <a:pt x="270" y="356"/>
                    <a:pt x="356" y="270"/>
                    <a:pt x="356" y="173"/>
                  </a:cubicBezTo>
                  <a:cubicBezTo>
                    <a:pt x="356" y="87"/>
                    <a:pt x="270"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9455873" y="2247769"/>
              <a:ext cx="22026" cy="25122"/>
            </a:xfrm>
            <a:custGeom>
              <a:avLst/>
              <a:gdLst/>
              <a:ahLst/>
              <a:cxnLst/>
              <a:rect l="l" t="t" r="r" b="b"/>
              <a:pathLst>
                <a:path w="313" h="357" extrusionOk="0">
                  <a:moveTo>
                    <a:pt x="140" y="0"/>
                  </a:moveTo>
                  <a:cubicBezTo>
                    <a:pt x="43" y="0"/>
                    <a:pt x="0" y="87"/>
                    <a:pt x="0" y="173"/>
                  </a:cubicBezTo>
                  <a:cubicBezTo>
                    <a:pt x="0" y="270"/>
                    <a:pt x="43" y="356"/>
                    <a:pt x="140" y="356"/>
                  </a:cubicBezTo>
                  <a:cubicBezTo>
                    <a:pt x="227" y="356"/>
                    <a:pt x="313" y="270"/>
                    <a:pt x="313" y="173"/>
                  </a:cubicBezTo>
                  <a:cubicBezTo>
                    <a:pt x="313" y="87"/>
                    <a:pt x="22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9528706" y="2247769"/>
              <a:ext cx="22026" cy="25122"/>
            </a:xfrm>
            <a:custGeom>
              <a:avLst/>
              <a:gdLst/>
              <a:ahLst/>
              <a:cxnLst/>
              <a:rect l="l" t="t" r="r" b="b"/>
              <a:pathLst>
                <a:path w="313" h="357" extrusionOk="0">
                  <a:moveTo>
                    <a:pt x="184" y="0"/>
                  </a:moveTo>
                  <a:cubicBezTo>
                    <a:pt x="86" y="0"/>
                    <a:pt x="0" y="87"/>
                    <a:pt x="0" y="173"/>
                  </a:cubicBezTo>
                  <a:cubicBezTo>
                    <a:pt x="0" y="270"/>
                    <a:pt x="86" y="356"/>
                    <a:pt x="184" y="356"/>
                  </a:cubicBezTo>
                  <a:cubicBezTo>
                    <a:pt x="270" y="356"/>
                    <a:pt x="313" y="270"/>
                    <a:pt x="313" y="173"/>
                  </a:cubicBezTo>
                  <a:cubicBezTo>
                    <a:pt x="313" y="87"/>
                    <a:pt x="270"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9601539" y="2247769"/>
              <a:ext cx="25122" cy="25122"/>
            </a:xfrm>
            <a:custGeom>
              <a:avLst/>
              <a:gdLst/>
              <a:ahLst/>
              <a:cxnLst/>
              <a:rect l="l" t="t" r="r" b="b"/>
              <a:pathLst>
                <a:path w="357" h="357" extrusionOk="0">
                  <a:moveTo>
                    <a:pt x="173" y="0"/>
                  </a:moveTo>
                  <a:cubicBezTo>
                    <a:pt x="86" y="0"/>
                    <a:pt x="0" y="87"/>
                    <a:pt x="0" y="173"/>
                  </a:cubicBezTo>
                  <a:cubicBezTo>
                    <a:pt x="0" y="270"/>
                    <a:pt x="86" y="356"/>
                    <a:pt x="173" y="356"/>
                  </a:cubicBezTo>
                  <a:cubicBezTo>
                    <a:pt x="270" y="356"/>
                    <a:pt x="356" y="270"/>
                    <a:pt x="356" y="173"/>
                  </a:cubicBezTo>
                  <a:cubicBezTo>
                    <a:pt x="356" y="87"/>
                    <a:pt x="27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9674373" y="2247769"/>
              <a:ext cx="25122" cy="25122"/>
            </a:xfrm>
            <a:custGeom>
              <a:avLst/>
              <a:gdLst/>
              <a:ahLst/>
              <a:cxnLst/>
              <a:rect l="l" t="t" r="r" b="b"/>
              <a:pathLst>
                <a:path w="357" h="357" extrusionOk="0">
                  <a:moveTo>
                    <a:pt x="173" y="0"/>
                  </a:moveTo>
                  <a:cubicBezTo>
                    <a:pt x="87" y="0"/>
                    <a:pt x="0" y="87"/>
                    <a:pt x="0" y="173"/>
                  </a:cubicBezTo>
                  <a:cubicBezTo>
                    <a:pt x="0" y="270"/>
                    <a:pt x="87" y="356"/>
                    <a:pt x="173" y="356"/>
                  </a:cubicBezTo>
                  <a:cubicBezTo>
                    <a:pt x="270" y="356"/>
                    <a:pt x="356" y="270"/>
                    <a:pt x="356" y="173"/>
                  </a:cubicBezTo>
                  <a:cubicBezTo>
                    <a:pt x="356" y="87"/>
                    <a:pt x="27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9750232" y="2247769"/>
              <a:ext cx="22096" cy="25122"/>
            </a:xfrm>
            <a:custGeom>
              <a:avLst/>
              <a:gdLst/>
              <a:ahLst/>
              <a:cxnLst/>
              <a:rect l="l" t="t" r="r" b="b"/>
              <a:pathLst>
                <a:path w="314" h="357" extrusionOk="0">
                  <a:moveTo>
                    <a:pt x="130" y="0"/>
                  </a:moveTo>
                  <a:cubicBezTo>
                    <a:pt x="44" y="0"/>
                    <a:pt x="0" y="87"/>
                    <a:pt x="0" y="173"/>
                  </a:cubicBezTo>
                  <a:cubicBezTo>
                    <a:pt x="0" y="270"/>
                    <a:pt x="44" y="356"/>
                    <a:pt x="130" y="356"/>
                  </a:cubicBezTo>
                  <a:cubicBezTo>
                    <a:pt x="216" y="356"/>
                    <a:pt x="313" y="270"/>
                    <a:pt x="313" y="173"/>
                  </a:cubicBezTo>
                  <a:cubicBezTo>
                    <a:pt x="313" y="87"/>
                    <a:pt x="216"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9234348" y="2319829"/>
              <a:ext cx="22800" cy="25896"/>
            </a:xfrm>
            <a:custGeom>
              <a:avLst/>
              <a:gdLst/>
              <a:ahLst/>
              <a:cxnLst/>
              <a:rect l="l" t="t" r="r" b="b"/>
              <a:pathLst>
                <a:path w="324" h="368" extrusionOk="0">
                  <a:moveTo>
                    <a:pt x="183" y="1"/>
                  </a:moveTo>
                  <a:cubicBezTo>
                    <a:pt x="54" y="1"/>
                    <a:pt x="0" y="98"/>
                    <a:pt x="0" y="184"/>
                  </a:cubicBezTo>
                  <a:cubicBezTo>
                    <a:pt x="0" y="270"/>
                    <a:pt x="54" y="367"/>
                    <a:pt x="183" y="367"/>
                  </a:cubicBezTo>
                  <a:cubicBezTo>
                    <a:pt x="270" y="367"/>
                    <a:pt x="323" y="270"/>
                    <a:pt x="323" y="184"/>
                  </a:cubicBezTo>
                  <a:cubicBezTo>
                    <a:pt x="323"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9307181" y="2319829"/>
              <a:ext cx="25826" cy="25896"/>
            </a:xfrm>
            <a:custGeom>
              <a:avLst/>
              <a:gdLst/>
              <a:ahLst/>
              <a:cxnLst/>
              <a:rect l="l" t="t" r="r" b="b"/>
              <a:pathLst>
                <a:path w="367" h="368" extrusionOk="0">
                  <a:moveTo>
                    <a:pt x="183" y="1"/>
                  </a:moveTo>
                  <a:cubicBezTo>
                    <a:pt x="97" y="1"/>
                    <a:pt x="0" y="98"/>
                    <a:pt x="0" y="184"/>
                  </a:cubicBezTo>
                  <a:cubicBezTo>
                    <a:pt x="0" y="270"/>
                    <a:pt x="97" y="367"/>
                    <a:pt x="183" y="367"/>
                  </a:cubicBezTo>
                  <a:cubicBezTo>
                    <a:pt x="270" y="367"/>
                    <a:pt x="367" y="270"/>
                    <a:pt x="367" y="184"/>
                  </a:cubicBezTo>
                  <a:cubicBezTo>
                    <a:pt x="367"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9380014" y="2319829"/>
              <a:ext cx="25052" cy="25896"/>
            </a:xfrm>
            <a:custGeom>
              <a:avLst/>
              <a:gdLst/>
              <a:ahLst/>
              <a:cxnLst/>
              <a:rect l="l" t="t" r="r" b="b"/>
              <a:pathLst>
                <a:path w="356" h="368" extrusionOk="0">
                  <a:moveTo>
                    <a:pt x="183" y="1"/>
                  </a:moveTo>
                  <a:cubicBezTo>
                    <a:pt x="86" y="1"/>
                    <a:pt x="0" y="98"/>
                    <a:pt x="0" y="184"/>
                  </a:cubicBezTo>
                  <a:cubicBezTo>
                    <a:pt x="0" y="270"/>
                    <a:pt x="86" y="367"/>
                    <a:pt x="183" y="367"/>
                  </a:cubicBezTo>
                  <a:cubicBezTo>
                    <a:pt x="270" y="367"/>
                    <a:pt x="356" y="270"/>
                    <a:pt x="356" y="184"/>
                  </a:cubicBezTo>
                  <a:cubicBezTo>
                    <a:pt x="356"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9455873" y="2319829"/>
              <a:ext cx="22026" cy="25896"/>
            </a:xfrm>
            <a:custGeom>
              <a:avLst/>
              <a:gdLst/>
              <a:ahLst/>
              <a:cxnLst/>
              <a:rect l="l" t="t" r="r" b="b"/>
              <a:pathLst>
                <a:path w="313" h="368" extrusionOk="0">
                  <a:moveTo>
                    <a:pt x="140" y="1"/>
                  </a:moveTo>
                  <a:cubicBezTo>
                    <a:pt x="43" y="1"/>
                    <a:pt x="0" y="98"/>
                    <a:pt x="0" y="184"/>
                  </a:cubicBezTo>
                  <a:cubicBezTo>
                    <a:pt x="0" y="270"/>
                    <a:pt x="43" y="367"/>
                    <a:pt x="140" y="367"/>
                  </a:cubicBezTo>
                  <a:cubicBezTo>
                    <a:pt x="227" y="367"/>
                    <a:pt x="313" y="270"/>
                    <a:pt x="313" y="184"/>
                  </a:cubicBezTo>
                  <a:cubicBezTo>
                    <a:pt x="313" y="98"/>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9528706" y="2319829"/>
              <a:ext cx="22026" cy="25896"/>
            </a:xfrm>
            <a:custGeom>
              <a:avLst/>
              <a:gdLst/>
              <a:ahLst/>
              <a:cxnLst/>
              <a:rect l="l" t="t" r="r" b="b"/>
              <a:pathLst>
                <a:path w="313" h="368" extrusionOk="0">
                  <a:moveTo>
                    <a:pt x="184" y="1"/>
                  </a:moveTo>
                  <a:cubicBezTo>
                    <a:pt x="86" y="1"/>
                    <a:pt x="0" y="98"/>
                    <a:pt x="0" y="184"/>
                  </a:cubicBezTo>
                  <a:cubicBezTo>
                    <a:pt x="0" y="270"/>
                    <a:pt x="86" y="367"/>
                    <a:pt x="184" y="367"/>
                  </a:cubicBezTo>
                  <a:cubicBezTo>
                    <a:pt x="270" y="367"/>
                    <a:pt x="313" y="270"/>
                    <a:pt x="313" y="184"/>
                  </a:cubicBezTo>
                  <a:cubicBezTo>
                    <a:pt x="313" y="98"/>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9601539" y="2319829"/>
              <a:ext cx="25122" cy="25896"/>
            </a:xfrm>
            <a:custGeom>
              <a:avLst/>
              <a:gdLst/>
              <a:ahLst/>
              <a:cxnLst/>
              <a:rect l="l" t="t" r="r" b="b"/>
              <a:pathLst>
                <a:path w="357" h="368" extrusionOk="0">
                  <a:moveTo>
                    <a:pt x="173" y="1"/>
                  </a:moveTo>
                  <a:cubicBezTo>
                    <a:pt x="86" y="1"/>
                    <a:pt x="0" y="98"/>
                    <a:pt x="0" y="184"/>
                  </a:cubicBezTo>
                  <a:cubicBezTo>
                    <a:pt x="0" y="270"/>
                    <a:pt x="86" y="367"/>
                    <a:pt x="173" y="367"/>
                  </a:cubicBezTo>
                  <a:cubicBezTo>
                    <a:pt x="270" y="367"/>
                    <a:pt x="356" y="270"/>
                    <a:pt x="356" y="184"/>
                  </a:cubicBezTo>
                  <a:cubicBezTo>
                    <a:pt x="356" y="98"/>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9674373" y="2319829"/>
              <a:ext cx="25122" cy="25896"/>
            </a:xfrm>
            <a:custGeom>
              <a:avLst/>
              <a:gdLst/>
              <a:ahLst/>
              <a:cxnLst/>
              <a:rect l="l" t="t" r="r" b="b"/>
              <a:pathLst>
                <a:path w="357" h="368" extrusionOk="0">
                  <a:moveTo>
                    <a:pt x="173" y="1"/>
                  </a:moveTo>
                  <a:cubicBezTo>
                    <a:pt x="87" y="1"/>
                    <a:pt x="0" y="98"/>
                    <a:pt x="0" y="184"/>
                  </a:cubicBezTo>
                  <a:cubicBezTo>
                    <a:pt x="0" y="270"/>
                    <a:pt x="87" y="367"/>
                    <a:pt x="173" y="367"/>
                  </a:cubicBezTo>
                  <a:cubicBezTo>
                    <a:pt x="270" y="367"/>
                    <a:pt x="356" y="270"/>
                    <a:pt x="356" y="184"/>
                  </a:cubicBezTo>
                  <a:cubicBezTo>
                    <a:pt x="356" y="98"/>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9750232" y="2319829"/>
              <a:ext cx="22096" cy="25896"/>
            </a:xfrm>
            <a:custGeom>
              <a:avLst/>
              <a:gdLst/>
              <a:ahLst/>
              <a:cxnLst/>
              <a:rect l="l" t="t" r="r" b="b"/>
              <a:pathLst>
                <a:path w="314" h="368" extrusionOk="0">
                  <a:moveTo>
                    <a:pt x="130" y="1"/>
                  </a:moveTo>
                  <a:cubicBezTo>
                    <a:pt x="44" y="1"/>
                    <a:pt x="0" y="98"/>
                    <a:pt x="0" y="184"/>
                  </a:cubicBezTo>
                  <a:cubicBezTo>
                    <a:pt x="0" y="270"/>
                    <a:pt x="44" y="367"/>
                    <a:pt x="130" y="367"/>
                  </a:cubicBezTo>
                  <a:cubicBezTo>
                    <a:pt x="216" y="367"/>
                    <a:pt x="313" y="270"/>
                    <a:pt x="313" y="184"/>
                  </a:cubicBezTo>
                  <a:cubicBezTo>
                    <a:pt x="313" y="98"/>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9234348" y="2395688"/>
              <a:ext cx="22800" cy="22870"/>
            </a:xfrm>
            <a:custGeom>
              <a:avLst/>
              <a:gdLst/>
              <a:ahLst/>
              <a:cxnLst/>
              <a:rect l="l" t="t" r="r" b="b"/>
              <a:pathLst>
                <a:path w="324" h="325" extrusionOk="0">
                  <a:moveTo>
                    <a:pt x="183" y="1"/>
                  </a:moveTo>
                  <a:cubicBezTo>
                    <a:pt x="54" y="1"/>
                    <a:pt x="0" y="55"/>
                    <a:pt x="0" y="141"/>
                  </a:cubicBezTo>
                  <a:cubicBezTo>
                    <a:pt x="0" y="227"/>
                    <a:pt x="54" y="324"/>
                    <a:pt x="183" y="324"/>
                  </a:cubicBezTo>
                  <a:cubicBezTo>
                    <a:pt x="270" y="324"/>
                    <a:pt x="323" y="227"/>
                    <a:pt x="323" y="141"/>
                  </a:cubicBezTo>
                  <a:cubicBezTo>
                    <a:pt x="323" y="55"/>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9307181" y="2395688"/>
              <a:ext cx="25826" cy="22870"/>
            </a:xfrm>
            <a:custGeom>
              <a:avLst/>
              <a:gdLst/>
              <a:ahLst/>
              <a:cxnLst/>
              <a:rect l="l" t="t" r="r" b="b"/>
              <a:pathLst>
                <a:path w="367" h="325" extrusionOk="0">
                  <a:moveTo>
                    <a:pt x="183" y="1"/>
                  </a:moveTo>
                  <a:cubicBezTo>
                    <a:pt x="97" y="1"/>
                    <a:pt x="0" y="55"/>
                    <a:pt x="0" y="141"/>
                  </a:cubicBezTo>
                  <a:cubicBezTo>
                    <a:pt x="0" y="227"/>
                    <a:pt x="97" y="324"/>
                    <a:pt x="183" y="324"/>
                  </a:cubicBezTo>
                  <a:cubicBezTo>
                    <a:pt x="270" y="324"/>
                    <a:pt x="367" y="227"/>
                    <a:pt x="367" y="141"/>
                  </a:cubicBezTo>
                  <a:cubicBezTo>
                    <a:pt x="367" y="55"/>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9380014" y="2395688"/>
              <a:ext cx="25052" cy="22870"/>
            </a:xfrm>
            <a:custGeom>
              <a:avLst/>
              <a:gdLst/>
              <a:ahLst/>
              <a:cxnLst/>
              <a:rect l="l" t="t" r="r" b="b"/>
              <a:pathLst>
                <a:path w="356" h="325" extrusionOk="0">
                  <a:moveTo>
                    <a:pt x="183" y="1"/>
                  </a:moveTo>
                  <a:cubicBezTo>
                    <a:pt x="86" y="1"/>
                    <a:pt x="0" y="55"/>
                    <a:pt x="0" y="141"/>
                  </a:cubicBezTo>
                  <a:cubicBezTo>
                    <a:pt x="0" y="227"/>
                    <a:pt x="86" y="324"/>
                    <a:pt x="183" y="324"/>
                  </a:cubicBezTo>
                  <a:cubicBezTo>
                    <a:pt x="270" y="324"/>
                    <a:pt x="356" y="227"/>
                    <a:pt x="356" y="141"/>
                  </a:cubicBezTo>
                  <a:cubicBezTo>
                    <a:pt x="356" y="55"/>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9455873" y="2395688"/>
              <a:ext cx="22026" cy="22870"/>
            </a:xfrm>
            <a:custGeom>
              <a:avLst/>
              <a:gdLst/>
              <a:ahLst/>
              <a:cxnLst/>
              <a:rect l="l" t="t" r="r" b="b"/>
              <a:pathLst>
                <a:path w="313" h="325" extrusionOk="0">
                  <a:moveTo>
                    <a:pt x="140" y="1"/>
                  </a:moveTo>
                  <a:cubicBezTo>
                    <a:pt x="43" y="1"/>
                    <a:pt x="0" y="55"/>
                    <a:pt x="0" y="141"/>
                  </a:cubicBezTo>
                  <a:cubicBezTo>
                    <a:pt x="0" y="227"/>
                    <a:pt x="43" y="324"/>
                    <a:pt x="140" y="324"/>
                  </a:cubicBezTo>
                  <a:cubicBezTo>
                    <a:pt x="227" y="324"/>
                    <a:pt x="313" y="227"/>
                    <a:pt x="313" y="141"/>
                  </a:cubicBezTo>
                  <a:cubicBezTo>
                    <a:pt x="313" y="55"/>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9528706" y="2395688"/>
              <a:ext cx="22026" cy="22870"/>
            </a:xfrm>
            <a:custGeom>
              <a:avLst/>
              <a:gdLst/>
              <a:ahLst/>
              <a:cxnLst/>
              <a:rect l="l" t="t" r="r" b="b"/>
              <a:pathLst>
                <a:path w="313" h="325" extrusionOk="0">
                  <a:moveTo>
                    <a:pt x="184" y="1"/>
                  </a:moveTo>
                  <a:cubicBezTo>
                    <a:pt x="86" y="1"/>
                    <a:pt x="0" y="55"/>
                    <a:pt x="0" y="141"/>
                  </a:cubicBezTo>
                  <a:cubicBezTo>
                    <a:pt x="0" y="227"/>
                    <a:pt x="86" y="324"/>
                    <a:pt x="184" y="324"/>
                  </a:cubicBezTo>
                  <a:cubicBezTo>
                    <a:pt x="270" y="324"/>
                    <a:pt x="313" y="227"/>
                    <a:pt x="313" y="141"/>
                  </a:cubicBezTo>
                  <a:cubicBezTo>
                    <a:pt x="313" y="55"/>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9601539" y="2395688"/>
              <a:ext cx="25122" cy="22870"/>
            </a:xfrm>
            <a:custGeom>
              <a:avLst/>
              <a:gdLst/>
              <a:ahLst/>
              <a:cxnLst/>
              <a:rect l="l" t="t" r="r" b="b"/>
              <a:pathLst>
                <a:path w="357" h="325" extrusionOk="0">
                  <a:moveTo>
                    <a:pt x="173" y="1"/>
                  </a:moveTo>
                  <a:cubicBezTo>
                    <a:pt x="86" y="1"/>
                    <a:pt x="0" y="55"/>
                    <a:pt x="0" y="141"/>
                  </a:cubicBezTo>
                  <a:cubicBezTo>
                    <a:pt x="0" y="227"/>
                    <a:pt x="86" y="324"/>
                    <a:pt x="173" y="324"/>
                  </a:cubicBezTo>
                  <a:cubicBezTo>
                    <a:pt x="270" y="324"/>
                    <a:pt x="356" y="227"/>
                    <a:pt x="356" y="141"/>
                  </a:cubicBezTo>
                  <a:cubicBezTo>
                    <a:pt x="356" y="55"/>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9674373" y="2395688"/>
              <a:ext cx="25122" cy="22870"/>
            </a:xfrm>
            <a:custGeom>
              <a:avLst/>
              <a:gdLst/>
              <a:ahLst/>
              <a:cxnLst/>
              <a:rect l="l" t="t" r="r" b="b"/>
              <a:pathLst>
                <a:path w="357" h="325" extrusionOk="0">
                  <a:moveTo>
                    <a:pt x="173" y="1"/>
                  </a:moveTo>
                  <a:cubicBezTo>
                    <a:pt x="87" y="1"/>
                    <a:pt x="0" y="55"/>
                    <a:pt x="0" y="141"/>
                  </a:cubicBezTo>
                  <a:cubicBezTo>
                    <a:pt x="0" y="227"/>
                    <a:pt x="87" y="324"/>
                    <a:pt x="173" y="324"/>
                  </a:cubicBezTo>
                  <a:cubicBezTo>
                    <a:pt x="270" y="324"/>
                    <a:pt x="356" y="227"/>
                    <a:pt x="356" y="141"/>
                  </a:cubicBezTo>
                  <a:cubicBezTo>
                    <a:pt x="356" y="55"/>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9750232" y="2395688"/>
              <a:ext cx="22096" cy="22870"/>
            </a:xfrm>
            <a:custGeom>
              <a:avLst/>
              <a:gdLst/>
              <a:ahLst/>
              <a:cxnLst/>
              <a:rect l="l" t="t" r="r" b="b"/>
              <a:pathLst>
                <a:path w="314" h="325" extrusionOk="0">
                  <a:moveTo>
                    <a:pt x="130" y="1"/>
                  </a:moveTo>
                  <a:cubicBezTo>
                    <a:pt x="44" y="1"/>
                    <a:pt x="0" y="55"/>
                    <a:pt x="0" y="141"/>
                  </a:cubicBezTo>
                  <a:cubicBezTo>
                    <a:pt x="0" y="227"/>
                    <a:pt x="44" y="324"/>
                    <a:pt x="130" y="324"/>
                  </a:cubicBezTo>
                  <a:cubicBezTo>
                    <a:pt x="216" y="324"/>
                    <a:pt x="313" y="227"/>
                    <a:pt x="313" y="141"/>
                  </a:cubicBezTo>
                  <a:cubicBezTo>
                    <a:pt x="313" y="55"/>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9234348" y="2468521"/>
              <a:ext cx="22800" cy="22096"/>
            </a:xfrm>
            <a:custGeom>
              <a:avLst/>
              <a:gdLst/>
              <a:ahLst/>
              <a:cxnLst/>
              <a:rect l="l" t="t" r="r" b="b"/>
              <a:pathLst>
                <a:path w="324" h="314" extrusionOk="0">
                  <a:moveTo>
                    <a:pt x="183" y="1"/>
                  </a:moveTo>
                  <a:cubicBezTo>
                    <a:pt x="54" y="1"/>
                    <a:pt x="0" y="98"/>
                    <a:pt x="0" y="184"/>
                  </a:cubicBezTo>
                  <a:cubicBezTo>
                    <a:pt x="0" y="270"/>
                    <a:pt x="54" y="313"/>
                    <a:pt x="183" y="313"/>
                  </a:cubicBezTo>
                  <a:cubicBezTo>
                    <a:pt x="270" y="313"/>
                    <a:pt x="323" y="270"/>
                    <a:pt x="323" y="184"/>
                  </a:cubicBezTo>
                  <a:cubicBezTo>
                    <a:pt x="323"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9307181" y="2468521"/>
              <a:ext cx="25826" cy="22096"/>
            </a:xfrm>
            <a:custGeom>
              <a:avLst/>
              <a:gdLst/>
              <a:ahLst/>
              <a:cxnLst/>
              <a:rect l="l" t="t" r="r" b="b"/>
              <a:pathLst>
                <a:path w="367" h="314" extrusionOk="0">
                  <a:moveTo>
                    <a:pt x="183" y="1"/>
                  </a:moveTo>
                  <a:cubicBezTo>
                    <a:pt x="97" y="1"/>
                    <a:pt x="0" y="98"/>
                    <a:pt x="0" y="184"/>
                  </a:cubicBezTo>
                  <a:cubicBezTo>
                    <a:pt x="0" y="270"/>
                    <a:pt x="97" y="313"/>
                    <a:pt x="183" y="313"/>
                  </a:cubicBezTo>
                  <a:cubicBezTo>
                    <a:pt x="270" y="313"/>
                    <a:pt x="367" y="270"/>
                    <a:pt x="367" y="184"/>
                  </a:cubicBezTo>
                  <a:cubicBezTo>
                    <a:pt x="367"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9380014" y="2468521"/>
              <a:ext cx="25052" cy="22096"/>
            </a:xfrm>
            <a:custGeom>
              <a:avLst/>
              <a:gdLst/>
              <a:ahLst/>
              <a:cxnLst/>
              <a:rect l="l" t="t" r="r" b="b"/>
              <a:pathLst>
                <a:path w="356" h="314" extrusionOk="0">
                  <a:moveTo>
                    <a:pt x="183" y="1"/>
                  </a:moveTo>
                  <a:cubicBezTo>
                    <a:pt x="86" y="1"/>
                    <a:pt x="0" y="98"/>
                    <a:pt x="0" y="184"/>
                  </a:cubicBezTo>
                  <a:cubicBezTo>
                    <a:pt x="0" y="270"/>
                    <a:pt x="86" y="313"/>
                    <a:pt x="183" y="313"/>
                  </a:cubicBezTo>
                  <a:cubicBezTo>
                    <a:pt x="270" y="313"/>
                    <a:pt x="356" y="270"/>
                    <a:pt x="356" y="184"/>
                  </a:cubicBezTo>
                  <a:cubicBezTo>
                    <a:pt x="356" y="98"/>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9455873" y="2468521"/>
              <a:ext cx="22026" cy="22096"/>
            </a:xfrm>
            <a:custGeom>
              <a:avLst/>
              <a:gdLst/>
              <a:ahLst/>
              <a:cxnLst/>
              <a:rect l="l" t="t" r="r" b="b"/>
              <a:pathLst>
                <a:path w="313" h="314" extrusionOk="0">
                  <a:moveTo>
                    <a:pt x="140" y="1"/>
                  </a:moveTo>
                  <a:cubicBezTo>
                    <a:pt x="43" y="1"/>
                    <a:pt x="0" y="98"/>
                    <a:pt x="0" y="184"/>
                  </a:cubicBezTo>
                  <a:cubicBezTo>
                    <a:pt x="0" y="270"/>
                    <a:pt x="43" y="313"/>
                    <a:pt x="140" y="313"/>
                  </a:cubicBezTo>
                  <a:cubicBezTo>
                    <a:pt x="227" y="313"/>
                    <a:pt x="313" y="270"/>
                    <a:pt x="313" y="184"/>
                  </a:cubicBezTo>
                  <a:cubicBezTo>
                    <a:pt x="313" y="98"/>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9528706" y="2468521"/>
              <a:ext cx="22026" cy="22096"/>
            </a:xfrm>
            <a:custGeom>
              <a:avLst/>
              <a:gdLst/>
              <a:ahLst/>
              <a:cxnLst/>
              <a:rect l="l" t="t" r="r" b="b"/>
              <a:pathLst>
                <a:path w="313" h="314" extrusionOk="0">
                  <a:moveTo>
                    <a:pt x="184" y="1"/>
                  </a:moveTo>
                  <a:cubicBezTo>
                    <a:pt x="86" y="1"/>
                    <a:pt x="0" y="98"/>
                    <a:pt x="0" y="184"/>
                  </a:cubicBezTo>
                  <a:cubicBezTo>
                    <a:pt x="0" y="270"/>
                    <a:pt x="86" y="313"/>
                    <a:pt x="184" y="313"/>
                  </a:cubicBezTo>
                  <a:cubicBezTo>
                    <a:pt x="270" y="313"/>
                    <a:pt x="313" y="270"/>
                    <a:pt x="313" y="184"/>
                  </a:cubicBezTo>
                  <a:cubicBezTo>
                    <a:pt x="313" y="98"/>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9601539" y="2468521"/>
              <a:ext cx="25122" cy="22096"/>
            </a:xfrm>
            <a:custGeom>
              <a:avLst/>
              <a:gdLst/>
              <a:ahLst/>
              <a:cxnLst/>
              <a:rect l="l" t="t" r="r" b="b"/>
              <a:pathLst>
                <a:path w="357" h="314" extrusionOk="0">
                  <a:moveTo>
                    <a:pt x="173" y="1"/>
                  </a:moveTo>
                  <a:cubicBezTo>
                    <a:pt x="86" y="1"/>
                    <a:pt x="0" y="98"/>
                    <a:pt x="0" y="184"/>
                  </a:cubicBezTo>
                  <a:cubicBezTo>
                    <a:pt x="0" y="270"/>
                    <a:pt x="86" y="313"/>
                    <a:pt x="173" y="313"/>
                  </a:cubicBezTo>
                  <a:cubicBezTo>
                    <a:pt x="270" y="313"/>
                    <a:pt x="356" y="270"/>
                    <a:pt x="356" y="184"/>
                  </a:cubicBezTo>
                  <a:cubicBezTo>
                    <a:pt x="356" y="98"/>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9674373" y="2468521"/>
              <a:ext cx="25122" cy="22096"/>
            </a:xfrm>
            <a:custGeom>
              <a:avLst/>
              <a:gdLst/>
              <a:ahLst/>
              <a:cxnLst/>
              <a:rect l="l" t="t" r="r" b="b"/>
              <a:pathLst>
                <a:path w="357" h="314" extrusionOk="0">
                  <a:moveTo>
                    <a:pt x="173" y="1"/>
                  </a:moveTo>
                  <a:cubicBezTo>
                    <a:pt x="87" y="1"/>
                    <a:pt x="0" y="98"/>
                    <a:pt x="0" y="184"/>
                  </a:cubicBezTo>
                  <a:cubicBezTo>
                    <a:pt x="0" y="270"/>
                    <a:pt x="87" y="313"/>
                    <a:pt x="173" y="313"/>
                  </a:cubicBezTo>
                  <a:cubicBezTo>
                    <a:pt x="270" y="313"/>
                    <a:pt x="356" y="270"/>
                    <a:pt x="356" y="184"/>
                  </a:cubicBezTo>
                  <a:cubicBezTo>
                    <a:pt x="356" y="98"/>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9750232" y="2468521"/>
              <a:ext cx="22096" cy="22096"/>
            </a:xfrm>
            <a:custGeom>
              <a:avLst/>
              <a:gdLst/>
              <a:ahLst/>
              <a:cxnLst/>
              <a:rect l="l" t="t" r="r" b="b"/>
              <a:pathLst>
                <a:path w="314" h="314" extrusionOk="0">
                  <a:moveTo>
                    <a:pt x="130" y="1"/>
                  </a:moveTo>
                  <a:cubicBezTo>
                    <a:pt x="44" y="1"/>
                    <a:pt x="0" y="98"/>
                    <a:pt x="0" y="184"/>
                  </a:cubicBezTo>
                  <a:cubicBezTo>
                    <a:pt x="0" y="270"/>
                    <a:pt x="44" y="313"/>
                    <a:pt x="130" y="313"/>
                  </a:cubicBezTo>
                  <a:cubicBezTo>
                    <a:pt x="216" y="313"/>
                    <a:pt x="313" y="270"/>
                    <a:pt x="313" y="184"/>
                  </a:cubicBezTo>
                  <a:cubicBezTo>
                    <a:pt x="313" y="98"/>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9234348" y="2541354"/>
              <a:ext cx="22800" cy="25122"/>
            </a:xfrm>
            <a:custGeom>
              <a:avLst/>
              <a:gdLst/>
              <a:ahLst/>
              <a:cxnLst/>
              <a:rect l="l" t="t" r="r" b="b"/>
              <a:pathLst>
                <a:path w="324" h="357" extrusionOk="0">
                  <a:moveTo>
                    <a:pt x="183" y="1"/>
                  </a:moveTo>
                  <a:cubicBezTo>
                    <a:pt x="54" y="1"/>
                    <a:pt x="0" y="87"/>
                    <a:pt x="0" y="184"/>
                  </a:cubicBezTo>
                  <a:cubicBezTo>
                    <a:pt x="0" y="270"/>
                    <a:pt x="54" y="357"/>
                    <a:pt x="183" y="357"/>
                  </a:cubicBezTo>
                  <a:cubicBezTo>
                    <a:pt x="270" y="357"/>
                    <a:pt x="323" y="270"/>
                    <a:pt x="323" y="184"/>
                  </a:cubicBezTo>
                  <a:cubicBezTo>
                    <a:pt x="323"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9307181" y="2541354"/>
              <a:ext cx="25826" cy="25122"/>
            </a:xfrm>
            <a:custGeom>
              <a:avLst/>
              <a:gdLst/>
              <a:ahLst/>
              <a:cxnLst/>
              <a:rect l="l" t="t" r="r" b="b"/>
              <a:pathLst>
                <a:path w="367" h="357" extrusionOk="0">
                  <a:moveTo>
                    <a:pt x="183" y="1"/>
                  </a:moveTo>
                  <a:cubicBezTo>
                    <a:pt x="97" y="1"/>
                    <a:pt x="0" y="87"/>
                    <a:pt x="0" y="184"/>
                  </a:cubicBezTo>
                  <a:cubicBezTo>
                    <a:pt x="0" y="270"/>
                    <a:pt x="97" y="357"/>
                    <a:pt x="183" y="357"/>
                  </a:cubicBezTo>
                  <a:cubicBezTo>
                    <a:pt x="270" y="357"/>
                    <a:pt x="367" y="270"/>
                    <a:pt x="367" y="184"/>
                  </a:cubicBezTo>
                  <a:cubicBezTo>
                    <a:pt x="367"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9380014" y="2541354"/>
              <a:ext cx="25052" cy="25122"/>
            </a:xfrm>
            <a:custGeom>
              <a:avLst/>
              <a:gdLst/>
              <a:ahLst/>
              <a:cxnLst/>
              <a:rect l="l" t="t" r="r" b="b"/>
              <a:pathLst>
                <a:path w="356" h="357" extrusionOk="0">
                  <a:moveTo>
                    <a:pt x="183" y="1"/>
                  </a:moveTo>
                  <a:cubicBezTo>
                    <a:pt x="86" y="1"/>
                    <a:pt x="0" y="87"/>
                    <a:pt x="0" y="184"/>
                  </a:cubicBezTo>
                  <a:cubicBezTo>
                    <a:pt x="0" y="270"/>
                    <a:pt x="86" y="357"/>
                    <a:pt x="183" y="357"/>
                  </a:cubicBezTo>
                  <a:cubicBezTo>
                    <a:pt x="270" y="357"/>
                    <a:pt x="356" y="270"/>
                    <a:pt x="356" y="184"/>
                  </a:cubicBezTo>
                  <a:cubicBezTo>
                    <a:pt x="356"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9455873" y="2541354"/>
              <a:ext cx="22026" cy="25122"/>
            </a:xfrm>
            <a:custGeom>
              <a:avLst/>
              <a:gdLst/>
              <a:ahLst/>
              <a:cxnLst/>
              <a:rect l="l" t="t" r="r" b="b"/>
              <a:pathLst>
                <a:path w="313" h="357" extrusionOk="0">
                  <a:moveTo>
                    <a:pt x="140" y="1"/>
                  </a:moveTo>
                  <a:cubicBezTo>
                    <a:pt x="43" y="1"/>
                    <a:pt x="0" y="87"/>
                    <a:pt x="0" y="184"/>
                  </a:cubicBezTo>
                  <a:cubicBezTo>
                    <a:pt x="0" y="270"/>
                    <a:pt x="43" y="357"/>
                    <a:pt x="140" y="357"/>
                  </a:cubicBezTo>
                  <a:cubicBezTo>
                    <a:pt x="227" y="357"/>
                    <a:pt x="313" y="270"/>
                    <a:pt x="313" y="184"/>
                  </a:cubicBezTo>
                  <a:cubicBezTo>
                    <a:pt x="313" y="87"/>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9528706" y="2541354"/>
              <a:ext cx="22026" cy="25122"/>
            </a:xfrm>
            <a:custGeom>
              <a:avLst/>
              <a:gdLst/>
              <a:ahLst/>
              <a:cxnLst/>
              <a:rect l="l" t="t" r="r" b="b"/>
              <a:pathLst>
                <a:path w="313" h="357" extrusionOk="0">
                  <a:moveTo>
                    <a:pt x="184" y="1"/>
                  </a:moveTo>
                  <a:cubicBezTo>
                    <a:pt x="86" y="1"/>
                    <a:pt x="0" y="87"/>
                    <a:pt x="0" y="184"/>
                  </a:cubicBezTo>
                  <a:cubicBezTo>
                    <a:pt x="0" y="270"/>
                    <a:pt x="86" y="357"/>
                    <a:pt x="184" y="357"/>
                  </a:cubicBezTo>
                  <a:cubicBezTo>
                    <a:pt x="270" y="357"/>
                    <a:pt x="313" y="270"/>
                    <a:pt x="313" y="184"/>
                  </a:cubicBezTo>
                  <a:cubicBezTo>
                    <a:pt x="313" y="87"/>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9601539" y="2541354"/>
              <a:ext cx="25122" cy="25122"/>
            </a:xfrm>
            <a:custGeom>
              <a:avLst/>
              <a:gdLst/>
              <a:ahLst/>
              <a:cxnLst/>
              <a:rect l="l" t="t" r="r" b="b"/>
              <a:pathLst>
                <a:path w="357" h="357" extrusionOk="0">
                  <a:moveTo>
                    <a:pt x="173" y="1"/>
                  </a:moveTo>
                  <a:cubicBezTo>
                    <a:pt x="86" y="1"/>
                    <a:pt x="0" y="87"/>
                    <a:pt x="0" y="184"/>
                  </a:cubicBezTo>
                  <a:cubicBezTo>
                    <a:pt x="0" y="270"/>
                    <a:pt x="86" y="357"/>
                    <a:pt x="173" y="357"/>
                  </a:cubicBezTo>
                  <a:cubicBezTo>
                    <a:pt x="270" y="357"/>
                    <a:pt x="356" y="270"/>
                    <a:pt x="356" y="184"/>
                  </a:cubicBezTo>
                  <a:cubicBezTo>
                    <a:pt x="356" y="87"/>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9674373" y="2541354"/>
              <a:ext cx="25122" cy="25122"/>
            </a:xfrm>
            <a:custGeom>
              <a:avLst/>
              <a:gdLst/>
              <a:ahLst/>
              <a:cxnLst/>
              <a:rect l="l" t="t" r="r" b="b"/>
              <a:pathLst>
                <a:path w="357" h="357" extrusionOk="0">
                  <a:moveTo>
                    <a:pt x="173" y="1"/>
                  </a:moveTo>
                  <a:cubicBezTo>
                    <a:pt x="87" y="1"/>
                    <a:pt x="0" y="87"/>
                    <a:pt x="0" y="184"/>
                  </a:cubicBezTo>
                  <a:cubicBezTo>
                    <a:pt x="0" y="270"/>
                    <a:pt x="87" y="357"/>
                    <a:pt x="173" y="357"/>
                  </a:cubicBezTo>
                  <a:cubicBezTo>
                    <a:pt x="270" y="357"/>
                    <a:pt x="356" y="270"/>
                    <a:pt x="356" y="184"/>
                  </a:cubicBezTo>
                  <a:cubicBezTo>
                    <a:pt x="356" y="87"/>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9750232" y="2541354"/>
              <a:ext cx="22096" cy="25122"/>
            </a:xfrm>
            <a:custGeom>
              <a:avLst/>
              <a:gdLst/>
              <a:ahLst/>
              <a:cxnLst/>
              <a:rect l="l" t="t" r="r" b="b"/>
              <a:pathLst>
                <a:path w="314" h="357" extrusionOk="0">
                  <a:moveTo>
                    <a:pt x="130" y="1"/>
                  </a:moveTo>
                  <a:cubicBezTo>
                    <a:pt x="44" y="1"/>
                    <a:pt x="0" y="87"/>
                    <a:pt x="0" y="184"/>
                  </a:cubicBezTo>
                  <a:cubicBezTo>
                    <a:pt x="0" y="270"/>
                    <a:pt x="44" y="357"/>
                    <a:pt x="130" y="357"/>
                  </a:cubicBezTo>
                  <a:cubicBezTo>
                    <a:pt x="216" y="357"/>
                    <a:pt x="313" y="270"/>
                    <a:pt x="313" y="184"/>
                  </a:cubicBezTo>
                  <a:cubicBezTo>
                    <a:pt x="313" y="87"/>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9234348" y="2614187"/>
              <a:ext cx="22800" cy="25122"/>
            </a:xfrm>
            <a:custGeom>
              <a:avLst/>
              <a:gdLst/>
              <a:ahLst/>
              <a:cxnLst/>
              <a:rect l="l" t="t" r="r" b="b"/>
              <a:pathLst>
                <a:path w="324" h="357" extrusionOk="0">
                  <a:moveTo>
                    <a:pt x="183" y="1"/>
                  </a:moveTo>
                  <a:cubicBezTo>
                    <a:pt x="54" y="1"/>
                    <a:pt x="0" y="87"/>
                    <a:pt x="0" y="184"/>
                  </a:cubicBezTo>
                  <a:cubicBezTo>
                    <a:pt x="0" y="270"/>
                    <a:pt x="54" y="357"/>
                    <a:pt x="183" y="357"/>
                  </a:cubicBezTo>
                  <a:cubicBezTo>
                    <a:pt x="270" y="357"/>
                    <a:pt x="323" y="270"/>
                    <a:pt x="323" y="184"/>
                  </a:cubicBezTo>
                  <a:cubicBezTo>
                    <a:pt x="323"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9307181" y="2614187"/>
              <a:ext cx="25826" cy="25122"/>
            </a:xfrm>
            <a:custGeom>
              <a:avLst/>
              <a:gdLst/>
              <a:ahLst/>
              <a:cxnLst/>
              <a:rect l="l" t="t" r="r" b="b"/>
              <a:pathLst>
                <a:path w="367" h="357" extrusionOk="0">
                  <a:moveTo>
                    <a:pt x="183" y="1"/>
                  </a:moveTo>
                  <a:cubicBezTo>
                    <a:pt x="97" y="1"/>
                    <a:pt x="0" y="87"/>
                    <a:pt x="0" y="184"/>
                  </a:cubicBezTo>
                  <a:cubicBezTo>
                    <a:pt x="0" y="270"/>
                    <a:pt x="97" y="357"/>
                    <a:pt x="183" y="357"/>
                  </a:cubicBezTo>
                  <a:cubicBezTo>
                    <a:pt x="270" y="357"/>
                    <a:pt x="367" y="270"/>
                    <a:pt x="367" y="184"/>
                  </a:cubicBezTo>
                  <a:cubicBezTo>
                    <a:pt x="367"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9380014" y="2614187"/>
              <a:ext cx="25052" cy="25122"/>
            </a:xfrm>
            <a:custGeom>
              <a:avLst/>
              <a:gdLst/>
              <a:ahLst/>
              <a:cxnLst/>
              <a:rect l="l" t="t" r="r" b="b"/>
              <a:pathLst>
                <a:path w="356" h="357" extrusionOk="0">
                  <a:moveTo>
                    <a:pt x="183" y="1"/>
                  </a:moveTo>
                  <a:cubicBezTo>
                    <a:pt x="86" y="1"/>
                    <a:pt x="0" y="87"/>
                    <a:pt x="0" y="184"/>
                  </a:cubicBezTo>
                  <a:cubicBezTo>
                    <a:pt x="0" y="270"/>
                    <a:pt x="86" y="357"/>
                    <a:pt x="183" y="357"/>
                  </a:cubicBezTo>
                  <a:cubicBezTo>
                    <a:pt x="270" y="357"/>
                    <a:pt x="356" y="270"/>
                    <a:pt x="356" y="184"/>
                  </a:cubicBezTo>
                  <a:cubicBezTo>
                    <a:pt x="356" y="87"/>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9455873" y="2614187"/>
              <a:ext cx="22026" cy="25122"/>
            </a:xfrm>
            <a:custGeom>
              <a:avLst/>
              <a:gdLst/>
              <a:ahLst/>
              <a:cxnLst/>
              <a:rect l="l" t="t" r="r" b="b"/>
              <a:pathLst>
                <a:path w="313" h="357" extrusionOk="0">
                  <a:moveTo>
                    <a:pt x="140" y="1"/>
                  </a:moveTo>
                  <a:cubicBezTo>
                    <a:pt x="43" y="1"/>
                    <a:pt x="0" y="87"/>
                    <a:pt x="0" y="184"/>
                  </a:cubicBezTo>
                  <a:cubicBezTo>
                    <a:pt x="0" y="270"/>
                    <a:pt x="43" y="357"/>
                    <a:pt x="140" y="357"/>
                  </a:cubicBezTo>
                  <a:cubicBezTo>
                    <a:pt x="227" y="357"/>
                    <a:pt x="313" y="270"/>
                    <a:pt x="313" y="184"/>
                  </a:cubicBezTo>
                  <a:cubicBezTo>
                    <a:pt x="313" y="87"/>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9528706" y="2614187"/>
              <a:ext cx="22026" cy="25122"/>
            </a:xfrm>
            <a:custGeom>
              <a:avLst/>
              <a:gdLst/>
              <a:ahLst/>
              <a:cxnLst/>
              <a:rect l="l" t="t" r="r" b="b"/>
              <a:pathLst>
                <a:path w="313" h="357" extrusionOk="0">
                  <a:moveTo>
                    <a:pt x="184" y="1"/>
                  </a:moveTo>
                  <a:cubicBezTo>
                    <a:pt x="86" y="1"/>
                    <a:pt x="0" y="87"/>
                    <a:pt x="0" y="184"/>
                  </a:cubicBezTo>
                  <a:cubicBezTo>
                    <a:pt x="0" y="270"/>
                    <a:pt x="86" y="357"/>
                    <a:pt x="184" y="357"/>
                  </a:cubicBezTo>
                  <a:cubicBezTo>
                    <a:pt x="270" y="357"/>
                    <a:pt x="313" y="270"/>
                    <a:pt x="313" y="184"/>
                  </a:cubicBezTo>
                  <a:cubicBezTo>
                    <a:pt x="313" y="87"/>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9601539" y="2614187"/>
              <a:ext cx="25122" cy="25122"/>
            </a:xfrm>
            <a:custGeom>
              <a:avLst/>
              <a:gdLst/>
              <a:ahLst/>
              <a:cxnLst/>
              <a:rect l="l" t="t" r="r" b="b"/>
              <a:pathLst>
                <a:path w="357" h="357" extrusionOk="0">
                  <a:moveTo>
                    <a:pt x="173" y="1"/>
                  </a:moveTo>
                  <a:cubicBezTo>
                    <a:pt x="86" y="1"/>
                    <a:pt x="0" y="87"/>
                    <a:pt x="0" y="184"/>
                  </a:cubicBezTo>
                  <a:cubicBezTo>
                    <a:pt x="0" y="270"/>
                    <a:pt x="86" y="357"/>
                    <a:pt x="173" y="357"/>
                  </a:cubicBezTo>
                  <a:cubicBezTo>
                    <a:pt x="270" y="357"/>
                    <a:pt x="356" y="270"/>
                    <a:pt x="356" y="184"/>
                  </a:cubicBezTo>
                  <a:cubicBezTo>
                    <a:pt x="356" y="87"/>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9674373" y="2614187"/>
              <a:ext cx="25122" cy="25122"/>
            </a:xfrm>
            <a:custGeom>
              <a:avLst/>
              <a:gdLst/>
              <a:ahLst/>
              <a:cxnLst/>
              <a:rect l="l" t="t" r="r" b="b"/>
              <a:pathLst>
                <a:path w="357" h="357" extrusionOk="0">
                  <a:moveTo>
                    <a:pt x="173" y="1"/>
                  </a:moveTo>
                  <a:cubicBezTo>
                    <a:pt x="87" y="1"/>
                    <a:pt x="0" y="87"/>
                    <a:pt x="0" y="184"/>
                  </a:cubicBezTo>
                  <a:cubicBezTo>
                    <a:pt x="0" y="270"/>
                    <a:pt x="87" y="357"/>
                    <a:pt x="173" y="357"/>
                  </a:cubicBezTo>
                  <a:cubicBezTo>
                    <a:pt x="270" y="357"/>
                    <a:pt x="356" y="270"/>
                    <a:pt x="356" y="184"/>
                  </a:cubicBezTo>
                  <a:cubicBezTo>
                    <a:pt x="356" y="87"/>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9750232" y="2614187"/>
              <a:ext cx="22096" cy="25122"/>
            </a:xfrm>
            <a:custGeom>
              <a:avLst/>
              <a:gdLst/>
              <a:ahLst/>
              <a:cxnLst/>
              <a:rect l="l" t="t" r="r" b="b"/>
              <a:pathLst>
                <a:path w="314" h="357" extrusionOk="0">
                  <a:moveTo>
                    <a:pt x="130" y="1"/>
                  </a:moveTo>
                  <a:cubicBezTo>
                    <a:pt x="44" y="1"/>
                    <a:pt x="0" y="87"/>
                    <a:pt x="0" y="184"/>
                  </a:cubicBezTo>
                  <a:cubicBezTo>
                    <a:pt x="0" y="270"/>
                    <a:pt x="44" y="357"/>
                    <a:pt x="130" y="357"/>
                  </a:cubicBezTo>
                  <a:cubicBezTo>
                    <a:pt x="216" y="357"/>
                    <a:pt x="313" y="270"/>
                    <a:pt x="313" y="184"/>
                  </a:cubicBezTo>
                  <a:cubicBezTo>
                    <a:pt x="313" y="87"/>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9234348" y="2690046"/>
              <a:ext cx="22800" cy="22096"/>
            </a:xfrm>
            <a:custGeom>
              <a:avLst/>
              <a:gdLst/>
              <a:ahLst/>
              <a:cxnLst/>
              <a:rect l="l" t="t" r="r" b="b"/>
              <a:pathLst>
                <a:path w="324" h="314" extrusionOk="0">
                  <a:moveTo>
                    <a:pt x="183" y="1"/>
                  </a:moveTo>
                  <a:cubicBezTo>
                    <a:pt x="54" y="1"/>
                    <a:pt x="0" y="44"/>
                    <a:pt x="0" y="130"/>
                  </a:cubicBezTo>
                  <a:cubicBezTo>
                    <a:pt x="0" y="270"/>
                    <a:pt x="54" y="314"/>
                    <a:pt x="183" y="314"/>
                  </a:cubicBezTo>
                  <a:cubicBezTo>
                    <a:pt x="270" y="314"/>
                    <a:pt x="323" y="270"/>
                    <a:pt x="323" y="130"/>
                  </a:cubicBezTo>
                  <a:cubicBezTo>
                    <a:pt x="323" y="44"/>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9307181" y="2690046"/>
              <a:ext cx="25826" cy="22096"/>
            </a:xfrm>
            <a:custGeom>
              <a:avLst/>
              <a:gdLst/>
              <a:ahLst/>
              <a:cxnLst/>
              <a:rect l="l" t="t" r="r" b="b"/>
              <a:pathLst>
                <a:path w="367" h="314" extrusionOk="0">
                  <a:moveTo>
                    <a:pt x="183" y="1"/>
                  </a:moveTo>
                  <a:cubicBezTo>
                    <a:pt x="97" y="1"/>
                    <a:pt x="0" y="44"/>
                    <a:pt x="0" y="130"/>
                  </a:cubicBezTo>
                  <a:cubicBezTo>
                    <a:pt x="0" y="270"/>
                    <a:pt x="97" y="314"/>
                    <a:pt x="183" y="314"/>
                  </a:cubicBezTo>
                  <a:cubicBezTo>
                    <a:pt x="270" y="314"/>
                    <a:pt x="367" y="270"/>
                    <a:pt x="367" y="130"/>
                  </a:cubicBezTo>
                  <a:cubicBezTo>
                    <a:pt x="367" y="44"/>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9380014" y="2690046"/>
              <a:ext cx="25052" cy="22096"/>
            </a:xfrm>
            <a:custGeom>
              <a:avLst/>
              <a:gdLst/>
              <a:ahLst/>
              <a:cxnLst/>
              <a:rect l="l" t="t" r="r" b="b"/>
              <a:pathLst>
                <a:path w="356" h="314" extrusionOk="0">
                  <a:moveTo>
                    <a:pt x="183" y="1"/>
                  </a:moveTo>
                  <a:cubicBezTo>
                    <a:pt x="86" y="1"/>
                    <a:pt x="0" y="44"/>
                    <a:pt x="0" y="130"/>
                  </a:cubicBezTo>
                  <a:cubicBezTo>
                    <a:pt x="0" y="270"/>
                    <a:pt x="86" y="314"/>
                    <a:pt x="183" y="314"/>
                  </a:cubicBezTo>
                  <a:cubicBezTo>
                    <a:pt x="270" y="314"/>
                    <a:pt x="356" y="270"/>
                    <a:pt x="356" y="130"/>
                  </a:cubicBezTo>
                  <a:cubicBezTo>
                    <a:pt x="356" y="44"/>
                    <a:pt x="270"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9455873" y="2690046"/>
              <a:ext cx="22026" cy="22096"/>
            </a:xfrm>
            <a:custGeom>
              <a:avLst/>
              <a:gdLst/>
              <a:ahLst/>
              <a:cxnLst/>
              <a:rect l="l" t="t" r="r" b="b"/>
              <a:pathLst>
                <a:path w="313" h="314" extrusionOk="0">
                  <a:moveTo>
                    <a:pt x="140" y="1"/>
                  </a:moveTo>
                  <a:cubicBezTo>
                    <a:pt x="43" y="1"/>
                    <a:pt x="0" y="44"/>
                    <a:pt x="0" y="130"/>
                  </a:cubicBezTo>
                  <a:cubicBezTo>
                    <a:pt x="0" y="270"/>
                    <a:pt x="43" y="314"/>
                    <a:pt x="140" y="314"/>
                  </a:cubicBezTo>
                  <a:cubicBezTo>
                    <a:pt x="227" y="314"/>
                    <a:pt x="313" y="270"/>
                    <a:pt x="313" y="130"/>
                  </a:cubicBezTo>
                  <a:cubicBezTo>
                    <a:pt x="313" y="44"/>
                    <a:pt x="22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9528706" y="2690046"/>
              <a:ext cx="22026" cy="22096"/>
            </a:xfrm>
            <a:custGeom>
              <a:avLst/>
              <a:gdLst/>
              <a:ahLst/>
              <a:cxnLst/>
              <a:rect l="l" t="t" r="r" b="b"/>
              <a:pathLst>
                <a:path w="313" h="314" extrusionOk="0">
                  <a:moveTo>
                    <a:pt x="184" y="1"/>
                  </a:moveTo>
                  <a:cubicBezTo>
                    <a:pt x="86" y="1"/>
                    <a:pt x="0" y="44"/>
                    <a:pt x="0" y="130"/>
                  </a:cubicBezTo>
                  <a:cubicBezTo>
                    <a:pt x="0" y="270"/>
                    <a:pt x="86" y="314"/>
                    <a:pt x="184" y="314"/>
                  </a:cubicBezTo>
                  <a:cubicBezTo>
                    <a:pt x="270" y="314"/>
                    <a:pt x="313" y="270"/>
                    <a:pt x="313" y="130"/>
                  </a:cubicBezTo>
                  <a:cubicBezTo>
                    <a:pt x="313" y="44"/>
                    <a:pt x="270"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9601539" y="2690046"/>
              <a:ext cx="25122" cy="22096"/>
            </a:xfrm>
            <a:custGeom>
              <a:avLst/>
              <a:gdLst/>
              <a:ahLst/>
              <a:cxnLst/>
              <a:rect l="l" t="t" r="r" b="b"/>
              <a:pathLst>
                <a:path w="357" h="314" extrusionOk="0">
                  <a:moveTo>
                    <a:pt x="173" y="1"/>
                  </a:moveTo>
                  <a:cubicBezTo>
                    <a:pt x="86" y="1"/>
                    <a:pt x="0" y="44"/>
                    <a:pt x="0" y="130"/>
                  </a:cubicBezTo>
                  <a:cubicBezTo>
                    <a:pt x="0" y="270"/>
                    <a:pt x="86" y="314"/>
                    <a:pt x="173" y="314"/>
                  </a:cubicBezTo>
                  <a:cubicBezTo>
                    <a:pt x="270" y="314"/>
                    <a:pt x="356" y="270"/>
                    <a:pt x="356" y="130"/>
                  </a:cubicBezTo>
                  <a:cubicBezTo>
                    <a:pt x="356" y="44"/>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9674373" y="2690046"/>
              <a:ext cx="25122" cy="22096"/>
            </a:xfrm>
            <a:custGeom>
              <a:avLst/>
              <a:gdLst/>
              <a:ahLst/>
              <a:cxnLst/>
              <a:rect l="l" t="t" r="r" b="b"/>
              <a:pathLst>
                <a:path w="357" h="314" extrusionOk="0">
                  <a:moveTo>
                    <a:pt x="173" y="1"/>
                  </a:moveTo>
                  <a:cubicBezTo>
                    <a:pt x="87" y="1"/>
                    <a:pt x="0" y="44"/>
                    <a:pt x="0" y="130"/>
                  </a:cubicBezTo>
                  <a:cubicBezTo>
                    <a:pt x="0" y="270"/>
                    <a:pt x="87" y="314"/>
                    <a:pt x="173" y="314"/>
                  </a:cubicBezTo>
                  <a:cubicBezTo>
                    <a:pt x="270" y="314"/>
                    <a:pt x="356" y="270"/>
                    <a:pt x="356" y="130"/>
                  </a:cubicBezTo>
                  <a:cubicBezTo>
                    <a:pt x="356" y="44"/>
                    <a:pt x="27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9750232" y="2690046"/>
              <a:ext cx="22096" cy="22096"/>
            </a:xfrm>
            <a:custGeom>
              <a:avLst/>
              <a:gdLst/>
              <a:ahLst/>
              <a:cxnLst/>
              <a:rect l="l" t="t" r="r" b="b"/>
              <a:pathLst>
                <a:path w="314" h="314" extrusionOk="0">
                  <a:moveTo>
                    <a:pt x="130" y="1"/>
                  </a:moveTo>
                  <a:cubicBezTo>
                    <a:pt x="44" y="1"/>
                    <a:pt x="0" y="44"/>
                    <a:pt x="0" y="130"/>
                  </a:cubicBezTo>
                  <a:cubicBezTo>
                    <a:pt x="0" y="270"/>
                    <a:pt x="44" y="314"/>
                    <a:pt x="130" y="314"/>
                  </a:cubicBezTo>
                  <a:cubicBezTo>
                    <a:pt x="216" y="314"/>
                    <a:pt x="313" y="270"/>
                    <a:pt x="313" y="130"/>
                  </a:cubicBezTo>
                  <a:cubicBezTo>
                    <a:pt x="313" y="44"/>
                    <a:pt x="21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15"/>
          <p:cNvSpPr/>
          <p:nvPr/>
        </p:nvSpPr>
        <p:spPr>
          <a:xfrm>
            <a:off x="6247697" y="1128099"/>
            <a:ext cx="621799" cy="615919"/>
          </a:xfrm>
          <a:custGeom>
            <a:avLst/>
            <a:gdLst/>
            <a:ahLst/>
            <a:cxnLst/>
            <a:rect l="l" t="t" r="r" b="b"/>
            <a:pathLst>
              <a:path w="4583" h="4540" extrusionOk="0">
                <a:moveTo>
                  <a:pt x="863" y="1"/>
                </a:moveTo>
                <a:lnTo>
                  <a:pt x="0" y="809"/>
                </a:lnTo>
                <a:lnTo>
                  <a:pt x="1488" y="2254"/>
                </a:lnTo>
                <a:lnTo>
                  <a:pt x="0" y="3688"/>
                </a:lnTo>
                <a:lnTo>
                  <a:pt x="863" y="4539"/>
                </a:lnTo>
                <a:lnTo>
                  <a:pt x="2297" y="3106"/>
                </a:lnTo>
                <a:lnTo>
                  <a:pt x="3731" y="4539"/>
                </a:lnTo>
                <a:lnTo>
                  <a:pt x="4582" y="3688"/>
                </a:lnTo>
                <a:lnTo>
                  <a:pt x="3105" y="2254"/>
                </a:lnTo>
                <a:lnTo>
                  <a:pt x="4582" y="809"/>
                </a:lnTo>
                <a:lnTo>
                  <a:pt x="3731" y="1"/>
                </a:lnTo>
                <a:lnTo>
                  <a:pt x="2297" y="1445"/>
                </a:lnTo>
                <a:lnTo>
                  <a:pt x="863" y="1"/>
                </a:lnTo>
                <a:close/>
              </a:path>
            </a:pathLst>
          </a:custGeom>
          <a:solidFill>
            <a:schemeClr val="accent3"/>
          </a:solidFill>
          <a:ln w="9525" cap="rnd" cmpd="sng">
            <a:solidFill>
              <a:srgbClr val="2D43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3"/>
          <p:cNvSpPr txBox="1">
            <a:spLocks noGrp="1"/>
          </p:cNvSpPr>
          <p:nvPr>
            <p:ph type="title"/>
          </p:nvPr>
        </p:nvSpPr>
        <p:spPr>
          <a:xfrm>
            <a:off x="713100" y="486816"/>
            <a:ext cx="7717800" cy="542400"/>
          </a:xfrm>
          <a:prstGeom prst="rect">
            <a:avLst/>
          </a:prstGeom>
          <a:solidFill>
            <a:schemeClr val="tx2"/>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400" b="1" smtClean="0">
                <a:latin typeface="Arial" panose="020B0604020202020204" pitchFamily="34" charset="0"/>
                <a:cs typeface="Arial" panose="020B0604020202020204" pitchFamily="34" charset="0"/>
              </a:rPr>
              <a:t>Câu hỏi tự kiểm tra SGK tr.138</a:t>
            </a:r>
            <a:endParaRPr sz="2400" b="1">
              <a:latin typeface="Arial" panose="020B0604020202020204" pitchFamily="34" charset="0"/>
              <a:cs typeface="Arial" panose="020B0604020202020204" pitchFamily="34" charset="0"/>
            </a:endParaRPr>
          </a:p>
        </p:txBody>
      </p:sp>
      <p:sp>
        <p:nvSpPr>
          <p:cNvPr id="2" name="Rectangle 1"/>
          <p:cNvSpPr/>
          <p:nvPr/>
        </p:nvSpPr>
        <p:spPr>
          <a:xfrm>
            <a:off x="713100" y="1237167"/>
            <a:ext cx="6591826" cy="553998"/>
          </a:xfrm>
          <a:prstGeom prst="rect">
            <a:avLst/>
          </a:prstGeom>
        </p:spPr>
        <p:txBody>
          <a:bodyPr wrap="square">
            <a:spAutoFit/>
          </a:bodyPr>
          <a:lstStyle/>
          <a:p>
            <a:pPr algn="just">
              <a:lnSpc>
                <a:spcPct val="150000"/>
              </a:lnSpc>
            </a:pPr>
            <a:r>
              <a:rPr lang="vi-VN" sz="2000" b="1" smtClean="0">
                <a:solidFill>
                  <a:srgbClr val="C00000"/>
                </a:solidFill>
              </a:rPr>
              <a:t>Câu 1. </a:t>
            </a:r>
            <a:r>
              <a:rPr lang="vi-VN" sz="2000" smtClean="0"/>
              <a:t>Để </a:t>
            </a:r>
            <a:r>
              <a:rPr lang="vi-VN" sz="2000"/>
              <a:t>tạo một bảng mới cần thao tác như thế nào?</a:t>
            </a:r>
          </a:p>
        </p:txBody>
      </p:sp>
      <p:grpSp>
        <p:nvGrpSpPr>
          <p:cNvPr id="11" name="Group 10"/>
          <p:cNvGrpSpPr/>
          <p:nvPr/>
        </p:nvGrpSpPr>
        <p:grpSpPr>
          <a:xfrm>
            <a:off x="406121" y="1999115"/>
            <a:ext cx="2700857" cy="2700857"/>
            <a:chOff x="539685" y="1999115"/>
            <a:chExt cx="2700857" cy="2700857"/>
          </a:xfrm>
        </p:grpSpPr>
        <p:sp>
          <p:nvSpPr>
            <p:cNvPr id="4" name="Oval 3"/>
            <p:cNvSpPr/>
            <p:nvPr/>
          </p:nvSpPr>
          <p:spPr>
            <a:xfrm>
              <a:off x="539685" y="1999115"/>
              <a:ext cx="2700857" cy="2700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4643" y="2870213"/>
              <a:ext cx="2090940" cy="958660"/>
            </a:xfrm>
            <a:prstGeom prst="rect">
              <a:avLst/>
            </a:prstGeom>
          </p:spPr>
          <p:txBody>
            <a:bodyPr wrap="square">
              <a:spAutoFit/>
            </a:bodyPr>
            <a:lstStyle/>
            <a:p>
              <a:pPr algn="ctr">
                <a:lnSpc>
                  <a:spcPct val="150000"/>
                </a:lnSpc>
              </a:pPr>
              <a:r>
                <a:rPr lang="en-US" sz="2000"/>
                <a:t>Nháy chuột chọn </a:t>
              </a:r>
              <a:r>
                <a:rPr lang="en-US" sz="2000" b="1"/>
                <a:t>Create\Table</a:t>
              </a:r>
              <a:r>
                <a:rPr lang="en-US" sz="2000"/>
                <a:t>.</a:t>
              </a:r>
            </a:p>
          </p:txBody>
        </p:sp>
      </p:grpSp>
      <p:grpSp>
        <p:nvGrpSpPr>
          <p:cNvPr id="16" name="Group 15"/>
          <p:cNvGrpSpPr/>
          <p:nvPr/>
        </p:nvGrpSpPr>
        <p:grpSpPr>
          <a:xfrm>
            <a:off x="3288976" y="1999115"/>
            <a:ext cx="2700857" cy="2700857"/>
            <a:chOff x="3288976" y="1999115"/>
            <a:chExt cx="2700857" cy="2700857"/>
          </a:xfrm>
        </p:grpSpPr>
        <p:sp>
          <p:nvSpPr>
            <p:cNvPr id="14" name="Oval 13"/>
            <p:cNvSpPr/>
            <p:nvPr/>
          </p:nvSpPr>
          <p:spPr>
            <a:xfrm>
              <a:off x="3288976" y="1999115"/>
              <a:ext cx="2700857" cy="2700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6381" y="2462072"/>
              <a:ext cx="2566045" cy="1938992"/>
            </a:xfrm>
            <a:prstGeom prst="rect">
              <a:avLst/>
            </a:prstGeom>
          </p:spPr>
          <p:txBody>
            <a:bodyPr wrap="square">
              <a:spAutoFit/>
            </a:bodyPr>
            <a:lstStyle/>
            <a:p>
              <a:pPr algn="ctr">
                <a:lnSpc>
                  <a:spcPct val="150000"/>
                </a:lnSpc>
              </a:pPr>
              <a:r>
                <a:rPr lang="vi-VN" sz="2000"/>
                <a:t>Đổi tên tạm </a:t>
              </a:r>
              <a:r>
                <a:rPr lang="vi-VN" sz="2000" i="1"/>
                <a:t>Table1</a:t>
              </a:r>
              <a:r>
                <a:rPr lang="vi-VN" sz="2000"/>
                <a:t> thành tên theo thiết kế trước khi nháy lệnh </a:t>
              </a:r>
              <a:r>
                <a:rPr lang="vi-VN" sz="2000" b="1"/>
                <a:t>Create</a:t>
              </a:r>
              <a:r>
                <a:rPr lang="vi-VN" sz="2000"/>
                <a:t>.</a:t>
              </a:r>
              <a:endParaRPr lang="en-US" sz="2000"/>
            </a:p>
          </p:txBody>
        </p:sp>
      </p:grpSp>
      <p:grpSp>
        <p:nvGrpSpPr>
          <p:cNvPr id="18" name="Group 17"/>
          <p:cNvGrpSpPr/>
          <p:nvPr/>
        </p:nvGrpSpPr>
        <p:grpSpPr>
          <a:xfrm>
            <a:off x="6171831" y="1999114"/>
            <a:ext cx="2700857" cy="2700857"/>
            <a:chOff x="539685" y="1999115"/>
            <a:chExt cx="2700857" cy="2700857"/>
          </a:xfrm>
        </p:grpSpPr>
        <p:sp>
          <p:nvSpPr>
            <p:cNvPr id="19" name="Oval 18"/>
            <p:cNvSpPr/>
            <p:nvPr/>
          </p:nvSpPr>
          <p:spPr>
            <a:xfrm>
              <a:off x="539685" y="1999115"/>
              <a:ext cx="2700857" cy="2700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44643" y="3149488"/>
              <a:ext cx="2090940" cy="400110"/>
            </a:xfrm>
            <a:prstGeom prst="rect">
              <a:avLst/>
            </a:prstGeom>
          </p:spPr>
          <p:txBody>
            <a:bodyPr wrap="square">
              <a:spAutoFit/>
            </a:bodyPr>
            <a:lstStyle/>
            <a:p>
              <a:pPr algn="ctr"/>
              <a:r>
                <a:rPr lang="vi-VN" sz="2000" smtClean="0"/>
                <a:t>Ghi lưu</a:t>
              </a:r>
              <a:endParaRPr lang="en-US" sz="2000"/>
            </a:p>
          </p:txBody>
        </p:sp>
      </p:grpSp>
      <p:cxnSp>
        <p:nvCxnSpPr>
          <p:cNvPr id="21" name="Straight Connector 20"/>
          <p:cNvCxnSpPr>
            <a:stCxn id="4" idx="6"/>
            <a:endCxn id="14" idx="2"/>
          </p:cNvCxnSpPr>
          <p:nvPr/>
        </p:nvCxnSpPr>
        <p:spPr>
          <a:xfrm>
            <a:off x="3106978" y="3349544"/>
            <a:ext cx="18199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89833" y="3327450"/>
            <a:ext cx="18199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8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07"/>
                                        </p:tgtEl>
                                        <p:attrNameLst>
                                          <p:attrName>style.visibility</p:attrName>
                                        </p:attrNameLst>
                                      </p:cBhvr>
                                      <p:to>
                                        <p:strVal val="visible"/>
                                      </p:to>
                                    </p:set>
                                    <p:animEffect transition="in" filter="barn(inVertical)">
                                      <p:cBhvr>
                                        <p:cTn id="7" dur="500"/>
                                        <p:tgtEl>
                                          <p:spTgt spid="8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829" y="553259"/>
            <a:ext cx="8265560" cy="507831"/>
          </a:xfrm>
          <a:prstGeom prst="rect">
            <a:avLst/>
          </a:prstGeom>
        </p:spPr>
        <p:txBody>
          <a:bodyPr wrap="square">
            <a:spAutoFit/>
          </a:bodyPr>
          <a:lstStyle/>
          <a:p>
            <a:pPr algn="just">
              <a:lnSpc>
                <a:spcPct val="150000"/>
              </a:lnSpc>
            </a:pPr>
            <a:r>
              <a:rPr lang="vi-VN" sz="1800" b="1">
                <a:solidFill>
                  <a:srgbClr val="C00000"/>
                </a:solidFill>
              </a:rPr>
              <a:t>Câu 2. </a:t>
            </a:r>
            <a:r>
              <a:rPr lang="vi-VN" sz="1800"/>
              <a:t>Để tạo cột và xác định kiểu dữ liệu cho cột cần thao tác như thế nào?</a:t>
            </a:r>
            <a:endParaRPr lang="en-US" sz="1800"/>
          </a:p>
        </p:txBody>
      </p:sp>
      <p:sp>
        <p:nvSpPr>
          <p:cNvPr id="4" name="Rectangle 3"/>
          <p:cNvSpPr/>
          <p:nvPr/>
        </p:nvSpPr>
        <p:spPr>
          <a:xfrm>
            <a:off x="405829" y="1497003"/>
            <a:ext cx="8265560" cy="3416320"/>
          </a:xfrm>
          <a:prstGeom prst="rect">
            <a:avLst/>
          </a:prstGeom>
        </p:spPr>
        <p:txBody>
          <a:bodyPr wrap="square">
            <a:spAutoFit/>
          </a:bodyPr>
          <a:lstStyle/>
          <a:p>
            <a:pPr marL="342900" indent="-342900" algn="just">
              <a:lnSpc>
                <a:spcPct val="150000"/>
              </a:lnSpc>
              <a:buFont typeface="+mj-lt"/>
              <a:buAutoNum type="arabicPeriod"/>
            </a:pPr>
            <a:r>
              <a:rPr lang="vi-VN" sz="1800" smtClean="0"/>
              <a:t>Mở </a:t>
            </a:r>
            <a:r>
              <a:rPr lang="vi-VN" sz="1800"/>
              <a:t>bảng trong khung nhìn thiết kế; nhập lần lượt các tên trường trong cột </a:t>
            </a:r>
            <a:r>
              <a:rPr lang="vi-VN" sz="1800" b="1"/>
              <a:t>Field Name</a:t>
            </a:r>
            <a:r>
              <a:rPr lang="vi-VN" sz="1800"/>
              <a:t>.</a:t>
            </a:r>
          </a:p>
          <a:p>
            <a:pPr marL="342900" indent="-342900" algn="just">
              <a:lnSpc>
                <a:spcPct val="150000"/>
              </a:lnSpc>
              <a:buFont typeface="+mj-lt"/>
              <a:buAutoNum type="arabicPeriod"/>
            </a:pPr>
            <a:r>
              <a:rPr lang="vi-VN" sz="1800" smtClean="0"/>
              <a:t>Nháy </a:t>
            </a:r>
            <a:r>
              <a:rPr lang="vi-VN" sz="1800"/>
              <a:t>chuột vào ô tên kiểu dữ liệu (cột </a:t>
            </a:r>
            <a:r>
              <a:rPr lang="vi-VN" sz="1800" b="1"/>
              <a:t>Data Type</a:t>
            </a:r>
            <a:r>
              <a:rPr lang="vi-VN" sz="1800"/>
              <a:t>); nháy dấu trỏ xuống ở đầu mút phải sẽ thả xuống danh sách để chọn các kiểu dữ liệu.</a:t>
            </a:r>
          </a:p>
          <a:p>
            <a:pPr marL="342900" indent="-342900" algn="just">
              <a:lnSpc>
                <a:spcPct val="150000"/>
              </a:lnSpc>
              <a:buFont typeface="+mj-lt"/>
              <a:buAutoNum type="arabicPeriod"/>
            </a:pPr>
            <a:r>
              <a:rPr lang="vi-VN" sz="1800" smtClean="0"/>
              <a:t>Chọn </a:t>
            </a:r>
            <a:r>
              <a:rPr lang="vi-VN" sz="1800"/>
              <a:t>một kiểu dữ liệu (bằng tiếng Anh) theo thiết kế. </a:t>
            </a:r>
          </a:p>
          <a:p>
            <a:pPr marL="342900" indent="-342900" algn="just">
              <a:lnSpc>
                <a:spcPct val="150000"/>
              </a:lnSpc>
              <a:buFont typeface="+mj-lt"/>
              <a:buAutoNum type="arabicPeriod"/>
            </a:pPr>
            <a:r>
              <a:rPr lang="vi-VN" sz="1800" smtClean="0"/>
              <a:t>Thiết </a:t>
            </a:r>
            <a:r>
              <a:rPr lang="vi-VN" sz="1800"/>
              <a:t>lập các chi tiết thuộc tính của trường dữ liệu đã chọn: nháy chuột chọn một thuộc tính (một dòng trong </a:t>
            </a:r>
            <a:r>
              <a:rPr lang="vi-VN" sz="1800" b="1"/>
              <a:t>Field Properties</a:t>
            </a:r>
            <a:r>
              <a:rPr lang="vi-VN" sz="1800"/>
              <a:t>); nháy dấu trỏ xuống ở đầu mút phải; chọn một thiết lập chi tiết có trong danh sách thả xuống.</a:t>
            </a:r>
          </a:p>
        </p:txBody>
      </p:sp>
      <p:sp>
        <p:nvSpPr>
          <p:cNvPr id="6" name="Down Arrow 5"/>
          <p:cNvSpPr/>
          <p:nvPr/>
        </p:nvSpPr>
        <p:spPr>
          <a:xfrm>
            <a:off x="4362664" y="1098390"/>
            <a:ext cx="351890" cy="356572"/>
          </a:xfrm>
          <a:prstGeom prst="downArrow">
            <a:avLst/>
          </a:prstGeom>
          <a:solidFill>
            <a:srgbClr val="FF0000"/>
          </a:solidFill>
          <a:ln w="28575">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82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3454" y="702077"/>
            <a:ext cx="6077305" cy="400110"/>
          </a:xfrm>
          <a:prstGeom prst="rect">
            <a:avLst/>
          </a:prstGeom>
        </p:spPr>
        <p:txBody>
          <a:bodyPr wrap="none">
            <a:spAutoFit/>
          </a:bodyPr>
          <a:lstStyle/>
          <a:p>
            <a:r>
              <a:rPr lang="en-US" sz="2000" b="1">
                <a:solidFill>
                  <a:srgbClr val="C00000"/>
                </a:solidFill>
              </a:rPr>
              <a:t>Câu 3. </a:t>
            </a:r>
            <a:r>
              <a:rPr lang="en-US" sz="2000"/>
              <a:t>Để chọn một cột làm khóa chính cần làm gì?</a:t>
            </a:r>
          </a:p>
        </p:txBody>
      </p:sp>
      <p:pic>
        <p:nvPicPr>
          <p:cNvPr id="4" name="Picture 3"/>
          <p:cNvPicPr>
            <a:picLocks noChangeAspect="1"/>
          </p:cNvPicPr>
          <p:nvPr/>
        </p:nvPicPr>
        <p:blipFill>
          <a:blip r:embed="rId2"/>
          <a:stretch>
            <a:fillRect/>
          </a:stretch>
        </p:blipFill>
        <p:spPr>
          <a:xfrm flipH="1">
            <a:off x="277402" y="2727585"/>
            <a:ext cx="2599362" cy="2302035"/>
          </a:xfrm>
          <a:prstGeom prst="rect">
            <a:avLst/>
          </a:prstGeom>
        </p:spPr>
      </p:pic>
      <p:sp>
        <p:nvSpPr>
          <p:cNvPr id="5" name="Rounded Rectangular Callout 4"/>
          <p:cNvSpPr/>
          <p:nvPr/>
        </p:nvSpPr>
        <p:spPr>
          <a:xfrm>
            <a:off x="3195263" y="1476991"/>
            <a:ext cx="4818579" cy="1250594"/>
          </a:xfrm>
          <a:prstGeom prst="wedgeRoundRectCallout">
            <a:avLst>
              <a:gd name="adj1" fmla="val -68806"/>
              <a:gd name="adj2" fmla="val 59325"/>
              <a:gd name="adj3" fmla="val 16667"/>
            </a:avLst>
          </a:prstGeom>
          <a:solidFill>
            <a:schemeClr val="tx2"/>
          </a:solidFill>
          <a:ln w="1905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smtClean="0">
                <a:solidFill>
                  <a:srgbClr val="000000"/>
                </a:solidFill>
                <a:cs typeface="Arial" panose="020B0604020202020204" pitchFamily="34" charset="0"/>
              </a:rPr>
              <a:t>1. Nháy </a:t>
            </a:r>
            <a:r>
              <a:rPr lang="vi-VN" sz="2000">
                <a:solidFill>
                  <a:srgbClr val="000000"/>
                </a:solidFill>
                <a:cs typeface="Arial" panose="020B0604020202020204" pitchFamily="34" charset="0"/>
              </a:rPr>
              <a:t>chuột vào hàng có tên cột đó để đánh dấu chọn.</a:t>
            </a:r>
            <a:endParaRPr lang="en-US" sz="2000">
              <a:solidFill>
                <a:srgbClr val="000000"/>
              </a:solidFill>
              <a:latin typeface="Arial" panose="020B0604020202020204" pitchFamily="34" charset="0"/>
              <a:cs typeface="Arial" panose="020B0604020202020204" pitchFamily="34" charset="0"/>
            </a:endParaRPr>
          </a:p>
        </p:txBody>
      </p:sp>
      <p:sp>
        <p:nvSpPr>
          <p:cNvPr id="6" name="Rounded Rectangular Callout 5"/>
          <p:cNvSpPr/>
          <p:nvPr/>
        </p:nvSpPr>
        <p:spPr>
          <a:xfrm>
            <a:off x="3692106" y="3253305"/>
            <a:ext cx="4989557" cy="1250594"/>
          </a:xfrm>
          <a:prstGeom prst="wedgeRoundRectCallout">
            <a:avLst>
              <a:gd name="adj1" fmla="val -71151"/>
              <a:gd name="adj2" fmla="val 50288"/>
              <a:gd name="adj3" fmla="val 16667"/>
            </a:avLst>
          </a:prstGeom>
          <a:solidFill>
            <a:schemeClr val="tx2"/>
          </a:solidFill>
          <a:ln w="1905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smtClean="0">
                <a:solidFill>
                  <a:srgbClr val="000000"/>
                </a:solidFill>
                <a:cs typeface="Arial" panose="020B0604020202020204" pitchFamily="34" charset="0"/>
              </a:rPr>
              <a:t>2. Nháy </a:t>
            </a:r>
            <a:r>
              <a:rPr lang="vi-VN" sz="2000">
                <a:solidFill>
                  <a:srgbClr val="000000"/>
                </a:solidFill>
                <a:cs typeface="Arial" panose="020B0604020202020204" pitchFamily="34" charset="0"/>
              </a:rPr>
              <a:t>chuột vào biểu tượng khóa chính (hình chìa khoá) trên vùng nút lệnh.</a:t>
            </a:r>
            <a:endParaRPr lang="en-US" sz="2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11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2212" y="1130024"/>
            <a:ext cx="2280863" cy="523220"/>
          </a:xfrm>
          <a:prstGeom prst="rect">
            <a:avLst/>
          </a:prstGeom>
          <a:noFill/>
        </p:spPr>
        <p:txBody>
          <a:bodyPr wrap="square" rtlCol="0">
            <a:spAutoFit/>
          </a:bodyPr>
          <a:lstStyle/>
          <a:p>
            <a:pPr algn="ctr"/>
            <a:r>
              <a:rPr lang="vi-VN" sz="2800" b="1" smtClean="0">
                <a:solidFill>
                  <a:schemeClr val="tx2">
                    <a:lumMod val="25000"/>
                  </a:schemeClr>
                </a:solidFill>
              </a:rPr>
              <a:t>TỔNG KẾT</a:t>
            </a:r>
            <a:endParaRPr lang="en-US" sz="2800" b="1">
              <a:solidFill>
                <a:schemeClr val="tx2">
                  <a:lumMod val="25000"/>
                </a:schemeClr>
              </a:solidFill>
            </a:endParaRPr>
          </a:p>
        </p:txBody>
      </p:sp>
      <p:sp>
        <p:nvSpPr>
          <p:cNvPr id="5" name="Rectangle 4"/>
          <p:cNvSpPr/>
          <p:nvPr/>
        </p:nvSpPr>
        <p:spPr>
          <a:xfrm>
            <a:off x="729465" y="1631800"/>
            <a:ext cx="7705618" cy="2751522"/>
          </a:xfrm>
          <a:prstGeom prst="rect">
            <a:avLst/>
          </a:prstGeom>
        </p:spPr>
        <p:txBody>
          <a:bodyPr wrap="square">
            <a:spAutoFit/>
          </a:bodyPr>
          <a:lstStyle/>
          <a:p>
            <a:pPr algn="just">
              <a:lnSpc>
                <a:spcPct val="160000"/>
              </a:lnSpc>
            </a:pPr>
            <a:r>
              <a:rPr lang="vi-VN" sz="1800" b="1">
                <a:solidFill>
                  <a:schemeClr val="accent2">
                    <a:lumMod val="50000"/>
                  </a:schemeClr>
                </a:solidFill>
              </a:rPr>
              <a:t>Các việc cần làm sau khi tạo bảng mới:</a:t>
            </a:r>
          </a:p>
          <a:p>
            <a:pPr marL="285750" indent="-285750" algn="just">
              <a:lnSpc>
                <a:spcPct val="160000"/>
              </a:lnSpc>
              <a:buFont typeface="Arial" panose="020B0604020202020204" pitchFamily="34" charset="0"/>
              <a:buChar char="•"/>
            </a:pPr>
            <a:r>
              <a:rPr lang="vi-VN" sz="1800" smtClean="0"/>
              <a:t>Mở </a:t>
            </a:r>
            <a:r>
              <a:rPr lang="vi-VN" sz="1800"/>
              <a:t>khung nhìn thiết kế để nhập các tên cột, chọn kiểu dữ liệu cho cột.</a:t>
            </a:r>
          </a:p>
          <a:p>
            <a:pPr marL="285750" indent="-285750" algn="just">
              <a:lnSpc>
                <a:spcPct val="160000"/>
              </a:lnSpc>
              <a:buFont typeface="Arial" panose="020B0604020202020204" pitchFamily="34" charset="0"/>
              <a:buChar char="•"/>
            </a:pPr>
            <a:r>
              <a:rPr lang="vi-VN" sz="1800" smtClean="0"/>
              <a:t>Xác </a:t>
            </a:r>
            <a:r>
              <a:rPr lang="vi-VN" sz="1800"/>
              <a:t>định một số thuộc tính chi tiết quan trọng của cột trong trường hợp cần thiết: Field Size, Required, Indexed và Yes/No Duplicates,...</a:t>
            </a:r>
          </a:p>
          <a:p>
            <a:pPr marL="285750" indent="-285750" algn="just">
              <a:lnSpc>
                <a:spcPct val="160000"/>
              </a:lnSpc>
              <a:buFont typeface="Arial" panose="020B0604020202020204" pitchFamily="34" charset="0"/>
              <a:buChar char="•"/>
            </a:pPr>
            <a:r>
              <a:rPr lang="vi-VN" sz="1800" smtClean="0"/>
              <a:t>Chọn </a:t>
            </a:r>
            <a:r>
              <a:rPr lang="vi-VN" sz="1800"/>
              <a:t>cột làm khóa chính của bảng.</a:t>
            </a:r>
          </a:p>
          <a:p>
            <a:pPr marL="285750" indent="-285750" algn="just">
              <a:lnSpc>
                <a:spcPct val="160000"/>
              </a:lnSpc>
              <a:buFont typeface="Arial" panose="020B0604020202020204" pitchFamily="34" charset="0"/>
              <a:buChar char="•"/>
            </a:pPr>
            <a:r>
              <a:rPr lang="vi-VN" sz="1800" smtClean="0"/>
              <a:t>Chuyển </a:t>
            </a:r>
            <a:r>
              <a:rPr lang="vi-VN" sz="1800"/>
              <a:t>sang khung nhìn bảng dữ liệu và thử nhập dữ liệu để kiểm tra.</a:t>
            </a:r>
          </a:p>
        </p:txBody>
      </p:sp>
    </p:spTree>
    <p:extLst>
      <p:ext uri="{BB962C8B-B14F-4D97-AF65-F5344CB8AC3E}">
        <p14:creationId xmlns:p14="http://schemas.microsoft.com/office/powerpoint/2010/main" val="158866965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03902" y="1838232"/>
            <a:ext cx="7674217" cy="2709973"/>
          </a:xfrm>
          <a:prstGeom prst="rect">
            <a:avLst/>
          </a:prstGeom>
          <a:noFill/>
        </p:spPr>
        <p:txBody>
          <a:bodyPr wrap="none" lIns="68580" tIns="34290" rIns="68580" bIns="34290">
            <a:spAutoFit/>
          </a:bodyPr>
          <a:lstStyle/>
          <a:p>
            <a:pPr algn="ctr" defTabSz="914378">
              <a:lnSpc>
                <a:spcPct val="130000"/>
              </a:lnSpc>
              <a:buClrTx/>
            </a:pPr>
            <a:r>
              <a:rPr lang="en-US" sz="6600" b="1" kern="1200"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defTabSz="914378">
              <a:lnSpc>
                <a:spcPct val="130000"/>
              </a:lnSpc>
              <a:buClrTx/>
            </a:pPr>
            <a:r>
              <a:rPr lang="en-US" sz="6600" b="1" kern="1200"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717" y="1"/>
            <a:ext cx="2386589" cy="1793066"/>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6"/>
          <a:stretch>
            <a:fillRect/>
          </a:stretch>
        </p:blipFill>
        <p:spPr>
          <a:xfrm>
            <a:off x="9340753" y="3938605"/>
            <a:ext cx="609600" cy="609600"/>
          </a:xfrm>
          <a:prstGeom prst="rect">
            <a:avLst/>
          </a:prstGeom>
        </p:spPr>
      </p:pic>
    </p:spTree>
    <p:extLst>
      <p:ext uri="{BB962C8B-B14F-4D97-AF65-F5344CB8AC3E}">
        <p14:creationId xmlns:p14="http://schemas.microsoft.com/office/powerpoint/2010/main" val="84505268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530996" y="435083"/>
            <a:ext cx="7370111" cy="2414482"/>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lnSpc>
                <a:spcPct val="150000"/>
              </a:lnSpc>
              <a:buClrTx/>
            </a:pPr>
            <a:r>
              <a:rPr lang="vi-VN" sz="2000" i="1" kern="1200" smtClean="0">
                <a:solidFill>
                  <a:schemeClr val="bg1"/>
                </a:solidFill>
                <a:cs typeface="Arial" panose="020B0604020202020204" pitchFamily="34" charset="0"/>
              </a:rPr>
              <a:t>Kích </a:t>
            </a:r>
            <a:r>
              <a:rPr lang="vi-VN" sz="2000" i="1" kern="1200">
                <a:solidFill>
                  <a:schemeClr val="bg1"/>
                </a:solidFill>
                <a:cs typeface="Arial" panose="020B0604020202020204" pitchFamily="34" charset="0"/>
              </a:rPr>
              <a:t>thước của kiểu Long Text </a:t>
            </a:r>
            <a:r>
              <a:rPr lang="vi-VN" sz="2000" i="1" kern="1200" smtClean="0">
                <a:solidFill>
                  <a:schemeClr val="bg1"/>
                </a:solidFill>
                <a:cs typeface="Arial" panose="020B0604020202020204" pitchFamily="34" charset="0"/>
              </a:rPr>
              <a:t>là</a:t>
            </a:r>
          </a:p>
          <a:p>
            <a:pPr marL="457200" indent="-457200" defTabSz="914378">
              <a:lnSpc>
                <a:spcPct val="150000"/>
              </a:lnSpc>
              <a:buClrTx/>
              <a:buFont typeface="+mj-lt"/>
              <a:buAutoNum type="alphaUcPeriod"/>
            </a:pPr>
            <a:r>
              <a:rPr lang="vi-VN" sz="2000" kern="1200" smtClean="0">
                <a:solidFill>
                  <a:schemeClr val="bg1"/>
                </a:solidFill>
                <a:cs typeface="Arial" panose="020B0604020202020204" pitchFamily="34" charset="0"/>
              </a:rPr>
              <a:t>tới 53 </a:t>
            </a:r>
            <a:r>
              <a:rPr lang="vi-VN" sz="2000" kern="1200">
                <a:solidFill>
                  <a:schemeClr val="bg1"/>
                </a:solidFill>
                <a:cs typeface="Arial" panose="020B0604020202020204" pitchFamily="34" charset="0"/>
              </a:rPr>
              <a:t>999 kí tự.					</a:t>
            </a:r>
          </a:p>
          <a:p>
            <a:pPr marL="457200" indent="-457200" defTabSz="914378">
              <a:lnSpc>
                <a:spcPct val="150000"/>
              </a:lnSpc>
              <a:buClrTx/>
              <a:buFont typeface="+mj-lt"/>
              <a:buAutoNum type="alphaUcPeriod"/>
            </a:pPr>
            <a:r>
              <a:rPr lang="vi-VN" sz="2000" kern="1200" smtClean="0">
                <a:solidFill>
                  <a:schemeClr val="bg1"/>
                </a:solidFill>
                <a:cs typeface="Arial" panose="020B0604020202020204" pitchFamily="34" charset="0"/>
              </a:rPr>
              <a:t>tới </a:t>
            </a:r>
            <a:r>
              <a:rPr lang="vi-VN" sz="2000" kern="1200">
                <a:solidFill>
                  <a:schemeClr val="bg1"/>
                </a:solidFill>
                <a:cs typeface="Arial" panose="020B0604020202020204" pitchFamily="34" charset="0"/>
              </a:rPr>
              <a:t>63 999 kí tự.</a:t>
            </a:r>
          </a:p>
          <a:p>
            <a:pPr marL="457200" indent="-457200" defTabSz="914378">
              <a:lnSpc>
                <a:spcPct val="150000"/>
              </a:lnSpc>
              <a:buClrTx/>
              <a:buFont typeface="+mj-lt"/>
              <a:buAutoNum type="alphaUcPeriod"/>
            </a:pPr>
            <a:r>
              <a:rPr lang="vi-VN" sz="2000" kern="1200" smtClean="0">
                <a:solidFill>
                  <a:schemeClr val="bg1"/>
                </a:solidFill>
                <a:cs typeface="Arial" panose="020B0604020202020204" pitchFamily="34" charset="0"/>
              </a:rPr>
              <a:t>tới </a:t>
            </a:r>
            <a:r>
              <a:rPr lang="vi-VN" sz="2000" kern="1200">
                <a:solidFill>
                  <a:schemeClr val="bg1"/>
                </a:solidFill>
                <a:cs typeface="Arial" panose="020B0604020202020204" pitchFamily="34" charset="0"/>
              </a:rPr>
              <a:t>73 999 kí tự.					</a:t>
            </a:r>
            <a:endParaRPr lang="vi-VN" sz="2000" kern="1200" smtClean="0">
              <a:solidFill>
                <a:schemeClr val="bg1"/>
              </a:solidFill>
              <a:cs typeface="Arial" panose="020B0604020202020204" pitchFamily="34" charset="0"/>
            </a:endParaRPr>
          </a:p>
          <a:p>
            <a:pPr marL="457200" indent="-457200" defTabSz="914378">
              <a:lnSpc>
                <a:spcPct val="150000"/>
              </a:lnSpc>
              <a:buClrTx/>
              <a:buFont typeface="+mj-lt"/>
              <a:buAutoNum type="alphaUcPeriod"/>
            </a:pPr>
            <a:r>
              <a:rPr lang="vi-VN" sz="2000" kern="1200" smtClean="0">
                <a:solidFill>
                  <a:schemeClr val="bg1"/>
                </a:solidFill>
                <a:cs typeface="Arial" panose="020B0604020202020204" pitchFamily="34" charset="0"/>
              </a:rPr>
              <a:t>tới </a:t>
            </a:r>
            <a:r>
              <a:rPr lang="vi-VN" sz="2000" kern="1200">
                <a:solidFill>
                  <a:schemeClr val="bg1"/>
                </a:solidFill>
                <a:cs typeface="Arial" panose="020B0604020202020204" pitchFamily="34" charset="0"/>
              </a:rPr>
              <a:t>83 999 kí tự.</a:t>
            </a:r>
          </a:p>
        </p:txBody>
      </p:sp>
      <p:grpSp>
        <p:nvGrpSpPr>
          <p:cNvPr id="61" name="Group 60"/>
          <p:cNvGrpSpPr/>
          <p:nvPr/>
        </p:nvGrpSpPr>
        <p:grpSpPr>
          <a:xfrm>
            <a:off x="1317819" y="365323"/>
            <a:ext cx="386282" cy="2500265"/>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sp>
        <p:nvSpPr>
          <p:cNvPr id="58" name="Left Bracket 57"/>
          <p:cNvSpPr/>
          <p:nvPr/>
        </p:nvSpPr>
        <p:spPr>
          <a:xfrm flipH="1">
            <a:off x="8756983" y="373256"/>
            <a:ext cx="144124" cy="25002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nvGrpSpPr>
          <p:cNvPr id="8" name="Group 7"/>
          <p:cNvGrpSpPr/>
          <p:nvPr/>
        </p:nvGrpSpPr>
        <p:grpSpPr>
          <a:xfrm>
            <a:off x="749392" y="1072325"/>
            <a:ext cx="341961" cy="2441392"/>
            <a:chOff x="393013" y="1032065"/>
            <a:chExt cx="455948" cy="3255189"/>
          </a:xfrm>
        </p:grpSpPr>
        <p:cxnSp>
          <p:nvCxnSpPr>
            <p:cNvPr id="13" name="Straight Connector 12"/>
            <p:cNvCxnSpPr>
              <a:stCxn id="29" idx="4"/>
              <a:endCxn id="64" idx="0"/>
            </p:cNvCxnSpPr>
            <p:nvPr/>
          </p:nvCxnSpPr>
          <p:spPr>
            <a:xfrm flipH="1">
              <a:off x="620988" y="1032065"/>
              <a:ext cx="14512" cy="2799241"/>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grpSp>
      <p:grpSp>
        <p:nvGrpSpPr>
          <p:cNvPr id="31" name="Group 30"/>
          <p:cNvGrpSpPr/>
          <p:nvPr/>
        </p:nvGrpSpPr>
        <p:grpSpPr>
          <a:xfrm>
            <a:off x="874957" y="2981544"/>
            <a:ext cx="5754329" cy="1991006"/>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buClrTx/>
                </a:pPr>
                <a:endParaRPr lang="en-US" sz="1500" kern="12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1500" b="1" kern="1200"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vi-VN" sz="4950" b="1" kern="1200">
                  <a:solidFill>
                    <a:prstClr val="white"/>
                  </a:solidFill>
                  <a:latin typeface="Arial" panose="020B0604020202020204" pitchFamily="34" charset="0"/>
                  <a:cs typeface="Arial" panose="020B0604020202020204" pitchFamily="34" charset="0"/>
                </a:rPr>
                <a:t>B</a:t>
              </a:r>
              <a:endParaRPr lang="en-US" sz="4950" b="1" kern="1200"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rot="10800000">
              <a:off x="3221801" y="3879674"/>
              <a:ext cx="4997003" cy="303750"/>
            </a:xfrm>
            <a:prstGeom prst="rect">
              <a:avLst/>
            </a:prstGeom>
          </p:spPr>
        </p:pic>
      </p:grpSp>
      <p:grpSp>
        <p:nvGrpSpPr>
          <p:cNvPr id="28" name="Group 27"/>
          <p:cNvGrpSpPr/>
          <p:nvPr/>
        </p:nvGrpSpPr>
        <p:grpSpPr>
          <a:xfrm>
            <a:off x="528263" y="269396"/>
            <a:ext cx="811716" cy="811716"/>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4500" b="1" kern="1200"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6"/>
            <a:stretch>
              <a:fillRect/>
            </a:stretch>
          </p:blipFill>
          <p:spPr>
            <a:xfrm>
              <a:off x="83662" y="159259"/>
              <a:ext cx="1082288" cy="1082288"/>
            </a:xfrm>
            <a:prstGeom prst="rect">
              <a:avLst/>
            </a:prstGeom>
          </p:spPr>
        </p:pic>
        <p:pic>
          <p:nvPicPr>
            <p:cNvPr id="33" name="Picture 32"/>
            <p:cNvPicPr>
              <a:picLocks noChangeAspect="1"/>
            </p:cNvPicPr>
            <p:nvPr/>
          </p:nvPicPr>
          <p:blipFill>
            <a:blip r:embed="rId7"/>
            <a:stretch>
              <a:fillRect/>
            </a:stretch>
          </p:blipFill>
          <p:spPr>
            <a:xfrm>
              <a:off x="140649" y="240741"/>
              <a:ext cx="757177" cy="937456"/>
            </a:xfrm>
            <a:prstGeom prst="rect">
              <a:avLst/>
            </a:prstGeom>
          </p:spPr>
        </p:pic>
        <p:sp>
          <p:nvSpPr>
            <p:cNvPr id="34" name="TextBox 33"/>
            <p:cNvSpPr txBox="1"/>
            <p:nvPr/>
          </p:nvSpPr>
          <p:spPr>
            <a:xfrm>
              <a:off x="323241" y="277250"/>
              <a:ext cx="603157" cy="892552"/>
            </a:xfrm>
            <a:prstGeom prst="rect">
              <a:avLst/>
            </a:prstGeom>
            <a:noFill/>
          </p:spPr>
          <p:txBody>
            <a:bodyPr wrap="none" rtlCol="0">
              <a:spAutoFit/>
            </a:bodyPr>
            <a:lstStyle/>
            <a:p>
              <a:pPr algn="ctr" defTabSz="914378">
                <a:buClrTx/>
              </a:pPr>
              <a:r>
                <a:rPr lang="en-US" sz="3750" b="1" kern="1200"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p>
          </p:txBody>
        </p:sp>
      </p:grpSp>
      <p:sp>
        <p:nvSpPr>
          <p:cNvPr id="35" name="Parallelogram 34"/>
          <p:cNvSpPr/>
          <p:nvPr/>
        </p:nvSpPr>
        <p:spPr>
          <a:xfrm flipH="1">
            <a:off x="7317653" y="4888432"/>
            <a:ext cx="862509" cy="255072"/>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750" b="1" kern="1200" dirty="0">
                <a:solidFill>
                  <a:srgbClr val="FF0000"/>
                </a:solidFill>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4250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
                                        <p:tgtEl>
                                          <p:spTgt spid="8"/>
                                        </p:tgtEl>
                                      </p:cBhvr>
                                    </p:animEffect>
                                  </p:childTnLst>
                                </p:cTn>
                              </p:par>
                            </p:childTnLst>
                          </p:cTn>
                        </p:par>
                        <p:par>
                          <p:cTn id="28" fill="hold">
                            <p:stCondLst>
                              <p:cond delay="200"/>
                            </p:stCondLst>
                            <p:childTnLst>
                              <p:par>
                                <p:cTn id="29" presetID="17"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ppt_x-#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anim calcmode="lin" valueType="num">
                                      <p:cBhvr>
                                        <p:cTn id="33" dur="300" fill="hold"/>
                                        <p:tgtEl>
                                          <p:spTgt spid="31"/>
                                        </p:tgtEl>
                                        <p:attrNameLst>
                                          <p:attrName>ppt_w</p:attrName>
                                        </p:attrNameLst>
                                      </p:cBhvr>
                                      <p:tavLst>
                                        <p:tav tm="0">
                                          <p:val>
                                            <p:fltVal val="0"/>
                                          </p:val>
                                        </p:tav>
                                        <p:tav tm="100000">
                                          <p:val>
                                            <p:strVal val="#ppt_w"/>
                                          </p:val>
                                        </p:tav>
                                      </p:tavLst>
                                    </p:anim>
                                    <p:anim calcmode="lin" valueType="num">
                                      <p:cBhvr>
                                        <p:cTn id="34"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4"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530996" y="435083"/>
            <a:ext cx="7370111" cy="2414482"/>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8">
              <a:lnSpc>
                <a:spcPct val="150000"/>
              </a:lnSpc>
              <a:buClrTx/>
            </a:pPr>
            <a:r>
              <a:rPr lang="vi-VN" sz="2000" i="1" kern="1200">
                <a:solidFill>
                  <a:schemeClr val="bg1"/>
                </a:solidFill>
                <a:latin typeface="Arial" panose="020B0604020202020204" pitchFamily="34" charset="0"/>
                <a:cs typeface="Arial" panose="020B0604020202020204" pitchFamily="34" charset="0"/>
              </a:rPr>
              <a:t>Trong Access nói riêng và CSDL quan hệ nói chung, giữa hai bảng có bao nhiêu mối quan hệ?</a:t>
            </a:r>
          </a:p>
          <a:p>
            <a:pPr defTabSz="914378">
              <a:lnSpc>
                <a:spcPct val="150000"/>
              </a:lnSpc>
              <a:buClrTx/>
            </a:pPr>
            <a:r>
              <a:rPr lang="vi-VN" sz="2000" kern="1200" smtClean="0">
                <a:solidFill>
                  <a:schemeClr val="bg1"/>
                </a:solidFill>
                <a:latin typeface="Arial" panose="020B0604020202020204" pitchFamily="34" charset="0"/>
                <a:cs typeface="Arial" panose="020B0604020202020204" pitchFamily="34" charset="0"/>
              </a:rPr>
              <a:t>A. 4</a:t>
            </a:r>
            <a:r>
              <a:rPr lang="vi-VN" sz="2000" kern="1200">
                <a:solidFill>
                  <a:schemeClr val="bg1"/>
                </a:solidFill>
                <a:latin typeface="Arial" panose="020B0604020202020204" pitchFamily="34" charset="0"/>
                <a:cs typeface="Arial" panose="020B0604020202020204" pitchFamily="34" charset="0"/>
              </a:rPr>
              <a:t>.			</a:t>
            </a:r>
            <a:r>
              <a:rPr lang="vi-VN" sz="2000" kern="1200" smtClean="0">
                <a:solidFill>
                  <a:schemeClr val="bg1"/>
                </a:solidFill>
                <a:latin typeface="Arial" panose="020B0604020202020204" pitchFamily="34" charset="0"/>
                <a:cs typeface="Arial" panose="020B0604020202020204" pitchFamily="34" charset="0"/>
              </a:rPr>
              <a:t>       B</a:t>
            </a:r>
            <a:r>
              <a:rPr lang="vi-VN" sz="2000" kern="1200">
                <a:solidFill>
                  <a:schemeClr val="bg1"/>
                </a:solidFill>
                <a:latin typeface="Arial" panose="020B0604020202020204" pitchFamily="34" charset="0"/>
                <a:cs typeface="Arial" panose="020B0604020202020204" pitchFamily="34" charset="0"/>
              </a:rPr>
              <a:t>. 3.			</a:t>
            </a:r>
            <a:endParaRPr lang="vi-VN" sz="2000" kern="1200" smtClean="0">
              <a:solidFill>
                <a:schemeClr val="bg1"/>
              </a:solidFill>
              <a:latin typeface="Arial" panose="020B0604020202020204" pitchFamily="34" charset="0"/>
              <a:cs typeface="Arial" panose="020B0604020202020204" pitchFamily="34" charset="0"/>
            </a:endParaRPr>
          </a:p>
          <a:p>
            <a:pPr defTabSz="914378">
              <a:lnSpc>
                <a:spcPct val="150000"/>
              </a:lnSpc>
              <a:buClrTx/>
            </a:pPr>
            <a:r>
              <a:rPr lang="vi-VN" sz="2000" kern="1200" smtClean="0">
                <a:solidFill>
                  <a:schemeClr val="bg1"/>
                </a:solidFill>
                <a:latin typeface="Arial" panose="020B0604020202020204" pitchFamily="34" charset="0"/>
                <a:cs typeface="Arial" panose="020B0604020202020204" pitchFamily="34" charset="0"/>
              </a:rPr>
              <a:t>C</a:t>
            </a:r>
            <a:r>
              <a:rPr lang="vi-VN" sz="2000" kern="1200">
                <a:solidFill>
                  <a:schemeClr val="bg1"/>
                </a:solidFill>
                <a:latin typeface="Arial" panose="020B0604020202020204" pitchFamily="34" charset="0"/>
                <a:cs typeface="Arial" panose="020B0604020202020204" pitchFamily="34" charset="0"/>
              </a:rPr>
              <a:t>. 2.			</a:t>
            </a:r>
            <a:r>
              <a:rPr lang="vi-VN" sz="2000" kern="1200" smtClean="0">
                <a:solidFill>
                  <a:schemeClr val="bg1"/>
                </a:solidFill>
                <a:latin typeface="Arial" panose="020B0604020202020204" pitchFamily="34" charset="0"/>
                <a:cs typeface="Arial" panose="020B0604020202020204" pitchFamily="34" charset="0"/>
              </a:rPr>
              <a:t>       D</a:t>
            </a:r>
            <a:r>
              <a:rPr lang="vi-VN" sz="2000" kern="1200">
                <a:solidFill>
                  <a:schemeClr val="bg1"/>
                </a:solidFill>
                <a:latin typeface="Arial" panose="020B0604020202020204" pitchFamily="34" charset="0"/>
                <a:cs typeface="Arial" panose="020B0604020202020204" pitchFamily="34" charset="0"/>
              </a:rPr>
              <a:t>. 1.</a:t>
            </a:r>
          </a:p>
        </p:txBody>
      </p:sp>
      <p:grpSp>
        <p:nvGrpSpPr>
          <p:cNvPr id="61" name="Group 60"/>
          <p:cNvGrpSpPr/>
          <p:nvPr/>
        </p:nvGrpSpPr>
        <p:grpSpPr>
          <a:xfrm>
            <a:off x="1317819" y="365323"/>
            <a:ext cx="386282" cy="2500265"/>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sp>
        <p:nvSpPr>
          <p:cNvPr id="58" name="Left Bracket 57"/>
          <p:cNvSpPr/>
          <p:nvPr/>
        </p:nvSpPr>
        <p:spPr>
          <a:xfrm flipH="1">
            <a:off x="8756983" y="373256"/>
            <a:ext cx="144124" cy="25002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nvGrpSpPr>
          <p:cNvPr id="8" name="Group 7"/>
          <p:cNvGrpSpPr/>
          <p:nvPr/>
        </p:nvGrpSpPr>
        <p:grpSpPr>
          <a:xfrm>
            <a:off x="749392" y="1072325"/>
            <a:ext cx="341961" cy="2441392"/>
            <a:chOff x="393013" y="1032065"/>
            <a:chExt cx="455948" cy="3255189"/>
          </a:xfrm>
        </p:grpSpPr>
        <p:cxnSp>
          <p:nvCxnSpPr>
            <p:cNvPr id="13" name="Straight Connector 12"/>
            <p:cNvCxnSpPr>
              <a:stCxn id="29" idx="4"/>
              <a:endCxn id="64" idx="0"/>
            </p:cNvCxnSpPr>
            <p:nvPr/>
          </p:nvCxnSpPr>
          <p:spPr>
            <a:xfrm flipH="1">
              <a:off x="620988" y="1032065"/>
              <a:ext cx="14512" cy="2799241"/>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grpSp>
      <p:grpSp>
        <p:nvGrpSpPr>
          <p:cNvPr id="31" name="Group 30"/>
          <p:cNvGrpSpPr/>
          <p:nvPr/>
        </p:nvGrpSpPr>
        <p:grpSpPr>
          <a:xfrm>
            <a:off x="874957" y="2981544"/>
            <a:ext cx="5754329" cy="1991006"/>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buClrTx/>
                </a:pPr>
                <a:endParaRPr lang="en-US" sz="1500" kern="12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1500" b="1" kern="1200"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vi-VN" sz="4950" b="1" kern="1200">
                  <a:solidFill>
                    <a:prstClr val="white"/>
                  </a:solidFill>
                  <a:latin typeface="Arial" panose="020B0604020202020204" pitchFamily="34" charset="0"/>
                  <a:cs typeface="Arial" panose="020B0604020202020204" pitchFamily="34" charset="0"/>
                </a:rPr>
                <a:t>C</a:t>
              </a:r>
              <a:endParaRPr lang="en-US" sz="4950" b="1" kern="1200"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rot="10800000">
              <a:off x="3221801" y="3879674"/>
              <a:ext cx="4997003" cy="303750"/>
            </a:xfrm>
            <a:prstGeom prst="rect">
              <a:avLst/>
            </a:prstGeom>
          </p:spPr>
        </p:pic>
      </p:grpSp>
      <p:grpSp>
        <p:nvGrpSpPr>
          <p:cNvPr id="28" name="Group 27"/>
          <p:cNvGrpSpPr/>
          <p:nvPr/>
        </p:nvGrpSpPr>
        <p:grpSpPr>
          <a:xfrm>
            <a:off x="528263" y="269396"/>
            <a:ext cx="811716" cy="811716"/>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4500" b="1" kern="1200"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6"/>
            <a:stretch>
              <a:fillRect/>
            </a:stretch>
          </p:blipFill>
          <p:spPr>
            <a:xfrm>
              <a:off x="83662" y="159259"/>
              <a:ext cx="1082288" cy="1082288"/>
            </a:xfrm>
            <a:prstGeom prst="rect">
              <a:avLst/>
            </a:prstGeom>
          </p:spPr>
        </p:pic>
        <p:pic>
          <p:nvPicPr>
            <p:cNvPr id="33" name="Picture 32"/>
            <p:cNvPicPr>
              <a:picLocks noChangeAspect="1"/>
            </p:cNvPicPr>
            <p:nvPr/>
          </p:nvPicPr>
          <p:blipFill>
            <a:blip r:embed="rId7"/>
            <a:stretch>
              <a:fillRect/>
            </a:stretch>
          </p:blipFill>
          <p:spPr>
            <a:xfrm>
              <a:off x="140649" y="240741"/>
              <a:ext cx="757177" cy="937456"/>
            </a:xfrm>
            <a:prstGeom prst="rect">
              <a:avLst/>
            </a:prstGeom>
          </p:spPr>
        </p:pic>
        <p:sp>
          <p:nvSpPr>
            <p:cNvPr id="34" name="TextBox 33"/>
            <p:cNvSpPr txBox="1"/>
            <p:nvPr/>
          </p:nvSpPr>
          <p:spPr>
            <a:xfrm>
              <a:off x="323241" y="277250"/>
              <a:ext cx="603157" cy="892552"/>
            </a:xfrm>
            <a:prstGeom prst="rect">
              <a:avLst/>
            </a:prstGeom>
            <a:noFill/>
          </p:spPr>
          <p:txBody>
            <a:bodyPr wrap="none" rtlCol="0">
              <a:spAutoFit/>
            </a:bodyPr>
            <a:lstStyle/>
            <a:p>
              <a:pPr algn="ctr" defTabSz="914378">
                <a:buClrTx/>
              </a:pPr>
              <a:r>
                <a:rPr lang="vi-VN" sz="3750" b="1" kern="1200" dirty="0" smtClean="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endParaRPr lang="en-US" sz="3750" b="1" kern="1200"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35" name="Parallelogram 34"/>
          <p:cNvSpPr/>
          <p:nvPr/>
        </p:nvSpPr>
        <p:spPr>
          <a:xfrm flipH="1">
            <a:off x="7317653" y="4888432"/>
            <a:ext cx="862509" cy="255072"/>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750" b="1" kern="1200" dirty="0">
                <a:solidFill>
                  <a:srgbClr val="FF0000"/>
                </a:solidFill>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25384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
                                        <p:tgtEl>
                                          <p:spTgt spid="8"/>
                                        </p:tgtEl>
                                      </p:cBhvr>
                                    </p:animEffect>
                                  </p:childTnLst>
                                </p:cTn>
                              </p:par>
                            </p:childTnLst>
                          </p:cTn>
                        </p:par>
                        <p:par>
                          <p:cTn id="28" fill="hold">
                            <p:stCondLst>
                              <p:cond delay="200"/>
                            </p:stCondLst>
                            <p:childTnLst>
                              <p:par>
                                <p:cTn id="29" presetID="17"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ppt_x-#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anim calcmode="lin" valueType="num">
                                      <p:cBhvr>
                                        <p:cTn id="33" dur="300" fill="hold"/>
                                        <p:tgtEl>
                                          <p:spTgt spid="31"/>
                                        </p:tgtEl>
                                        <p:attrNameLst>
                                          <p:attrName>ppt_w</p:attrName>
                                        </p:attrNameLst>
                                      </p:cBhvr>
                                      <p:tavLst>
                                        <p:tav tm="0">
                                          <p:val>
                                            <p:fltVal val="0"/>
                                          </p:val>
                                        </p:tav>
                                        <p:tav tm="100000">
                                          <p:val>
                                            <p:strVal val="#ppt_w"/>
                                          </p:val>
                                        </p:tav>
                                      </p:tavLst>
                                    </p:anim>
                                    <p:anim calcmode="lin" valueType="num">
                                      <p:cBhvr>
                                        <p:cTn id="34"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4"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530996" y="435083"/>
            <a:ext cx="7370111" cy="2414482"/>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lnSpc>
                <a:spcPct val="150000"/>
              </a:lnSpc>
              <a:buClrTx/>
            </a:pPr>
            <a:r>
              <a:rPr lang="vi-VN" sz="2000" i="1" kern="1200">
                <a:solidFill>
                  <a:schemeClr val="bg1"/>
                </a:solidFill>
                <a:latin typeface="Arial" panose="020B0604020202020204" pitchFamily="34" charset="0"/>
                <a:cs typeface="Arial" panose="020B0604020202020204" pitchFamily="34" charset="0"/>
              </a:rPr>
              <a:t>Mối quan hệ giữa hai bảng trong CSDL quan hệ là</a:t>
            </a:r>
          </a:p>
          <a:p>
            <a:pPr defTabSz="914378">
              <a:lnSpc>
                <a:spcPct val="150000"/>
              </a:lnSpc>
              <a:buClrTx/>
            </a:pPr>
            <a:r>
              <a:rPr lang="vi-VN" sz="2000" kern="1200" smtClean="0">
                <a:solidFill>
                  <a:schemeClr val="bg1"/>
                </a:solidFill>
                <a:latin typeface="Arial" panose="020B0604020202020204" pitchFamily="34" charset="0"/>
                <a:cs typeface="Arial" panose="020B0604020202020204" pitchFamily="34" charset="0"/>
              </a:rPr>
              <a:t>A. một </a:t>
            </a:r>
            <a:r>
              <a:rPr lang="vi-VN" sz="2000" kern="1200">
                <a:solidFill>
                  <a:schemeClr val="bg1"/>
                </a:solidFill>
                <a:latin typeface="Arial" panose="020B0604020202020204" pitchFamily="34" charset="0"/>
                <a:cs typeface="Arial" panose="020B0604020202020204" pitchFamily="34" charset="0"/>
              </a:rPr>
              <a:t>- một hoặc nhiều - nhiều.			</a:t>
            </a:r>
            <a:endParaRPr lang="vi-VN" sz="2000" kern="1200" smtClean="0">
              <a:solidFill>
                <a:schemeClr val="bg1"/>
              </a:solidFill>
              <a:latin typeface="Arial" panose="020B0604020202020204" pitchFamily="34" charset="0"/>
              <a:cs typeface="Arial" panose="020B0604020202020204" pitchFamily="34" charset="0"/>
            </a:endParaRPr>
          </a:p>
          <a:p>
            <a:pPr defTabSz="914378">
              <a:lnSpc>
                <a:spcPct val="150000"/>
              </a:lnSpc>
              <a:buClrTx/>
            </a:pPr>
            <a:r>
              <a:rPr lang="vi-VN" sz="2000" kern="1200" smtClean="0">
                <a:solidFill>
                  <a:schemeClr val="bg1"/>
                </a:solidFill>
                <a:latin typeface="Arial" panose="020B0604020202020204" pitchFamily="34" charset="0"/>
                <a:cs typeface="Arial" panose="020B0604020202020204" pitchFamily="34" charset="0"/>
              </a:rPr>
              <a:t>B</a:t>
            </a:r>
            <a:r>
              <a:rPr lang="vi-VN" sz="2000" kern="1200">
                <a:solidFill>
                  <a:schemeClr val="bg1"/>
                </a:solidFill>
                <a:latin typeface="Arial" panose="020B0604020202020204" pitchFamily="34" charset="0"/>
                <a:cs typeface="Arial" panose="020B0604020202020204" pitchFamily="34" charset="0"/>
              </a:rPr>
              <a:t>. một - một hoặc một - nhiều.</a:t>
            </a:r>
          </a:p>
          <a:p>
            <a:pPr defTabSz="914378">
              <a:lnSpc>
                <a:spcPct val="150000"/>
              </a:lnSpc>
              <a:buClrTx/>
            </a:pPr>
            <a:r>
              <a:rPr lang="vi-VN" sz="2000" kern="1200">
                <a:solidFill>
                  <a:schemeClr val="bg1"/>
                </a:solidFill>
                <a:latin typeface="Arial" panose="020B0604020202020204" pitchFamily="34" charset="0"/>
                <a:cs typeface="Arial" panose="020B0604020202020204" pitchFamily="34" charset="0"/>
              </a:rPr>
              <a:t>C. một - nhiều hoặc nhiều - nhiều.		</a:t>
            </a:r>
            <a:endParaRPr lang="vi-VN" sz="2000" kern="1200" smtClean="0">
              <a:solidFill>
                <a:schemeClr val="bg1"/>
              </a:solidFill>
              <a:latin typeface="Arial" panose="020B0604020202020204" pitchFamily="34" charset="0"/>
              <a:cs typeface="Arial" panose="020B0604020202020204" pitchFamily="34" charset="0"/>
            </a:endParaRPr>
          </a:p>
          <a:p>
            <a:pPr defTabSz="914378">
              <a:lnSpc>
                <a:spcPct val="150000"/>
              </a:lnSpc>
              <a:buClrTx/>
            </a:pPr>
            <a:r>
              <a:rPr lang="vi-VN" sz="2000" kern="1200" smtClean="0">
                <a:solidFill>
                  <a:schemeClr val="bg1"/>
                </a:solidFill>
                <a:latin typeface="Arial" panose="020B0604020202020204" pitchFamily="34" charset="0"/>
                <a:cs typeface="Arial" panose="020B0604020202020204" pitchFamily="34" charset="0"/>
              </a:rPr>
              <a:t>D</a:t>
            </a:r>
            <a:r>
              <a:rPr lang="vi-VN" sz="2000" kern="1200">
                <a:solidFill>
                  <a:schemeClr val="bg1"/>
                </a:solidFill>
                <a:latin typeface="Arial" panose="020B0604020202020204" pitchFamily="34" charset="0"/>
                <a:cs typeface="Arial" panose="020B0604020202020204" pitchFamily="34" charset="0"/>
              </a:rPr>
              <a:t>. một - một và nhiều - nhiều.</a:t>
            </a:r>
          </a:p>
        </p:txBody>
      </p:sp>
      <p:grpSp>
        <p:nvGrpSpPr>
          <p:cNvPr id="61" name="Group 60"/>
          <p:cNvGrpSpPr/>
          <p:nvPr/>
        </p:nvGrpSpPr>
        <p:grpSpPr>
          <a:xfrm>
            <a:off x="1317819" y="365323"/>
            <a:ext cx="386282" cy="2500265"/>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sp>
        <p:nvSpPr>
          <p:cNvPr id="58" name="Left Bracket 57"/>
          <p:cNvSpPr/>
          <p:nvPr/>
        </p:nvSpPr>
        <p:spPr>
          <a:xfrm flipH="1">
            <a:off x="8756983" y="373256"/>
            <a:ext cx="144124" cy="25002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nvGrpSpPr>
          <p:cNvPr id="8" name="Group 7"/>
          <p:cNvGrpSpPr/>
          <p:nvPr/>
        </p:nvGrpSpPr>
        <p:grpSpPr>
          <a:xfrm>
            <a:off x="749392" y="1072325"/>
            <a:ext cx="341961" cy="2441392"/>
            <a:chOff x="393013" y="1032065"/>
            <a:chExt cx="455948" cy="3255189"/>
          </a:xfrm>
        </p:grpSpPr>
        <p:cxnSp>
          <p:nvCxnSpPr>
            <p:cNvPr id="13" name="Straight Connector 12"/>
            <p:cNvCxnSpPr>
              <a:stCxn id="29" idx="4"/>
              <a:endCxn id="64" idx="0"/>
            </p:cNvCxnSpPr>
            <p:nvPr/>
          </p:nvCxnSpPr>
          <p:spPr>
            <a:xfrm flipH="1">
              <a:off x="620988" y="1032065"/>
              <a:ext cx="14512" cy="2799241"/>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grpSp>
      <p:grpSp>
        <p:nvGrpSpPr>
          <p:cNvPr id="31" name="Group 30"/>
          <p:cNvGrpSpPr/>
          <p:nvPr/>
        </p:nvGrpSpPr>
        <p:grpSpPr>
          <a:xfrm>
            <a:off x="874957" y="2981544"/>
            <a:ext cx="5754329" cy="1991006"/>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buClrTx/>
                </a:pPr>
                <a:endParaRPr lang="en-US" sz="1500" kern="12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1500" b="1" kern="1200"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vi-VN" sz="4950" b="1" kern="1200">
                  <a:solidFill>
                    <a:prstClr val="white"/>
                  </a:solidFill>
                  <a:latin typeface="Arial" panose="020B0604020202020204" pitchFamily="34" charset="0"/>
                  <a:cs typeface="Arial" panose="020B0604020202020204" pitchFamily="34" charset="0"/>
                </a:rPr>
                <a:t>B</a:t>
              </a:r>
              <a:endParaRPr lang="en-US" sz="4950" b="1" kern="1200"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rot="10800000">
              <a:off x="3221801" y="3879674"/>
              <a:ext cx="4997003" cy="303750"/>
            </a:xfrm>
            <a:prstGeom prst="rect">
              <a:avLst/>
            </a:prstGeom>
          </p:spPr>
        </p:pic>
      </p:grpSp>
      <p:grpSp>
        <p:nvGrpSpPr>
          <p:cNvPr id="28" name="Group 27"/>
          <p:cNvGrpSpPr/>
          <p:nvPr/>
        </p:nvGrpSpPr>
        <p:grpSpPr>
          <a:xfrm>
            <a:off x="528263" y="269396"/>
            <a:ext cx="811716" cy="811716"/>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4500" b="1" kern="1200"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6"/>
            <a:stretch>
              <a:fillRect/>
            </a:stretch>
          </p:blipFill>
          <p:spPr>
            <a:xfrm>
              <a:off x="83662" y="159259"/>
              <a:ext cx="1082288" cy="1082288"/>
            </a:xfrm>
            <a:prstGeom prst="rect">
              <a:avLst/>
            </a:prstGeom>
          </p:spPr>
        </p:pic>
        <p:pic>
          <p:nvPicPr>
            <p:cNvPr id="33" name="Picture 32"/>
            <p:cNvPicPr>
              <a:picLocks noChangeAspect="1"/>
            </p:cNvPicPr>
            <p:nvPr/>
          </p:nvPicPr>
          <p:blipFill>
            <a:blip r:embed="rId7"/>
            <a:stretch>
              <a:fillRect/>
            </a:stretch>
          </p:blipFill>
          <p:spPr>
            <a:xfrm>
              <a:off x="140649" y="240741"/>
              <a:ext cx="757177" cy="937456"/>
            </a:xfrm>
            <a:prstGeom prst="rect">
              <a:avLst/>
            </a:prstGeom>
          </p:spPr>
        </p:pic>
        <p:sp>
          <p:nvSpPr>
            <p:cNvPr id="34" name="TextBox 33"/>
            <p:cNvSpPr txBox="1"/>
            <p:nvPr/>
          </p:nvSpPr>
          <p:spPr>
            <a:xfrm>
              <a:off x="323241" y="277250"/>
              <a:ext cx="603157" cy="892552"/>
            </a:xfrm>
            <a:prstGeom prst="rect">
              <a:avLst/>
            </a:prstGeom>
            <a:noFill/>
          </p:spPr>
          <p:txBody>
            <a:bodyPr wrap="none" rtlCol="0">
              <a:spAutoFit/>
            </a:bodyPr>
            <a:lstStyle/>
            <a:p>
              <a:pPr algn="ctr" defTabSz="914378">
                <a:buClrTx/>
              </a:pPr>
              <a:r>
                <a:rPr lang="vi-VN" sz="3750" b="1" kern="1200"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3</a:t>
              </a:r>
              <a:endParaRPr lang="en-US" sz="3750" b="1" kern="1200"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35" name="Parallelogram 34"/>
          <p:cNvSpPr/>
          <p:nvPr/>
        </p:nvSpPr>
        <p:spPr>
          <a:xfrm flipH="1">
            <a:off x="7317653" y="4888432"/>
            <a:ext cx="862509" cy="255072"/>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750" b="1" kern="1200" dirty="0">
                <a:solidFill>
                  <a:srgbClr val="FF0000"/>
                </a:solidFill>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2295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
                                        <p:tgtEl>
                                          <p:spTgt spid="8"/>
                                        </p:tgtEl>
                                      </p:cBhvr>
                                    </p:animEffect>
                                  </p:childTnLst>
                                </p:cTn>
                              </p:par>
                            </p:childTnLst>
                          </p:cTn>
                        </p:par>
                        <p:par>
                          <p:cTn id="28" fill="hold">
                            <p:stCondLst>
                              <p:cond delay="200"/>
                            </p:stCondLst>
                            <p:childTnLst>
                              <p:par>
                                <p:cTn id="29" presetID="17"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ppt_x-#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anim calcmode="lin" valueType="num">
                                      <p:cBhvr>
                                        <p:cTn id="33" dur="300" fill="hold"/>
                                        <p:tgtEl>
                                          <p:spTgt spid="31"/>
                                        </p:tgtEl>
                                        <p:attrNameLst>
                                          <p:attrName>ppt_w</p:attrName>
                                        </p:attrNameLst>
                                      </p:cBhvr>
                                      <p:tavLst>
                                        <p:tav tm="0">
                                          <p:val>
                                            <p:fltVal val="0"/>
                                          </p:val>
                                        </p:tav>
                                        <p:tav tm="100000">
                                          <p:val>
                                            <p:strVal val="#ppt_w"/>
                                          </p:val>
                                        </p:tav>
                                      </p:tavLst>
                                    </p:anim>
                                    <p:anim calcmode="lin" valueType="num">
                                      <p:cBhvr>
                                        <p:cTn id="34"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4"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530996" y="435083"/>
            <a:ext cx="7370111" cy="2414482"/>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8">
              <a:lnSpc>
                <a:spcPct val="130000"/>
              </a:lnSpc>
              <a:buClrTx/>
            </a:pPr>
            <a:r>
              <a:rPr lang="vi-VN" sz="2000" i="1" kern="1200">
                <a:solidFill>
                  <a:schemeClr val="bg1"/>
                </a:solidFill>
                <a:cs typeface="Arial" panose="020B0604020202020204" pitchFamily="34" charset="0"/>
              </a:rPr>
              <a:t>Dữ liệu nhập vào là một văn bản mô tả hoặc giải thích thêm một từ nào đó thì nên dùng kiểu dữ liệu </a:t>
            </a:r>
            <a:r>
              <a:rPr lang="vi-VN" sz="2000" i="1" kern="1200" smtClean="0">
                <a:solidFill>
                  <a:schemeClr val="bg1"/>
                </a:solidFill>
                <a:cs typeface="Arial" panose="020B0604020202020204" pitchFamily="34" charset="0"/>
              </a:rPr>
              <a:t>nào?</a:t>
            </a:r>
          </a:p>
          <a:p>
            <a:pPr marL="457200" indent="-457200" algn="just" defTabSz="914378">
              <a:lnSpc>
                <a:spcPct val="130000"/>
              </a:lnSpc>
              <a:buClrTx/>
              <a:buFont typeface="+mj-lt"/>
              <a:buAutoNum type="alphaUcPeriod"/>
            </a:pPr>
            <a:r>
              <a:rPr lang="vi-VN" sz="2000" kern="1200" smtClean="0">
                <a:solidFill>
                  <a:schemeClr val="bg1"/>
                </a:solidFill>
                <a:latin typeface="Arial" panose="020B0604020202020204" pitchFamily="34" charset="0"/>
                <a:cs typeface="Arial" panose="020B0604020202020204" pitchFamily="34" charset="0"/>
              </a:rPr>
              <a:t>Currency</a:t>
            </a:r>
            <a:r>
              <a:rPr lang="vi-VN" sz="2000" kern="1200">
                <a:solidFill>
                  <a:schemeClr val="bg1"/>
                </a:solidFill>
                <a:latin typeface="Arial" panose="020B0604020202020204" pitchFamily="34" charset="0"/>
                <a:cs typeface="Arial" panose="020B0604020202020204" pitchFamily="34" charset="0"/>
              </a:rPr>
              <a:t>.		</a:t>
            </a:r>
            <a:endParaRPr lang="vi-VN" sz="2000" kern="1200" smtClean="0">
              <a:solidFill>
                <a:schemeClr val="bg1"/>
              </a:solidFill>
              <a:latin typeface="Arial" panose="020B0604020202020204" pitchFamily="34" charset="0"/>
              <a:cs typeface="Arial" panose="020B0604020202020204" pitchFamily="34" charset="0"/>
            </a:endParaRPr>
          </a:p>
          <a:p>
            <a:pPr marL="457200" indent="-457200" algn="just" defTabSz="914378">
              <a:lnSpc>
                <a:spcPct val="130000"/>
              </a:lnSpc>
              <a:buClrTx/>
              <a:buFont typeface="+mj-lt"/>
              <a:buAutoNum type="alphaUcPeriod"/>
            </a:pPr>
            <a:r>
              <a:rPr lang="vi-VN" sz="2000" kern="1200" smtClean="0">
                <a:solidFill>
                  <a:schemeClr val="bg1"/>
                </a:solidFill>
                <a:latin typeface="Arial" panose="020B0604020202020204" pitchFamily="34" charset="0"/>
                <a:cs typeface="Arial" panose="020B0604020202020204" pitchFamily="34" charset="0"/>
              </a:rPr>
              <a:t>Number</a:t>
            </a:r>
            <a:r>
              <a:rPr lang="vi-VN" sz="2000" kern="1200">
                <a:solidFill>
                  <a:schemeClr val="bg1"/>
                </a:solidFill>
                <a:latin typeface="Arial" panose="020B0604020202020204" pitchFamily="34" charset="0"/>
                <a:cs typeface="Arial" panose="020B0604020202020204" pitchFamily="34" charset="0"/>
              </a:rPr>
              <a:t>.		</a:t>
            </a:r>
            <a:endParaRPr lang="vi-VN" sz="2000" kern="1200" smtClean="0">
              <a:solidFill>
                <a:schemeClr val="bg1"/>
              </a:solidFill>
              <a:latin typeface="Arial" panose="020B0604020202020204" pitchFamily="34" charset="0"/>
              <a:cs typeface="Arial" panose="020B0604020202020204" pitchFamily="34" charset="0"/>
            </a:endParaRPr>
          </a:p>
          <a:p>
            <a:pPr marL="457200" indent="-457200" algn="just" defTabSz="914378">
              <a:lnSpc>
                <a:spcPct val="130000"/>
              </a:lnSpc>
              <a:buClrTx/>
              <a:buFont typeface="+mj-lt"/>
              <a:buAutoNum type="alphaUcPeriod"/>
            </a:pPr>
            <a:r>
              <a:rPr lang="vi-VN" sz="2000" kern="1200" smtClean="0">
                <a:solidFill>
                  <a:schemeClr val="bg1"/>
                </a:solidFill>
                <a:latin typeface="Arial" panose="020B0604020202020204" pitchFamily="34" charset="0"/>
                <a:cs typeface="Arial" panose="020B0604020202020204" pitchFamily="34" charset="0"/>
              </a:rPr>
              <a:t>Short </a:t>
            </a:r>
            <a:r>
              <a:rPr lang="vi-VN" sz="2000" kern="1200">
                <a:solidFill>
                  <a:schemeClr val="bg1"/>
                </a:solidFill>
                <a:latin typeface="Arial" panose="020B0604020202020204" pitchFamily="34" charset="0"/>
                <a:cs typeface="Arial" panose="020B0604020202020204" pitchFamily="34" charset="0"/>
              </a:rPr>
              <a:t>Text.	</a:t>
            </a:r>
            <a:endParaRPr lang="vi-VN" sz="2000" kern="1200" smtClean="0">
              <a:solidFill>
                <a:schemeClr val="bg1"/>
              </a:solidFill>
              <a:latin typeface="Arial" panose="020B0604020202020204" pitchFamily="34" charset="0"/>
              <a:cs typeface="Arial" panose="020B0604020202020204" pitchFamily="34" charset="0"/>
            </a:endParaRPr>
          </a:p>
          <a:p>
            <a:pPr marL="457200" indent="-457200" algn="just" defTabSz="914378">
              <a:lnSpc>
                <a:spcPct val="130000"/>
              </a:lnSpc>
              <a:buClrTx/>
              <a:buFont typeface="+mj-lt"/>
              <a:buAutoNum type="alphaUcPeriod"/>
            </a:pPr>
            <a:r>
              <a:rPr lang="vi-VN" sz="2000" kern="1200" smtClean="0">
                <a:solidFill>
                  <a:schemeClr val="bg1"/>
                </a:solidFill>
                <a:latin typeface="Arial" panose="020B0604020202020204" pitchFamily="34" charset="0"/>
                <a:cs typeface="Arial" panose="020B0604020202020204" pitchFamily="34" charset="0"/>
              </a:rPr>
              <a:t>Long </a:t>
            </a:r>
            <a:r>
              <a:rPr lang="vi-VN" sz="2000" kern="1200">
                <a:solidFill>
                  <a:schemeClr val="bg1"/>
                </a:solidFill>
                <a:latin typeface="Arial" panose="020B0604020202020204" pitchFamily="34" charset="0"/>
                <a:cs typeface="Arial" panose="020B0604020202020204" pitchFamily="34" charset="0"/>
              </a:rPr>
              <a:t>Text.</a:t>
            </a:r>
          </a:p>
        </p:txBody>
      </p:sp>
      <p:grpSp>
        <p:nvGrpSpPr>
          <p:cNvPr id="61" name="Group 60"/>
          <p:cNvGrpSpPr/>
          <p:nvPr/>
        </p:nvGrpSpPr>
        <p:grpSpPr>
          <a:xfrm>
            <a:off x="1317819" y="365323"/>
            <a:ext cx="386282" cy="2500265"/>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sp>
        <p:nvSpPr>
          <p:cNvPr id="58" name="Left Bracket 57"/>
          <p:cNvSpPr/>
          <p:nvPr/>
        </p:nvSpPr>
        <p:spPr>
          <a:xfrm flipH="1">
            <a:off x="8756983" y="373256"/>
            <a:ext cx="144124" cy="25002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nvGrpSpPr>
          <p:cNvPr id="8" name="Group 7"/>
          <p:cNvGrpSpPr/>
          <p:nvPr/>
        </p:nvGrpSpPr>
        <p:grpSpPr>
          <a:xfrm>
            <a:off x="749392" y="1072325"/>
            <a:ext cx="341961" cy="2441392"/>
            <a:chOff x="393013" y="1032065"/>
            <a:chExt cx="455948" cy="3255189"/>
          </a:xfrm>
        </p:grpSpPr>
        <p:cxnSp>
          <p:nvCxnSpPr>
            <p:cNvPr id="13" name="Straight Connector 12"/>
            <p:cNvCxnSpPr>
              <a:stCxn id="29" idx="4"/>
              <a:endCxn id="64" idx="0"/>
            </p:cNvCxnSpPr>
            <p:nvPr/>
          </p:nvCxnSpPr>
          <p:spPr>
            <a:xfrm flipH="1">
              <a:off x="620988" y="1032065"/>
              <a:ext cx="14512" cy="2799241"/>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grpSp>
      <p:grpSp>
        <p:nvGrpSpPr>
          <p:cNvPr id="31" name="Group 30"/>
          <p:cNvGrpSpPr/>
          <p:nvPr/>
        </p:nvGrpSpPr>
        <p:grpSpPr>
          <a:xfrm>
            <a:off x="874957" y="2981544"/>
            <a:ext cx="5754329" cy="1991006"/>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buClrTx/>
                </a:pPr>
                <a:endParaRPr lang="en-US" sz="1500" kern="12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1500" b="1" kern="1200"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vi-VN" sz="4950" b="1" kern="1200">
                  <a:solidFill>
                    <a:prstClr val="white"/>
                  </a:solidFill>
                  <a:latin typeface="Arial" panose="020B0604020202020204" pitchFamily="34" charset="0"/>
                  <a:cs typeface="Arial" panose="020B0604020202020204" pitchFamily="34" charset="0"/>
                </a:rPr>
                <a:t>D</a:t>
              </a:r>
              <a:endParaRPr lang="en-US" sz="4950" b="1" kern="1200"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rot="10800000">
              <a:off x="3221801" y="3879674"/>
              <a:ext cx="4997003" cy="303750"/>
            </a:xfrm>
            <a:prstGeom prst="rect">
              <a:avLst/>
            </a:prstGeom>
          </p:spPr>
        </p:pic>
      </p:grpSp>
      <p:grpSp>
        <p:nvGrpSpPr>
          <p:cNvPr id="28" name="Group 27"/>
          <p:cNvGrpSpPr/>
          <p:nvPr/>
        </p:nvGrpSpPr>
        <p:grpSpPr>
          <a:xfrm>
            <a:off x="528263" y="269396"/>
            <a:ext cx="811716" cy="811716"/>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4500" b="1" kern="1200"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6"/>
            <a:stretch>
              <a:fillRect/>
            </a:stretch>
          </p:blipFill>
          <p:spPr>
            <a:xfrm>
              <a:off x="83662" y="159259"/>
              <a:ext cx="1082288" cy="1082288"/>
            </a:xfrm>
            <a:prstGeom prst="rect">
              <a:avLst/>
            </a:prstGeom>
          </p:spPr>
        </p:pic>
        <p:pic>
          <p:nvPicPr>
            <p:cNvPr id="33" name="Picture 32"/>
            <p:cNvPicPr>
              <a:picLocks noChangeAspect="1"/>
            </p:cNvPicPr>
            <p:nvPr/>
          </p:nvPicPr>
          <p:blipFill>
            <a:blip r:embed="rId7"/>
            <a:stretch>
              <a:fillRect/>
            </a:stretch>
          </p:blipFill>
          <p:spPr>
            <a:xfrm>
              <a:off x="140649" y="240741"/>
              <a:ext cx="757177" cy="937456"/>
            </a:xfrm>
            <a:prstGeom prst="rect">
              <a:avLst/>
            </a:prstGeom>
          </p:spPr>
        </p:pic>
        <p:sp>
          <p:nvSpPr>
            <p:cNvPr id="34" name="TextBox 33"/>
            <p:cNvSpPr txBox="1"/>
            <p:nvPr/>
          </p:nvSpPr>
          <p:spPr>
            <a:xfrm>
              <a:off x="323241" y="277250"/>
              <a:ext cx="603157" cy="892552"/>
            </a:xfrm>
            <a:prstGeom prst="rect">
              <a:avLst/>
            </a:prstGeom>
            <a:noFill/>
          </p:spPr>
          <p:txBody>
            <a:bodyPr wrap="none" rtlCol="0">
              <a:spAutoFit/>
            </a:bodyPr>
            <a:lstStyle/>
            <a:p>
              <a:pPr algn="ctr" defTabSz="914378">
                <a:buClrTx/>
              </a:pPr>
              <a:r>
                <a:rPr lang="vi-VN" sz="3750" b="1" kern="1200" dirty="0" smtClean="0">
                  <a:solidFill>
                    <a:srgbClr val="00FF4E"/>
                  </a:solidFill>
                  <a:effectLst>
                    <a:glow rad="88900">
                      <a:srgbClr val="00FF4E">
                        <a:alpha val="60000"/>
                      </a:srgbClr>
                    </a:glow>
                  </a:effectLst>
                  <a:latin typeface="Arial" panose="020B0604020202020204" pitchFamily="34" charset="0"/>
                  <a:cs typeface="Arial" panose="020B0604020202020204" pitchFamily="34" charset="0"/>
                </a:rPr>
                <a:t>4</a:t>
              </a:r>
              <a:endParaRPr lang="en-US" sz="3750" b="1" kern="1200"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35" name="Parallelogram 34"/>
          <p:cNvSpPr/>
          <p:nvPr/>
        </p:nvSpPr>
        <p:spPr>
          <a:xfrm flipH="1">
            <a:off x="7317653" y="4888432"/>
            <a:ext cx="862509" cy="255072"/>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750" b="1" kern="1200" dirty="0">
                <a:solidFill>
                  <a:srgbClr val="FF0000"/>
                </a:solidFill>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10384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
                                        <p:tgtEl>
                                          <p:spTgt spid="8"/>
                                        </p:tgtEl>
                                      </p:cBhvr>
                                    </p:animEffect>
                                  </p:childTnLst>
                                </p:cTn>
                              </p:par>
                            </p:childTnLst>
                          </p:cTn>
                        </p:par>
                        <p:par>
                          <p:cTn id="28" fill="hold">
                            <p:stCondLst>
                              <p:cond delay="200"/>
                            </p:stCondLst>
                            <p:childTnLst>
                              <p:par>
                                <p:cTn id="29" presetID="17"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ppt_x-#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anim calcmode="lin" valueType="num">
                                      <p:cBhvr>
                                        <p:cTn id="33" dur="300" fill="hold"/>
                                        <p:tgtEl>
                                          <p:spTgt spid="31"/>
                                        </p:tgtEl>
                                        <p:attrNameLst>
                                          <p:attrName>ppt_w</p:attrName>
                                        </p:attrNameLst>
                                      </p:cBhvr>
                                      <p:tavLst>
                                        <p:tav tm="0">
                                          <p:val>
                                            <p:fltVal val="0"/>
                                          </p:val>
                                        </p:tav>
                                        <p:tav tm="100000">
                                          <p:val>
                                            <p:strVal val="#ppt_w"/>
                                          </p:val>
                                        </p:tav>
                                      </p:tavLst>
                                    </p:anim>
                                    <p:anim calcmode="lin" valueType="num">
                                      <p:cBhvr>
                                        <p:cTn id="34"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4"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530996" y="435083"/>
            <a:ext cx="7370111" cy="2414482"/>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8">
              <a:lnSpc>
                <a:spcPct val="130000"/>
              </a:lnSpc>
              <a:buClrTx/>
            </a:pPr>
            <a:r>
              <a:rPr lang="vi-VN" sz="2000" i="1" kern="1200">
                <a:solidFill>
                  <a:schemeClr val="bg1"/>
                </a:solidFill>
                <a:latin typeface="Arial" panose="020B0604020202020204" pitchFamily="34" charset="0"/>
                <a:cs typeface="Arial" panose="020B0604020202020204" pitchFamily="34" charset="0"/>
              </a:rPr>
              <a:t>Để quản lí hoạt động dạy và học, CSDL của trường cần có bảng Môn học với các cột: Mã môn học, Tên môn học, Số tiết, GV phụ trách. Hãy cho biết trường nào là khóa chính của bảng Môn học?</a:t>
            </a:r>
          </a:p>
          <a:p>
            <a:pPr algn="just" defTabSz="914378">
              <a:lnSpc>
                <a:spcPct val="130000"/>
              </a:lnSpc>
              <a:buClrTx/>
            </a:pPr>
            <a:r>
              <a:rPr lang="vi-VN" sz="2000" kern="1200" smtClean="0">
                <a:solidFill>
                  <a:schemeClr val="bg1"/>
                </a:solidFill>
                <a:latin typeface="Arial" panose="020B0604020202020204" pitchFamily="34" charset="0"/>
                <a:cs typeface="Arial" panose="020B0604020202020204" pitchFamily="34" charset="0"/>
              </a:rPr>
              <a:t>A. Mã </a:t>
            </a:r>
            <a:r>
              <a:rPr lang="vi-VN" sz="2000" kern="1200">
                <a:solidFill>
                  <a:schemeClr val="bg1"/>
                </a:solidFill>
                <a:latin typeface="Arial" panose="020B0604020202020204" pitchFamily="34" charset="0"/>
                <a:cs typeface="Arial" panose="020B0604020202020204" pitchFamily="34" charset="0"/>
              </a:rPr>
              <a:t>môn học.	</a:t>
            </a:r>
            <a:r>
              <a:rPr lang="vi-VN" sz="2000" kern="1200" smtClean="0">
                <a:solidFill>
                  <a:schemeClr val="bg1"/>
                </a:solidFill>
                <a:latin typeface="Arial" panose="020B0604020202020204" pitchFamily="34" charset="0"/>
                <a:cs typeface="Arial" panose="020B0604020202020204" pitchFamily="34" charset="0"/>
              </a:rPr>
              <a:t>                          B</a:t>
            </a:r>
            <a:r>
              <a:rPr lang="vi-VN" sz="2000" kern="1200">
                <a:solidFill>
                  <a:schemeClr val="bg1"/>
                </a:solidFill>
                <a:latin typeface="Arial" panose="020B0604020202020204" pitchFamily="34" charset="0"/>
                <a:cs typeface="Arial" panose="020B0604020202020204" pitchFamily="34" charset="0"/>
              </a:rPr>
              <a:t>. Tên môn học.	</a:t>
            </a:r>
            <a:endParaRPr lang="vi-VN" sz="2000" kern="1200" smtClean="0">
              <a:solidFill>
                <a:schemeClr val="bg1"/>
              </a:solidFill>
              <a:latin typeface="Arial" panose="020B0604020202020204" pitchFamily="34" charset="0"/>
              <a:cs typeface="Arial" panose="020B0604020202020204" pitchFamily="34" charset="0"/>
            </a:endParaRPr>
          </a:p>
          <a:p>
            <a:pPr algn="just" defTabSz="914378">
              <a:lnSpc>
                <a:spcPct val="130000"/>
              </a:lnSpc>
              <a:buClrTx/>
            </a:pPr>
            <a:r>
              <a:rPr lang="vi-VN" sz="2000" kern="1200" smtClean="0">
                <a:solidFill>
                  <a:schemeClr val="bg1"/>
                </a:solidFill>
                <a:latin typeface="Arial" panose="020B0604020202020204" pitchFamily="34" charset="0"/>
                <a:cs typeface="Arial" panose="020B0604020202020204" pitchFamily="34" charset="0"/>
              </a:rPr>
              <a:t>C</a:t>
            </a:r>
            <a:r>
              <a:rPr lang="vi-VN" sz="2000" kern="1200">
                <a:solidFill>
                  <a:schemeClr val="bg1"/>
                </a:solidFill>
                <a:latin typeface="Arial" panose="020B0604020202020204" pitchFamily="34" charset="0"/>
                <a:cs typeface="Arial" panose="020B0604020202020204" pitchFamily="34" charset="0"/>
              </a:rPr>
              <a:t>. Số tiết.		</a:t>
            </a:r>
            <a:r>
              <a:rPr lang="vi-VN" sz="2000" kern="1200" smtClean="0">
                <a:solidFill>
                  <a:schemeClr val="bg1"/>
                </a:solidFill>
                <a:latin typeface="Arial" panose="020B0604020202020204" pitchFamily="34" charset="0"/>
                <a:cs typeface="Arial" panose="020B0604020202020204" pitchFamily="34" charset="0"/>
              </a:rPr>
              <a:t>             D</a:t>
            </a:r>
            <a:r>
              <a:rPr lang="vi-VN" sz="2000" kern="1200">
                <a:solidFill>
                  <a:schemeClr val="bg1"/>
                </a:solidFill>
                <a:latin typeface="Arial" panose="020B0604020202020204" pitchFamily="34" charset="0"/>
                <a:cs typeface="Arial" panose="020B0604020202020204" pitchFamily="34" charset="0"/>
              </a:rPr>
              <a:t>. GV phụ trách.</a:t>
            </a:r>
          </a:p>
        </p:txBody>
      </p:sp>
      <p:grpSp>
        <p:nvGrpSpPr>
          <p:cNvPr id="61" name="Group 60"/>
          <p:cNvGrpSpPr/>
          <p:nvPr/>
        </p:nvGrpSpPr>
        <p:grpSpPr>
          <a:xfrm>
            <a:off x="1317819" y="365323"/>
            <a:ext cx="386282" cy="2500265"/>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sp>
        <p:nvSpPr>
          <p:cNvPr id="58" name="Left Bracket 57"/>
          <p:cNvSpPr/>
          <p:nvPr/>
        </p:nvSpPr>
        <p:spPr>
          <a:xfrm flipH="1">
            <a:off x="8756983" y="373256"/>
            <a:ext cx="144124" cy="25002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buClrTx/>
            </a:pPr>
            <a:endParaRPr lang="en-US" sz="1350" kern="1200">
              <a:solidFill>
                <a:prstClr val="black"/>
              </a:solidFill>
            </a:endParaRPr>
          </a:p>
        </p:txBody>
      </p:sp>
      <p:grpSp>
        <p:nvGrpSpPr>
          <p:cNvPr id="8" name="Group 7"/>
          <p:cNvGrpSpPr/>
          <p:nvPr/>
        </p:nvGrpSpPr>
        <p:grpSpPr>
          <a:xfrm>
            <a:off x="749392" y="1072325"/>
            <a:ext cx="341961" cy="2441392"/>
            <a:chOff x="393013" y="1032065"/>
            <a:chExt cx="455948" cy="3255189"/>
          </a:xfrm>
        </p:grpSpPr>
        <p:cxnSp>
          <p:nvCxnSpPr>
            <p:cNvPr id="13" name="Straight Connector 12"/>
            <p:cNvCxnSpPr>
              <a:stCxn id="29" idx="4"/>
              <a:endCxn id="64" idx="0"/>
            </p:cNvCxnSpPr>
            <p:nvPr/>
          </p:nvCxnSpPr>
          <p:spPr>
            <a:xfrm flipH="1">
              <a:off x="620988" y="1032065"/>
              <a:ext cx="14512" cy="2799241"/>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grpSp>
      <p:grpSp>
        <p:nvGrpSpPr>
          <p:cNvPr id="31" name="Group 30"/>
          <p:cNvGrpSpPr/>
          <p:nvPr/>
        </p:nvGrpSpPr>
        <p:grpSpPr>
          <a:xfrm>
            <a:off x="874957" y="2981544"/>
            <a:ext cx="5754329" cy="1991006"/>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buClrTx/>
                </a:pPr>
                <a:endParaRPr lang="en-US" sz="1500" kern="12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1500" b="1" kern="1200"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1350" kern="12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vi-VN" sz="4950" b="1" kern="1200">
                  <a:solidFill>
                    <a:prstClr val="white"/>
                  </a:solidFill>
                  <a:latin typeface="Arial" panose="020B0604020202020204" pitchFamily="34" charset="0"/>
                  <a:cs typeface="Arial" panose="020B0604020202020204" pitchFamily="34" charset="0"/>
                </a:rPr>
                <a:t>A</a:t>
              </a:r>
              <a:endParaRPr lang="en-US" sz="4950" b="1" kern="1200"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rot="10800000">
              <a:off x="3221801" y="3879674"/>
              <a:ext cx="4997003" cy="303750"/>
            </a:xfrm>
            <a:prstGeom prst="rect">
              <a:avLst/>
            </a:prstGeom>
          </p:spPr>
        </p:pic>
      </p:grpSp>
      <p:grpSp>
        <p:nvGrpSpPr>
          <p:cNvPr id="28" name="Group 27"/>
          <p:cNvGrpSpPr/>
          <p:nvPr/>
        </p:nvGrpSpPr>
        <p:grpSpPr>
          <a:xfrm>
            <a:off x="528263" y="269396"/>
            <a:ext cx="811716" cy="811716"/>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endParaRPr lang="en-US" sz="4500" b="1" kern="1200"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6"/>
            <a:stretch>
              <a:fillRect/>
            </a:stretch>
          </p:blipFill>
          <p:spPr>
            <a:xfrm>
              <a:off x="83662" y="159259"/>
              <a:ext cx="1082288" cy="1082288"/>
            </a:xfrm>
            <a:prstGeom prst="rect">
              <a:avLst/>
            </a:prstGeom>
          </p:spPr>
        </p:pic>
        <p:pic>
          <p:nvPicPr>
            <p:cNvPr id="33" name="Picture 32"/>
            <p:cNvPicPr>
              <a:picLocks noChangeAspect="1"/>
            </p:cNvPicPr>
            <p:nvPr/>
          </p:nvPicPr>
          <p:blipFill>
            <a:blip r:embed="rId7"/>
            <a:stretch>
              <a:fillRect/>
            </a:stretch>
          </p:blipFill>
          <p:spPr>
            <a:xfrm>
              <a:off x="140649" y="240741"/>
              <a:ext cx="757177" cy="937456"/>
            </a:xfrm>
            <a:prstGeom prst="rect">
              <a:avLst/>
            </a:prstGeom>
          </p:spPr>
        </p:pic>
        <p:sp>
          <p:nvSpPr>
            <p:cNvPr id="34" name="TextBox 33"/>
            <p:cNvSpPr txBox="1"/>
            <p:nvPr/>
          </p:nvSpPr>
          <p:spPr>
            <a:xfrm>
              <a:off x="323241" y="277250"/>
              <a:ext cx="603157" cy="892552"/>
            </a:xfrm>
            <a:prstGeom prst="rect">
              <a:avLst/>
            </a:prstGeom>
            <a:noFill/>
          </p:spPr>
          <p:txBody>
            <a:bodyPr wrap="none" rtlCol="0">
              <a:spAutoFit/>
            </a:bodyPr>
            <a:lstStyle/>
            <a:p>
              <a:pPr algn="ctr" defTabSz="914378">
                <a:buClrTx/>
              </a:pPr>
              <a:r>
                <a:rPr lang="vi-VN" sz="3750" b="1" kern="1200"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5</a:t>
              </a:r>
              <a:endParaRPr lang="en-US" sz="3750" b="1" kern="1200"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35" name="Parallelogram 34"/>
          <p:cNvSpPr/>
          <p:nvPr/>
        </p:nvSpPr>
        <p:spPr>
          <a:xfrm flipH="1">
            <a:off x="7317653" y="4888432"/>
            <a:ext cx="862509" cy="255072"/>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pPr>
            <a:r>
              <a:rPr lang="en-US" sz="750" b="1" kern="1200" dirty="0">
                <a:solidFill>
                  <a:srgbClr val="FF0000"/>
                </a:solidFill>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8658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
                                        <p:tgtEl>
                                          <p:spTgt spid="8"/>
                                        </p:tgtEl>
                                      </p:cBhvr>
                                    </p:animEffect>
                                  </p:childTnLst>
                                </p:cTn>
                              </p:par>
                            </p:childTnLst>
                          </p:cTn>
                        </p:par>
                        <p:par>
                          <p:cTn id="28" fill="hold">
                            <p:stCondLst>
                              <p:cond delay="200"/>
                            </p:stCondLst>
                            <p:childTnLst>
                              <p:par>
                                <p:cTn id="29" presetID="17"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ppt_x-#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anim calcmode="lin" valueType="num">
                                      <p:cBhvr>
                                        <p:cTn id="33" dur="300" fill="hold"/>
                                        <p:tgtEl>
                                          <p:spTgt spid="31"/>
                                        </p:tgtEl>
                                        <p:attrNameLst>
                                          <p:attrName>ppt_w</p:attrName>
                                        </p:attrNameLst>
                                      </p:cBhvr>
                                      <p:tavLst>
                                        <p:tav tm="0">
                                          <p:val>
                                            <p:fltVal val="0"/>
                                          </p:val>
                                        </p:tav>
                                        <p:tav tm="100000">
                                          <p:val>
                                            <p:strVal val="#ppt_w"/>
                                          </p:val>
                                        </p:tav>
                                      </p:tavLst>
                                    </p:anim>
                                    <p:anim calcmode="lin" valueType="num">
                                      <p:cBhvr>
                                        <p:cTn id="34"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4"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7"/>
          <p:cNvSpPr txBox="1">
            <a:spLocks noGrp="1"/>
          </p:cNvSpPr>
          <p:nvPr>
            <p:ph type="title"/>
          </p:nvPr>
        </p:nvSpPr>
        <p:spPr>
          <a:xfrm>
            <a:off x="713100" y="486816"/>
            <a:ext cx="7717800" cy="54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smtClean="0">
                <a:latin typeface="Arial" panose="020B0604020202020204" pitchFamily="34" charset="0"/>
                <a:cs typeface="Arial" panose="020B0604020202020204" pitchFamily="34" charset="0"/>
              </a:rPr>
              <a:t>NỘI DUNG BÀI HỌC</a:t>
            </a:r>
            <a:endParaRPr b="1">
              <a:latin typeface="Arial" panose="020B0604020202020204" pitchFamily="34" charset="0"/>
              <a:cs typeface="Arial" panose="020B0604020202020204" pitchFamily="34" charset="0"/>
            </a:endParaRPr>
          </a:p>
        </p:txBody>
      </p:sp>
      <p:sp>
        <p:nvSpPr>
          <p:cNvPr id="3" name="Rectangle 2"/>
          <p:cNvSpPr/>
          <p:nvPr/>
        </p:nvSpPr>
        <p:spPr>
          <a:xfrm>
            <a:off x="381061" y="1957227"/>
            <a:ext cx="2687646" cy="2434975"/>
          </a:xfrm>
          <a:prstGeom prst="rect">
            <a:avLst/>
          </a:prstGeom>
          <a:solidFill>
            <a:schemeClr val="accent4"/>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63638" y="1623317"/>
            <a:ext cx="727626" cy="667820"/>
          </a:xfrm>
          <a:prstGeom prst="rect">
            <a:avLst/>
          </a:prstGeom>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rgbClr val="000000"/>
                </a:solidFill>
                <a:latin typeface="Arial" panose="020B0604020202020204" pitchFamily="34" charset="0"/>
                <a:cs typeface="Arial" panose="020B0604020202020204" pitchFamily="34" charset="0"/>
              </a:rPr>
              <a:t>01</a:t>
            </a:r>
            <a:endParaRPr lang="en-US" sz="2800" b="1">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550583" y="2464506"/>
            <a:ext cx="2353736" cy="1615827"/>
          </a:xfrm>
          <a:prstGeom prst="rect">
            <a:avLst/>
          </a:prstGeom>
          <a:noFill/>
        </p:spPr>
        <p:txBody>
          <a:bodyPr wrap="square" rtlCol="0">
            <a:spAutoFit/>
          </a:bodyPr>
          <a:lstStyle/>
          <a:p>
            <a:pPr algn="ctr">
              <a:lnSpc>
                <a:spcPct val="150000"/>
              </a:lnSpc>
            </a:pPr>
            <a:r>
              <a:rPr lang="vi-VN" sz="2200" smtClean="0"/>
              <a:t>Các bảng trong cơ sở dữ liệu thư viện trường</a:t>
            </a:r>
            <a:endParaRPr lang="en-US" sz="2200"/>
          </a:p>
        </p:txBody>
      </p:sp>
      <p:sp>
        <p:nvSpPr>
          <p:cNvPr id="9" name="Rectangle 8"/>
          <p:cNvSpPr/>
          <p:nvPr/>
        </p:nvSpPr>
        <p:spPr>
          <a:xfrm>
            <a:off x="3238990" y="1957227"/>
            <a:ext cx="2687646" cy="2434975"/>
          </a:xfrm>
          <a:prstGeom prst="rect">
            <a:avLst/>
          </a:prstGeom>
          <a:solidFill>
            <a:schemeClr val="accent4"/>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21567" y="1623317"/>
            <a:ext cx="727626" cy="667820"/>
          </a:xfrm>
          <a:prstGeom prst="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rgbClr val="000000"/>
                </a:solidFill>
                <a:latin typeface="Arial" panose="020B0604020202020204" pitchFamily="34" charset="0"/>
                <a:cs typeface="Arial" panose="020B0604020202020204" pitchFamily="34" charset="0"/>
              </a:rPr>
              <a:t>02</a:t>
            </a:r>
            <a:endParaRPr lang="en-US" sz="2800" b="1">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3311386" y="2277796"/>
            <a:ext cx="2542854" cy="2123658"/>
          </a:xfrm>
          <a:prstGeom prst="rect">
            <a:avLst/>
          </a:prstGeom>
          <a:noFill/>
        </p:spPr>
        <p:txBody>
          <a:bodyPr wrap="square" rtlCol="0">
            <a:spAutoFit/>
          </a:bodyPr>
          <a:lstStyle/>
          <a:p>
            <a:pPr algn="ctr">
              <a:lnSpc>
                <a:spcPct val="150000"/>
              </a:lnSpc>
            </a:pPr>
            <a:r>
              <a:rPr lang="vi-VN" sz="2200" smtClean="0"/>
              <a:t>Chuyển quan hệ "nhiều - nhiều" thành quan hệ "một - nhiều"</a:t>
            </a:r>
            <a:endParaRPr lang="en-US" sz="2200"/>
          </a:p>
        </p:txBody>
      </p:sp>
      <p:sp>
        <p:nvSpPr>
          <p:cNvPr id="12" name="Rectangle 11"/>
          <p:cNvSpPr/>
          <p:nvPr/>
        </p:nvSpPr>
        <p:spPr>
          <a:xfrm>
            <a:off x="6102054" y="1957227"/>
            <a:ext cx="2687646" cy="2434975"/>
          </a:xfrm>
          <a:prstGeom prst="rect">
            <a:avLst/>
          </a:prstGeom>
          <a:solidFill>
            <a:schemeClr val="accent4"/>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4631" y="1623317"/>
            <a:ext cx="727626" cy="667820"/>
          </a:xfrm>
          <a:prstGeom prst="rect">
            <a:avLst/>
          </a:prstGeom>
          <a:solidFill>
            <a:schemeClr val="tx2">
              <a:lumMod val="9000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rgbClr val="000000"/>
                </a:solidFill>
                <a:latin typeface="Arial" panose="020B0604020202020204" pitchFamily="34" charset="0"/>
                <a:cs typeface="Arial" panose="020B0604020202020204" pitchFamily="34" charset="0"/>
              </a:rPr>
              <a:t>03</a:t>
            </a:r>
            <a:endParaRPr lang="en-US" sz="2800" b="1">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6096919" y="2620716"/>
            <a:ext cx="2692781" cy="1107996"/>
          </a:xfrm>
          <a:prstGeom prst="rect">
            <a:avLst/>
          </a:prstGeom>
          <a:noFill/>
        </p:spPr>
        <p:txBody>
          <a:bodyPr wrap="square" rtlCol="0">
            <a:spAutoFit/>
          </a:bodyPr>
          <a:lstStyle/>
          <a:p>
            <a:pPr algn="ctr">
              <a:lnSpc>
                <a:spcPct val="150000"/>
              </a:lnSpc>
            </a:pPr>
            <a:r>
              <a:rPr lang="vi-VN" sz="2200" smtClean="0"/>
              <a:t>Thực hành tạo bảng trong CSDL</a:t>
            </a:r>
            <a:endParaRPr lang="en-US" sz="220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22" name="Google Shape;1522;p34"/>
          <p:cNvSpPr txBox="1">
            <a:spLocks noGrp="1"/>
          </p:cNvSpPr>
          <p:nvPr>
            <p:ph type="title"/>
          </p:nvPr>
        </p:nvSpPr>
        <p:spPr>
          <a:xfrm>
            <a:off x="713100" y="486816"/>
            <a:ext cx="7717800" cy="542400"/>
          </a:xfrm>
          <a:prstGeom prst="rect">
            <a:avLst/>
          </a:prstGeom>
          <a:solidFill>
            <a:srgbClr val="EACFF9"/>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b="1" smtClean="0">
                <a:solidFill>
                  <a:schemeClr val="tx2">
                    <a:lumMod val="25000"/>
                  </a:schemeClr>
                </a:solidFill>
                <a:latin typeface="Arial" panose="020B0604020202020204" pitchFamily="34" charset="0"/>
                <a:cs typeface="Arial" panose="020B0604020202020204" pitchFamily="34" charset="0"/>
              </a:rPr>
              <a:t>VẬN DỤNG</a:t>
            </a:r>
            <a:endParaRPr b="1">
              <a:solidFill>
                <a:schemeClr val="tx2">
                  <a:lumMod val="25000"/>
                </a:schemeClr>
              </a:solidFill>
              <a:latin typeface="Arial" panose="020B0604020202020204" pitchFamily="34" charset="0"/>
              <a:cs typeface="Arial" panose="020B0604020202020204" pitchFamily="34" charset="0"/>
            </a:endParaRPr>
          </a:p>
        </p:txBody>
      </p:sp>
      <p:sp>
        <p:nvSpPr>
          <p:cNvPr id="2" name="Rectangle 1"/>
          <p:cNvSpPr/>
          <p:nvPr/>
        </p:nvSpPr>
        <p:spPr>
          <a:xfrm>
            <a:off x="616449" y="1199648"/>
            <a:ext cx="7814451" cy="1477328"/>
          </a:xfrm>
          <a:prstGeom prst="rect">
            <a:avLst/>
          </a:prstGeom>
        </p:spPr>
        <p:txBody>
          <a:bodyPr wrap="square">
            <a:spAutoFit/>
          </a:bodyPr>
          <a:lstStyle/>
          <a:p>
            <a:pPr algn="just">
              <a:lnSpc>
                <a:spcPct val="150000"/>
              </a:lnSpc>
            </a:pPr>
            <a:r>
              <a:rPr lang="vi-VN" sz="2000" b="1" smtClean="0">
                <a:solidFill>
                  <a:srgbClr val="C00000"/>
                </a:solidFill>
              </a:rPr>
              <a:t>Câu 1 (SGK - tr.138). </a:t>
            </a:r>
            <a:r>
              <a:rPr lang="vi-VN" sz="2000"/>
              <a:t>Học sinh là trung tâm của hoạt động giáo dục trong nhà trường. Em hãy thiết kế bảng dữ liệu Học sinh cho CSDL của trường em.</a:t>
            </a:r>
            <a:endParaRPr lang="en-US" sz="2000"/>
          </a:p>
        </p:txBody>
      </p:sp>
      <p:pic>
        <p:nvPicPr>
          <p:cNvPr id="6" name="Picture 5"/>
          <p:cNvPicPr>
            <a:picLocks noChangeAspect="1"/>
          </p:cNvPicPr>
          <p:nvPr/>
        </p:nvPicPr>
        <p:blipFill>
          <a:blip r:embed="rId3"/>
          <a:stretch>
            <a:fillRect/>
          </a:stretch>
        </p:blipFill>
        <p:spPr>
          <a:xfrm>
            <a:off x="1021325" y="3307286"/>
            <a:ext cx="3098612" cy="1836214"/>
          </a:xfrm>
          <a:prstGeom prst="rect">
            <a:avLst/>
          </a:prstGeom>
        </p:spPr>
      </p:pic>
      <p:sp>
        <p:nvSpPr>
          <p:cNvPr id="7" name="Oval Callout 6"/>
          <p:cNvSpPr/>
          <p:nvPr/>
        </p:nvSpPr>
        <p:spPr>
          <a:xfrm>
            <a:off x="702825" y="2798746"/>
            <a:ext cx="1202076" cy="796337"/>
          </a:xfrm>
          <a:prstGeom prst="wedgeEllipseCallout">
            <a:avLst>
              <a:gd name="adj1" fmla="val 53067"/>
              <a:gd name="adj2" fmla="val 45094"/>
            </a:avLst>
          </a:prstGeom>
          <a:solidFill>
            <a:srgbClr val="92D050"/>
          </a:solidFill>
          <a:ln>
            <a:solidFill>
              <a:schemeClr val="accent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rgbClr val="000000"/>
                </a:solidFill>
                <a:latin typeface="Arial" panose="020B0604020202020204" pitchFamily="34" charset="0"/>
                <a:cs typeface="Arial" panose="020B0604020202020204" pitchFamily="34" charset="0"/>
              </a:rPr>
              <a:t>Gợi ý</a:t>
            </a:r>
            <a:endParaRPr lang="en-US" sz="2000" b="1">
              <a:solidFill>
                <a:srgbClr val="000000"/>
              </a:solidFill>
              <a:latin typeface="Arial" panose="020B0604020202020204" pitchFamily="34" charset="0"/>
              <a:cs typeface="Arial" panose="020B0604020202020204" pitchFamily="34" charset="0"/>
            </a:endParaRPr>
          </a:p>
        </p:txBody>
      </p:sp>
      <p:sp>
        <p:nvSpPr>
          <p:cNvPr id="5" name="Rectangle 4"/>
          <p:cNvSpPr/>
          <p:nvPr/>
        </p:nvSpPr>
        <p:spPr>
          <a:xfrm>
            <a:off x="3287731" y="2748065"/>
            <a:ext cx="5143169" cy="1477328"/>
          </a:xfrm>
          <a:prstGeom prst="rect">
            <a:avLst/>
          </a:prstGeom>
        </p:spPr>
        <p:txBody>
          <a:bodyPr wrap="square">
            <a:spAutoFit/>
          </a:bodyPr>
          <a:lstStyle/>
          <a:p>
            <a:pPr algn="just">
              <a:lnSpc>
                <a:spcPct val="150000"/>
              </a:lnSpc>
            </a:pPr>
            <a:r>
              <a:rPr lang="vi-VN" sz="2000"/>
              <a:t>Bảng Học sinh cho CSDL của một trường cần có các cột Mã học sinh (khóa chính), Họ và tên đệm, Tên, Ngày sinh, Giới tính,... </a:t>
            </a:r>
            <a:endParaRPr lang="en-US" sz="200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906" y="609923"/>
            <a:ext cx="7948015" cy="1015663"/>
          </a:xfrm>
          <a:prstGeom prst="rect">
            <a:avLst/>
          </a:prstGeom>
        </p:spPr>
        <p:txBody>
          <a:bodyPr wrap="square">
            <a:spAutoFit/>
          </a:bodyPr>
          <a:lstStyle/>
          <a:p>
            <a:pPr algn="just">
              <a:lnSpc>
                <a:spcPct val="150000"/>
              </a:lnSpc>
            </a:pPr>
            <a:r>
              <a:rPr lang="vi-VN" sz="2000" b="1" smtClean="0">
                <a:solidFill>
                  <a:srgbClr val="C00000"/>
                </a:solidFill>
              </a:rPr>
              <a:t>Câu 2 (SGK - tr.138). </a:t>
            </a:r>
            <a:r>
              <a:rPr lang="vi-VN" sz="2000"/>
              <a:t>Theo em, trong bảng Bạn Đọc, những trường dữ liệu nào hoàn toàn giống như trong bảng Học sinh.</a:t>
            </a:r>
            <a:endParaRPr lang="en-US" sz="2000"/>
          </a:p>
        </p:txBody>
      </p:sp>
      <p:grpSp>
        <p:nvGrpSpPr>
          <p:cNvPr id="4" name="Group 3"/>
          <p:cNvGrpSpPr/>
          <p:nvPr/>
        </p:nvGrpSpPr>
        <p:grpSpPr>
          <a:xfrm>
            <a:off x="1548483" y="1928027"/>
            <a:ext cx="7218290" cy="2060627"/>
            <a:chOff x="1548483" y="1928027"/>
            <a:chExt cx="7218290" cy="2060627"/>
          </a:xfrm>
        </p:grpSpPr>
        <p:pic>
          <p:nvPicPr>
            <p:cNvPr id="2" name="Picture 1"/>
            <p:cNvPicPr>
              <a:picLocks noChangeAspect="1"/>
            </p:cNvPicPr>
            <p:nvPr/>
          </p:nvPicPr>
          <p:blipFill>
            <a:blip r:embed="rId2"/>
            <a:stretch>
              <a:fillRect/>
            </a:stretch>
          </p:blipFill>
          <p:spPr>
            <a:xfrm>
              <a:off x="1548483" y="1928027"/>
              <a:ext cx="7218290" cy="2060627"/>
            </a:xfrm>
            <a:prstGeom prst="rect">
              <a:avLst/>
            </a:prstGeom>
          </p:spPr>
        </p:pic>
        <p:sp>
          <p:nvSpPr>
            <p:cNvPr id="6" name="Rectangle 5"/>
            <p:cNvSpPr/>
            <p:nvPr/>
          </p:nvSpPr>
          <p:spPr>
            <a:xfrm>
              <a:off x="2461614" y="1988845"/>
              <a:ext cx="6127580" cy="1938992"/>
            </a:xfrm>
            <a:prstGeom prst="rect">
              <a:avLst/>
            </a:prstGeom>
          </p:spPr>
          <p:txBody>
            <a:bodyPr wrap="square">
              <a:spAutoFit/>
            </a:bodyPr>
            <a:lstStyle/>
            <a:p>
              <a:pPr algn="just">
                <a:lnSpc>
                  <a:spcPct val="150000"/>
                </a:lnSpc>
              </a:pPr>
              <a:r>
                <a:rPr lang="vi-VN" sz="2000"/>
                <a:t>Trong bảng Bạn Đọc, những trường dữ liệu sau đây cần nhập từ bảng Học Sinh bằng cách dùng liên kết khóa ngoài - khóa chính để đảm bảo tính nhất quán dữ liệu: </a:t>
              </a:r>
              <a:r>
                <a:rPr lang="vi-VN" sz="2000">
                  <a:solidFill>
                    <a:srgbClr val="0070C0"/>
                  </a:solidFill>
                </a:rPr>
                <a:t>Họ và đệm</a:t>
              </a:r>
              <a:r>
                <a:rPr lang="vi-VN" sz="2000"/>
                <a:t>, </a:t>
              </a:r>
              <a:r>
                <a:rPr lang="vi-VN" sz="2000">
                  <a:solidFill>
                    <a:srgbClr val="0070C0"/>
                  </a:solidFill>
                </a:rPr>
                <a:t>Tên</a:t>
              </a:r>
              <a:r>
                <a:rPr lang="vi-VN" sz="2000"/>
                <a:t>, </a:t>
              </a:r>
              <a:r>
                <a:rPr lang="vi-VN" sz="2000">
                  <a:solidFill>
                    <a:srgbClr val="0070C0"/>
                  </a:solidFill>
                </a:rPr>
                <a:t>Ngày sinh</a:t>
              </a:r>
              <a:r>
                <a:rPr lang="vi-VN" sz="2000"/>
                <a:t>, </a:t>
              </a:r>
              <a:r>
                <a:rPr lang="vi-VN" sz="2000">
                  <a:solidFill>
                    <a:srgbClr val="0070C0"/>
                  </a:solidFill>
                </a:rPr>
                <a:t>Giới tính</a:t>
              </a:r>
              <a:r>
                <a:rPr lang="vi-VN" sz="2000"/>
                <a:t>.</a:t>
              </a:r>
              <a:endParaRPr lang="en-US" sz="2000"/>
            </a:p>
          </p:txBody>
        </p:sp>
      </p:grpSp>
      <p:pic>
        <p:nvPicPr>
          <p:cNvPr id="7" name="Picture 6"/>
          <p:cNvPicPr>
            <a:picLocks noChangeAspect="1"/>
          </p:cNvPicPr>
          <p:nvPr/>
        </p:nvPicPr>
        <p:blipFill>
          <a:blip r:embed="rId3"/>
          <a:stretch>
            <a:fillRect/>
          </a:stretch>
        </p:blipFill>
        <p:spPr>
          <a:xfrm>
            <a:off x="476793" y="3339100"/>
            <a:ext cx="1493656" cy="1553782"/>
          </a:xfrm>
          <a:prstGeom prst="rect">
            <a:avLst/>
          </a:prstGeom>
        </p:spPr>
      </p:pic>
    </p:spTree>
    <p:extLst>
      <p:ext uri="{BB962C8B-B14F-4D97-AF65-F5344CB8AC3E}">
        <p14:creationId xmlns:p14="http://schemas.microsoft.com/office/powerpoint/2010/main" val="414924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3" name="Group 2"/>
          <p:cNvGrpSpPr/>
          <p:nvPr/>
        </p:nvGrpSpPr>
        <p:grpSpPr>
          <a:xfrm>
            <a:off x="713100" y="3662905"/>
            <a:ext cx="4356125" cy="866175"/>
            <a:chOff x="713100" y="3662905"/>
            <a:chExt cx="4356125" cy="866175"/>
          </a:xfrm>
        </p:grpSpPr>
        <p:sp>
          <p:nvSpPr>
            <p:cNvPr id="1896" name="Google Shape;1896;p44"/>
            <p:cNvSpPr/>
            <p:nvPr/>
          </p:nvSpPr>
          <p:spPr>
            <a:xfrm>
              <a:off x="713225" y="4089880"/>
              <a:ext cx="4356000" cy="439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vi-VN" sz="2000" smtClean="0">
                  <a:latin typeface="Arial" panose="020B0604020202020204" pitchFamily="34" charset="0"/>
                  <a:ea typeface="Anton"/>
                  <a:cs typeface="Arial" panose="020B0604020202020204" pitchFamily="34" charset="0"/>
                  <a:sym typeface="Anton"/>
                </a:rPr>
                <a:t>Ghi nhớ kiến thức đã học</a:t>
              </a:r>
              <a:endParaRPr sz="2000">
                <a:latin typeface="Arial" panose="020B0604020202020204" pitchFamily="34" charset="0"/>
                <a:ea typeface="Anton"/>
                <a:cs typeface="Arial" panose="020B0604020202020204" pitchFamily="34" charset="0"/>
                <a:sym typeface="Anton"/>
              </a:endParaRPr>
            </a:p>
          </p:txBody>
        </p:sp>
        <p:sp>
          <p:nvSpPr>
            <p:cNvPr id="1898" name="Google Shape;1898;p44"/>
            <p:cNvSpPr/>
            <p:nvPr/>
          </p:nvSpPr>
          <p:spPr>
            <a:xfrm>
              <a:off x="713100" y="3662905"/>
              <a:ext cx="369600" cy="369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s" sz="2400" b="1">
                  <a:solidFill>
                    <a:srgbClr val="2D435B"/>
                  </a:solidFill>
                  <a:latin typeface="Arial" panose="020B0604020202020204" pitchFamily="34" charset="0"/>
                  <a:ea typeface="Anton"/>
                  <a:cs typeface="Arial" panose="020B0604020202020204" pitchFamily="34" charset="0"/>
                  <a:sym typeface="Anton"/>
                </a:rPr>
                <a:t>1</a:t>
              </a:r>
              <a:endParaRPr sz="2400" b="1">
                <a:solidFill>
                  <a:srgbClr val="2D435B"/>
                </a:solidFill>
                <a:latin typeface="Arial" panose="020B0604020202020204" pitchFamily="34" charset="0"/>
                <a:ea typeface="Anton"/>
                <a:cs typeface="Arial" panose="020B0604020202020204" pitchFamily="34" charset="0"/>
                <a:sym typeface="Anton"/>
              </a:endParaRPr>
            </a:p>
          </p:txBody>
        </p:sp>
      </p:grpSp>
      <p:grpSp>
        <p:nvGrpSpPr>
          <p:cNvPr id="4" name="Group 3"/>
          <p:cNvGrpSpPr/>
          <p:nvPr/>
        </p:nvGrpSpPr>
        <p:grpSpPr>
          <a:xfrm>
            <a:off x="2394006" y="2498986"/>
            <a:ext cx="4356000" cy="866175"/>
            <a:chOff x="2394006" y="2498986"/>
            <a:chExt cx="4356000" cy="866175"/>
          </a:xfrm>
        </p:grpSpPr>
        <p:sp>
          <p:nvSpPr>
            <p:cNvPr id="1900" name="Google Shape;1900;p44"/>
            <p:cNvSpPr/>
            <p:nvPr/>
          </p:nvSpPr>
          <p:spPr>
            <a:xfrm>
              <a:off x="2394006" y="2925961"/>
              <a:ext cx="4356000" cy="439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vi-VN" sz="2000" smtClean="0">
                  <a:latin typeface="Arial" panose="020B0604020202020204" pitchFamily="34" charset="0"/>
                  <a:ea typeface="Anton"/>
                  <a:cs typeface="Arial" panose="020B0604020202020204" pitchFamily="34" charset="0"/>
                  <a:sym typeface="Anton"/>
                </a:rPr>
                <a:t>Hoàn thành bài tập trong SBT</a:t>
              </a:r>
              <a:endParaRPr sz="2000">
                <a:latin typeface="Arial" panose="020B0604020202020204" pitchFamily="34" charset="0"/>
                <a:ea typeface="Anton"/>
                <a:cs typeface="Arial" panose="020B0604020202020204" pitchFamily="34" charset="0"/>
                <a:sym typeface="Anton"/>
              </a:endParaRPr>
            </a:p>
          </p:txBody>
        </p:sp>
        <p:sp>
          <p:nvSpPr>
            <p:cNvPr id="1902" name="Google Shape;1902;p44"/>
            <p:cNvSpPr/>
            <p:nvPr/>
          </p:nvSpPr>
          <p:spPr>
            <a:xfrm>
              <a:off x="2394075" y="2498986"/>
              <a:ext cx="369600" cy="369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s" sz="2400" b="1">
                  <a:solidFill>
                    <a:srgbClr val="2D435B"/>
                  </a:solidFill>
                  <a:latin typeface="Arial" panose="020B0604020202020204" pitchFamily="34" charset="0"/>
                  <a:ea typeface="Anton"/>
                  <a:cs typeface="Arial" panose="020B0604020202020204" pitchFamily="34" charset="0"/>
                  <a:sym typeface="Anton"/>
                </a:rPr>
                <a:t>2</a:t>
              </a:r>
              <a:endParaRPr sz="2400" b="1">
                <a:solidFill>
                  <a:srgbClr val="2D435B"/>
                </a:solidFill>
                <a:latin typeface="Arial" panose="020B0604020202020204" pitchFamily="34" charset="0"/>
                <a:ea typeface="Anton"/>
                <a:cs typeface="Arial" panose="020B0604020202020204" pitchFamily="34" charset="0"/>
                <a:sym typeface="Anton"/>
              </a:endParaRPr>
            </a:p>
          </p:txBody>
        </p:sp>
      </p:grpSp>
      <p:cxnSp>
        <p:nvCxnSpPr>
          <p:cNvPr id="1903" name="Google Shape;1903;p44"/>
          <p:cNvCxnSpPr>
            <a:stCxn id="1902" idx="1"/>
            <a:endCxn id="1898" idx="3"/>
          </p:cNvCxnSpPr>
          <p:nvPr/>
        </p:nvCxnSpPr>
        <p:spPr>
          <a:xfrm flipH="1">
            <a:off x="1082775" y="2683786"/>
            <a:ext cx="1311300" cy="1164000"/>
          </a:xfrm>
          <a:prstGeom prst="bentConnector3">
            <a:avLst>
              <a:gd name="adj1" fmla="val 50003"/>
            </a:avLst>
          </a:prstGeom>
          <a:noFill/>
          <a:ln w="19050" cap="flat" cmpd="sng">
            <a:solidFill>
              <a:schemeClr val="dk1"/>
            </a:solidFill>
            <a:prstDash val="dot"/>
            <a:round/>
            <a:headEnd type="none" w="med" len="med"/>
            <a:tailEnd type="none" w="med" len="med"/>
          </a:ln>
        </p:spPr>
      </p:cxnSp>
      <p:grpSp>
        <p:nvGrpSpPr>
          <p:cNvPr id="5" name="Group 4"/>
          <p:cNvGrpSpPr/>
          <p:nvPr/>
        </p:nvGrpSpPr>
        <p:grpSpPr>
          <a:xfrm>
            <a:off x="4074900" y="1335067"/>
            <a:ext cx="4442376" cy="866175"/>
            <a:chOff x="4074900" y="1335067"/>
            <a:chExt cx="4442376" cy="866175"/>
          </a:xfrm>
        </p:grpSpPr>
        <p:sp>
          <p:nvSpPr>
            <p:cNvPr id="1905" name="Google Shape;1905;p44"/>
            <p:cNvSpPr/>
            <p:nvPr/>
          </p:nvSpPr>
          <p:spPr>
            <a:xfrm>
              <a:off x="4074900" y="1762042"/>
              <a:ext cx="4442376" cy="4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vi-VN" sz="2000" smtClean="0">
                  <a:latin typeface="Arial" panose="020B0604020202020204" pitchFamily="34" charset="0"/>
                  <a:ea typeface="Anton"/>
                  <a:cs typeface="Arial" panose="020B0604020202020204" pitchFamily="34" charset="0"/>
                  <a:sym typeface="Anton"/>
                </a:rPr>
                <a:t>Đọc và chuẩn bị trước bài sau - </a:t>
              </a:r>
              <a:r>
                <a:rPr lang="vi-VN" sz="2000" b="1" smtClean="0">
                  <a:latin typeface="Arial" panose="020B0604020202020204" pitchFamily="34" charset="0"/>
                  <a:ea typeface="Anton"/>
                  <a:cs typeface="Arial" panose="020B0604020202020204" pitchFamily="34" charset="0"/>
                  <a:sym typeface="Anton"/>
                </a:rPr>
                <a:t>Bài 3 </a:t>
              </a:r>
              <a:endParaRPr sz="2000" b="1">
                <a:latin typeface="Arial" panose="020B0604020202020204" pitchFamily="34" charset="0"/>
                <a:ea typeface="Anton"/>
                <a:cs typeface="Arial" panose="020B0604020202020204" pitchFamily="34" charset="0"/>
                <a:sym typeface="Anton"/>
              </a:endParaRPr>
            </a:p>
          </p:txBody>
        </p:sp>
        <p:sp>
          <p:nvSpPr>
            <p:cNvPr id="1907" name="Google Shape;1907;p44"/>
            <p:cNvSpPr/>
            <p:nvPr/>
          </p:nvSpPr>
          <p:spPr>
            <a:xfrm>
              <a:off x="4074975" y="1335067"/>
              <a:ext cx="369600" cy="369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s" sz="2400" b="1">
                  <a:solidFill>
                    <a:srgbClr val="2D435B"/>
                  </a:solidFill>
                  <a:latin typeface="Arial" panose="020B0604020202020204" pitchFamily="34" charset="0"/>
                  <a:ea typeface="Anton"/>
                  <a:cs typeface="Arial" panose="020B0604020202020204" pitchFamily="34" charset="0"/>
                  <a:sym typeface="Anton"/>
                </a:rPr>
                <a:t>3</a:t>
              </a:r>
              <a:endParaRPr sz="2400" b="1">
                <a:solidFill>
                  <a:srgbClr val="2D435B"/>
                </a:solidFill>
                <a:latin typeface="Arial" panose="020B0604020202020204" pitchFamily="34" charset="0"/>
                <a:ea typeface="Anton"/>
                <a:cs typeface="Arial" panose="020B0604020202020204" pitchFamily="34" charset="0"/>
                <a:sym typeface="Anton"/>
              </a:endParaRPr>
            </a:p>
          </p:txBody>
        </p:sp>
      </p:grpSp>
      <p:cxnSp>
        <p:nvCxnSpPr>
          <p:cNvPr id="1908" name="Google Shape;1908;p44"/>
          <p:cNvCxnSpPr>
            <a:stCxn id="1902" idx="3"/>
            <a:endCxn id="1907" idx="1"/>
          </p:cNvCxnSpPr>
          <p:nvPr/>
        </p:nvCxnSpPr>
        <p:spPr>
          <a:xfrm rot="10800000" flipH="1">
            <a:off x="2763675" y="1519786"/>
            <a:ext cx="1311300" cy="1164000"/>
          </a:xfrm>
          <a:prstGeom prst="bentConnector3">
            <a:avLst>
              <a:gd name="adj1" fmla="val 50000"/>
            </a:avLst>
          </a:prstGeom>
          <a:noFill/>
          <a:ln w="19050" cap="flat" cmpd="sng">
            <a:solidFill>
              <a:schemeClr val="dk1"/>
            </a:solidFill>
            <a:prstDash val="dot"/>
            <a:round/>
            <a:headEnd type="none" w="med" len="med"/>
            <a:tailEnd type="none" w="med" len="med"/>
          </a:ln>
        </p:spPr>
      </p:cxnSp>
      <p:sp>
        <p:nvSpPr>
          <p:cNvPr id="18" name="Google Shape;836;p24"/>
          <p:cNvSpPr txBox="1">
            <a:spLocks noGrp="1"/>
          </p:cNvSpPr>
          <p:nvPr>
            <p:ph type="title"/>
          </p:nvPr>
        </p:nvSpPr>
        <p:spPr>
          <a:xfrm>
            <a:off x="713100" y="486816"/>
            <a:ext cx="7717800" cy="5424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b="1" smtClean="0">
                <a:latin typeface="Arial" panose="020B0604020202020204" pitchFamily="34" charset="0"/>
                <a:cs typeface="Arial" panose="020B0604020202020204" pitchFamily="34" charset="0"/>
              </a:rPr>
              <a:t>HƯỚNG DẪN VỀ NHÀ</a:t>
            </a:r>
            <a:endParaRPr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13291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03"/>
                                        </p:tgtEl>
                                        <p:attrNameLst>
                                          <p:attrName>style.visibility</p:attrName>
                                        </p:attrNameLst>
                                      </p:cBhvr>
                                      <p:to>
                                        <p:strVal val="visible"/>
                                      </p:to>
                                    </p:set>
                                    <p:animEffect transition="in" filter="fade">
                                      <p:cBhvr>
                                        <p:cTn id="10" dur="500"/>
                                        <p:tgtEl>
                                          <p:spTgt spid="190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908"/>
                                        </p:tgtEl>
                                        <p:attrNameLst>
                                          <p:attrName>style.visibility</p:attrName>
                                        </p:attrNameLst>
                                      </p:cBhvr>
                                      <p:to>
                                        <p:strVal val="visible"/>
                                      </p:to>
                                    </p:set>
                                    <p:animEffect transition="in" filter="fade">
                                      <p:cBhvr>
                                        <p:cTn id="17" dur="500"/>
                                        <p:tgtEl>
                                          <p:spTgt spid="190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3" name="TextBox 2"/>
          <p:cNvSpPr txBox="1"/>
          <p:nvPr/>
        </p:nvSpPr>
        <p:spPr>
          <a:xfrm>
            <a:off x="565079" y="1160979"/>
            <a:ext cx="8044666" cy="1824923"/>
          </a:xfrm>
          <a:prstGeom prst="rect">
            <a:avLst/>
          </a:prstGeom>
          <a:noFill/>
        </p:spPr>
        <p:txBody>
          <a:bodyPr wrap="square" rtlCol="0">
            <a:spAutoFit/>
          </a:bodyPr>
          <a:lstStyle/>
          <a:p>
            <a:pPr algn="ctr">
              <a:lnSpc>
                <a:spcPct val="150000"/>
              </a:lnSpc>
            </a:pPr>
            <a:r>
              <a:rPr lang="vi-VN" sz="4000" b="1" smtClean="0">
                <a:solidFill>
                  <a:srgbClr val="2D435B">
                    <a:lumMod val="75000"/>
                  </a:srgbClr>
                </a:solidFill>
              </a:rPr>
              <a:t>BÀI HỌC KẾT THÚC, </a:t>
            </a:r>
          </a:p>
          <a:p>
            <a:pPr algn="ctr">
              <a:lnSpc>
                <a:spcPct val="150000"/>
              </a:lnSpc>
            </a:pPr>
            <a:r>
              <a:rPr lang="vi-VN" sz="4000" b="1" smtClean="0">
                <a:solidFill>
                  <a:srgbClr val="2D435B">
                    <a:lumMod val="75000"/>
                  </a:srgbClr>
                </a:solidFill>
              </a:rPr>
              <a:t>TẠM BIỆT VÀ HẸN GẶP LẠI!</a:t>
            </a:r>
            <a:endParaRPr lang="en-US" sz="4000" b="1">
              <a:solidFill>
                <a:srgbClr val="2D435B">
                  <a:lumMod val="75000"/>
                </a:srgbClr>
              </a:solidFill>
            </a:endParaRPr>
          </a:p>
        </p:txBody>
      </p:sp>
      <p:pic>
        <p:nvPicPr>
          <p:cNvPr id="2" name="Picture 1"/>
          <p:cNvPicPr>
            <a:picLocks noChangeAspect="1"/>
          </p:cNvPicPr>
          <p:nvPr/>
        </p:nvPicPr>
        <p:blipFill>
          <a:blip r:embed="rId3"/>
          <a:stretch>
            <a:fillRect/>
          </a:stretch>
        </p:blipFill>
        <p:spPr>
          <a:xfrm>
            <a:off x="2095790" y="3549064"/>
            <a:ext cx="4767485" cy="1518036"/>
          </a:xfrm>
          <a:prstGeom prst="rect">
            <a:avLst/>
          </a:prstGeom>
        </p:spPr>
      </p:pic>
    </p:spTree>
    <p:extLst>
      <p:ext uri="{BB962C8B-B14F-4D97-AF65-F5344CB8AC3E}">
        <p14:creationId xmlns:p14="http://schemas.microsoft.com/office/powerpoint/2010/main" val="393165958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33" name="TextBox 32"/>
          <p:cNvSpPr txBox="1"/>
          <p:nvPr/>
        </p:nvSpPr>
        <p:spPr>
          <a:xfrm>
            <a:off x="865118" y="1818527"/>
            <a:ext cx="7508319" cy="1824923"/>
          </a:xfrm>
          <a:prstGeom prst="rect">
            <a:avLst/>
          </a:prstGeom>
          <a:noFill/>
        </p:spPr>
        <p:txBody>
          <a:bodyPr wrap="square" rtlCol="0">
            <a:spAutoFit/>
          </a:bodyPr>
          <a:lstStyle/>
          <a:p>
            <a:pPr algn="ctr">
              <a:lnSpc>
                <a:spcPct val="150000"/>
              </a:lnSpc>
            </a:pPr>
            <a:r>
              <a:rPr lang="vi-VN" sz="4000" b="1" smtClean="0">
                <a:solidFill>
                  <a:schemeClr val="tx2">
                    <a:lumMod val="25000"/>
                  </a:schemeClr>
                </a:solidFill>
              </a:rPr>
              <a:t>1. CÁC BẢNG TRONG CƠ SỞ DỮ LIỆU THƯ VIỆN TRƯỜNG</a:t>
            </a:r>
            <a:endParaRPr lang="vi-VN" sz="4000" b="1">
              <a:solidFill>
                <a:schemeClr val="tx2">
                  <a:lumMod val="25000"/>
                </a:schemeClr>
              </a:solidFill>
            </a:endParaRPr>
          </a:p>
        </p:txBody>
      </p:sp>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3" name="Title 2"/>
          <p:cNvSpPr>
            <a:spLocks noGrp="1"/>
          </p:cNvSpPr>
          <p:nvPr>
            <p:ph type="title"/>
          </p:nvPr>
        </p:nvSpPr>
        <p:spPr>
          <a:solidFill>
            <a:schemeClr val="bg2">
              <a:lumMod val="90000"/>
            </a:schemeClr>
          </a:solidFill>
        </p:spPr>
        <p:txBody>
          <a:bodyPr/>
          <a:lstStyle/>
          <a:p>
            <a:r>
              <a:rPr lang="vi-VN" sz="2400" b="1" smtClean="0">
                <a:solidFill>
                  <a:schemeClr val="accent2">
                    <a:lumMod val="50000"/>
                  </a:schemeClr>
                </a:solidFill>
                <a:latin typeface="Arial" panose="020B0604020202020204" pitchFamily="34" charset="0"/>
                <a:cs typeface="Arial" panose="020B0604020202020204" pitchFamily="34" charset="0"/>
              </a:rPr>
              <a:t>a) Các cột trong bảng</a:t>
            </a:r>
            <a:endParaRPr lang="en-US" sz="2400" b="1">
              <a:solidFill>
                <a:schemeClr val="accent2">
                  <a:lumMod val="50000"/>
                </a:schemeClr>
              </a:solidFill>
              <a:latin typeface="Arial" panose="020B0604020202020204" pitchFamily="34" charset="0"/>
              <a:cs typeface="Arial" panose="020B0604020202020204" pitchFamily="34" charset="0"/>
            </a:endParaRPr>
          </a:p>
        </p:txBody>
      </p:sp>
      <p:grpSp>
        <p:nvGrpSpPr>
          <p:cNvPr id="6" name="Group 5"/>
          <p:cNvGrpSpPr/>
          <p:nvPr/>
        </p:nvGrpSpPr>
        <p:grpSpPr>
          <a:xfrm>
            <a:off x="713100" y="2581083"/>
            <a:ext cx="3454258" cy="2443102"/>
            <a:chOff x="542019" y="2594054"/>
            <a:chExt cx="3454258" cy="2443102"/>
          </a:xfrm>
        </p:grpSpPr>
        <p:pic>
          <p:nvPicPr>
            <p:cNvPr id="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542019" y="2594054"/>
              <a:ext cx="3454258" cy="2443102"/>
            </a:xfrm>
            <a:prstGeom prst="rect">
              <a:avLst/>
            </a:prstGeom>
          </p:spPr>
        </p:pic>
        <p:sp>
          <p:nvSpPr>
            <p:cNvPr id="8" name="Rectangle 7"/>
            <p:cNvSpPr/>
            <p:nvPr/>
          </p:nvSpPr>
          <p:spPr>
            <a:xfrm>
              <a:off x="2455524" y="2594054"/>
              <a:ext cx="739739" cy="5601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995870" y="1397285"/>
            <a:ext cx="5435030" cy="2018322"/>
            <a:chOff x="3030875" y="1091758"/>
            <a:chExt cx="5435030" cy="2018322"/>
          </a:xfrm>
        </p:grpSpPr>
        <p:grpSp>
          <p:nvGrpSpPr>
            <p:cNvPr id="10" name="Group 11"/>
            <p:cNvGrpSpPr/>
            <p:nvPr/>
          </p:nvGrpSpPr>
          <p:grpSpPr>
            <a:xfrm flipH="1">
              <a:off x="3030875" y="1091758"/>
              <a:ext cx="5435030" cy="2018322"/>
              <a:chOff x="0" y="60820"/>
              <a:chExt cx="6238240" cy="2051191"/>
            </a:xfrm>
            <a:solidFill>
              <a:schemeClr val="accent3"/>
            </a:solidFill>
          </p:grpSpPr>
          <p:sp>
            <p:nvSpPr>
              <p:cNvPr id="12" name="Freeform 12"/>
              <p:cNvSpPr/>
              <p:nvPr/>
            </p:nvSpPr>
            <p:spPr>
              <a:xfrm>
                <a:off x="0" y="60820"/>
                <a:ext cx="6238240" cy="2051191"/>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11" name="Rectangle 10"/>
            <p:cNvSpPr/>
            <p:nvPr/>
          </p:nvSpPr>
          <p:spPr>
            <a:xfrm>
              <a:off x="3770614" y="1231243"/>
              <a:ext cx="4572000" cy="1553054"/>
            </a:xfrm>
            <a:prstGeom prst="rect">
              <a:avLst/>
            </a:prstGeom>
          </p:spPr>
          <p:txBody>
            <a:bodyPr wrap="square">
              <a:spAutoFit/>
            </a:bodyPr>
            <a:lstStyle/>
            <a:p>
              <a:pPr algn="just">
                <a:lnSpc>
                  <a:spcPct val="150000"/>
                </a:lnSpc>
              </a:pPr>
              <a:r>
                <a:rPr lang="vi-VN" sz="2200"/>
                <a:t>Thảo luận nhóm đôi, đọc hiểu mục </a:t>
              </a:r>
              <a:r>
                <a:rPr lang="vi-VN" sz="2200" smtClean="0"/>
                <a:t>1a, quan </a:t>
              </a:r>
              <a:r>
                <a:rPr lang="vi-VN" sz="2200"/>
                <a:t>sát Bảng 1 tr.133 </a:t>
              </a:r>
              <a:r>
                <a:rPr lang="vi-VN" sz="2200" smtClean="0"/>
                <a:t>SGK </a:t>
              </a:r>
              <a:r>
                <a:rPr lang="vi-VN" sz="2200"/>
                <a:t>và hoàn thành phiếu học tập sau:</a:t>
              </a:r>
              <a:endParaRPr lang="en-US" sz="22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FFEDCB"/>
          </a:solidFill>
          <a:ln>
            <a:solidFill>
              <a:srgbClr val="FFE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32552" y="224486"/>
            <a:ext cx="7238144" cy="400110"/>
          </a:xfrm>
          <a:prstGeom prst="rect">
            <a:avLst/>
          </a:prstGeom>
        </p:spPr>
        <p:txBody>
          <a:bodyPr wrap="square">
            <a:spAutoFit/>
          </a:bodyPr>
          <a:lstStyle/>
          <a:p>
            <a:pPr algn="ctr"/>
            <a:r>
              <a:rPr lang="vi-VN" sz="2000" b="1">
                <a:solidFill>
                  <a:schemeClr val="accent3">
                    <a:lumMod val="25000"/>
                  </a:schemeClr>
                </a:solidFill>
              </a:rPr>
              <a:t>Phiếu học tập: </a:t>
            </a:r>
            <a:r>
              <a:rPr lang="vi-VN" sz="2000">
                <a:solidFill>
                  <a:schemeClr val="accent3">
                    <a:lumMod val="25000"/>
                  </a:schemeClr>
                </a:solidFill>
              </a:rPr>
              <a:t>Một số kiểu dữ liệu thường dùng trong Access</a:t>
            </a:r>
            <a:endParaRPr lang="en-US" sz="2000">
              <a:solidFill>
                <a:schemeClr val="accent3">
                  <a:lumMod val="2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35968068"/>
              </p:ext>
            </p:extLst>
          </p:nvPr>
        </p:nvGraphicFramePr>
        <p:xfrm>
          <a:off x="297951" y="708917"/>
          <a:ext cx="8537823" cy="4376202"/>
        </p:xfrm>
        <a:graphic>
          <a:graphicData uri="http://schemas.openxmlformats.org/drawingml/2006/table">
            <a:tbl>
              <a:tblPr/>
              <a:tblGrid>
                <a:gridCol w="1411550"/>
                <a:gridCol w="1781569"/>
                <a:gridCol w="2302334"/>
                <a:gridCol w="3042370"/>
              </a:tblGrid>
              <a:tr h="366822">
                <a:tc>
                  <a:txBody>
                    <a:bodyPr/>
                    <a:lstStyle/>
                    <a:p>
                      <a:pPr algn="ctr">
                        <a:lnSpc>
                          <a:spcPct val="100000"/>
                        </a:lnSpc>
                        <a:spcAft>
                          <a:spcPts val="0"/>
                        </a:spcAft>
                      </a:pPr>
                      <a:r>
                        <a:rPr lang="en-US" sz="1800" b="1">
                          <a:solidFill>
                            <a:schemeClr val="accent5"/>
                          </a:solidFill>
                          <a:effectLst/>
                          <a:latin typeface="Arial" panose="020B0604020202020204" pitchFamily="34" charset="0"/>
                          <a:ea typeface="Times New Roman" panose="02020603050405020304" pitchFamily="18" charset="0"/>
                          <a:cs typeface="Arial" panose="020B0604020202020204" pitchFamily="34" charset="0"/>
                        </a:rPr>
                        <a:t>Tên kiểu</a:t>
                      </a:r>
                      <a:endParaRPr lang="en-US" sz="1200">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en-US" sz="1800" b="1">
                          <a:solidFill>
                            <a:schemeClr val="accent5"/>
                          </a:solidFill>
                          <a:effectLst/>
                          <a:latin typeface="Arial" panose="020B0604020202020204" pitchFamily="34" charset="0"/>
                          <a:ea typeface="Times New Roman" panose="02020603050405020304" pitchFamily="18" charset="0"/>
                          <a:cs typeface="Arial" panose="020B0604020202020204" pitchFamily="34" charset="0"/>
                        </a:rPr>
                        <a:t>Mô tả</a:t>
                      </a:r>
                      <a:endParaRPr lang="en-US" sz="1200">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en-US" sz="1800" b="1">
                          <a:solidFill>
                            <a:schemeClr val="accent5"/>
                          </a:solidFill>
                          <a:effectLst/>
                          <a:latin typeface="Arial" panose="020B0604020202020204" pitchFamily="34" charset="0"/>
                          <a:ea typeface="Times New Roman" panose="02020603050405020304" pitchFamily="18" charset="0"/>
                          <a:cs typeface="Arial" panose="020B0604020202020204" pitchFamily="34" charset="0"/>
                        </a:rPr>
                        <a:t>Kích thước</a:t>
                      </a:r>
                      <a:endParaRPr lang="en-US" sz="1200">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en-US" sz="1800" b="1">
                          <a:solidFill>
                            <a:schemeClr val="accent5"/>
                          </a:solidFill>
                          <a:effectLst/>
                          <a:latin typeface="Arial" panose="020B0604020202020204" pitchFamily="34" charset="0"/>
                          <a:ea typeface="Times New Roman" panose="02020603050405020304" pitchFamily="18" charset="0"/>
                          <a:cs typeface="Arial" panose="020B0604020202020204" pitchFamily="34" charset="0"/>
                        </a:rPr>
                        <a:t>Giải thích thêm</a:t>
                      </a:r>
                      <a:endParaRPr lang="en-US" sz="1200">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457194">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Short Text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 quá 255 kí tự</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771192">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 bản dài hơn</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824387">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5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các công thức, các hàm tính toán</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457194">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Date/Time</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457194">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tiền</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457194">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byte</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457194">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Yes/No</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0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8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440" marR="55440" marT="55440" marB="55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bl>
          </a:graphicData>
        </a:graphic>
      </p:graphicFrame>
    </p:spTree>
    <p:extLst>
      <p:ext uri="{BB962C8B-B14F-4D97-AF65-F5344CB8AC3E}">
        <p14:creationId xmlns:p14="http://schemas.microsoft.com/office/powerpoint/2010/main" val="40406608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FFEDCB"/>
          </a:solidFill>
          <a:ln>
            <a:solidFill>
              <a:srgbClr val="FFE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91661165"/>
              </p:ext>
            </p:extLst>
          </p:nvPr>
        </p:nvGraphicFramePr>
        <p:xfrm>
          <a:off x="0" y="513957"/>
          <a:ext cx="9144000" cy="4629543"/>
        </p:xfrm>
        <a:graphic>
          <a:graphicData uri="http://schemas.openxmlformats.org/drawingml/2006/table">
            <a:tbl>
              <a:tblPr/>
              <a:tblGrid>
                <a:gridCol w="1294544"/>
                <a:gridCol w="2774022"/>
                <a:gridCol w="1982913"/>
                <a:gridCol w="3092521"/>
              </a:tblGrid>
              <a:tr h="439553">
                <a:tc>
                  <a:txBody>
                    <a:bodyPr/>
                    <a:lstStyle/>
                    <a:p>
                      <a:pPr algn="ctr">
                        <a:lnSpc>
                          <a:spcPct val="140000"/>
                        </a:lnSpc>
                        <a:spcAft>
                          <a:spcPts val="0"/>
                        </a:spcAft>
                      </a:pPr>
                      <a:r>
                        <a:rPr lang="en-US" sz="1600" b="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Tên kiểu</a:t>
                      </a:r>
                      <a:endParaRPr lang="en-US" sz="160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lnSpc>
                          <a:spcPct val="140000"/>
                        </a:lnSpc>
                        <a:spcAft>
                          <a:spcPts val="0"/>
                        </a:spcAft>
                      </a:pPr>
                      <a:r>
                        <a:rPr lang="en-US" sz="1600" b="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Mô tả</a:t>
                      </a:r>
                      <a:endParaRPr lang="en-US" sz="160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lnSpc>
                          <a:spcPct val="140000"/>
                        </a:lnSpc>
                        <a:spcAft>
                          <a:spcPts val="0"/>
                        </a:spcAft>
                      </a:pPr>
                      <a:r>
                        <a:rPr lang="en-US" sz="1600" b="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Kích thước</a:t>
                      </a:r>
                      <a:endParaRPr lang="en-US" sz="160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lnSpc>
                          <a:spcPct val="140000"/>
                        </a:lnSpc>
                        <a:spcAft>
                          <a:spcPts val="0"/>
                        </a:spcAft>
                      </a:pPr>
                      <a:r>
                        <a:rPr lang="en-US" sz="1600" b="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Giải thích thêm</a:t>
                      </a:r>
                      <a:endParaRPr lang="en-US" sz="160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439553">
                <a:tc>
                  <a:txBody>
                    <a:bodyPr/>
                    <a:lstStyle/>
                    <a:p>
                      <a:pPr>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Short Text</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Xâu kí tự ngắn</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 quá 255 kí tự</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mục dữ liệu chữ</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435983">
                <a:tc>
                  <a:txBody>
                    <a:bodyPr/>
                    <a:lstStyle/>
                    <a:p>
                      <a:pPr>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Long Text</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 bản dài hơn</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Tới 63 999 kí tự</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 bản mô tả, giải thích thêm,...</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796038">
                <a:tc>
                  <a:txBody>
                    <a:bodyPr/>
                    <a:lstStyle/>
                    <a:p>
                      <a:pPr>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để tính toán</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2, 4, 8 byte</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các công thức, các hàm tính toán</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439553">
                <a:tc>
                  <a:txBody>
                    <a:bodyPr/>
                    <a:lstStyle/>
                    <a:p>
                      <a:pPr>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Date/Time</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 gian</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byte</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các năm: 1900 - 9999</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796038">
                <a:tc>
                  <a:txBody>
                    <a:bodyPr/>
                    <a:lstStyle/>
                    <a:p>
                      <a:pPr>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Currency</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tiền</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byte</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thể có từ 1 đến 4 chữ số phần thập phân</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796038">
                <a:tc>
                  <a:txBody>
                    <a:bodyPr/>
                    <a:lstStyle/>
                    <a:p>
                      <a:pPr>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AutoNumber</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được Access sinh tự động</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byte</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 dần hoặc ngẫu nhiên khi thêm một bản ghi mới vào bảng</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486787">
                <a:tc>
                  <a:txBody>
                    <a:bodyPr/>
                    <a:lstStyle/>
                    <a:p>
                      <a:pPr>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Yes/No</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 nhận 1 trong 2 giá trị</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bit</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lnSpc>
                          <a:spcPct val="14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Yes/No, True/False, On/Off</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2615" marR="42615" marT="42615" marB="42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bl>
          </a:graphicData>
        </a:graphic>
      </p:graphicFrame>
      <p:sp>
        <p:nvSpPr>
          <p:cNvPr id="3" name="TextBox 2"/>
          <p:cNvSpPr txBox="1"/>
          <p:nvPr/>
        </p:nvSpPr>
        <p:spPr>
          <a:xfrm>
            <a:off x="2527443" y="92467"/>
            <a:ext cx="4089114" cy="369332"/>
          </a:xfrm>
          <a:prstGeom prst="rect">
            <a:avLst/>
          </a:prstGeom>
          <a:noFill/>
        </p:spPr>
        <p:txBody>
          <a:bodyPr wrap="square" rtlCol="0">
            <a:spAutoFit/>
          </a:bodyPr>
          <a:lstStyle/>
          <a:p>
            <a:pPr algn="ctr"/>
            <a:r>
              <a:rPr lang="vi-VN" sz="1800" b="1" smtClean="0">
                <a:solidFill>
                  <a:srgbClr val="C00000"/>
                </a:solidFill>
              </a:rPr>
              <a:t>ĐÁP ÁN PHIẾU HỌC TẬP</a:t>
            </a:r>
            <a:endParaRPr lang="en-US" sz="1800" b="1">
              <a:solidFill>
                <a:srgbClr val="C00000"/>
              </a:solidFill>
            </a:endParaRPr>
          </a:p>
        </p:txBody>
      </p:sp>
    </p:spTree>
    <p:extLst>
      <p:ext uri="{BB962C8B-B14F-4D97-AF65-F5344CB8AC3E}">
        <p14:creationId xmlns:p14="http://schemas.microsoft.com/office/powerpoint/2010/main" val="158015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 presetClass="entr" presetSubtype="5"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8" name="Group 7"/>
          <p:cNvGrpSpPr/>
          <p:nvPr/>
        </p:nvGrpSpPr>
        <p:grpSpPr>
          <a:xfrm>
            <a:off x="611269" y="395483"/>
            <a:ext cx="1663325" cy="1455149"/>
            <a:chOff x="642091" y="416032"/>
            <a:chExt cx="1663325" cy="1455149"/>
          </a:xfrm>
        </p:grpSpPr>
        <p:sp>
          <p:nvSpPr>
            <p:cNvPr id="6" name="Explosion 2 5"/>
            <p:cNvSpPr/>
            <p:nvPr/>
          </p:nvSpPr>
          <p:spPr>
            <a:xfrm rot="1106500">
              <a:off x="642091" y="416032"/>
              <a:ext cx="1663325" cy="1455149"/>
            </a:xfrm>
            <a:prstGeom prst="irregularSeal2">
              <a:avLst/>
            </a:prstGeom>
            <a:solidFill>
              <a:srgbClr val="C00000"/>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TextBox 6"/>
            <p:cNvSpPr txBox="1"/>
            <p:nvPr/>
          </p:nvSpPr>
          <p:spPr>
            <a:xfrm rot="21296976">
              <a:off x="852166" y="912774"/>
              <a:ext cx="1099335" cy="461665"/>
            </a:xfrm>
            <a:prstGeom prst="rect">
              <a:avLst/>
            </a:prstGeom>
            <a:noFill/>
          </p:spPr>
          <p:txBody>
            <a:bodyPr wrap="square" rtlCol="0">
              <a:spAutoFit/>
            </a:bodyPr>
            <a:lstStyle/>
            <a:p>
              <a:pPr algn="ctr"/>
              <a:r>
                <a:rPr lang="vi-VN" sz="2400" b="1" smtClean="0">
                  <a:solidFill>
                    <a:schemeClr val="accent4"/>
                  </a:solidFill>
                </a:rPr>
                <a:t>Lưu ý</a:t>
              </a:r>
              <a:endParaRPr lang="en-US" sz="2400" b="1">
                <a:solidFill>
                  <a:schemeClr val="accent4"/>
                </a:solidFill>
              </a:endParaRPr>
            </a:p>
          </p:txBody>
        </p:sp>
      </p:grpSp>
      <p:sp>
        <p:nvSpPr>
          <p:cNvPr id="9" name="Rectangle 8"/>
          <p:cNvSpPr/>
          <p:nvPr/>
        </p:nvSpPr>
        <p:spPr>
          <a:xfrm>
            <a:off x="672956" y="1869990"/>
            <a:ext cx="6447035" cy="101566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t>Các thuật ngữ trong tiếng Anh làm tên kiểu dữ liệu giống như </a:t>
            </a:r>
            <a:r>
              <a:rPr lang="vi-VN" sz="2000" smtClean="0"/>
              <a:t>các </a:t>
            </a:r>
            <a:r>
              <a:rPr lang="vi-VN" sz="2000"/>
              <a:t>từ khóa trong ngôn ngữ lập trình. </a:t>
            </a:r>
          </a:p>
        </p:txBody>
      </p:sp>
      <p:sp>
        <p:nvSpPr>
          <p:cNvPr id="10" name="Rectangle 9"/>
          <p:cNvSpPr/>
          <p:nvPr/>
        </p:nvSpPr>
        <p:spPr>
          <a:xfrm>
            <a:off x="672956" y="3024293"/>
            <a:ext cx="6447035" cy="1477328"/>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Các kiểu số (Number) chia ra các tên gọi cụ thể hơn: Byte, Integer, Long Integer, Single, Double ứng với kích thước khác nhau. </a:t>
            </a:r>
          </a:p>
        </p:txBody>
      </p:sp>
      <p:pic>
        <p:nvPicPr>
          <p:cNvPr id="11" name="Picture 10"/>
          <p:cNvPicPr>
            <a:picLocks noChangeAspect="1"/>
          </p:cNvPicPr>
          <p:nvPr/>
        </p:nvPicPr>
        <p:blipFill>
          <a:blip r:embed="rId3"/>
          <a:stretch>
            <a:fillRect/>
          </a:stretch>
        </p:blipFill>
        <p:spPr>
          <a:xfrm>
            <a:off x="7250817" y="1869990"/>
            <a:ext cx="1729885" cy="3172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Interface Consulting Toolkit Infographics by Slidesgo">
  <a:themeElements>
    <a:clrScheme name="Simple Light">
      <a:dk1>
        <a:srgbClr val="2D435B"/>
      </a:dk1>
      <a:lt1>
        <a:srgbClr val="FFEDCB"/>
      </a:lt1>
      <a:dk2>
        <a:srgbClr val="F7F9F9"/>
      </a:dk2>
      <a:lt2>
        <a:srgbClr val="DAEAEA"/>
      </a:lt2>
      <a:accent1>
        <a:srgbClr val="FFC75F"/>
      </a:accent1>
      <a:accent2>
        <a:srgbClr val="FF9F7C"/>
      </a:accent2>
      <a:accent3>
        <a:srgbClr val="E1BAF7"/>
      </a:accent3>
      <a:accent4>
        <a:srgbClr val="FFFFFF"/>
      </a:accent4>
      <a:accent5>
        <a:srgbClr val="FFFFFF"/>
      </a:accent5>
      <a:accent6>
        <a:srgbClr val="FFFFFF"/>
      </a:accent6>
      <a:hlink>
        <a:srgbClr val="2D43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2097</Words>
  <Application>Microsoft Office PowerPoint</Application>
  <PresentationFormat>On-screen Show (16:9)</PresentationFormat>
  <Paragraphs>226</Paragraphs>
  <Slides>43</Slides>
  <Notes>27</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Arial</vt:lpstr>
      <vt:lpstr>Calibri Light</vt:lpstr>
      <vt:lpstr>Cambria Math</vt:lpstr>
      <vt:lpstr>Times New Roman</vt:lpstr>
      <vt:lpstr>Calibri</vt:lpstr>
      <vt:lpstr>Roboto Condensed Light</vt:lpstr>
      <vt:lpstr>Bebas Neue</vt:lpstr>
      <vt:lpstr>Dosis</vt:lpstr>
      <vt:lpstr>Anton</vt:lpstr>
      <vt:lpstr>Wingdings</vt:lpstr>
      <vt:lpstr>Open Sans</vt:lpstr>
      <vt:lpstr>Interface Consulting Toolkit Infographics by Slidesgo</vt:lpstr>
      <vt:lpstr>1_Office Theme</vt:lpstr>
      <vt:lpstr>PowerPoint Presentation</vt:lpstr>
      <vt:lpstr>KHỞI ĐỘNG</vt:lpstr>
      <vt:lpstr>BÀI 2: TẠO BẢNG TRONG CƠ SỞ DỮ LIỆU</vt:lpstr>
      <vt:lpstr>NỘI DUNG BÀI HỌC</vt:lpstr>
      <vt:lpstr>PowerPoint Presentation</vt:lpstr>
      <vt:lpstr>a) Các cột trong bảng</vt:lpstr>
      <vt:lpstr>PowerPoint Presentation</vt:lpstr>
      <vt:lpstr>PowerPoint Presentation</vt:lpstr>
      <vt:lpstr>PowerPoint Presentation</vt:lpstr>
      <vt:lpstr>b) Thiết kế các bảng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Hướng dẫn tạo bảng theo thiết kế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tự kiểm tra SGK tr.138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Admin</cp:lastModifiedBy>
  <cp:revision>50</cp:revision>
  <dcterms:modified xsi:type="dcterms:W3CDTF">2024-09-13T17:20:05Z</dcterms:modified>
</cp:coreProperties>
</file>