
<file path=[Content_Types].xml><?xml version="1.0" encoding="utf-8"?>
<Types xmlns="http://schemas.openxmlformats.org/package/2006/content-types">
  <Default Extension="png" ContentType="image/png"/>
  <Default Extension="mp3" ContentType="audio/unknown"/>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80" r:id="rId2"/>
    <p:sldMasterId id="2147483692" r:id="rId3"/>
  </p:sldMasterIdLst>
  <p:notesMasterIdLst>
    <p:notesMasterId r:id="rId52"/>
  </p:notesMasterIdLst>
  <p:sldIdLst>
    <p:sldId id="312" r:id="rId4"/>
    <p:sldId id="313" r:id="rId5"/>
    <p:sldId id="314" r:id="rId6"/>
    <p:sldId id="328" r:id="rId7"/>
    <p:sldId id="327" r:id="rId8"/>
    <p:sldId id="316" r:id="rId9"/>
    <p:sldId id="257" r:id="rId10"/>
    <p:sldId id="329" r:id="rId11"/>
    <p:sldId id="330" r:id="rId12"/>
    <p:sldId id="331" r:id="rId13"/>
    <p:sldId id="262" r:id="rId14"/>
    <p:sldId id="332" r:id="rId15"/>
    <p:sldId id="259" r:id="rId16"/>
    <p:sldId id="333" r:id="rId17"/>
    <p:sldId id="334" r:id="rId18"/>
    <p:sldId id="335" r:id="rId19"/>
    <p:sldId id="336" r:id="rId20"/>
    <p:sldId id="349" r:id="rId21"/>
    <p:sldId id="317" r:id="rId22"/>
    <p:sldId id="337" r:id="rId23"/>
    <p:sldId id="339" r:id="rId24"/>
    <p:sldId id="338" r:id="rId25"/>
    <p:sldId id="340" r:id="rId26"/>
    <p:sldId id="341" r:id="rId27"/>
    <p:sldId id="342" r:id="rId28"/>
    <p:sldId id="343" r:id="rId29"/>
    <p:sldId id="346" r:id="rId30"/>
    <p:sldId id="344" r:id="rId31"/>
    <p:sldId id="345" r:id="rId32"/>
    <p:sldId id="347" r:id="rId33"/>
    <p:sldId id="348" r:id="rId34"/>
    <p:sldId id="350" r:id="rId35"/>
    <p:sldId id="264" r:id="rId36"/>
    <p:sldId id="265" r:id="rId37"/>
    <p:sldId id="261" r:id="rId38"/>
    <p:sldId id="258" r:id="rId39"/>
    <p:sldId id="266" r:id="rId40"/>
    <p:sldId id="352" r:id="rId41"/>
    <p:sldId id="351" r:id="rId42"/>
    <p:sldId id="353" r:id="rId43"/>
    <p:sldId id="357" r:id="rId44"/>
    <p:sldId id="356" r:id="rId45"/>
    <p:sldId id="355" r:id="rId46"/>
    <p:sldId id="354" r:id="rId47"/>
    <p:sldId id="358" r:id="rId48"/>
    <p:sldId id="324" r:id="rId49"/>
    <p:sldId id="325" r:id="rId50"/>
    <p:sldId id="326" r:id="rId51"/>
  </p:sldIdLst>
  <p:sldSz cx="9144000" cy="5143500" type="screen16x9"/>
  <p:notesSz cx="6858000" cy="9144000"/>
  <p:embeddedFontLst>
    <p:embeddedFont>
      <p:font typeface="Anaheim" charset="0"/>
      <p:regular r:id="rId53"/>
    </p:embeddedFont>
    <p:embeddedFont>
      <p:font typeface="Figtree" charset="0"/>
      <p:regular r:id="rId54"/>
      <p:bold r:id="rId55"/>
      <p:italic r:id="rId56"/>
      <p:boldItalic r:id="rId57"/>
    </p:embeddedFont>
    <p:embeddedFont>
      <p:font typeface="Calibri" pitchFamily="34" charset="0"/>
      <p:regular r:id="rId58"/>
      <p:bold r:id="rId59"/>
      <p:italic r:id="rId60"/>
      <p:boldItalic r:id="rId61"/>
    </p:embeddedFont>
    <p:embeddedFont>
      <p:font typeface="Tahoma" pitchFamily="34" charset="0"/>
      <p:regular r:id="rId62"/>
      <p:bold r:id="rId63"/>
    </p:embeddedFont>
    <p:embeddedFont>
      <p:font typeface="Karla" charset="0"/>
      <p:regular r:id="rId64"/>
      <p:bold r:id="rId65"/>
      <p:italic r:id="rId66"/>
      <p:boldItalic r:id="rId67"/>
    </p:embeddedFont>
    <p:embeddedFont>
      <p:font typeface="Bebas Neue" charset="0"/>
      <p:regular r:id="rId68"/>
    </p:embeddedFont>
    <p:embeddedFont>
      <p:font typeface="Calibri Light" pitchFamily="34" charset="0"/>
      <p:regular r:id="rId69"/>
      <p:italic r:id="rId70"/>
    </p:embeddedFont>
    <p:embeddedFont>
      <p:font typeface="Raleway" charset="0"/>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94B6BC"/>
    <a:srgbClr val="A1E4F2"/>
    <a:srgbClr val="E7EE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BB1A7DBD-2D47-4845-B500-71CA4B3CF54B}">
  <a:tblStyle styleId="{BB1A7DBD-2D47-4845-B500-71CA4B3CF54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0E72182-12AB-4DE2-B40B-0ADAF76A0441}"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756"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font" Target="fonts/font16.fntdata"/><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font" Target="fonts/font19.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font" Target="fonts/font22.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20.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85554009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1088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8055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1696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6690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5859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384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9738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3086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9036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25facd0d022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25facd0d022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519257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586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1368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75595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7073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51074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latin typeface="Calibri" panose="020F0502020204030204"/>
                <a:cs typeface="Arial"/>
                <a:sym typeface="Arial"/>
              </a:rPr>
              <a:pPr>
                <a:buClr>
                  <a:srgbClr val="000000"/>
                </a:buClr>
                <a:buFont typeface="Arial"/>
                <a:buNone/>
              </a:pPr>
              <a:t>41</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10636875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latin typeface="Calibri" panose="020F0502020204030204"/>
                <a:cs typeface="Arial"/>
                <a:sym typeface="Arial"/>
              </a:rPr>
              <a:pPr>
                <a:buClr>
                  <a:srgbClr val="000000"/>
                </a:buClr>
                <a:buFont typeface="Arial"/>
                <a:buNone/>
              </a:pPr>
              <a:t>42</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2314413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latin typeface="Calibri" panose="020F0502020204030204"/>
                <a:cs typeface="Arial"/>
                <a:sym typeface="Arial"/>
              </a:rPr>
              <a:pPr>
                <a:buClr>
                  <a:srgbClr val="000000"/>
                </a:buClr>
                <a:buFont typeface="Arial"/>
                <a:buNone/>
              </a:pPr>
              <a:t>43</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20386290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latin typeface="Calibri" panose="020F0502020204030204"/>
                <a:cs typeface="Arial"/>
                <a:sym typeface="Arial"/>
              </a:rPr>
              <a:pPr>
                <a:buClr>
                  <a:srgbClr val="000000"/>
                </a:buClr>
                <a:buFont typeface="Arial"/>
                <a:buNone/>
              </a:pPr>
              <a:t>44</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674454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latin typeface="Calibri" panose="020F0502020204030204"/>
                <a:cs typeface="Arial"/>
                <a:sym typeface="Arial"/>
              </a:rPr>
              <a:pPr>
                <a:buClr>
                  <a:srgbClr val="000000"/>
                </a:buClr>
                <a:buFont typeface="Arial"/>
                <a:buNone/>
              </a:pPr>
              <a:t>45</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1044043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90268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25facd0d022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25facd0d022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527628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32023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3700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25facd0d022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25facd0d022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01464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25facd0d022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25facd0d022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661876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3678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5856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4924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7271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24550" y="317747"/>
            <a:ext cx="8494878" cy="4508007"/>
            <a:chOff x="324550" y="317747"/>
            <a:chExt cx="8494878" cy="4508007"/>
          </a:xfrm>
        </p:grpSpPr>
        <p:grpSp>
          <p:nvGrpSpPr>
            <p:cNvPr id="10" name="Google Shape;10;p2"/>
            <p:cNvGrpSpPr/>
            <p:nvPr/>
          </p:nvGrpSpPr>
          <p:grpSpPr>
            <a:xfrm>
              <a:off x="324572" y="317747"/>
              <a:ext cx="8494857" cy="189085"/>
              <a:chOff x="324572" y="317747"/>
              <a:chExt cx="8494857" cy="189085"/>
            </a:xfrm>
          </p:grpSpPr>
          <p:sp>
            <p:nvSpPr>
              <p:cNvPr id="11" name="Google Shape;11;p2"/>
              <p:cNvSpPr/>
              <p:nvPr/>
            </p:nvSpPr>
            <p:spPr>
              <a:xfrm>
                <a:off x="324572" y="317747"/>
                <a:ext cx="8494857" cy="189085"/>
              </a:xfrm>
              <a:custGeom>
                <a:avLst/>
                <a:gdLst/>
                <a:ahLst/>
                <a:cxnLst/>
                <a:rect l="l" t="t" r="r" b="b"/>
                <a:pathLst>
                  <a:path w="63346" h="1410" extrusionOk="0">
                    <a:moveTo>
                      <a:pt x="59663" y="716"/>
                    </a:moveTo>
                    <a:lnTo>
                      <a:pt x="59663" y="815"/>
                    </a:lnTo>
                    <a:lnTo>
                      <a:pt x="58974" y="815"/>
                    </a:lnTo>
                    <a:lnTo>
                      <a:pt x="58974" y="716"/>
                    </a:lnTo>
                    <a:close/>
                    <a:moveTo>
                      <a:pt x="61211" y="313"/>
                    </a:moveTo>
                    <a:lnTo>
                      <a:pt x="61211" y="887"/>
                    </a:lnTo>
                    <a:lnTo>
                      <a:pt x="60924" y="887"/>
                    </a:lnTo>
                    <a:lnTo>
                      <a:pt x="60924" y="1112"/>
                    </a:lnTo>
                    <a:lnTo>
                      <a:pt x="60351" y="1112"/>
                    </a:lnTo>
                    <a:lnTo>
                      <a:pt x="60351" y="538"/>
                    </a:lnTo>
                    <a:lnTo>
                      <a:pt x="60637" y="538"/>
                    </a:lnTo>
                    <a:lnTo>
                      <a:pt x="60637" y="313"/>
                    </a:lnTo>
                    <a:close/>
                    <a:moveTo>
                      <a:pt x="137" y="1"/>
                    </a:moveTo>
                    <a:cubicBezTo>
                      <a:pt x="61" y="1"/>
                      <a:pt x="1" y="62"/>
                      <a:pt x="1" y="137"/>
                    </a:cubicBezTo>
                    <a:lnTo>
                      <a:pt x="1" y="1409"/>
                    </a:lnTo>
                    <a:lnTo>
                      <a:pt x="63345" y="1409"/>
                    </a:lnTo>
                    <a:lnTo>
                      <a:pt x="63345" y="137"/>
                    </a:lnTo>
                    <a:cubicBezTo>
                      <a:pt x="63345" y="62"/>
                      <a:pt x="63285" y="1"/>
                      <a:pt x="632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8232650" y="343275"/>
                <a:ext cx="322200" cy="134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13;p2"/>
            <p:cNvSpPr/>
            <p:nvPr/>
          </p:nvSpPr>
          <p:spPr>
            <a:xfrm>
              <a:off x="324550" y="490125"/>
              <a:ext cx="8494800" cy="475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24572" y="1320314"/>
              <a:ext cx="8494857" cy="3505439"/>
            </a:xfrm>
            <a:custGeom>
              <a:avLst/>
              <a:gdLst/>
              <a:ahLst/>
              <a:cxnLst/>
              <a:rect l="l" t="t" r="r" b="b"/>
              <a:pathLst>
                <a:path w="63346" h="26140" extrusionOk="0">
                  <a:moveTo>
                    <a:pt x="1" y="0"/>
                  </a:moveTo>
                  <a:lnTo>
                    <a:pt x="1" y="26001"/>
                  </a:lnTo>
                  <a:cubicBezTo>
                    <a:pt x="1" y="26077"/>
                    <a:pt x="234" y="26139"/>
                    <a:pt x="523" y="26139"/>
                  </a:cubicBezTo>
                  <a:lnTo>
                    <a:pt x="63345" y="26139"/>
                  </a:lnTo>
                  <a:lnTo>
                    <a:pt x="6334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24572" y="687876"/>
              <a:ext cx="8494857" cy="632561"/>
            </a:xfrm>
            <a:custGeom>
              <a:avLst/>
              <a:gdLst/>
              <a:ahLst/>
              <a:cxnLst/>
              <a:rect l="l" t="t" r="r" b="b"/>
              <a:pathLst>
                <a:path w="63346" h="4717" extrusionOk="0">
                  <a:moveTo>
                    <a:pt x="50513" y="3017"/>
                  </a:moveTo>
                  <a:cubicBezTo>
                    <a:pt x="50700" y="3017"/>
                    <a:pt x="50853" y="3170"/>
                    <a:pt x="50853" y="3357"/>
                  </a:cubicBezTo>
                  <a:cubicBezTo>
                    <a:pt x="50853" y="3433"/>
                    <a:pt x="50827" y="3503"/>
                    <a:pt x="50784" y="3561"/>
                  </a:cubicBezTo>
                  <a:lnTo>
                    <a:pt x="51093" y="3869"/>
                  </a:lnTo>
                  <a:lnTo>
                    <a:pt x="51035" y="3929"/>
                  </a:lnTo>
                  <a:lnTo>
                    <a:pt x="50727" y="3620"/>
                  </a:lnTo>
                  <a:cubicBezTo>
                    <a:pt x="50668" y="3668"/>
                    <a:pt x="50594" y="3697"/>
                    <a:pt x="50513" y="3697"/>
                  </a:cubicBezTo>
                  <a:cubicBezTo>
                    <a:pt x="50326" y="3697"/>
                    <a:pt x="50174" y="3544"/>
                    <a:pt x="50174" y="3357"/>
                  </a:cubicBezTo>
                  <a:cubicBezTo>
                    <a:pt x="50174" y="3168"/>
                    <a:pt x="50326" y="3017"/>
                    <a:pt x="50513" y="3017"/>
                  </a:cubicBezTo>
                  <a:close/>
                  <a:moveTo>
                    <a:pt x="12828" y="2996"/>
                  </a:moveTo>
                  <a:lnTo>
                    <a:pt x="12828" y="3950"/>
                  </a:lnTo>
                  <a:lnTo>
                    <a:pt x="1549" y="3950"/>
                  </a:lnTo>
                  <a:cubicBezTo>
                    <a:pt x="1531" y="3950"/>
                    <a:pt x="1516" y="3935"/>
                    <a:pt x="1516" y="3917"/>
                  </a:cubicBezTo>
                  <a:lnTo>
                    <a:pt x="1516" y="3029"/>
                  </a:lnTo>
                  <a:cubicBezTo>
                    <a:pt x="1516" y="3011"/>
                    <a:pt x="1531" y="2996"/>
                    <a:pt x="1549" y="2996"/>
                  </a:cubicBezTo>
                  <a:close/>
                  <a:moveTo>
                    <a:pt x="49290" y="2994"/>
                  </a:moveTo>
                  <a:cubicBezTo>
                    <a:pt x="49308" y="2994"/>
                    <a:pt x="49323" y="3009"/>
                    <a:pt x="49323" y="3027"/>
                  </a:cubicBezTo>
                  <a:lnTo>
                    <a:pt x="49323" y="3917"/>
                  </a:lnTo>
                  <a:cubicBezTo>
                    <a:pt x="49323" y="3935"/>
                    <a:pt x="49308" y="3950"/>
                    <a:pt x="49290" y="3950"/>
                  </a:cubicBezTo>
                  <a:lnTo>
                    <a:pt x="42041" y="3950"/>
                  </a:lnTo>
                  <a:lnTo>
                    <a:pt x="42041" y="2994"/>
                  </a:lnTo>
                  <a:close/>
                  <a:moveTo>
                    <a:pt x="56003" y="2973"/>
                  </a:moveTo>
                  <a:lnTo>
                    <a:pt x="56003" y="3971"/>
                  </a:lnTo>
                  <a:lnTo>
                    <a:pt x="55005" y="3971"/>
                  </a:lnTo>
                  <a:lnTo>
                    <a:pt x="55005" y="2973"/>
                  </a:lnTo>
                  <a:close/>
                  <a:moveTo>
                    <a:pt x="57956" y="2973"/>
                  </a:moveTo>
                  <a:lnTo>
                    <a:pt x="57956" y="3971"/>
                  </a:lnTo>
                  <a:lnTo>
                    <a:pt x="56960" y="3971"/>
                  </a:lnTo>
                  <a:lnTo>
                    <a:pt x="56960" y="2973"/>
                  </a:lnTo>
                  <a:close/>
                  <a:moveTo>
                    <a:pt x="59860" y="2973"/>
                  </a:moveTo>
                  <a:lnTo>
                    <a:pt x="59860" y="3971"/>
                  </a:lnTo>
                  <a:lnTo>
                    <a:pt x="58864" y="3971"/>
                  </a:lnTo>
                  <a:lnTo>
                    <a:pt x="58864" y="2973"/>
                  </a:lnTo>
                  <a:close/>
                  <a:moveTo>
                    <a:pt x="61617" y="2973"/>
                  </a:moveTo>
                  <a:lnTo>
                    <a:pt x="61617" y="3971"/>
                  </a:lnTo>
                  <a:lnTo>
                    <a:pt x="60620" y="3971"/>
                  </a:lnTo>
                  <a:lnTo>
                    <a:pt x="60620" y="2973"/>
                  </a:lnTo>
                  <a:close/>
                  <a:moveTo>
                    <a:pt x="8647" y="0"/>
                  </a:moveTo>
                  <a:lnTo>
                    <a:pt x="1998" y="12"/>
                  </a:lnTo>
                  <a:cubicBezTo>
                    <a:pt x="1626" y="13"/>
                    <a:pt x="1274" y="181"/>
                    <a:pt x="1046" y="466"/>
                  </a:cubicBezTo>
                  <a:lnTo>
                    <a:pt x="1" y="1776"/>
                  </a:lnTo>
                  <a:lnTo>
                    <a:pt x="1" y="4716"/>
                  </a:lnTo>
                  <a:lnTo>
                    <a:pt x="63345" y="4716"/>
                  </a:lnTo>
                  <a:lnTo>
                    <a:pt x="63345" y="1561"/>
                  </a:lnTo>
                  <a:lnTo>
                    <a:pt x="42041" y="1561"/>
                  </a:lnTo>
                  <a:lnTo>
                    <a:pt x="42041" y="1558"/>
                  </a:lnTo>
                  <a:lnTo>
                    <a:pt x="12828" y="1558"/>
                  </a:lnTo>
                  <a:lnTo>
                    <a:pt x="12828" y="1561"/>
                  </a:lnTo>
                  <a:lnTo>
                    <a:pt x="10661" y="1561"/>
                  </a:lnTo>
                  <a:cubicBezTo>
                    <a:pt x="10436" y="1561"/>
                    <a:pt x="10228" y="1446"/>
                    <a:pt x="10111" y="1259"/>
                  </a:cubicBezTo>
                  <a:lnTo>
                    <a:pt x="9684" y="570"/>
                  </a:lnTo>
                  <a:cubicBezTo>
                    <a:pt x="9464" y="215"/>
                    <a:pt x="9072" y="0"/>
                    <a:pt x="8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16;p2"/>
            <p:cNvGrpSpPr/>
            <p:nvPr/>
          </p:nvGrpSpPr>
          <p:grpSpPr>
            <a:xfrm>
              <a:off x="8615858" y="363744"/>
              <a:ext cx="95883" cy="90921"/>
              <a:chOff x="9836708" y="522994"/>
              <a:chExt cx="95883" cy="90921"/>
            </a:xfrm>
          </p:grpSpPr>
          <p:sp>
            <p:nvSpPr>
              <p:cNvPr id="17" name="Google Shape;17;p2"/>
              <p:cNvSpPr/>
              <p:nvPr/>
            </p:nvSpPr>
            <p:spPr>
              <a:xfrm>
                <a:off x="9836708" y="522994"/>
                <a:ext cx="87301" cy="90921"/>
              </a:xfrm>
              <a:custGeom>
                <a:avLst/>
                <a:gdLst/>
                <a:ahLst/>
                <a:cxnLst/>
                <a:rect l="l" t="t" r="r" b="b"/>
                <a:pathLst>
                  <a:path w="651" h="678" extrusionOk="0">
                    <a:moveTo>
                      <a:pt x="594" y="1"/>
                    </a:moveTo>
                    <a:lnTo>
                      <a:pt x="0" y="621"/>
                    </a:lnTo>
                    <a:lnTo>
                      <a:pt x="57" y="677"/>
                    </a:lnTo>
                    <a:lnTo>
                      <a:pt x="650" y="55"/>
                    </a:lnTo>
                    <a:lnTo>
                      <a:pt x="5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9838451" y="525408"/>
                <a:ext cx="94140" cy="87167"/>
              </a:xfrm>
              <a:custGeom>
                <a:avLst/>
                <a:gdLst/>
                <a:ahLst/>
                <a:cxnLst/>
                <a:rect l="l" t="t" r="r" b="b"/>
                <a:pathLst>
                  <a:path w="702" h="650" extrusionOk="0">
                    <a:moveTo>
                      <a:pt x="54" y="1"/>
                    </a:moveTo>
                    <a:lnTo>
                      <a:pt x="0" y="58"/>
                    </a:lnTo>
                    <a:lnTo>
                      <a:pt x="647" y="649"/>
                    </a:lnTo>
                    <a:lnTo>
                      <a:pt x="701" y="592"/>
                    </a:lnTo>
                    <a:lnTo>
                      <a:pt x="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9;p2"/>
            <p:cNvSpPr/>
            <p:nvPr/>
          </p:nvSpPr>
          <p:spPr>
            <a:xfrm>
              <a:off x="7063999" y="1103467"/>
              <a:ext cx="69063" cy="69063"/>
            </a:xfrm>
            <a:custGeom>
              <a:avLst/>
              <a:gdLst/>
              <a:ahLst/>
              <a:cxnLst/>
              <a:rect l="l" t="t" r="r" b="b"/>
              <a:pathLst>
                <a:path w="515" h="515" extrusionOk="0">
                  <a:moveTo>
                    <a:pt x="258" y="1"/>
                  </a:moveTo>
                  <a:cubicBezTo>
                    <a:pt x="117" y="1"/>
                    <a:pt x="1" y="115"/>
                    <a:pt x="1" y="258"/>
                  </a:cubicBezTo>
                  <a:cubicBezTo>
                    <a:pt x="1" y="399"/>
                    <a:pt x="117" y="514"/>
                    <a:pt x="258" y="514"/>
                  </a:cubicBezTo>
                  <a:cubicBezTo>
                    <a:pt x="399" y="514"/>
                    <a:pt x="514" y="399"/>
                    <a:pt x="514" y="258"/>
                  </a:cubicBezTo>
                  <a:cubicBezTo>
                    <a:pt x="514" y="115"/>
                    <a:pt x="399" y="1"/>
                    <a:pt x="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2"/>
            <p:cNvGrpSpPr/>
            <p:nvPr/>
          </p:nvGrpSpPr>
          <p:grpSpPr>
            <a:xfrm>
              <a:off x="7053002" y="1092202"/>
              <a:ext cx="123644" cy="122571"/>
              <a:chOff x="8273852" y="1251452"/>
              <a:chExt cx="123644" cy="122571"/>
            </a:xfrm>
          </p:grpSpPr>
          <p:sp>
            <p:nvSpPr>
              <p:cNvPr id="21" name="Google Shape;21;p2"/>
              <p:cNvSpPr/>
              <p:nvPr/>
            </p:nvSpPr>
            <p:spPr>
              <a:xfrm>
                <a:off x="8273852" y="1251452"/>
                <a:ext cx="91324" cy="91592"/>
              </a:xfrm>
              <a:custGeom>
                <a:avLst/>
                <a:gdLst/>
                <a:ahLst/>
                <a:cxnLst/>
                <a:rect l="l" t="t" r="r" b="b"/>
                <a:pathLst>
                  <a:path w="681" h="683" extrusionOk="0">
                    <a:moveTo>
                      <a:pt x="340" y="85"/>
                    </a:moveTo>
                    <a:cubicBezTo>
                      <a:pt x="481" y="85"/>
                      <a:pt x="596" y="199"/>
                      <a:pt x="596" y="342"/>
                    </a:cubicBezTo>
                    <a:cubicBezTo>
                      <a:pt x="596" y="483"/>
                      <a:pt x="481" y="598"/>
                      <a:pt x="340" y="598"/>
                    </a:cubicBezTo>
                    <a:cubicBezTo>
                      <a:pt x="199" y="598"/>
                      <a:pt x="83" y="483"/>
                      <a:pt x="83" y="342"/>
                    </a:cubicBezTo>
                    <a:cubicBezTo>
                      <a:pt x="83" y="199"/>
                      <a:pt x="199" y="85"/>
                      <a:pt x="340" y="85"/>
                    </a:cubicBezTo>
                    <a:close/>
                    <a:moveTo>
                      <a:pt x="340" y="1"/>
                    </a:moveTo>
                    <a:cubicBezTo>
                      <a:pt x="153" y="1"/>
                      <a:pt x="1" y="153"/>
                      <a:pt x="1" y="341"/>
                    </a:cubicBezTo>
                    <a:cubicBezTo>
                      <a:pt x="1" y="529"/>
                      <a:pt x="153" y="682"/>
                      <a:pt x="340" y="682"/>
                    </a:cubicBezTo>
                    <a:cubicBezTo>
                      <a:pt x="421" y="682"/>
                      <a:pt x="496" y="653"/>
                      <a:pt x="554" y="605"/>
                    </a:cubicBezTo>
                    <a:lnTo>
                      <a:pt x="526" y="577"/>
                    </a:lnTo>
                    <a:lnTo>
                      <a:pt x="585" y="518"/>
                    </a:lnTo>
                    <a:lnTo>
                      <a:pt x="611" y="546"/>
                    </a:lnTo>
                    <a:cubicBezTo>
                      <a:pt x="654" y="488"/>
                      <a:pt x="680" y="418"/>
                      <a:pt x="680" y="341"/>
                    </a:cubicBezTo>
                    <a:cubicBezTo>
                      <a:pt x="680" y="153"/>
                      <a:pt x="527" y="1"/>
                      <a:pt x="3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348012" y="1324539"/>
                <a:ext cx="49484" cy="49484"/>
              </a:xfrm>
              <a:custGeom>
                <a:avLst/>
                <a:gdLst/>
                <a:ahLst/>
                <a:cxnLst/>
                <a:rect l="l" t="t" r="r" b="b"/>
                <a:pathLst>
                  <a:path w="369" h="369" extrusionOk="0">
                    <a:moveTo>
                      <a:pt x="58" y="1"/>
                    </a:moveTo>
                    <a:cubicBezTo>
                      <a:pt x="42" y="22"/>
                      <a:pt x="22" y="44"/>
                      <a:pt x="1" y="60"/>
                    </a:cubicBezTo>
                    <a:lnTo>
                      <a:pt x="309" y="369"/>
                    </a:lnTo>
                    <a:lnTo>
                      <a:pt x="368" y="309"/>
                    </a:lnTo>
                    <a:lnTo>
                      <a:pt x="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344257" y="1321052"/>
                <a:ext cx="11667" cy="11533"/>
              </a:xfrm>
              <a:custGeom>
                <a:avLst/>
                <a:gdLst/>
                <a:ahLst/>
                <a:cxnLst/>
                <a:rect l="l" t="t" r="r" b="b"/>
                <a:pathLst>
                  <a:path w="87" h="86" extrusionOk="0">
                    <a:moveTo>
                      <a:pt x="60" y="1"/>
                    </a:moveTo>
                    <a:lnTo>
                      <a:pt x="1" y="58"/>
                    </a:lnTo>
                    <a:lnTo>
                      <a:pt x="29" y="86"/>
                    </a:lnTo>
                    <a:cubicBezTo>
                      <a:pt x="50" y="70"/>
                      <a:pt x="70" y="48"/>
                      <a:pt x="86" y="27"/>
                    </a:cubicBezTo>
                    <a:lnTo>
                      <a:pt x="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24;p2"/>
            <p:cNvSpPr/>
            <p:nvPr/>
          </p:nvSpPr>
          <p:spPr>
            <a:xfrm>
              <a:off x="8125698" y="398541"/>
              <a:ext cx="92665" cy="13276"/>
            </a:xfrm>
            <a:custGeom>
              <a:avLst/>
              <a:gdLst/>
              <a:ahLst/>
              <a:cxnLst/>
              <a:rect l="l" t="t" r="r" b="b"/>
              <a:pathLst>
                <a:path w="691" h="99" extrusionOk="0">
                  <a:moveTo>
                    <a:pt x="1" y="0"/>
                  </a:moveTo>
                  <a:lnTo>
                    <a:pt x="1" y="99"/>
                  </a:lnTo>
                  <a:lnTo>
                    <a:pt x="690" y="99"/>
                  </a:lnTo>
                  <a:lnTo>
                    <a:pt x="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7700862" y="1086569"/>
              <a:ext cx="133968" cy="133968"/>
            </a:xfrm>
            <a:custGeom>
              <a:avLst/>
              <a:gdLst/>
              <a:ahLst/>
              <a:cxnLst/>
              <a:rect l="l" t="t" r="r" b="b"/>
              <a:pathLst>
                <a:path w="999" h="999" extrusionOk="0">
                  <a:moveTo>
                    <a:pt x="1" y="0"/>
                  </a:moveTo>
                  <a:lnTo>
                    <a:pt x="1" y="998"/>
                  </a:lnTo>
                  <a:lnTo>
                    <a:pt x="999" y="998"/>
                  </a:lnTo>
                  <a:lnTo>
                    <a:pt x="9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218372" y="1086569"/>
              <a:ext cx="133834" cy="133968"/>
            </a:xfrm>
            <a:custGeom>
              <a:avLst/>
              <a:gdLst/>
              <a:ahLst/>
              <a:cxnLst/>
              <a:rect l="l" t="t" r="r" b="b"/>
              <a:pathLst>
                <a:path w="998" h="999" extrusionOk="0">
                  <a:moveTo>
                    <a:pt x="1" y="0"/>
                  </a:moveTo>
                  <a:lnTo>
                    <a:pt x="1" y="998"/>
                  </a:lnTo>
                  <a:lnTo>
                    <a:pt x="997" y="998"/>
                  </a:lnTo>
                  <a:lnTo>
                    <a:pt x="9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963036" y="1086569"/>
              <a:ext cx="133834" cy="133968"/>
            </a:xfrm>
            <a:custGeom>
              <a:avLst/>
              <a:gdLst/>
              <a:ahLst/>
              <a:cxnLst/>
              <a:rect l="l" t="t" r="r" b="b"/>
              <a:pathLst>
                <a:path w="998" h="999" extrusionOk="0">
                  <a:moveTo>
                    <a:pt x="1" y="0"/>
                  </a:moveTo>
                  <a:lnTo>
                    <a:pt x="1" y="998"/>
                  </a:lnTo>
                  <a:lnTo>
                    <a:pt x="997" y="998"/>
                  </a:lnTo>
                  <a:lnTo>
                    <a:pt x="9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453725" y="1086569"/>
              <a:ext cx="133968" cy="133968"/>
            </a:xfrm>
            <a:custGeom>
              <a:avLst/>
              <a:gdLst/>
              <a:ahLst/>
              <a:cxnLst/>
              <a:rect l="l" t="t" r="r" b="b"/>
              <a:pathLst>
                <a:path w="999" h="999" extrusionOk="0">
                  <a:moveTo>
                    <a:pt x="1" y="0"/>
                  </a:moveTo>
                  <a:lnTo>
                    <a:pt x="1" y="998"/>
                  </a:lnTo>
                  <a:lnTo>
                    <a:pt x="999" y="998"/>
                  </a:lnTo>
                  <a:lnTo>
                    <a:pt x="9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5854509" y="1089654"/>
              <a:ext cx="1084621" cy="127934"/>
            </a:xfrm>
            <a:custGeom>
              <a:avLst/>
              <a:gdLst/>
              <a:ahLst/>
              <a:cxnLst/>
              <a:rect l="l" t="t" r="r" b="b"/>
              <a:pathLst>
                <a:path w="8088" h="954" extrusionOk="0">
                  <a:moveTo>
                    <a:pt x="1" y="0"/>
                  </a:moveTo>
                  <a:lnTo>
                    <a:pt x="1" y="954"/>
                  </a:lnTo>
                  <a:lnTo>
                    <a:pt x="8054" y="954"/>
                  </a:lnTo>
                  <a:cubicBezTo>
                    <a:pt x="8072" y="954"/>
                    <a:pt x="8087" y="939"/>
                    <a:pt x="8087" y="921"/>
                  </a:cubicBezTo>
                  <a:lnTo>
                    <a:pt x="8087" y="33"/>
                  </a:lnTo>
                  <a:cubicBezTo>
                    <a:pt x="8087" y="15"/>
                    <a:pt x="8072" y="0"/>
                    <a:pt x="8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523525" y="1089386"/>
              <a:ext cx="2025618" cy="128202"/>
            </a:xfrm>
            <a:custGeom>
              <a:avLst/>
              <a:gdLst/>
              <a:ahLst/>
              <a:cxnLst/>
              <a:rect l="l" t="t" r="r" b="b"/>
              <a:pathLst>
                <a:path w="15105" h="956" extrusionOk="0">
                  <a:moveTo>
                    <a:pt x="34" y="0"/>
                  </a:moveTo>
                  <a:cubicBezTo>
                    <a:pt x="16" y="2"/>
                    <a:pt x="1" y="15"/>
                    <a:pt x="1" y="33"/>
                  </a:cubicBezTo>
                  <a:lnTo>
                    <a:pt x="1" y="923"/>
                  </a:lnTo>
                  <a:cubicBezTo>
                    <a:pt x="1" y="941"/>
                    <a:pt x="16" y="956"/>
                    <a:pt x="34" y="956"/>
                  </a:cubicBezTo>
                  <a:lnTo>
                    <a:pt x="15105" y="956"/>
                  </a:lnTo>
                  <a:lnTo>
                    <a:pt x="151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 name="Google Shape;31;p2"/>
            <p:cNvGrpSpPr/>
            <p:nvPr/>
          </p:nvGrpSpPr>
          <p:grpSpPr>
            <a:xfrm>
              <a:off x="8377225" y="355925"/>
              <a:ext cx="107100" cy="98525"/>
              <a:chOff x="8377225" y="355925"/>
              <a:chExt cx="107100" cy="98525"/>
            </a:xfrm>
          </p:grpSpPr>
          <p:sp>
            <p:nvSpPr>
              <p:cNvPr id="32" name="Google Shape;32;p2"/>
              <p:cNvSpPr/>
              <p:nvPr/>
            </p:nvSpPr>
            <p:spPr>
              <a:xfrm>
                <a:off x="8377225" y="385450"/>
                <a:ext cx="69000" cy="690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415325" y="355925"/>
                <a:ext cx="69000" cy="690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4" name="Google Shape;34;p2"/>
          <p:cNvSpPr txBox="1">
            <a:spLocks noGrp="1"/>
          </p:cNvSpPr>
          <p:nvPr>
            <p:ph type="ctrTitle"/>
          </p:nvPr>
        </p:nvSpPr>
        <p:spPr>
          <a:xfrm>
            <a:off x="1069750" y="2246803"/>
            <a:ext cx="7004400" cy="7884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191919"/>
              </a:buClr>
              <a:buSzPts val="5200"/>
              <a:buNone/>
              <a:defRPr sz="3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35" name="Google Shape;35;p2"/>
          <p:cNvSpPr txBox="1">
            <a:spLocks noGrp="1"/>
          </p:cNvSpPr>
          <p:nvPr>
            <p:ph type="subTitle" idx="1"/>
          </p:nvPr>
        </p:nvSpPr>
        <p:spPr>
          <a:xfrm>
            <a:off x="2307550" y="3261289"/>
            <a:ext cx="4528800" cy="417900"/>
          </a:xfrm>
          <a:prstGeom prst="rect">
            <a:avLst/>
          </a:prstGeom>
          <a:solidFill>
            <a:schemeClr val="accent5"/>
          </a:solidFill>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600">
                <a:latin typeface="Figtree"/>
                <a:ea typeface="Figtree"/>
                <a:cs typeface="Figtree"/>
                <a:sym typeface="Figtre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353"/>
        <p:cNvGrpSpPr/>
        <p:nvPr/>
      </p:nvGrpSpPr>
      <p:grpSpPr>
        <a:xfrm>
          <a:off x="0" y="0"/>
          <a:ext cx="0" cy="0"/>
          <a:chOff x="0" y="0"/>
          <a:chExt cx="0" cy="0"/>
        </a:xfrm>
      </p:grpSpPr>
      <p:grpSp>
        <p:nvGrpSpPr>
          <p:cNvPr id="354" name="Google Shape;354;p22"/>
          <p:cNvGrpSpPr/>
          <p:nvPr/>
        </p:nvGrpSpPr>
        <p:grpSpPr>
          <a:xfrm>
            <a:off x="137400" y="137700"/>
            <a:ext cx="8876100" cy="4868387"/>
            <a:chOff x="137400" y="137700"/>
            <a:chExt cx="8876100" cy="4868387"/>
          </a:xfrm>
        </p:grpSpPr>
        <p:sp>
          <p:nvSpPr>
            <p:cNvPr id="355" name="Google Shape;355;p22"/>
            <p:cNvSpPr/>
            <p:nvPr/>
          </p:nvSpPr>
          <p:spPr>
            <a:xfrm>
              <a:off x="137400" y="137700"/>
              <a:ext cx="8876100" cy="189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6" name="Google Shape;356;p22"/>
            <p:cNvGrpSpPr/>
            <p:nvPr/>
          </p:nvGrpSpPr>
          <p:grpSpPr>
            <a:xfrm>
              <a:off x="8844458" y="183619"/>
              <a:ext cx="95883" cy="90921"/>
              <a:chOff x="9836708" y="522994"/>
              <a:chExt cx="95883" cy="90921"/>
            </a:xfrm>
          </p:grpSpPr>
          <p:sp>
            <p:nvSpPr>
              <p:cNvPr id="357" name="Google Shape;357;p22"/>
              <p:cNvSpPr/>
              <p:nvPr/>
            </p:nvSpPr>
            <p:spPr>
              <a:xfrm>
                <a:off x="9836708" y="522994"/>
                <a:ext cx="87301" cy="90921"/>
              </a:xfrm>
              <a:custGeom>
                <a:avLst/>
                <a:gdLst/>
                <a:ahLst/>
                <a:cxnLst/>
                <a:rect l="l" t="t" r="r" b="b"/>
                <a:pathLst>
                  <a:path w="651" h="678" extrusionOk="0">
                    <a:moveTo>
                      <a:pt x="594" y="1"/>
                    </a:moveTo>
                    <a:lnTo>
                      <a:pt x="0" y="621"/>
                    </a:lnTo>
                    <a:lnTo>
                      <a:pt x="57" y="677"/>
                    </a:lnTo>
                    <a:lnTo>
                      <a:pt x="650" y="55"/>
                    </a:lnTo>
                    <a:lnTo>
                      <a:pt x="5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2"/>
              <p:cNvSpPr/>
              <p:nvPr/>
            </p:nvSpPr>
            <p:spPr>
              <a:xfrm>
                <a:off x="9838451" y="525408"/>
                <a:ext cx="94140" cy="87167"/>
              </a:xfrm>
              <a:custGeom>
                <a:avLst/>
                <a:gdLst/>
                <a:ahLst/>
                <a:cxnLst/>
                <a:rect l="l" t="t" r="r" b="b"/>
                <a:pathLst>
                  <a:path w="702" h="650" extrusionOk="0">
                    <a:moveTo>
                      <a:pt x="54" y="1"/>
                    </a:moveTo>
                    <a:lnTo>
                      <a:pt x="0" y="58"/>
                    </a:lnTo>
                    <a:lnTo>
                      <a:pt x="647" y="649"/>
                    </a:lnTo>
                    <a:lnTo>
                      <a:pt x="701" y="592"/>
                    </a:lnTo>
                    <a:lnTo>
                      <a:pt x="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9" name="Google Shape;359;p22"/>
            <p:cNvSpPr/>
            <p:nvPr/>
          </p:nvSpPr>
          <p:spPr>
            <a:xfrm>
              <a:off x="8354298" y="218416"/>
              <a:ext cx="92665" cy="13276"/>
            </a:xfrm>
            <a:custGeom>
              <a:avLst/>
              <a:gdLst/>
              <a:ahLst/>
              <a:cxnLst/>
              <a:rect l="l" t="t" r="r" b="b"/>
              <a:pathLst>
                <a:path w="691" h="99" extrusionOk="0">
                  <a:moveTo>
                    <a:pt x="1" y="0"/>
                  </a:moveTo>
                  <a:lnTo>
                    <a:pt x="1" y="99"/>
                  </a:lnTo>
                  <a:lnTo>
                    <a:pt x="690" y="99"/>
                  </a:lnTo>
                  <a:lnTo>
                    <a:pt x="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0" name="Google Shape;360;p22"/>
            <p:cNvGrpSpPr/>
            <p:nvPr/>
          </p:nvGrpSpPr>
          <p:grpSpPr>
            <a:xfrm>
              <a:off x="8605825" y="175800"/>
              <a:ext cx="107100" cy="98525"/>
              <a:chOff x="8377225" y="355925"/>
              <a:chExt cx="107100" cy="98525"/>
            </a:xfrm>
          </p:grpSpPr>
          <p:sp>
            <p:nvSpPr>
              <p:cNvPr id="361" name="Google Shape;361;p22"/>
              <p:cNvSpPr/>
              <p:nvPr/>
            </p:nvSpPr>
            <p:spPr>
              <a:xfrm>
                <a:off x="8377225" y="385450"/>
                <a:ext cx="69000" cy="690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2"/>
              <p:cNvSpPr/>
              <p:nvPr/>
            </p:nvSpPr>
            <p:spPr>
              <a:xfrm>
                <a:off x="8415325" y="355925"/>
                <a:ext cx="69000" cy="690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3" name="Google Shape;363;p22"/>
            <p:cNvSpPr/>
            <p:nvPr/>
          </p:nvSpPr>
          <p:spPr>
            <a:xfrm>
              <a:off x="137400" y="326700"/>
              <a:ext cx="8869073" cy="4679387"/>
            </a:xfrm>
            <a:custGeom>
              <a:avLst/>
              <a:gdLst/>
              <a:ahLst/>
              <a:cxnLst/>
              <a:rect l="l" t="t" r="r" b="b"/>
              <a:pathLst>
                <a:path w="63346" h="26140" extrusionOk="0">
                  <a:moveTo>
                    <a:pt x="1" y="0"/>
                  </a:moveTo>
                  <a:lnTo>
                    <a:pt x="1" y="26001"/>
                  </a:lnTo>
                  <a:cubicBezTo>
                    <a:pt x="1" y="26077"/>
                    <a:pt x="234" y="26139"/>
                    <a:pt x="523" y="26139"/>
                  </a:cubicBezTo>
                  <a:lnTo>
                    <a:pt x="63345" y="26139"/>
                  </a:lnTo>
                  <a:lnTo>
                    <a:pt x="633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 name="Google Shape;36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5" name="Google Shape;365;p22"/>
          <p:cNvSpPr txBox="1">
            <a:spLocks noGrp="1"/>
          </p:cNvSpPr>
          <p:nvPr>
            <p:ph type="subTitle" idx="1"/>
          </p:nvPr>
        </p:nvSpPr>
        <p:spPr>
          <a:xfrm>
            <a:off x="4728300" y="1896225"/>
            <a:ext cx="3479700" cy="19347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66" name="Google Shape;366;p22"/>
          <p:cNvSpPr txBox="1">
            <a:spLocks noGrp="1"/>
          </p:cNvSpPr>
          <p:nvPr>
            <p:ph type="subTitle" idx="2"/>
          </p:nvPr>
        </p:nvSpPr>
        <p:spPr>
          <a:xfrm>
            <a:off x="936000" y="1896225"/>
            <a:ext cx="3479700" cy="19347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367"/>
        <p:cNvGrpSpPr/>
        <p:nvPr/>
      </p:nvGrpSpPr>
      <p:grpSpPr>
        <a:xfrm>
          <a:off x="0" y="0"/>
          <a:ext cx="0" cy="0"/>
          <a:chOff x="0" y="0"/>
          <a:chExt cx="0" cy="0"/>
        </a:xfrm>
      </p:grpSpPr>
      <p:grpSp>
        <p:nvGrpSpPr>
          <p:cNvPr id="368" name="Google Shape;368;p23"/>
          <p:cNvGrpSpPr/>
          <p:nvPr/>
        </p:nvGrpSpPr>
        <p:grpSpPr>
          <a:xfrm>
            <a:off x="137400" y="137700"/>
            <a:ext cx="8876100" cy="4868387"/>
            <a:chOff x="137400" y="137700"/>
            <a:chExt cx="8876100" cy="4868387"/>
          </a:xfrm>
        </p:grpSpPr>
        <p:sp>
          <p:nvSpPr>
            <p:cNvPr id="369" name="Google Shape;369;p23"/>
            <p:cNvSpPr/>
            <p:nvPr/>
          </p:nvSpPr>
          <p:spPr>
            <a:xfrm>
              <a:off x="137400" y="137700"/>
              <a:ext cx="8876100" cy="189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 name="Google Shape;370;p23"/>
            <p:cNvGrpSpPr/>
            <p:nvPr/>
          </p:nvGrpSpPr>
          <p:grpSpPr>
            <a:xfrm>
              <a:off x="8844458" y="183619"/>
              <a:ext cx="95883" cy="90921"/>
              <a:chOff x="9836708" y="522994"/>
              <a:chExt cx="95883" cy="90921"/>
            </a:xfrm>
          </p:grpSpPr>
          <p:sp>
            <p:nvSpPr>
              <p:cNvPr id="371" name="Google Shape;371;p23"/>
              <p:cNvSpPr/>
              <p:nvPr/>
            </p:nvSpPr>
            <p:spPr>
              <a:xfrm>
                <a:off x="9836708" y="522994"/>
                <a:ext cx="87301" cy="90921"/>
              </a:xfrm>
              <a:custGeom>
                <a:avLst/>
                <a:gdLst/>
                <a:ahLst/>
                <a:cxnLst/>
                <a:rect l="l" t="t" r="r" b="b"/>
                <a:pathLst>
                  <a:path w="651" h="678" extrusionOk="0">
                    <a:moveTo>
                      <a:pt x="594" y="1"/>
                    </a:moveTo>
                    <a:lnTo>
                      <a:pt x="0" y="621"/>
                    </a:lnTo>
                    <a:lnTo>
                      <a:pt x="57" y="677"/>
                    </a:lnTo>
                    <a:lnTo>
                      <a:pt x="650" y="55"/>
                    </a:lnTo>
                    <a:lnTo>
                      <a:pt x="5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3"/>
              <p:cNvSpPr/>
              <p:nvPr/>
            </p:nvSpPr>
            <p:spPr>
              <a:xfrm>
                <a:off x="9838451" y="525408"/>
                <a:ext cx="94140" cy="87167"/>
              </a:xfrm>
              <a:custGeom>
                <a:avLst/>
                <a:gdLst/>
                <a:ahLst/>
                <a:cxnLst/>
                <a:rect l="l" t="t" r="r" b="b"/>
                <a:pathLst>
                  <a:path w="702" h="650" extrusionOk="0">
                    <a:moveTo>
                      <a:pt x="54" y="1"/>
                    </a:moveTo>
                    <a:lnTo>
                      <a:pt x="0" y="58"/>
                    </a:lnTo>
                    <a:lnTo>
                      <a:pt x="647" y="649"/>
                    </a:lnTo>
                    <a:lnTo>
                      <a:pt x="701" y="592"/>
                    </a:lnTo>
                    <a:lnTo>
                      <a:pt x="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3" name="Google Shape;373;p23"/>
            <p:cNvSpPr/>
            <p:nvPr/>
          </p:nvSpPr>
          <p:spPr>
            <a:xfrm>
              <a:off x="8354298" y="218416"/>
              <a:ext cx="92665" cy="13276"/>
            </a:xfrm>
            <a:custGeom>
              <a:avLst/>
              <a:gdLst/>
              <a:ahLst/>
              <a:cxnLst/>
              <a:rect l="l" t="t" r="r" b="b"/>
              <a:pathLst>
                <a:path w="691" h="99" extrusionOk="0">
                  <a:moveTo>
                    <a:pt x="1" y="0"/>
                  </a:moveTo>
                  <a:lnTo>
                    <a:pt x="1" y="99"/>
                  </a:lnTo>
                  <a:lnTo>
                    <a:pt x="690" y="99"/>
                  </a:lnTo>
                  <a:lnTo>
                    <a:pt x="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4" name="Google Shape;374;p23"/>
            <p:cNvGrpSpPr/>
            <p:nvPr/>
          </p:nvGrpSpPr>
          <p:grpSpPr>
            <a:xfrm>
              <a:off x="8605825" y="175800"/>
              <a:ext cx="107100" cy="98525"/>
              <a:chOff x="8377225" y="355925"/>
              <a:chExt cx="107100" cy="98525"/>
            </a:xfrm>
          </p:grpSpPr>
          <p:sp>
            <p:nvSpPr>
              <p:cNvPr id="375" name="Google Shape;375;p23"/>
              <p:cNvSpPr/>
              <p:nvPr/>
            </p:nvSpPr>
            <p:spPr>
              <a:xfrm>
                <a:off x="8377225" y="385450"/>
                <a:ext cx="69000" cy="690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3"/>
              <p:cNvSpPr/>
              <p:nvPr/>
            </p:nvSpPr>
            <p:spPr>
              <a:xfrm>
                <a:off x="8415325" y="355925"/>
                <a:ext cx="69000" cy="690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7" name="Google Shape;377;p23"/>
            <p:cNvSpPr/>
            <p:nvPr/>
          </p:nvSpPr>
          <p:spPr>
            <a:xfrm>
              <a:off x="137400" y="326700"/>
              <a:ext cx="8869073" cy="4679387"/>
            </a:xfrm>
            <a:custGeom>
              <a:avLst/>
              <a:gdLst/>
              <a:ahLst/>
              <a:cxnLst/>
              <a:rect l="l" t="t" r="r" b="b"/>
              <a:pathLst>
                <a:path w="63346" h="26140" extrusionOk="0">
                  <a:moveTo>
                    <a:pt x="1" y="0"/>
                  </a:moveTo>
                  <a:lnTo>
                    <a:pt x="1" y="26001"/>
                  </a:lnTo>
                  <a:cubicBezTo>
                    <a:pt x="1" y="26077"/>
                    <a:pt x="234" y="26139"/>
                    <a:pt x="523" y="26139"/>
                  </a:cubicBezTo>
                  <a:lnTo>
                    <a:pt x="63345" y="26139"/>
                  </a:lnTo>
                  <a:lnTo>
                    <a:pt x="633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8" name="Google Shape;378;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9" name="Google Shape;379;p23"/>
          <p:cNvSpPr txBox="1">
            <a:spLocks noGrp="1"/>
          </p:cNvSpPr>
          <p:nvPr>
            <p:ph type="subTitle" idx="1"/>
          </p:nvPr>
        </p:nvSpPr>
        <p:spPr>
          <a:xfrm>
            <a:off x="977075" y="2588751"/>
            <a:ext cx="2096400" cy="1419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80" name="Google Shape;380;p23"/>
          <p:cNvSpPr txBox="1">
            <a:spLocks noGrp="1"/>
          </p:cNvSpPr>
          <p:nvPr>
            <p:ph type="subTitle" idx="2"/>
          </p:nvPr>
        </p:nvSpPr>
        <p:spPr>
          <a:xfrm>
            <a:off x="3523800" y="2588751"/>
            <a:ext cx="2096400" cy="1419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81" name="Google Shape;381;p23"/>
          <p:cNvSpPr txBox="1">
            <a:spLocks noGrp="1"/>
          </p:cNvSpPr>
          <p:nvPr>
            <p:ph type="subTitle" idx="3"/>
          </p:nvPr>
        </p:nvSpPr>
        <p:spPr>
          <a:xfrm>
            <a:off x="6070525" y="2588750"/>
            <a:ext cx="2096400" cy="1419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82" name="Google Shape;382;p23"/>
          <p:cNvSpPr txBox="1">
            <a:spLocks noGrp="1"/>
          </p:cNvSpPr>
          <p:nvPr>
            <p:ph type="subTitle" idx="4"/>
          </p:nvPr>
        </p:nvSpPr>
        <p:spPr>
          <a:xfrm>
            <a:off x="977075" y="2220100"/>
            <a:ext cx="2096400" cy="444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300">
                <a:solidFill>
                  <a:schemeClr val="accent3"/>
                </a:solidFill>
                <a:latin typeface="Karla"/>
                <a:ea typeface="Karla"/>
                <a:cs typeface="Karla"/>
                <a:sym typeface="Karl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83" name="Google Shape;383;p23"/>
          <p:cNvSpPr txBox="1">
            <a:spLocks noGrp="1"/>
          </p:cNvSpPr>
          <p:nvPr>
            <p:ph type="subTitle" idx="5"/>
          </p:nvPr>
        </p:nvSpPr>
        <p:spPr>
          <a:xfrm>
            <a:off x="3523803" y="2220100"/>
            <a:ext cx="2096400" cy="444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300">
                <a:solidFill>
                  <a:schemeClr val="accent3"/>
                </a:solidFill>
                <a:latin typeface="Karla"/>
                <a:ea typeface="Karla"/>
                <a:cs typeface="Karla"/>
                <a:sym typeface="Karl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84" name="Google Shape;384;p23"/>
          <p:cNvSpPr txBox="1">
            <a:spLocks noGrp="1"/>
          </p:cNvSpPr>
          <p:nvPr>
            <p:ph type="subTitle" idx="6"/>
          </p:nvPr>
        </p:nvSpPr>
        <p:spPr>
          <a:xfrm>
            <a:off x="6070525" y="2220100"/>
            <a:ext cx="2096400" cy="4449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300">
                <a:solidFill>
                  <a:schemeClr val="accent3"/>
                </a:solidFill>
                <a:latin typeface="Karla"/>
                <a:ea typeface="Karla"/>
                <a:cs typeface="Karla"/>
                <a:sym typeface="Karl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385"/>
        <p:cNvGrpSpPr/>
        <p:nvPr/>
      </p:nvGrpSpPr>
      <p:grpSpPr>
        <a:xfrm>
          <a:off x="0" y="0"/>
          <a:ext cx="0" cy="0"/>
          <a:chOff x="0" y="0"/>
          <a:chExt cx="0" cy="0"/>
        </a:xfrm>
      </p:grpSpPr>
      <p:grpSp>
        <p:nvGrpSpPr>
          <p:cNvPr id="386" name="Google Shape;386;p24"/>
          <p:cNvGrpSpPr/>
          <p:nvPr/>
        </p:nvGrpSpPr>
        <p:grpSpPr>
          <a:xfrm>
            <a:off x="137400" y="137700"/>
            <a:ext cx="8876100" cy="4868387"/>
            <a:chOff x="137400" y="137700"/>
            <a:chExt cx="8876100" cy="4868387"/>
          </a:xfrm>
        </p:grpSpPr>
        <p:sp>
          <p:nvSpPr>
            <p:cNvPr id="387" name="Google Shape;387;p24"/>
            <p:cNvSpPr/>
            <p:nvPr/>
          </p:nvSpPr>
          <p:spPr>
            <a:xfrm>
              <a:off x="137400" y="137700"/>
              <a:ext cx="8876100" cy="189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8" name="Google Shape;388;p24"/>
            <p:cNvGrpSpPr/>
            <p:nvPr/>
          </p:nvGrpSpPr>
          <p:grpSpPr>
            <a:xfrm>
              <a:off x="8844458" y="183619"/>
              <a:ext cx="95883" cy="90921"/>
              <a:chOff x="9836708" y="522994"/>
              <a:chExt cx="95883" cy="90921"/>
            </a:xfrm>
          </p:grpSpPr>
          <p:sp>
            <p:nvSpPr>
              <p:cNvPr id="389" name="Google Shape;389;p24"/>
              <p:cNvSpPr/>
              <p:nvPr/>
            </p:nvSpPr>
            <p:spPr>
              <a:xfrm>
                <a:off x="9836708" y="522994"/>
                <a:ext cx="87301" cy="90921"/>
              </a:xfrm>
              <a:custGeom>
                <a:avLst/>
                <a:gdLst/>
                <a:ahLst/>
                <a:cxnLst/>
                <a:rect l="l" t="t" r="r" b="b"/>
                <a:pathLst>
                  <a:path w="651" h="678" extrusionOk="0">
                    <a:moveTo>
                      <a:pt x="594" y="1"/>
                    </a:moveTo>
                    <a:lnTo>
                      <a:pt x="0" y="621"/>
                    </a:lnTo>
                    <a:lnTo>
                      <a:pt x="57" y="677"/>
                    </a:lnTo>
                    <a:lnTo>
                      <a:pt x="650" y="55"/>
                    </a:lnTo>
                    <a:lnTo>
                      <a:pt x="5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4"/>
              <p:cNvSpPr/>
              <p:nvPr/>
            </p:nvSpPr>
            <p:spPr>
              <a:xfrm>
                <a:off x="9838451" y="525408"/>
                <a:ext cx="94140" cy="87167"/>
              </a:xfrm>
              <a:custGeom>
                <a:avLst/>
                <a:gdLst/>
                <a:ahLst/>
                <a:cxnLst/>
                <a:rect l="l" t="t" r="r" b="b"/>
                <a:pathLst>
                  <a:path w="702" h="650" extrusionOk="0">
                    <a:moveTo>
                      <a:pt x="54" y="1"/>
                    </a:moveTo>
                    <a:lnTo>
                      <a:pt x="0" y="58"/>
                    </a:lnTo>
                    <a:lnTo>
                      <a:pt x="647" y="649"/>
                    </a:lnTo>
                    <a:lnTo>
                      <a:pt x="701" y="592"/>
                    </a:lnTo>
                    <a:lnTo>
                      <a:pt x="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1" name="Google Shape;391;p24"/>
            <p:cNvSpPr/>
            <p:nvPr/>
          </p:nvSpPr>
          <p:spPr>
            <a:xfrm>
              <a:off x="8354298" y="218416"/>
              <a:ext cx="92665" cy="13276"/>
            </a:xfrm>
            <a:custGeom>
              <a:avLst/>
              <a:gdLst/>
              <a:ahLst/>
              <a:cxnLst/>
              <a:rect l="l" t="t" r="r" b="b"/>
              <a:pathLst>
                <a:path w="691" h="99" extrusionOk="0">
                  <a:moveTo>
                    <a:pt x="1" y="0"/>
                  </a:moveTo>
                  <a:lnTo>
                    <a:pt x="1" y="99"/>
                  </a:lnTo>
                  <a:lnTo>
                    <a:pt x="690" y="99"/>
                  </a:lnTo>
                  <a:lnTo>
                    <a:pt x="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2" name="Google Shape;392;p24"/>
            <p:cNvGrpSpPr/>
            <p:nvPr/>
          </p:nvGrpSpPr>
          <p:grpSpPr>
            <a:xfrm>
              <a:off x="8605825" y="175800"/>
              <a:ext cx="107100" cy="98525"/>
              <a:chOff x="8377225" y="355925"/>
              <a:chExt cx="107100" cy="98525"/>
            </a:xfrm>
          </p:grpSpPr>
          <p:sp>
            <p:nvSpPr>
              <p:cNvPr id="393" name="Google Shape;393;p24"/>
              <p:cNvSpPr/>
              <p:nvPr/>
            </p:nvSpPr>
            <p:spPr>
              <a:xfrm>
                <a:off x="8377225" y="385450"/>
                <a:ext cx="69000" cy="690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4"/>
              <p:cNvSpPr/>
              <p:nvPr/>
            </p:nvSpPr>
            <p:spPr>
              <a:xfrm>
                <a:off x="8415325" y="355925"/>
                <a:ext cx="69000" cy="690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5" name="Google Shape;395;p24"/>
            <p:cNvSpPr/>
            <p:nvPr/>
          </p:nvSpPr>
          <p:spPr>
            <a:xfrm>
              <a:off x="137400" y="326700"/>
              <a:ext cx="8869073" cy="4679387"/>
            </a:xfrm>
            <a:custGeom>
              <a:avLst/>
              <a:gdLst/>
              <a:ahLst/>
              <a:cxnLst/>
              <a:rect l="l" t="t" r="r" b="b"/>
              <a:pathLst>
                <a:path w="63346" h="26140" extrusionOk="0">
                  <a:moveTo>
                    <a:pt x="1" y="0"/>
                  </a:moveTo>
                  <a:lnTo>
                    <a:pt x="1" y="26001"/>
                  </a:lnTo>
                  <a:cubicBezTo>
                    <a:pt x="1" y="26077"/>
                    <a:pt x="234" y="26139"/>
                    <a:pt x="523" y="26139"/>
                  </a:cubicBezTo>
                  <a:lnTo>
                    <a:pt x="63345" y="26139"/>
                  </a:lnTo>
                  <a:lnTo>
                    <a:pt x="633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6" name="Google Shape;396;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7" name="Google Shape;397;p24"/>
          <p:cNvSpPr txBox="1">
            <a:spLocks noGrp="1"/>
          </p:cNvSpPr>
          <p:nvPr>
            <p:ph type="subTitle" idx="1"/>
          </p:nvPr>
        </p:nvSpPr>
        <p:spPr>
          <a:xfrm>
            <a:off x="1557425" y="1833358"/>
            <a:ext cx="2811000" cy="95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98" name="Google Shape;398;p24"/>
          <p:cNvSpPr txBox="1">
            <a:spLocks noGrp="1"/>
          </p:cNvSpPr>
          <p:nvPr>
            <p:ph type="subTitle" idx="2"/>
          </p:nvPr>
        </p:nvSpPr>
        <p:spPr>
          <a:xfrm>
            <a:off x="5231577" y="1833358"/>
            <a:ext cx="2811000" cy="95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99" name="Google Shape;399;p24"/>
          <p:cNvSpPr txBox="1">
            <a:spLocks noGrp="1"/>
          </p:cNvSpPr>
          <p:nvPr>
            <p:ph type="subTitle" idx="3"/>
          </p:nvPr>
        </p:nvSpPr>
        <p:spPr>
          <a:xfrm>
            <a:off x="1557425" y="3341533"/>
            <a:ext cx="2811000" cy="95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00" name="Google Shape;400;p24"/>
          <p:cNvSpPr txBox="1">
            <a:spLocks noGrp="1"/>
          </p:cNvSpPr>
          <p:nvPr>
            <p:ph type="subTitle" idx="4"/>
          </p:nvPr>
        </p:nvSpPr>
        <p:spPr>
          <a:xfrm>
            <a:off x="5231577" y="3341533"/>
            <a:ext cx="2811000" cy="95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01" name="Google Shape;401;p24"/>
          <p:cNvSpPr txBox="1">
            <a:spLocks noGrp="1"/>
          </p:cNvSpPr>
          <p:nvPr>
            <p:ph type="subTitle" idx="5"/>
          </p:nvPr>
        </p:nvSpPr>
        <p:spPr>
          <a:xfrm>
            <a:off x="1557426" y="1403808"/>
            <a:ext cx="2811000" cy="5133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Raleway"/>
              <a:buNone/>
              <a:defRPr sz="2300">
                <a:solidFill>
                  <a:schemeClr val="accent3"/>
                </a:solidFill>
                <a:latin typeface="Karla"/>
                <a:ea typeface="Karla"/>
                <a:cs typeface="Karla"/>
                <a:sym typeface="Karla"/>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402" name="Google Shape;402;p24"/>
          <p:cNvSpPr txBox="1">
            <a:spLocks noGrp="1"/>
          </p:cNvSpPr>
          <p:nvPr>
            <p:ph type="subTitle" idx="6"/>
          </p:nvPr>
        </p:nvSpPr>
        <p:spPr>
          <a:xfrm>
            <a:off x="1557426" y="2911933"/>
            <a:ext cx="2811000" cy="5133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Raleway"/>
              <a:buNone/>
              <a:defRPr sz="2300">
                <a:solidFill>
                  <a:schemeClr val="accent3"/>
                </a:solidFill>
                <a:latin typeface="Karla"/>
                <a:ea typeface="Karla"/>
                <a:cs typeface="Karla"/>
                <a:sym typeface="Karla"/>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403" name="Google Shape;403;p24"/>
          <p:cNvSpPr txBox="1">
            <a:spLocks noGrp="1"/>
          </p:cNvSpPr>
          <p:nvPr>
            <p:ph type="subTitle" idx="7"/>
          </p:nvPr>
        </p:nvSpPr>
        <p:spPr>
          <a:xfrm>
            <a:off x="5231551" y="1403808"/>
            <a:ext cx="2811000" cy="5133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Raleway"/>
              <a:buNone/>
              <a:defRPr sz="2300">
                <a:solidFill>
                  <a:schemeClr val="accent3"/>
                </a:solidFill>
                <a:latin typeface="Karla"/>
                <a:ea typeface="Karla"/>
                <a:cs typeface="Karla"/>
                <a:sym typeface="Karla"/>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404" name="Google Shape;404;p24"/>
          <p:cNvSpPr txBox="1">
            <a:spLocks noGrp="1"/>
          </p:cNvSpPr>
          <p:nvPr>
            <p:ph type="subTitle" idx="8"/>
          </p:nvPr>
        </p:nvSpPr>
        <p:spPr>
          <a:xfrm>
            <a:off x="5231551" y="2911933"/>
            <a:ext cx="2811000" cy="5133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Raleway"/>
              <a:buNone/>
              <a:defRPr sz="2300">
                <a:solidFill>
                  <a:schemeClr val="accent3"/>
                </a:solidFill>
                <a:latin typeface="Karla"/>
                <a:ea typeface="Karla"/>
                <a:cs typeface="Karla"/>
                <a:sym typeface="Karla"/>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405"/>
        <p:cNvGrpSpPr/>
        <p:nvPr/>
      </p:nvGrpSpPr>
      <p:grpSpPr>
        <a:xfrm>
          <a:off x="0" y="0"/>
          <a:ext cx="0" cy="0"/>
          <a:chOff x="0" y="0"/>
          <a:chExt cx="0" cy="0"/>
        </a:xfrm>
      </p:grpSpPr>
      <p:grpSp>
        <p:nvGrpSpPr>
          <p:cNvPr id="406" name="Google Shape;406;p25"/>
          <p:cNvGrpSpPr/>
          <p:nvPr/>
        </p:nvGrpSpPr>
        <p:grpSpPr>
          <a:xfrm>
            <a:off x="137400" y="137700"/>
            <a:ext cx="8876100" cy="4868387"/>
            <a:chOff x="137400" y="137700"/>
            <a:chExt cx="8876100" cy="4868387"/>
          </a:xfrm>
        </p:grpSpPr>
        <p:sp>
          <p:nvSpPr>
            <p:cNvPr id="407" name="Google Shape;407;p25"/>
            <p:cNvSpPr/>
            <p:nvPr/>
          </p:nvSpPr>
          <p:spPr>
            <a:xfrm>
              <a:off x="137400" y="137700"/>
              <a:ext cx="8876100" cy="189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8" name="Google Shape;408;p25"/>
            <p:cNvGrpSpPr/>
            <p:nvPr/>
          </p:nvGrpSpPr>
          <p:grpSpPr>
            <a:xfrm>
              <a:off x="8844458" y="183619"/>
              <a:ext cx="95883" cy="90921"/>
              <a:chOff x="9836708" y="522994"/>
              <a:chExt cx="95883" cy="90921"/>
            </a:xfrm>
          </p:grpSpPr>
          <p:sp>
            <p:nvSpPr>
              <p:cNvPr id="409" name="Google Shape;409;p25"/>
              <p:cNvSpPr/>
              <p:nvPr/>
            </p:nvSpPr>
            <p:spPr>
              <a:xfrm>
                <a:off x="9836708" y="522994"/>
                <a:ext cx="87301" cy="90921"/>
              </a:xfrm>
              <a:custGeom>
                <a:avLst/>
                <a:gdLst/>
                <a:ahLst/>
                <a:cxnLst/>
                <a:rect l="l" t="t" r="r" b="b"/>
                <a:pathLst>
                  <a:path w="651" h="678" extrusionOk="0">
                    <a:moveTo>
                      <a:pt x="594" y="1"/>
                    </a:moveTo>
                    <a:lnTo>
                      <a:pt x="0" y="621"/>
                    </a:lnTo>
                    <a:lnTo>
                      <a:pt x="57" y="677"/>
                    </a:lnTo>
                    <a:lnTo>
                      <a:pt x="650" y="55"/>
                    </a:lnTo>
                    <a:lnTo>
                      <a:pt x="5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5"/>
              <p:cNvSpPr/>
              <p:nvPr/>
            </p:nvSpPr>
            <p:spPr>
              <a:xfrm>
                <a:off x="9838451" y="525408"/>
                <a:ext cx="94140" cy="87167"/>
              </a:xfrm>
              <a:custGeom>
                <a:avLst/>
                <a:gdLst/>
                <a:ahLst/>
                <a:cxnLst/>
                <a:rect l="l" t="t" r="r" b="b"/>
                <a:pathLst>
                  <a:path w="702" h="650" extrusionOk="0">
                    <a:moveTo>
                      <a:pt x="54" y="1"/>
                    </a:moveTo>
                    <a:lnTo>
                      <a:pt x="0" y="58"/>
                    </a:lnTo>
                    <a:lnTo>
                      <a:pt x="647" y="649"/>
                    </a:lnTo>
                    <a:lnTo>
                      <a:pt x="701" y="592"/>
                    </a:lnTo>
                    <a:lnTo>
                      <a:pt x="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1" name="Google Shape;411;p25"/>
            <p:cNvSpPr/>
            <p:nvPr/>
          </p:nvSpPr>
          <p:spPr>
            <a:xfrm>
              <a:off x="8354298" y="218416"/>
              <a:ext cx="92665" cy="13276"/>
            </a:xfrm>
            <a:custGeom>
              <a:avLst/>
              <a:gdLst/>
              <a:ahLst/>
              <a:cxnLst/>
              <a:rect l="l" t="t" r="r" b="b"/>
              <a:pathLst>
                <a:path w="691" h="99" extrusionOk="0">
                  <a:moveTo>
                    <a:pt x="1" y="0"/>
                  </a:moveTo>
                  <a:lnTo>
                    <a:pt x="1" y="99"/>
                  </a:lnTo>
                  <a:lnTo>
                    <a:pt x="690" y="99"/>
                  </a:lnTo>
                  <a:lnTo>
                    <a:pt x="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2" name="Google Shape;412;p25"/>
            <p:cNvGrpSpPr/>
            <p:nvPr/>
          </p:nvGrpSpPr>
          <p:grpSpPr>
            <a:xfrm>
              <a:off x="8605825" y="175800"/>
              <a:ext cx="107100" cy="98525"/>
              <a:chOff x="8377225" y="355925"/>
              <a:chExt cx="107100" cy="98525"/>
            </a:xfrm>
          </p:grpSpPr>
          <p:sp>
            <p:nvSpPr>
              <p:cNvPr id="413" name="Google Shape;413;p25"/>
              <p:cNvSpPr/>
              <p:nvPr/>
            </p:nvSpPr>
            <p:spPr>
              <a:xfrm>
                <a:off x="8377225" y="385450"/>
                <a:ext cx="69000" cy="690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5"/>
              <p:cNvSpPr/>
              <p:nvPr/>
            </p:nvSpPr>
            <p:spPr>
              <a:xfrm>
                <a:off x="8415325" y="355925"/>
                <a:ext cx="69000" cy="690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5" name="Google Shape;415;p25"/>
            <p:cNvSpPr/>
            <p:nvPr/>
          </p:nvSpPr>
          <p:spPr>
            <a:xfrm>
              <a:off x="137400" y="326700"/>
              <a:ext cx="8869073" cy="4679387"/>
            </a:xfrm>
            <a:custGeom>
              <a:avLst/>
              <a:gdLst/>
              <a:ahLst/>
              <a:cxnLst/>
              <a:rect l="l" t="t" r="r" b="b"/>
              <a:pathLst>
                <a:path w="63346" h="26140" extrusionOk="0">
                  <a:moveTo>
                    <a:pt x="1" y="0"/>
                  </a:moveTo>
                  <a:lnTo>
                    <a:pt x="1" y="26001"/>
                  </a:lnTo>
                  <a:cubicBezTo>
                    <a:pt x="1" y="26077"/>
                    <a:pt x="234" y="26139"/>
                    <a:pt x="523" y="26139"/>
                  </a:cubicBezTo>
                  <a:lnTo>
                    <a:pt x="63345" y="26139"/>
                  </a:lnTo>
                  <a:lnTo>
                    <a:pt x="633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6" name="Google Shape;416;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17" name="Google Shape;417;p25"/>
          <p:cNvSpPr txBox="1">
            <a:spLocks noGrp="1"/>
          </p:cNvSpPr>
          <p:nvPr>
            <p:ph type="subTitle" idx="1"/>
          </p:nvPr>
        </p:nvSpPr>
        <p:spPr>
          <a:xfrm>
            <a:off x="720000" y="1637061"/>
            <a:ext cx="1986000" cy="11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18" name="Google Shape;418;p25"/>
          <p:cNvSpPr txBox="1">
            <a:spLocks noGrp="1"/>
          </p:cNvSpPr>
          <p:nvPr>
            <p:ph type="subTitle" idx="2"/>
          </p:nvPr>
        </p:nvSpPr>
        <p:spPr>
          <a:xfrm>
            <a:off x="3579000" y="1637061"/>
            <a:ext cx="1986000" cy="11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19" name="Google Shape;419;p25"/>
          <p:cNvSpPr txBox="1">
            <a:spLocks noGrp="1"/>
          </p:cNvSpPr>
          <p:nvPr>
            <p:ph type="subTitle" idx="3"/>
          </p:nvPr>
        </p:nvSpPr>
        <p:spPr>
          <a:xfrm>
            <a:off x="720000" y="3364275"/>
            <a:ext cx="1986000" cy="11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20" name="Google Shape;420;p25"/>
          <p:cNvSpPr txBox="1">
            <a:spLocks noGrp="1"/>
          </p:cNvSpPr>
          <p:nvPr>
            <p:ph type="subTitle" idx="4"/>
          </p:nvPr>
        </p:nvSpPr>
        <p:spPr>
          <a:xfrm>
            <a:off x="3579000" y="3364275"/>
            <a:ext cx="1986000" cy="11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21" name="Google Shape;421;p25"/>
          <p:cNvSpPr txBox="1">
            <a:spLocks noGrp="1"/>
          </p:cNvSpPr>
          <p:nvPr>
            <p:ph type="subTitle" idx="5"/>
          </p:nvPr>
        </p:nvSpPr>
        <p:spPr>
          <a:xfrm>
            <a:off x="6437997" y="1637061"/>
            <a:ext cx="1986000" cy="11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22" name="Google Shape;422;p25"/>
          <p:cNvSpPr txBox="1">
            <a:spLocks noGrp="1"/>
          </p:cNvSpPr>
          <p:nvPr>
            <p:ph type="subTitle" idx="6"/>
          </p:nvPr>
        </p:nvSpPr>
        <p:spPr>
          <a:xfrm>
            <a:off x="6437997" y="3364275"/>
            <a:ext cx="1986000" cy="11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23" name="Google Shape;423;p25"/>
          <p:cNvSpPr txBox="1">
            <a:spLocks noGrp="1"/>
          </p:cNvSpPr>
          <p:nvPr>
            <p:ph type="subTitle" idx="7"/>
          </p:nvPr>
        </p:nvSpPr>
        <p:spPr>
          <a:xfrm>
            <a:off x="723900" y="1308850"/>
            <a:ext cx="1978200" cy="404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Raleway"/>
              <a:buNone/>
              <a:defRPr sz="2300">
                <a:solidFill>
                  <a:schemeClr val="accent3"/>
                </a:solidFill>
                <a:latin typeface="Karla"/>
                <a:ea typeface="Karla"/>
                <a:cs typeface="Karla"/>
                <a:sym typeface="Karla"/>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424" name="Google Shape;424;p25"/>
          <p:cNvSpPr txBox="1">
            <a:spLocks noGrp="1"/>
          </p:cNvSpPr>
          <p:nvPr>
            <p:ph type="subTitle" idx="8"/>
          </p:nvPr>
        </p:nvSpPr>
        <p:spPr>
          <a:xfrm>
            <a:off x="3582901" y="1308850"/>
            <a:ext cx="1978200" cy="404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Raleway"/>
              <a:buNone/>
              <a:defRPr sz="2300">
                <a:solidFill>
                  <a:schemeClr val="accent3"/>
                </a:solidFill>
                <a:latin typeface="Karla"/>
                <a:ea typeface="Karla"/>
                <a:cs typeface="Karla"/>
                <a:sym typeface="Karla"/>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425" name="Google Shape;425;p25"/>
          <p:cNvSpPr txBox="1">
            <a:spLocks noGrp="1"/>
          </p:cNvSpPr>
          <p:nvPr>
            <p:ph type="subTitle" idx="9"/>
          </p:nvPr>
        </p:nvSpPr>
        <p:spPr>
          <a:xfrm>
            <a:off x="6441899" y="1308850"/>
            <a:ext cx="1978200" cy="404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Raleway"/>
              <a:buNone/>
              <a:defRPr sz="2300">
                <a:solidFill>
                  <a:schemeClr val="accent3"/>
                </a:solidFill>
                <a:latin typeface="Karla"/>
                <a:ea typeface="Karla"/>
                <a:cs typeface="Karla"/>
                <a:sym typeface="Karla"/>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426" name="Google Shape;426;p25"/>
          <p:cNvSpPr txBox="1">
            <a:spLocks noGrp="1"/>
          </p:cNvSpPr>
          <p:nvPr>
            <p:ph type="subTitle" idx="13"/>
          </p:nvPr>
        </p:nvSpPr>
        <p:spPr>
          <a:xfrm>
            <a:off x="723900" y="3036075"/>
            <a:ext cx="1978200" cy="404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Raleway"/>
              <a:buNone/>
              <a:defRPr sz="2300">
                <a:solidFill>
                  <a:schemeClr val="accent3"/>
                </a:solidFill>
                <a:latin typeface="Karla"/>
                <a:ea typeface="Karla"/>
                <a:cs typeface="Karla"/>
                <a:sym typeface="Karla"/>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427" name="Google Shape;427;p25"/>
          <p:cNvSpPr txBox="1">
            <a:spLocks noGrp="1"/>
          </p:cNvSpPr>
          <p:nvPr>
            <p:ph type="subTitle" idx="14"/>
          </p:nvPr>
        </p:nvSpPr>
        <p:spPr>
          <a:xfrm>
            <a:off x="3582900" y="3036075"/>
            <a:ext cx="1978200" cy="404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Raleway"/>
              <a:buNone/>
              <a:defRPr sz="2300">
                <a:solidFill>
                  <a:schemeClr val="accent3"/>
                </a:solidFill>
                <a:latin typeface="Karla"/>
                <a:ea typeface="Karla"/>
                <a:cs typeface="Karla"/>
                <a:sym typeface="Karla"/>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428" name="Google Shape;428;p25"/>
          <p:cNvSpPr txBox="1">
            <a:spLocks noGrp="1"/>
          </p:cNvSpPr>
          <p:nvPr>
            <p:ph type="subTitle" idx="15"/>
          </p:nvPr>
        </p:nvSpPr>
        <p:spPr>
          <a:xfrm>
            <a:off x="6441897" y="3036075"/>
            <a:ext cx="1978200" cy="404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Font typeface="Raleway"/>
              <a:buNone/>
              <a:defRPr sz="2300">
                <a:solidFill>
                  <a:schemeClr val="accent3"/>
                </a:solidFill>
                <a:latin typeface="Karla"/>
                <a:ea typeface="Karla"/>
                <a:cs typeface="Karla"/>
                <a:sym typeface="Karla"/>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496"/>
        <p:cNvGrpSpPr/>
        <p:nvPr/>
      </p:nvGrpSpPr>
      <p:grpSpPr>
        <a:xfrm>
          <a:off x="0" y="0"/>
          <a:ext cx="0" cy="0"/>
          <a:chOff x="0" y="0"/>
          <a:chExt cx="0" cy="0"/>
        </a:xfrm>
      </p:grpSpPr>
      <p:grpSp>
        <p:nvGrpSpPr>
          <p:cNvPr id="497" name="Google Shape;497;p29"/>
          <p:cNvGrpSpPr/>
          <p:nvPr/>
        </p:nvGrpSpPr>
        <p:grpSpPr>
          <a:xfrm>
            <a:off x="137400" y="137700"/>
            <a:ext cx="8876100" cy="4868387"/>
            <a:chOff x="137400" y="137700"/>
            <a:chExt cx="8876100" cy="4868387"/>
          </a:xfrm>
        </p:grpSpPr>
        <p:sp>
          <p:nvSpPr>
            <p:cNvPr id="498" name="Google Shape;498;p29"/>
            <p:cNvSpPr/>
            <p:nvPr/>
          </p:nvSpPr>
          <p:spPr>
            <a:xfrm>
              <a:off x="137400" y="137700"/>
              <a:ext cx="8876100" cy="189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9" name="Google Shape;499;p29"/>
            <p:cNvGrpSpPr/>
            <p:nvPr/>
          </p:nvGrpSpPr>
          <p:grpSpPr>
            <a:xfrm>
              <a:off x="8844458" y="183619"/>
              <a:ext cx="95883" cy="90921"/>
              <a:chOff x="9836708" y="522994"/>
              <a:chExt cx="95883" cy="90921"/>
            </a:xfrm>
          </p:grpSpPr>
          <p:sp>
            <p:nvSpPr>
              <p:cNvPr id="500" name="Google Shape;500;p29"/>
              <p:cNvSpPr/>
              <p:nvPr/>
            </p:nvSpPr>
            <p:spPr>
              <a:xfrm>
                <a:off x="9836708" y="522994"/>
                <a:ext cx="87301" cy="90921"/>
              </a:xfrm>
              <a:custGeom>
                <a:avLst/>
                <a:gdLst/>
                <a:ahLst/>
                <a:cxnLst/>
                <a:rect l="l" t="t" r="r" b="b"/>
                <a:pathLst>
                  <a:path w="651" h="678" extrusionOk="0">
                    <a:moveTo>
                      <a:pt x="594" y="1"/>
                    </a:moveTo>
                    <a:lnTo>
                      <a:pt x="0" y="621"/>
                    </a:lnTo>
                    <a:lnTo>
                      <a:pt x="57" y="677"/>
                    </a:lnTo>
                    <a:lnTo>
                      <a:pt x="650" y="55"/>
                    </a:lnTo>
                    <a:lnTo>
                      <a:pt x="5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9"/>
              <p:cNvSpPr/>
              <p:nvPr/>
            </p:nvSpPr>
            <p:spPr>
              <a:xfrm>
                <a:off x="9838451" y="525408"/>
                <a:ext cx="94140" cy="87167"/>
              </a:xfrm>
              <a:custGeom>
                <a:avLst/>
                <a:gdLst/>
                <a:ahLst/>
                <a:cxnLst/>
                <a:rect l="l" t="t" r="r" b="b"/>
                <a:pathLst>
                  <a:path w="702" h="650" extrusionOk="0">
                    <a:moveTo>
                      <a:pt x="54" y="1"/>
                    </a:moveTo>
                    <a:lnTo>
                      <a:pt x="0" y="58"/>
                    </a:lnTo>
                    <a:lnTo>
                      <a:pt x="647" y="649"/>
                    </a:lnTo>
                    <a:lnTo>
                      <a:pt x="701" y="592"/>
                    </a:lnTo>
                    <a:lnTo>
                      <a:pt x="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2" name="Google Shape;502;p29"/>
            <p:cNvSpPr/>
            <p:nvPr/>
          </p:nvSpPr>
          <p:spPr>
            <a:xfrm>
              <a:off x="8354298" y="218416"/>
              <a:ext cx="92665" cy="13276"/>
            </a:xfrm>
            <a:custGeom>
              <a:avLst/>
              <a:gdLst/>
              <a:ahLst/>
              <a:cxnLst/>
              <a:rect l="l" t="t" r="r" b="b"/>
              <a:pathLst>
                <a:path w="691" h="99" extrusionOk="0">
                  <a:moveTo>
                    <a:pt x="1" y="0"/>
                  </a:moveTo>
                  <a:lnTo>
                    <a:pt x="1" y="99"/>
                  </a:lnTo>
                  <a:lnTo>
                    <a:pt x="690" y="99"/>
                  </a:lnTo>
                  <a:lnTo>
                    <a:pt x="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3" name="Google Shape;503;p29"/>
            <p:cNvGrpSpPr/>
            <p:nvPr/>
          </p:nvGrpSpPr>
          <p:grpSpPr>
            <a:xfrm>
              <a:off x="8605825" y="175800"/>
              <a:ext cx="107100" cy="98525"/>
              <a:chOff x="8377225" y="355925"/>
              <a:chExt cx="107100" cy="98525"/>
            </a:xfrm>
          </p:grpSpPr>
          <p:sp>
            <p:nvSpPr>
              <p:cNvPr id="504" name="Google Shape;504;p29"/>
              <p:cNvSpPr/>
              <p:nvPr/>
            </p:nvSpPr>
            <p:spPr>
              <a:xfrm>
                <a:off x="8377225" y="385450"/>
                <a:ext cx="69000" cy="690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9"/>
              <p:cNvSpPr/>
              <p:nvPr/>
            </p:nvSpPr>
            <p:spPr>
              <a:xfrm>
                <a:off x="8415325" y="355925"/>
                <a:ext cx="69000" cy="690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6" name="Google Shape;506;p29"/>
            <p:cNvSpPr/>
            <p:nvPr/>
          </p:nvSpPr>
          <p:spPr>
            <a:xfrm>
              <a:off x="137400" y="326700"/>
              <a:ext cx="8869073" cy="4679387"/>
            </a:xfrm>
            <a:custGeom>
              <a:avLst/>
              <a:gdLst/>
              <a:ahLst/>
              <a:cxnLst/>
              <a:rect l="l" t="t" r="r" b="b"/>
              <a:pathLst>
                <a:path w="63346" h="26140" extrusionOk="0">
                  <a:moveTo>
                    <a:pt x="1" y="0"/>
                  </a:moveTo>
                  <a:lnTo>
                    <a:pt x="1" y="26001"/>
                  </a:lnTo>
                  <a:cubicBezTo>
                    <a:pt x="1" y="26077"/>
                    <a:pt x="234" y="26139"/>
                    <a:pt x="523" y="26139"/>
                  </a:cubicBezTo>
                  <a:lnTo>
                    <a:pt x="63345" y="26139"/>
                  </a:lnTo>
                  <a:lnTo>
                    <a:pt x="633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507"/>
        <p:cNvGrpSpPr/>
        <p:nvPr/>
      </p:nvGrpSpPr>
      <p:grpSpPr>
        <a:xfrm>
          <a:off x="0" y="0"/>
          <a:ext cx="0" cy="0"/>
          <a:chOff x="0" y="0"/>
          <a:chExt cx="0" cy="0"/>
        </a:xfrm>
      </p:grpSpPr>
      <p:grpSp>
        <p:nvGrpSpPr>
          <p:cNvPr id="508" name="Google Shape;508;p30"/>
          <p:cNvGrpSpPr/>
          <p:nvPr/>
        </p:nvGrpSpPr>
        <p:grpSpPr>
          <a:xfrm>
            <a:off x="324550" y="317747"/>
            <a:ext cx="8494878" cy="4508007"/>
            <a:chOff x="324550" y="317747"/>
            <a:chExt cx="8494878" cy="4508007"/>
          </a:xfrm>
        </p:grpSpPr>
        <p:grpSp>
          <p:nvGrpSpPr>
            <p:cNvPr id="509" name="Google Shape;509;p30"/>
            <p:cNvGrpSpPr/>
            <p:nvPr/>
          </p:nvGrpSpPr>
          <p:grpSpPr>
            <a:xfrm>
              <a:off x="324572" y="317747"/>
              <a:ext cx="8494857" cy="189085"/>
              <a:chOff x="324572" y="317747"/>
              <a:chExt cx="8494857" cy="189085"/>
            </a:xfrm>
          </p:grpSpPr>
          <p:sp>
            <p:nvSpPr>
              <p:cNvPr id="510" name="Google Shape;510;p30"/>
              <p:cNvSpPr/>
              <p:nvPr/>
            </p:nvSpPr>
            <p:spPr>
              <a:xfrm>
                <a:off x="324572" y="317747"/>
                <a:ext cx="8494857" cy="189085"/>
              </a:xfrm>
              <a:custGeom>
                <a:avLst/>
                <a:gdLst/>
                <a:ahLst/>
                <a:cxnLst/>
                <a:rect l="l" t="t" r="r" b="b"/>
                <a:pathLst>
                  <a:path w="63346" h="1410" extrusionOk="0">
                    <a:moveTo>
                      <a:pt x="59663" y="716"/>
                    </a:moveTo>
                    <a:lnTo>
                      <a:pt x="59663" y="815"/>
                    </a:lnTo>
                    <a:lnTo>
                      <a:pt x="58974" y="815"/>
                    </a:lnTo>
                    <a:lnTo>
                      <a:pt x="58974" y="716"/>
                    </a:lnTo>
                    <a:close/>
                    <a:moveTo>
                      <a:pt x="61211" y="313"/>
                    </a:moveTo>
                    <a:lnTo>
                      <a:pt x="61211" y="887"/>
                    </a:lnTo>
                    <a:lnTo>
                      <a:pt x="60924" y="887"/>
                    </a:lnTo>
                    <a:lnTo>
                      <a:pt x="60924" y="1112"/>
                    </a:lnTo>
                    <a:lnTo>
                      <a:pt x="60351" y="1112"/>
                    </a:lnTo>
                    <a:lnTo>
                      <a:pt x="60351" y="538"/>
                    </a:lnTo>
                    <a:lnTo>
                      <a:pt x="60637" y="538"/>
                    </a:lnTo>
                    <a:lnTo>
                      <a:pt x="60637" y="313"/>
                    </a:lnTo>
                    <a:close/>
                    <a:moveTo>
                      <a:pt x="137" y="1"/>
                    </a:moveTo>
                    <a:cubicBezTo>
                      <a:pt x="61" y="1"/>
                      <a:pt x="1" y="62"/>
                      <a:pt x="1" y="137"/>
                    </a:cubicBezTo>
                    <a:lnTo>
                      <a:pt x="1" y="1409"/>
                    </a:lnTo>
                    <a:lnTo>
                      <a:pt x="63345" y="1409"/>
                    </a:lnTo>
                    <a:lnTo>
                      <a:pt x="63345" y="137"/>
                    </a:lnTo>
                    <a:cubicBezTo>
                      <a:pt x="63345" y="62"/>
                      <a:pt x="63285" y="1"/>
                      <a:pt x="632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0"/>
              <p:cNvSpPr/>
              <p:nvPr/>
            </p:nvSpPr>
            <p:spPr>
              <a:xfrm>
                <a:off x="8232650" y="343275"/>
                <a:ext cx="322200" cy="134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2" name="Google Shape;512;p30"/>
            <p:cNvSpPr/>
            <p:nvPr/>
          </p:nvSpPr>
          <p:spPr>
            <a:xfrm>
              <a:off x="324550" y="490125"/>
              <a:ext cx="8494800" cy="475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0"/>
            <p:cNvSpPr/>
            <p:nvPr/>
          </p:nvSpPr>
          <p:spPr>
            <a:xfrm>
              <a:off x="324572" y="1320314"/>
              <a:ext cx="8494857" cy="3505439"/>
            </a:xfrm>
            <a:custGeom>
              <a:avLst/>
              <a:gdLst/>
              <a:ahLst/>
              <a:cxnLst/>
              <a:rect l="l" t="t" r="r" b="b"/>
              <a:pathLst>
                <a:path w="63346" h="26140" extrusionOk="0">
                  <a:moveTo>
                    <a:pt x="1" y="0"/>
                  </a:moveTo>
                  <a:lnTo>
                    <a:pt x="1" y="26001"/>
                  </a:lnTo>
                  <a:cubicBezTo>
                    <a:pt x="1" y="26077"/>
                    <a:pt x="234" y="26139"/>
                    <a:pt x="523" y="26139"/>
                  </a:cubicBezTo>
                  <a:lnTo>
                    <a:pt x="63345" y="26139"/>
                  </a:lnTo>
                  <a:lnTo>
                    <a:pt x="633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0"/>
            <p:cNvSpPr/>
            <p:nvPr/>
          </p:nvSpPr>
          <p:spPr>
            <a:xfrm>
              <a:off x="324572" y="687876"/>
              <a:ext cx="8494857" cy="632561"/>
            </a:xfrm>
            <a:custGeom>
              <a:avLst/>
              <a:gdLst/>
              <a:ahLst/>
              <a:cxnLst/>
              <a:rect l="l" t="t" r="r" b="b"/>
              <a:pathLst>
                <a:path w="63346" h="4717" extrusionOk="0">
                  <a:moveTo>
                    <a:pt x="50513" y="3017"/>
                  </a:moveTo>
                  <a:cubicBezTo>
                    <a:pt x="50700" y="3017"/>
                    <a:pt x="50853" y="3170"/>
                    <a:pt x="50853" y="3357"/>
                  </a:cubicBezTo>
                  <a:cubicBezTo>
                    <a:pt x="50853" y="3433"/>
                    <a:pt x="50827" y="3503"/>
                    <a:pt x="50784" y="3561"/>
                  </a:cubicBezTo>
                  <a:lnTo>
                    <a:pt x="51093" y="3869"/>
                  </a:lnTo>
                  <a:lnTo>
                    <a:pt x="51035" y="3929"/>
                  </a:lnTo>
                  <a:lnTo>
                    <a:pt x="50727" y="3620"/>
                  </a:lnTo>
                  <a:cubicBezTo>
                    <a:pt x="50668" y="3668"/>
                    <a:pt x="50594" y="3697"/>
                    <a:pt x="50513" y="3697"/>
                  </a:cubicBezTo>
                  <a:cubicBezTo>
                    <a:pt x="50326" y="3697"/>
                    <a:pt x="50174" y="3544"/>
                    <a:pt x="50174" y="3357"/>
                  </a:cubicBezTo>
                  <a:cubicBezTo>
                    <a:pt x="50174" y="3168"/>
                    <a:pt x="50326" y="3017"/>
                    <a:pt x="50513" y="3017"/>
                  </a:cubicBezTo>
                  <a:close/>
                  <a:moveTo>
                    <a:pt x="12828" y="2996"/>
                  </a:moveTo>
                  <a:lnTo>
                    <a:pt x="12828" y="3950"/>
                  </a:lnTo>
                  <a:lnTo>
                    <a:pt x="1549" y="3950"/>
                  </a:lnTo>
                  <a:cubicBezTo>
                    <a:pt x="1531" y="3950"/>
                    <a:pt x="1516" y="3935"/>
                    <a:pt x="1516" y="3917"/>
                  </a:cubicBezTo>
                  <a:lnTo>
                    <a:pt x="1516" y="3029"/>
                  </a:lnTo>
                  <a:cubicBezTo>
                    <a:pt x="1516" y="3011"/>
                    <a:pt x="1531" y="2996"/>
                    <a:pt x="1549" y="2996"/>
                  </a:cubicBezTo>
                  <a:close/>
                  <a:moveTo>
                    <a:pt x="49290" y="2994"/>
                  </a:moveTo>
                  <a:cubicBezTo>
                    <a:pt x="49308" y="2994"/>
                    <a:pt x="49323" y="3009"/>
                    <a:pt x="49323" y="3027"/>
                  </a:cubicBezTo>
                  <a:lnTo>
                    <a:pt x="49323" y="3917"/>
                  </a:lnTo>
                  <a:cubicBezTo>
                    <a:pt x="49323" y="3935"/>
                    <a:pt x="49308" y="3950"/>
                    <a:pt x="49290" y="3950"/>
                  </a:cubicBezTo>
                  <a:lnTo>
                    <a:pt x="42041" y="3950"/>
                  </a:lnTo>
                  <a:lnTo>
                    <a:pt x="42041" y="2994"/>
                  </a:lnTo>
                  <a:close/>
                  <a:moveTo>
                    <a:pt x="56003" y="2973"/>
                  </a:moveTo>
                  <a:lnTo>
                    <a:pt x="56003" y="3971"/>
                  </a:lnTo>
                  <a:lnTo>
                    <a:pt x="55005" y="3971"/>
                  </a:lnTo>
                  <a:lnTo>
                    <a:pt x="55005" y="2973"/>
                  </a:lnTo>
                  <a:close/>
                  <a:moveTo>
                    <a:pt x="57956" y="2973"/>
                  </a:moveTo>
                  <a:lnTo>
                    <a:pt x="57956" y="3971"/>
                  </a:lnTo>
                  <a:lnTo>
                    <a:pt x="56960" y="3971"/>
                  </a:lnTo>
                  <a:lnTo>
                    <a:pt x="56960" y="2973"/>
                  </a:lnTo>
                  <a:close/>
                  <a:moveTo>
                    <a:pt x="59860" y="2973"/>
                  </a:moveTo>
                  <a:lnTo>
                    <a:pt x="59860" y="3971"/>
                  </a:lnTo>
                  <a:lnTo>
                    <a:pt x="58864" y="3971"/>
                  </a:lnTo>
                  <a:lnTo>
                    <a:pt x="58864" y="2973"/>
                  </a:lnTo>
                  <a:close/>
                  <a:moveTo>
                    <a:pt x="61617" y="2973"/>
                  </a:moveTo>
                  <a:lnTo>
                    <a:pt x="61617" y="3971"/>
                  </a:lnTo>
                  <a:lnTo>
                    <a:pt x="60620" y="3971"/>
                  </a:lnTo>
                  <a:lnTo>
                    <a:pt x="60620" y="2973"/>
                  </a:lnTo>
                  <a:close/>
                  <a:moveTo>
                    <a:pt x="8647" y="0"/>
                  </a:moveTo>
                  <a:lnTo>
                    <a:pt x="1998" y="12"/>
                  </a:lnTo>
                  <a:cubicBezTo>
                    <a:pt x="1626" y="13"/>
                    <a:pt x="1274" y="181"/>
                    <a:pt x="1046" y="466"/>
                  </a:cubicBezTo>
                  <a:lnTo>
                    <a:pt x="1" y="1776"/>
                  </a:lnTo>
                  <a:lnTo>
                    <a:pt x="1" y="4716"/>
                  </a:lnTo>
                  <a:lnTo>
                    <a:pt x="63345" y="4716"/>
                  </a:lnTo>
                  <a:lnTo>
                    <a:pt x="63345" y="1561"/>
                  </a:lnTo>
                  <a:lnTo>
                    <a:pt x="42041" y="1561"/>
                  </a:lnTo>
                  <a:lnTo>
                    <a:pt x="42041" y="1558"/>
                  </a:lnTo>
                  <a:lnTo>
                    <a:pt x="12828" y="1558"/>
                  </a:lnTo>
                  <a:lnTo>
                    <a:pt x="12828" y="1561"/>
                  </a:lnTo>
                  <a:lnTo>
                    <a:pt x="10661" y="1561"/>
                  </a:lnTo>
                  <a:cubicBezTo>
                    <a:pt x="10436" y="1561"/>
                    <a:pt x="10228" y="1446"/>
                    <a:pt x="10111" y="1259"/>
                  </a:cubicBezTo>
                  <a:lnTo>
                    <a:pt x="9684" y="570"/>
                  </a:lnTo>
                  <a:cubicBezTo>
                    <a:pt x="9464" y="215"/>
                    <a:pt x="9072" y="0"/>
                    <a:pt x="8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5" name="Google Shape;515;p30"/>
            <p:cNvGrpSpPr/>
            <p:nvPr/>
          </p:nvGrpSpPr>
          <p:grpSpPr>
            <a:xfrm>
              <a:off x="8615858" y="363744"/>
              <a:ext cx="95883" cy="90921"/>
              <a:chOff x="9836708" y="522994"/>
              <a:chExt cx="95883" cy="90921"/>
            </a:xfrm>
          </p:grpSpPr>
          <p:sp>
            <p:nvSpPr>
              <p:cNvPr id="516" name="Google Shape;516;p30"/>
              <p:cNvSpPr/>
              <p:nvPr/>
            </p:nvSpPr>
            <p:spPr>
              <a:xfrm>
                <a:off x="9836708" y="522994"/>
                <a:ext cx="87301" cy="90921"/>
              </a:xfrm>
              <a:custGeom>
                <a:avLst/>
                <a:gdLst/>
                <a:ahLst/>
                <a:cxnLst/>
                <a:rect l="l" t="t" r="r" b="b"/>
                <a:pathLst>
                  <a:path w="651" h="678" extrusionOk="0">
                    <a:moveTo>
                      <a:pt x="594" y="1"/>
                    </a:moveTo>
                    <a:lnTo>
                      <a:pt x="0" y="621"/>
                    </a:lnTo>
                    <a:lnTo>
                      <a:pt x="57" y="677"/>
                    </a:lnTo>
                    <a:lnTo>
                      <a:pt x="650" y="55"/>
                    </a:lnTo>
                    <a:lnTo>
                      <a:pt x="5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0"/>
              <p:cNvSpPr/>
              <p:nvPr/>
            </p:nvSpPr>
            <p:spPr>
              <a:xfrm>
                <a:off x="9838451" y="525408"/>
                <a:ext cx="94140" cy="87167"/>
              </a:xfrm>
              <a:custGeom>
                <a:avLst/>
                <a:gdLst/>
                <a:ahLst/>
                <a:cxnLst/>
                <a:rect l="l" t="t" r="r" b="b"/>
                <a:pathLst>
                  <a:path w="702" h="650" extrusionOk="0">
                    <a:moveTo>
                      <a:pt x="54" y="1"/>
                    </a:moveTo>
                    <a:lnTo>
                      <a:pt x="0" y="58"/>
                    </a:lnTo>
                    <a:lnTo>
                      <a:pt x="647" y="649"/>
                    </a:lnTo>
                    <a:lnTo>
                      <a:pt x="701" y="592"/>
                    </a:lnTo>
                    <a:lnTo>
                      <a:pt x="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8" name="Google Shape;518;p30"/>
            <p:cNvSpPr/>
            <p:nvPr/>
          </p:nvSpPr>
          <p:spPr>
            <a:xfrm>
              <a:off x="7063999" y="1103467"/>
              <a:ext cx="69063" cy="69063"/>
            </a:xfrm>
            <a:custGeom>
              <a:avLst/>
              <a:gdLst/>
              <a:ahLst/>
              <a:cxnLst/>
              <a:rect l="l" t="t" r="r" b="b"/>
              <a:pathLst>
                <a:path w="515" h="515" extrusionOk="0">
                  <a:moveTo>
                    <a:pt x="258" y="1"/>
                  </a:moveTo>
                  <a:cubicBezTo>
                    <a:pt x="117" y="1"/>
                    <a:pt x="1" y="115"/>
                    <a:pt x="1" y="258"/>
                  </a:cubicBezTo>
                  <a:cubicBezTo>
                    <a:pt x="1" y="399"/>
                    <a:pt x="117" y="514"/>
                    <a:pt x="258" y="514"/>
                  </a:cubicBezTo>
                  <a:cubicBezTo>
                    <a:pt x="399" y="514"/>
                    <a:pt x="514" y="399"/>
                    <a:pt x="514" y="258"/>
                  </a:cubicBezTo>
                  <a:cubicBezTo>
                    <a:pt x="514" y="115"/>
                    <a:pt x="399" y="1"/>
                    <a:pt x="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9" name="Google Shape;519;p30"/>
            <p:cNvGrpSpPr/>
            <p:nvPr/>
          </p:nvGrpSpPr>
          <p:grpSpPr>
            <a:xfrm>
              <a:off x="7053002" y="1092202"/>
              <a:ext cx="123644" cy="122571"/>
              <a:chOff x="8273852" y="1251452"/>
              <a:chExt cx="123644" cy="122571"/>
            </a:xfrm>
          </p:grpSpPr>
          <p:sp>
            <p:nvSpPr>
              <p:cNvPr id="520" name="Google Shape;520;p30"/>
              <p:cNvSpPr/>
              <p:nvPr/>
            </p:nvSpPr>
            <p:spPr>
              <a:xfrm>
                <a:off x="8273852" y="1251452"/>
                <a:ext cx="91324" cy="91592"/>
              </a:xfrm>
              <a:custGeom>
                <a:avLst/>
                <a:gdLst/>
                <a:ahLst/>
                <a:cxnLst/>
                <a:rect l="l" t="t" r="r" b="b"/>
                <a:pathLst>
                  <a:path w="681" h="683" extrusionOk="0">
                    <a:moveTo>
                      <a:pt x="340" y="85"/>
                    </a:moveTo>
                    <a:cubicBezTo>
                      <a:pt x="481" y="85"/>
                      <a:pt x="596" y="199"/>
                      <a:pt x="596" y="342"/>
                    </a:cubicBezTo>
                    <a:cubicBezTo>
                      <a:pt x="596" y="483"/>
                      <a:pt x="481" y="598"/>
                      <a:pt x="340" y="598"/>
                    </a:cubicBezTo>
                    <a:cubicBezTo>
                      <a:pt x="199" y="598"/>
                      <a:pt x="83" y="483"/>
                      <a:pt x="83" y="342"/>
                    </a:cubicBezTo>
                    <a:cubicBezTo>
                      <a:pt x="83" y="199"/>
                      <a:pt x="199" y="85"/>
                      <a:pt x="340" y="85"/>
                    </a:cubicBezTo>
                    <a:close/>
                    <a:moveTo>
                      <a:pt x="340" y="1"/>
                    </a:moveTo>
                    <a:cubicBezTo>
                      <a:pt x="153" y="1"/>
                      <a:pt x="1" y="153"/>
                      <a:pt x="1" y="341"/>
                    </a:cubicBezTo>
                    <a:cubicBezTo>
                      <a:pt x="1" y="529"/>
                      <a:pt x="153" y="682"/>
                      <a:pt x="340" y="682"/>
                    </a:cubicBezTo>
                    <a:cubicBezTo>
                      <a:pt x="421" y="682"/>
                      <a:pt x="496" y="653"/>
                      <a:pt x="554" y="605"/>
                    </a:cubicBezTo>
                    <a:lnTo>
                      <a:pt x="526" y="577"/>
                    </a:lnTo>
                    <a:lnTo>
                      <a:pt x="585" y="518"/>
                    </a:lnTo>
                    <a:lnTo>
                      <a:pt x="611" y="546"/>
                    </a:lnTo>
                    <a:cubicBezTo>
                      <a:pt x="654" y="488"/>
                      <a:pt x="680" y="418"/>
                      <a:pt x="680" y="341"/>
                    </a:cubicBezTo>
                    <a:cubicBezTo>
                      <a:pt x="680" y="153"/>
                      <a:pt x="527" y="1"/>
                      <a:pt x="3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0"/>
              <p:cNvSpPr/>
              <p:nvPr/>
            </p:nvSpPr>
            <p:spPr>
              <a:xfrm>
                <a:off x="8348012" y="1324539"/>
                <a:ext cx="49484" cy="49484"/>
              </a:xfrm>
              <a:custGeom>
                <a:avLst/>
                <a:gdLst/>
                <a:ahLst/>
                <a:cxnLst/>
                <a:rect l="l" t="t" r="r" b="b"/>
                <a:pathLst>
                  <a:path w="369" h="369" extrusionOk="0">
                    <a:moveTo>
                      <a:pt x="58" y="1"/>
                    </a:moveTo>
                    <a:cubicBezTo>
                      <a:pt x="42" y="22"/>
                      <a:pt x="22" y="44"/>
                      <a:pt x="1" y="60"/>
                    </a:cubicBezTo>
                    <a:lnTo>
                      <a:pt x="309" y="369"/>
                    </a:lnTo>
                    <a:lnTo>
                      <a:pt x="368" y="309"/>
                    </a:lnTo>
                    <a:lnTo>
                      <a:pt x="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0"/>
              <p:cNvSpPr/>
              <p:nvPr/>
            </p:nvSpPr>
            <p:spPr>
              <a:xfrm>
                <a:off x="8344257" y="1321052"/>
                <a:ext cx="11667" cy="11533"/>
              </a:xfrm>
              <a:custGeom>
                <a:avLst/>
                <a:gdLst/>
                <a:ahLst/>
                <a:cxnLst/>
                <a:rect l="l" t="t" r="r" b="b"/>
                <a:pathLst>
                  <a:path w="87" h="86" extrusionOk="0">
                    <a:moveTo>
                      <a:pt x="60" y="1"/>
                    </a:moveTo>
                    <a:lnTo>
                      <a:pt x="1" y="58"/>
                    </a:lnTo>
                    <a:lnTo>
                      <a:pt x="29" y="86"/>
                    </a:lnTo>
                    <a:cubicBezTo>
                      <a:pt x="50" y="70"/>
                      <a:pt x="70" y="48"/>
                      <a:pt x="86" y="27"/>
                    </a:cubicBezTo>
                    <a:lnTo>
                      <a:pt x="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3" name="Google Shape;523;p30"/>
            <p:cNvSpPr/>
            <p:nvPr/>
          </p:nvSpPr>
          <p:spPr>
            <a:xfrm>
              <a:off x="8125698" y="398541"/>
              <a:ext cx="92665" cy="13276"/>
            </a:xfrm>
            <a:custGeom>
              <a:avLst/>
              <a:gdLst/>
              <a:ahLst/>
              <a:cxnLst/>
              <a:rect l="l" t="t" r="r" b="b"/>
              <a:pathLst>
                <a:path w="691" h="99" extrusionOk="0">
                  <a:moveTo>
                    <a:pt x="1" y="0"/>
                  </a:moveTo>
                  <a:lnTo>
                    <a:pt x="1" y="99"/>
                  </a:lnTo>
                  <a:lnTo>
                    <a:pt x="690" y="99"/>
                  </a:lnTo>
                  <a:lnTo>
                    <a:pt x="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0"/>
            <p:cNvSpPr/>
            <p:nvPr/>
          </p:nvSpPr>
          <p:spPr>
            <a:xfrm>
              <a:off x="7700862" y="1086569"/>
              <a:ext cx="133968" cy="133968"/>
            </a:xfrm>
            <a:custGeom>
              <a:avLst/>
              <a:gdLst/>
              <a:ahLst/>
              <a:cxnLst/>
              <a:rect l="l" t="t" r="r" b="b"/>
              <a:pathLst>
                <a:path w="999" h="999" extrusionOk="0">
                  <a:moveTo>
                    <a:pt x="1" y="0"/>
                  </a:moveTo>
                  <a:lnTo>
                    <a:pt x="1" y="998"/>
                  </a:lnTo>
                  <a:lnTo>
                    <a:pt x="999" y="998"/>
                  </a:lnTo>
                  <a:lnTo>
                    <a:pt x="9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0"/>
            <p:cNvSpPr/>
            <p:nvPr/>
          </p:nvSpPr>
          <p:spPr>
            <a:xfrm>
              <a:off x="8218372" y="1086569"/>
              <a:ext cx="133834" cy="133968"/>
            </a:xfrm>
            <a:custGeom>
              <a:avLst/>
              <a:gdLst/>
              <a:ahLst/>
              <a:cxnLst/>
              <a:rect l="l" t="t" r="r" b="b"/>
              <a:pathLst>
                <a:path w="998" h="999" extrusionOk="0">
                  <a:moveTo>
                    <a:pt x="1" y="0"/>
                  </a:moveTo>
                  <a:lnTo>
                    <a:pt x="1" y="998"/>
                  </a:lnTo>
                  <a:lnTo>
                    <a:pt x="997" y="998"/>
                  </a:lnTo>
                  <a:lnTo>
                    <a:pt x="9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0"/>
            <p:cNvSpPr/>
            <p:nvPr/>
          </p:nvSpPr>
          <p:spPr>
            <a:xfrm>
              <a:off x="7963036" y="1086569"/>
              <a:ext cx="133834" cy="133968"/>
            </a:xfrm>
            <a:custGeom>
              <a:avLst/>
              <a:gdLst/>
              <a:ahLst/>
              <a:cxnLst/>
              <a:rect l="l" t="t" r="r" b="b"/>
              <a:pathLst>
                <a:path w="998" h="999" extrusionOk="0">
                  <a:moveTo>
                    <a:pt x="1" y="0"/>
                  </a:moveTo>
                  <a:lnTo>
                    <a:pt x="1" y="998"/>
                  </a:lnTo>
                  <a:lnTo>
                    <a:pt x="997" y="998"/>
                  </a:lnTo>
                  <a:lnTo>
                    <a:pt x="9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0"/>
            <p:cNvSpPr/>
            <p:nvPr/>
          </p:nvSpPr>
          <p:spPr>
            <a:xfrm>
              <a:off x="8453725" y="1086569"/>
              <a:ext cx="133968" cy="133968"/>
            </a:xfrm>
            <a:custGeom>
              <a:avLst/>
              <a:gdLst/>
              <a:ahLst/>
              <a:cxnLst/>
              <a:rect l="l" t="t" r="r" b="b"/>
              <a:pathLst>
                <a:path w="999" h="999" extrusionOk="0">
                  <a:moveTo>
                    <a:pt x="1" y="0"/>
                  </a:moveTo>
                  <a:lnTo>
                    <a:pt x="1" y="998"/>
                  </a:lnTo>
                  <a:lnTo>
                    <a:pt x="999" y="998"/>
                  </a:lnTo>
                  <a:lnTo>
                    <a:pt x="9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0"/>
            <p:cNvSpPr/>
            <p:nvPr/>
          </p:nvSpPr>
          <p:spPr>
            <a:xfrm>
              <a:off x="5854509" y="1089654"/>
              <a:ext cx="1084621" cy="127934"/>
            </a:xfrm>
            <a:custGeom>
              <a:avLst/>
              <a:gdLst/>
              <a:ahLst/>
              <a:cxnLst/>
              <a:rect l="l" t="t" r="r" b="b"/>
              <a:pathLst>
                <a:path w="8088" h="954" extrusionOk="0">
                  <a:moveTo>
                    <a:pt x="1" y="0"/>
                  </a:moveTo>
                  <a:lnTo>
                    <a:pt x="1" y="954"/>
                  </a:lnTo>
                  <a:lnTo>
                    <a:pt x="8054" y="954"/>
                  </a:lnTo>
                  <a:cubicBezTo>
                    <a:pt x="8072" y="954"/>
                    <a:pt x="8087" y="939"/>
                    <a:pt x="8087" y="921"/>
                  </a:cubicBezTo>
                  <a:lnTo>
                    <a:pt x="8087" y="33"/>
                  </a:lnTo>
                  <a:cubicBezTo>
                    <a:pt x="8087" y="15"/>
                    <a:pt x="8072" y="0"/>
                    <a:pt x="8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0"/>
            <p:cNvSpPr/>
            <p:nvPr/>
          </p:nvSpPr>
          <p:spPr>
            <a:xfrm>
              <a:off x="523525" y="1089386"/>
              <a:ext cx="2025618" cy="128202"/>
            </a:xfrm>
            <a:custGeom>
              <a:avLst/>
              <a:gdLst/>
              <a:ahLst/>
              <a:cxnLst/>
              <a:rect l="l" t="t" r="r" b="b"/>
              <a:pathLst>
                <a:path w="15105" h="956" extrusionOk="0">
                  <a:moveTo>
                    <a:pt x="34" y="0"/>
                  </a:moveTo>
                  <a:cubicBezTo>
                    <a:pt x="16" y="2"/>
                    <a:pt x="1" y="15"/>
                    <a:pt x="1" y="33"/>
                  </a:cubicBezTo>
                  <a:lnTo>
                    <a:pt x="1" y="923"/>
                  </a:lnTo>
                  <a:cubicBezTo>
                    <a:pt x="1" y="941"/>
                    <a:pt x="16" y="956"/>
                    <a:pt x="34" y="956"/>
                  </a:cubicBezTo>
                  <a:lnTo>
                    <a:pt x="15105" y="956"/>
                  </a:lnTo>
                  <a:lnTo>
                    <a:pt x="151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0" name="Google Shape;530;p30"/>
            <p:cNvGrpSpPr/>
            <p:nvPr/>
          </p:nvGrpSpPr>
          <p:grpSpPr>
            <a:xfrm>
              <a:off x="8377225" y="355925"/>
              <a:ext cx="107100" cy="98525"/>
              <a:chOff x="8377225" y="355925"/>
              <a:chExt cx="107100" cy="98525"/>
            </a:xfrm>
          </p:grpSpPr>
          <p:sp>
            <p:nvSpPr>
              <p:cNvPr id="531" name="Google Shape;531;p30"/>
              <p:cNvSpPr/>
              <p:nvPr/>
            </p:nvSpPr>
            <p:spPr>
              <a:xfrm>
                <a:off x="8377225" y="385450"/>
                <a:ext cx="69000" cy="690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0"/>
              <p:cNvSpPr/>
              <p:nvPr/>
            </p:nvSpPr>
            <p:spPr>
              <a:xfrm>
                <a:off x="8415325" y="355925"/>
                <a:ext cx="69000" cy="690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31"/>
            <a:ext cx="6858000" cy="1241822"/>
          </a:xfrm>
        </p:spPr>
        <p:txBody>
          <a:bodyPr/>
          <a:lstStyle>
            <a:lvl1pPr marL="0" indent="0" algn="ctr">
              <a:buNone/>
              <a:defRPr sz="1800"/>
            </a:lvl1pPr>
            <a:lvl2pPr marL="342908" indent="0" algn="ctr">
              <a:buNone/>
              <a:defRPr sz="1500"/>
            </a:lvl2pPr>
            <a:lvl3pPr marL="685818" indent="0" algn="ctr">
              <a:buNone/>
              <a:defRPr sz="1350"/>
            </a:lvl3pPr>
            <a:lvl4pPr marL="1028726" indent="0" algn="ctr">
              <a:buNone/>
              <a:defRPr sz="1200"/>
            </a:lvl4pPr>
            <a:lvl5pPr marL="1371634" indent="0" algn="ctr">
              <a:buNone/>
              <a:defRPr sz="1200"/>
            </a:lvl5pPr>
            <a:lvl6pPr marL="1714544"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851233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518217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6"/>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100"/>
            <a:ext cx="7886700" cy="1125141"/>
          </a:xfrm>
        </p:spPr>
        <p:txBody>
          <a:bodyPr/>
          <a:lstStyle>
            <a:lvl1pPr marL="0" indent="0">
              <a:buNone/>
              <a:defRPr sz="1800">
                <a:solidFill>
                  <a:schemeClr val="tx1">
                    <a:tint val="75000"/>
                  </a:schemeClr>
                </a:solidFill>
              </a:defRPr>
            </a:lvl1pPr>
            <a:lvl2pPr marL="342908" indent="0">
              <a:buNone/>
              <a:defRPr sz="1500">
                <a:solidFill>
                  <a:schemeClr val="tx1">
                    <a:tint val="75000"/>
                  </a:schemeClr>
                </a:solidFill>
              </a:defRPr>
            </a:lvl2pPr>
            <a:lvl3pPr marL="685818" indent="0">
              <a:buNone/>
              <a:defRPr sz="1350">
                <a:solidFill>
                  <a:schemeClr val="tx1">
                    <a:tint val="75000"/>
                  </a:schemeClr>
                </a:solidFill>
              </a:defRPr>
            </a:lvl3pPr>
            <a:lvl4pPr marL="1028726" indent="0">
              <a:buNone/>
              <a:defRPr sz="1200">
                <a:solidFill>
                  <a:schemeClr val="tx1">
                    <a:tint val="75000"/>
                  </a:schemeClr>
                </a:solidFill>
              </a:defRPr>
            </a:lvl4pPr>
            <a:lvl5pPr marL="1371634" indent="0">
              <a:buNone/>
              <a:defRPr sz="1200">
                <a:solidFill>
                  <a:schemeClr val="tx1">
                    <a:tint val="75000"/>
                  </a:schemeClr>
                </a:solidFill>
              </a:defRPr>
            </a:lvl5pPr>
            <a:lvl6pPr marL="1714544" indent="0">
              <a:buNone/>
              <a:defRPr sz="1200">
                <a:solidFill>
                  <a:schemeClr val="tx1">
                    <a:tint val="75000"/>
                  </a:schemeClr>
                </a:solidFill>
              </a:defRPr>
            </a:lvl6pPr>
            <a:lvl7pPr marL="2057452" indent="0">
              <a:buNone/>
              <a:defRPr sz="1200">
                <a:solidFill>
                  <a:schemeClr val="tx1">
                    <a:tint val="75000"/>
                  </a:schemeClr>
                </a:solidFill>
              </a:defRPr>
            </a:lvl7pPr>
            <a:lvl8pPr marL="2400360" indent="0">
              <a:buNone/>
              <a:defRPr sz="1200">
                <a:solidFill>
                  <a:schemeClr val="tx1">
                    <a:tint val="75000"/>
                  </a:schemeClr>
                </a:solidFill>
              </a:defRPr>
            </a:lvl8pPr>
            <a:lvl9pPr marL="2743268"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741902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281228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grpSp>
        <p:nvGrpSpPr>
          <p:cNvPr id="37" name="Google Shape;37;p3"/>
          <p:cNvGrpSpPr/>
          <p:nvPr/>
        </p:nvGrpSpPr>
        <p:grpSpPr>
          <a:xfrm>
            <a:off x="324550" y="317747"/>
            <a:ext cx="8494878" cy="4508007"/>
            <a:chOff x="324550" y="317747"/>
            <a:chExt cx="8494878" cy="4508007"/>
          </a:xfrm>
        </p:grpSpPr>
        <p:grpSp>
          <p:nvGrpSpPr>
            <p:cNvPr id="38" name="Google Shape;38;p3"/>
            <p:cNvGrpSpPr/>
            <p:nvPr/>
          </p:nvGrpSpPr>
          <p:grpSpPr>
            <a:xfrm>
              <a:off x="324572" y="317747"/>
              <a:ext cx="8494857" cy="189085"/>
              <a:chOff x="324572" y="317747"/>
              <a:chExt cx="8494857" cy="189085"/>
            </a:xfrm>
          </p:grpSpPr>
          <p:sp>
            <p:nvSpPr>
              <p:cNvPr id="39" name="Google Shape;39;p3"/>
              <p:cNvSpPr/>
              <p:nvPr/>
            </p:nvSpPr>
            <p:spPr>
              <a:xfrm>
                <a:off x="324572" y="317747"/>
                <a:ext cx="8494857" cy="189085"/>
              </a:xfrm>
              <a:custGeom>
                <a:avLst/>
                <a:gdLst/>
                <a:ahLst/>
                <a:cxnLst/>
                <a:rect l="l" t="t" r="r" b="b"/>
                <a:pathLst>
                  <a:path w="63346" h="1410" extrusionOk="0">
                    <a:moveTo>
                      <a:pt x="59663" y="716"/>
                    </a:moveTo>
                    <a:lnTo>
                      <a:pt x="59663" y="815"/>
                    </a:lnTo>
                    <a:lnTo>
                      <a:pt x="58974" y="815"/>
                    </a:lnTo>
                    <a:lnTo>
                      <a:pt x="58974" y="716"/>
                    </a:lnTo>
                    <a:close/>
                    <a:moveTo>
                      <a:pt x="61211" y="313"/>
                    </a:moveTo>
                    <a:lnTo>
                      <a:pt x="61211" y="887"/>
                    </a:lnTo>
                    <a:lnTo>
                      <a:pt x="60924" y="887"/>
                    </a:lnTo>
                    <a:lnTo>
                      <a:pt x="60924" y="1112"/>
                    </a:lnTo>
                    <a:lnTo>
                      <a:pt x="60351" y="1112"/>
                    </a:lnTo>
                    <a:lnTo>
                      <a:pt x="60351" y="538"/>
                    </a:lnTo>
                    <a:lnTo>
                      <a:pt x="60637" y="538"/>
                    </a:lnTo>
                    <a:lnTo>
                      <a:pt x="60637" y="313"/>
                    </a:lnTo>
                    <a:close/>
                    <a:moveTo>
                      <a:pt x="137" y="1"/>
                    </a:moveTo>
                    <a:cubicBezTo>
                      <a:pt x="61" y="1"/>
                      <a:pt x="1" y="62"/>
                      <a:pt x="1" y="137"/>
                    </a:cubicBezTo>
                    <a:lnTo>
                      <a:pt x="1" y="1409"/>
                    </a:lnTo>
                    <a:lnTo>
                      <a:pt x="63345" y="1409"/>
                    </a:lnTo>
                    <a:lnTo>
                      <a:pt x="63345" y="137"/>
                    </a:lnTo>
                    <a:cubicBezTo>
                      <a:pt x="63345" y="62"/>
                      <a:pt x="63285" y="1"/>
                      <a:pt x="632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8232650" y="343275"/>
                <a:ext cx="322200" cy="134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Google Shape;41;p3"/>
            <p:cNvSpPr/>
            <p:nvPr/>
          </p:nvSpPr>
          <p:spPr>
            <a:xfrm>
              <a:off x="324550" y="490125"/>
              <a:ext cx="8494800" cy="475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324572" y="1320314"/>
              <a:ext cx="8494857" cy="3505439"/>
            </a:xfrm>
            <a:custGeom>
              <a:avLst/>
              <a:gdLst/>
              <a:ahLst/>
              <a:cxnLst/>
              <a:rect l="l" t="t" r="r" b="b"/>
              <a:pathLst>
                <a:path w="63346" h="26140" extrusionOk="0">
                  <a:moveTo>
                    <a:pt x="1" y="0"/>
                  </a:moveTo>
                  <a:lnTo>
                    <a:pt x="1" y="26001"/>
                  </a:lnTo>
                  <a:cubicBezTo>
                    <a:pt x="1" y="26077"/>
                    <a:pt x="234" y="26139"/>
                    <a:pt x="523" y="26139"/>
                  </a:cubicBezTo>
                  <a:lnTo>
                    <a:pt x="63345" y="26139"/>
                  </a:lnTo>
                  <a:lnTo>
                    <a:pt x="633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324572" y="687876"/>
              <a:ext cx="8494857" cy="632561"/>
            </a:xfrm>
            <a:custGeom>
              <a:avLst/>
              <a:gdLst/>
              <a:ahLst/>
              <a:cxnLst/>
              <a:rect l="l" t="t" r="r" b="b"/>
              <a:pathLst>
                <a:path w="63346" h="4717" extrusionOk="0">
                  <a:moveTo>
                    <a:pt x="50513" y="3017"/>
                  </a:moveTo>
                  <a:cubicBezTo>
                    <a:pt x="50700" y="3017"/>
                    <a:pt x="50853" y="3170"/>
                    <a:pt x="50853" y="3357"/>
                  </a:cubicBezTo>
                  <a:cubicBezTo>
                    <a:pt x="50853" y="3433"/>
                    <a:pt x="50827" y="3503"/>
                    <a:pt x="50784" y="3561"/>
                  </a:cubicBezTo>
                  <a:lnTo>
                    <a:pt x="51093" y="3869"/>
                  </a:lnTo>
                  <a:lnTo>
                    <a:pt x="51035" y="3929"/>
                  </a:lnTo>
                  <a:lnTo>
                    <a:pt x="50727" y="3620"/>
                  </a:lnTo>
                  <a:cubicBezTo>
                    <a:pt x="50668" y="3668"/>
                    <a:pt x="50594" y="3697"/>
                    <a:pt x="50513" y="3697"/>
                  </a:cubicBezTo>
                  <a:cubicBezTo>
                    <a:pt x="50326" y="3697"/>
                    <a:pt x="50174" y="3544"/>
                    <a:pt x="50174" y="3357"/>
                  </a:cubicBezTo>
                  <a:cubicBezTo>
                    <a:pt x="50174" y="3168"/>
                    <a:pt x="50326" y="3017"/>
                    <a:pt x="50513" y="3017"/>
                  </a:cubicBezTo>
                  <a:close/>
                  <a:moveTo>
                    <a:pt x="12828" y="2996"/>
                  </a:moveTo>
                  <a:lnTo>
                    <a:pt x="12828" y="3950"/>
                  </a:lnTo>
                  <a:lnTo>
                    <a:pt x="1549" y="3950"/>
                  </a:lnTo>
                  <a:cubicBezTo>
                    <a:pt x="1531" y="3950"/>
                    <a:pt x="1516" y="3935"/>
                    <a:pt x="1516" y="3917"/>
                  </a:cubicBezTo>
                  <a:lnTo>
                    <a:pt x="1516" y="3029"/>
                  </a:lnTo>
                  <a:cubicBezTo>
                    <a:pt x="1516" y="3011"/>
                    <a:pt x="1531" y="2996"/>
                    <a:pt x="1549" y="2996"/>
                  </a:cubicBezTo>
                  <a:close/>
                  <a:moveTo>
                    <a:pt x="49290" y="2994"/>
                  </a:moveTo>
                  <a:cubicBezTo>
                    <a:pt x="49308" y="2994"/>
                    <a:pt x="49323" y="3009"/>
                    <a:pt x="49323" y="3027"/>
                  </a:cubicBezTo>
                  <a:lnTo>
                    <a:pt x="49323" y="3917"/>
                  </a:lnTo>
                  <a:cubicBezTo>
                    <a:pt x="49323" y="3935"/>
                    <a:pt x="49308" y="3950"/>
                    <a:pt x="49290" y="3950"/>
                  </a:cubicBezTo>
                  <a:lnTo>
                    <a:pt x="42041" y="3950"/>
                  </a:lnTo>
                  <a:lnTo>
                    <a:pt x="42041" y="2994"/>
                  </a:lnTo>
                  <a:close/>
                  <a:moveTo>
                    <a:pt x="56003" y="2973"/>
                  </a:moveTo>
                  <a:lnTo>
                    <a:pt x="56003" y="3971"/>
                  </a:lnTo>
                  <a:lnTo>
                    <a:pt x="55005" y="3971"/>
                  </a:lnTo>
                  <a:lnTo>
                    <a:pt x="55005" y="2973"/>
                  </a:lnTo>
                  <a:close/>
                  <a:moveTo>
                    <a:pt x="57956" y="2973"/>
                  </a:moveTo>
                  <a:lnTo>
                    <a:pt x="57956" y="3971"/>
                  </a:lnTo>
                  <a:lnTo>
                    <a:pt x="56960" y="3971"/>
                  </a:lnTo>
                  <a:lnTo>
                    <a:pt x="56960" y="2973"/>
                  </a:lnTo>
                  <a:close/>
                  <a:moveTo>
                    <a:pt x="59860" y="2973"/>
                  </a:moveTo>
                  <a:lnTo>
                    <a:pt x="59860" y="3971"/>
                  </a:lnTo>
                  <a:lnTo>
                    <a:pt x="58864" y="3971"/>
                  </a:lnTo>
                  <a:lnTo>
                    <a:pt x="58864" y="2973"/>
                  </a:lnTo>
                  <a:close/>
                  <a:moveTo>
                    <a:pt x="61617" y="2973"/>
                  </a:moveTo>
                  <a:lnTo>
                    <a:pt x="61617" y="3971"/>
                  </a:lnTo>
                  <a:lnTo>
                    <a:pt x="60620" y="3971"/>
                  </a:lnTo>
                  <a:lnTo>
                    <a:pt x="60620" y="2973"/>
                  </a:lnTo>
                  <a:close/>
                  <a:moveTo>
                    <a:pt x="8647" y="0"/>
                  </a:moveTo>
                  <a:lnTo>
                    <a:pt x="1998" y="12"/>
                  </a:lnTo>
                  <a:cubicBezTo>
                    <a:pt x="1626" y="13"/>
                    <a:pt x="1274" y="181"/>
                    <a:pt x="1046" y="466"/>
                  </a:cubicBezTo>
                  <a:lnTo>
                    <a:pt x="1" y="1776"/>
                  </a:lnTo>
                  <a:lnTo>
                    <a:pt x="1" y="4716"/>
                  </a:lnTo>
                  <a:lnTo>
                    <a:pt x="63345" y="4716"/>
                  </a:lnTo>
                  <a:lnTo>
                    <a:pt x="63345" y="1561"/>
                  </a:lnTo>
                  <a:lnTo>
                    <a:pt x="42041" y="1561"/>
                  </a:lnTo>
                  <a:lnTo>
                    <a:pt x="42041" y="1558"/>
                  </a:lnTo>
                  <a:lnTo>
                    <a:pt x="12828" y="1558"/>
                  </a:lnTo>
                  <a:lnTo>
                    <a:pt x="12828" y="1561"/>
                  </a:lnTo>
                  <a:lnTo>
                    <a:pt x="10661" y="1561"/>
                  </a:lnTo>
                  <a:cubicBezTo>
                    <a:pt x="10436" y="1561"/>
                    <a:pt x="10228" y="1446"/>
                    <a:pt x="10111" y="1259"/>
                  </a:cubicBezTo>
                  <a:lnTo>
                    <a:pt x="9684" y="570"/>
                  </a:lnTo>
                  <a:cubicBezTo>
                    <a:pt x="9464" y="215"/>
                    <a:pt x="9072" y="0"/>
                    <a:pt x="8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 name="Google Shape;44;p3"/>
            <p:cNvGrpSpPr/>
            <p:nvPr/>
          </p:nvGrpSpPr>
          <p:grpSpPr>
            <a:xfrm>
              <a:off x="8615858" y="363744"/>
              <a:ext cx="95883" cy="90921"/>
              <a:chOff x="9836708" y="522994"/>
              <a:chExt cx="95883" cy="90921"/>
            </a:xfrm>
          </p:grpSpPr>
          <p:sp>
            <p:nvSpPr>
              <p:cNvPr id="45" name="Google Shape;45;p3"/>
              <p:cNvSpPr/>
              <p:nvPr/>
            </p:nvSpPr>
            <p:spPr>
              <a:xfrm>
                <a:off x="9836708" y="522994"/>
                <a:ext cx="87301" cy="90921"/>
              </a:xfrm>
              <a:custGeom>
                <a:avLst/>
                <a:gdLst/>
                <a:ahLst/>
                <a:cxnLst/>
                <a:rect l="l" t="t" r="r" b="b"/>
                <a:pathLst>
                  <a:path w="651" h="678" extrusionOk="0">
                    <a:moveTo>
                      <a:pt x="594" y="1"/>
                    </a:moveTo>
                    <a:lnTo>
                      <a:pt x="0" y="621"/>
                    </a:lnTo>
                    <a:lnTo>
                      <a:pt x="57" y="677"/>
                    </a:lnTo>
                    <a:lnTo>
                      <a:pt x="650" y="55"/>
                    </a:lnTo>
                    <a:lnTo>
                      <a:pt x="5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9838451" y="525408"/>
                <a:ext cx="94140" cy="87167"/>
              </a:xfrm>
              <a:custGeom>
                <a:avLst/>
                <a:gdLst/>
                <a:ahLst/>
                <a:cxnLst/>
                <a:rect l="l" t="t" r="r" b="b"/>
                <a:pathLst>
                  <a:path w="702" h="650" extrusionOk="0">
                    <a:moveTo>
                      <a:pt x="54" y="1"/>
                    </a:moveTo>
                    <a:lnTo>
                      <a:pt x="0" y="58"/>
                    </a:lnTo>
                    <a:lnTo>
                      <a:pt x="647" y="649"/>
                    </a:lnTo>
                    <a:lnTo>
                      <a:pt x="701" y="592"/>
                    </a:lnTo>
                    <a:lnTo>
                      <a:pt x="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p:nvPr/>
          </p:nvSpPr>
          <p:spPr>
            <a:xfrm>
              <a:off x="7063999" y="1103467"/>
              <a:ext cx="69063" cy="69063"/>
            </a:xfrm>
            <a:custGeom>
              <a:avLst/>
              <a:gdLst/>
              <a:ahLst/>
              <a:cxnLst/>
              <a:rect l="l" t="t" r="r" b="b"/>
              <a:pathLst>
                <a:path w="515" h="515" extrusionOk="0">
                  <a:moveTo>
                    <a:pt x="258" y="1"/>
                  </a:moveTo>
                  <a:cubicBezTo>
                    <a:pt x="117" y="1"/>
                    <a:pt x="1" y="115"/>
                    <a:pt x="1" y="258"/>
                  </a:cubicBezTo>
                  <a:cubicBezTo>
                    <a:pt x="1" y="399"/>
                    <a:pt x="117" y="514"/>
                    <a:pt x="258" y="514"/>
                  </a:cubicBezTo>
                  <a:cubicBezTo>
                    <a:pt x="399" y="514"/>
                    <a:pt x="514" y="399"/>
                    <a:pt x="514" y="258"/>
                  </a:cubicBezTo>
                  <a:cubicBezTo>
                    <a:pt x="514" y="115"/>
                    <a:pt x="399" y="1"/>
                    <a:pt x="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3"/>
            <p:cNvGrpSpPr/>
            <p:nvPr/>
          </p:nvGrpSpPr>
          <p:grpSpPr>
            <a:xfrm>
              <a:off x="7053002" y="1092202"/>
              <a:ext cx="123644" cy="122571"/>
              <a:chOff x="8273852" y="1251452"/>
              <a:chExt cx="123644" cy="122571"/>
            </a:xfrm>
          </p:grpSpPr>
          <p:sp>
            <p:nvSpPr>
              <p:cNvPr id="49" name="Google Shape;49;p3"/>
              <p:cNvSpPr/>
              <p:nvPr/>
            </p:nvSpPr>
            <p:spPr>
              <a:xfrm>
                <a:off x="8273852" y="1251452"/>
                <a:ext cx="91324" cy="91592"/>
              </a:xfrm>
              <a:custGeom>
                <a:avLst/>
                <a:gdLst/>
                <a:ahLst/>
                <a:cxnLst/>
                <a:rect l="l" t="t" r="r" b="b"/>
                <a:pathLst>
                  <a:path w="681" h="683" extrusionOk="0">
                    <a:moveTo>
                      <a:pt x="340" y="85"/>
                    </a:moveTo>
                    <a:cubicBezTo>
                      <a:pt x="481" y="85"/>
                      <a:pt x="596" y="199"/>
                      <a:pt x="596" y="342"/>
                    </a:cubicBezTo>
                    <a:cubicBezTo>
                      <a:pt x="596" y="483"/>
                      <a:pt x="481" y="598"/>
                      <a:pt x="340" y="598"/>
                    </a:cubicBezTo>
                    <a:cubicBezTo>
                      <a:pt x="199" y="598"/>
                      <a:pt x="83" y="483"/>
                      <a:pt x="83" y="342"/>
                    </a:cubicBezTo>
                    <a:cubicBezTo>
                      <a:pt x="83" y="199"/>
                      <a:pt x="199" y="85"/>
                      <a:pt x="340" y="85"/>
                    </a:cubicBezTo>
                    <a:close/>
                    <a:moveTo>
                      <a:pt x="340" y="1"/>
                    </a:moveTo>
                    <a:cubicBezTo>
                      <a:pt x="153" y="1"/>
                      <a:pt x="1" y="153"/>
                      <a:pt x="1" y="341"/>
                    </a:cubicBezTo>
                    <a:cubicBezTo>
                      <a:pt x="1" y="529"/>
                      <a:pt x="153" y="682"/>
                      <a:pt x="340" y="682"/>
                    </a:cubicBezTo>
                    <a:cubicBezTo>
                      <a:pt x="421" y="682"/>
                      <a:pt x="496" y="653"/>
                      <a:pt x="554" y="605"/>
                    </a:cubicBezTo>
                    <a:lnTo>
                      <a:pt x="526" y="577"/>
                    </a:lnTo>
                    <a:lnTo>
                      <a:pt x="585" y="518"/>
                    </a:lnTo>
                    <a:lnTo>
                      <a:pt x="611" y="546"/>
                    </a:lnTo>
                    <a:cubicBezTo>
                      <a:pt x="654" y="488"/>
                      <a:pt x="680" y="418"/>
                      <a:pt x="680" y="341"/>
                    </a:cubicBezTo>
                    <a:cubicBezTo>
                      <a:pt x="680" y="153"/>
                      <a:pt x="527" y="1"/>
                      <a:pt x="3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8348012" y="1324539"/>
                <a:ext cx="49484" cy="49484"/>
              </a:xfrm>
              <a:custGeom>
                <a:avLst/>
                <a:gdLst/>
                <a:ahLst/>
                <a:cxnLst/>
                <a:rect l="l" t="t" r="r" b="b"/>
                <a:pathLst>
                  <a:path w="369" h="369" extrusionOk="0">
                    <a:moveTo>
                      <a:pt x="58" y="1"/>
                    </a:moveTo>
                    <a:cubicBezTo>
                      <a:pt x="42" y="22"/>
                      <a:pt x="22" y="44"/>
                      <a:pt x="1" y="60"/>
                    </a:cubicBezTo>
                    <a:lnTo>
                      <a:pt x="309" y="369"/>
                    </a:lnTo>
                    <a:lnTo>
                      <a:pt x="368" y="309"/>
                    </a:lnTo>
                    <a:lnTo>
                      <a:pt x="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8344257" y="1321052"/>
                <a:ext cx="11667" cy="11533"/>
              </a:xfrm>
              <a:custGeom>
                <a:avLst/>
                <a:gdLst/>
                <a:ahLst/>
                <a:cxnLst/>
                <a:rect l="l" t="t" r="r" b="b"/>
                <a:pathLst>
                  <a:path w="87" h="86" extrusionOk="0">
                    <a:moveTo>
                      <a:pt x="60" y="1"/>
                    </a:moveTo>
                    <a:lnTo>
                      <a:pt x="1" y="58"/>
                    </a:lnTo>
                    <a:lnTo>
                      <a:pt x="29" y="86"/>
                    </a:lnTo>
                    <a:cubicBezTo>
                      <a:pt x="50" y="70"/>
                      <a:pt x="70" y="48"/>
                      <a:pt x="86" y="27"/>
                    </a:cubicBezTo>
                    <a:lnTo>
                      <a:pt x="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3"/>
            <p:cNvSpPr/>
            <p:nvPr/>
          </p:nvSpPr>
          <p:spPr>
            <a:xfrm>
              <a:off x="8125698" y="398541"/>
              <a:ext cx="92665" cy="13276"/>
            </a:xfrm>
            <a:custGeom>
              <a:avLst/>
              <a:gdLst/>
              <a:ahLst/>
              <a:cxnLst/>
              <a:rect l="l" t="t" r="r" b="b"/>
              <a:pathLst>
                <a:path w="691" h="99" extrusionOk="0">
                  <a:moveTo>
                    <a:pt x="1" y="0"/>
                  </a:moveTo>
                  <a:lnTo>
                    <a:pt x="1" y="99"/>
                  </a:lnTo>
                  <a:lnTo>
                    <a:pt x="690" y="99"/>
                  </a:lnTo>
                  <a:lnTo>
                    <a:pt x="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7700862" y="1086569"/>
              <a:ext cx="133968" cy="133968"/>
            </a:xfrm>
            <a:custGeom>
              <a:avLst/>
              <a:gdLst/>
              <a:ahLst/>
              <a:cxnLst/>
              <a:rect l="l" t="t" r="r" b="b"/>
              <a:pathLst>
                <a:path w="999" h="999" extrusionOk="0">
                  <a:moveTo>
                    <a:pt x="1" y="0"/>
                  </a:moveTo>
                  <a:lnTo>
                    <a:pt x="1" y="998"/>
                  </a:lnTo>
                  <a:lnTo>
                    <a:pt x="999" y="998"/>
                  </a:lnTo>
                  <a:lnTo>
                    <a:pt x="9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8218372" y="1086569"/>
              <a:ext cx="133834" cy="133968"/>
            </a:xfrm>
            <a:custGeom>
              <a:avLst/>
              <a:gdLst/>
              <a:ahLst/>
              <a:cxnLst/>
              <a:rect l="l" t="t" r="r" b="b"/>
              <a:pathLst>
                <a:path w="998" h="999" extrusionOk="0">
                  <a:moveTo>
                    <a:pt x="1" y="0"/>
                  </a:moveTo>
                  <a:lnTo>
                    <a:pt x="1" y="998"/>
                  </a:lnTo>
                  <a:lnTo>
                    <a:pt x="997" y="998"/>
                  </a:lnTo>
                  <a:lnTo>
                    <a:pt x="9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7963036" y="1086569"/>
              <a:ext cx="133834" cy="133968"/>
            </a:xfrm>
            <a:custGeom>
              <a:avLst/>
              <a:gdLst/>
              <a:ahLst/>
              <a:cxnLst/>
              <a:rect l="l" t="t" r="r" b="b"/>
              <a:pathLst>
                <a:path w="998" h="999" extrusionOk="0">
                  <a:moveTo>
                    <a:pt x="1" y="0"/>
                  </a:moveTo>
                  <a:lnTo>
                    <a:pt x="1" y="998"/>
                  </a:lnTo>
                  <a:lnTo>
                    <a:pt x="997" y="998"/>
                  </a:lnTo>
                  <a:lnTo>
                    <a:pt x="9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8453725" y="1086569"/>
              <a:ext cx="133968" cy="133968"/>
            </a:xfrm>
            <a:custGeom>
              <a:avLst/>
              <a:gdLst/>
              <a:ahLst/>
              <a:cxnLst/>
              <a:rect l="l" t="t" r="r" b="b"/>
              <a:pathLst>
                <a:path w="999" h="999" extrusionOk="0">
                  <a:moveTo>
                    <a:pt x="1" y="0"/>
                  </a:moveTo>
                  <a:lnTo>
                    <a:pt x="1" y="998"/>
                  </a:lnTo>
                  <a:lnTo>
                    <a:pt x="999" y="998"/>
                  </a:lnTo>
                  <a:lnTo>
                    <a:pt x="9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5854509" y="1089654"/>
              <a:ext cx="1084621" cy="127934"/>
            </a:xfrm>
            <a:custGeom>
              <a:avLst/>
              <a:gdLst/>
              <a:ahLst/>
              <a:cxnLst/>
              <a:rect l="l" t="t" r="r" b="b"/>
              <a:pathLst>
                <a:path w="8088" h="954" extrusionOk="0">
                  <a:moveTo>
                    <a:pt x="1" y="0"/>
                  </a:moveTo>
                  <a:lnTo>
                    <a:pt x="1" y="954"/>
                  </a:lnTo>
                  <a:lnTo>
                    <a:pt x="8054" y="954"/>
                  </a:lnTo>
                  <a:cubicBezTo>
                    <a:pt x="8072" y="954"/>
                    <a:pt x="8087" y="939"/>
                    <a:pt x="8087" y="921"/>
                  </a:cubicBezTo>
                  <a:lnTo>
                    <a:pt x="8087" y="33"/>
                  </a:lnTo>
                  <a:cubicBezTo>
                    <a:pt x="8087" y="15"/>
                    <a:pt x="8072" y="0"/>
                    <a:pt x="8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523525" y="1089386"/>
              <a:ext cx="2025618" cy="128202"/>
            </a:xfrm>
            <a:custGeom>
              <a:avLst/>
              <a:gdLst/>
              <a:ahLst/>
              <a:cxnLst/>
              <a:rect l="l" t="t" r="r" b="b"/>
              <a:pathLst>
                <a:path w="15105" h="956" extrusionOk="0">
                  <a:moveTo>
                    <a:pt x="34" y="0"/>
                  </a:moveTo>
                  <a:cubicBezTo>
                    <a:pt x="16" y="2"/>
                    <a:pt x="1" y="15"/>
                    <a:pt x="1" y="33"/>
                  </a:cubicBezTo>
                  <a:lnTo>
                    <a:pt x="1" y="923"/>
                  </a:lnTo>
                  <a:cubicBezTo>
                    <a:pt x="1" y="941"/>
                    <a:pt x="16" y="956"/>
                    <a:pt x="34" y="956"/>
                  </a:cubicBezTo>
                  <a:lnTo>
                    <a:pt x="15105" y="956"/>
                  </a:lnTo>
                  <a:lnTo>
                    <a:pt x="151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59;p3"/>
            <p:cNvGrpSpPr/>
            <p:nvPr/>
          </p:nvGrpSpPr>
          <p:grpSpPr>
            <a:xfrm>
              <a:off x="8377225" y="355925"/>
              <a:ext cx="107100" cy="98525"/>
              <a:chOff x="8377225" y="355925"/>
              <a:chExt cx="107100" cy="98525"/>
            </a:xfrm>
          </p:grpSpPr>
          <p:sp>
            <p:nvSpPr>
              <p:cNvPr id="60" name="Google Shape;60;p3"/>
              <p:cNvSpPr/>
              <p:nvPr/>
            </p:nvSpPr>
            <p:spPr>
              <a:xfrm>
                <a:off x="8377225" y="385450"/>
                <a:ext cx="69000" cy="690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8415325" y="355925"/>
                <a:ext cx="69000" cy="690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2" name="Google Shape;62;p3"/>
          <p:cNvSpPr txBox="1">
            <a:spLocks noGrp="1"/>
          </p:cNvSpPr>
          <p:nvPr>
            <p:ph type="title"/>
          </p:nvPr>
        </p:nvSpPr>
        <p:spPr>
          <a:xfrm>
            <a:off x="3977288" y="2642550"/>
            <a:ext cx="4098900" cy="1511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a:latin typeface="Figtree"/>
                <a:ea typeface="Figtree"/>
                <a:cs typeface="Figtree"/>
                <a:sym typeface="Figtree"/>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3" name="Google Shape;63;p3"/>
          <p:cNvSpPr txBox="1">
            <a:spLocks noGrp="1"/>
          </p:cNvSpPr>
          <p:nvPr>
            <p:ph type="title" idx="2" hasCustomPrompt="1"/>
          </p:nvPr>
        </p:nvSpPr>
        <p:spPr>
          <a:xfrm>
            <a:off x="1067813" y="1915125"/>
            <a:ext cx="1093500" cy="8706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6000" b="1">
                <a:latin typeface="Figtree"/>
                <a:ea typeface="Figtree"/>
                <a:cs typeface="Figtree"/>
                <a:sym typeface="Figtree"/>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5"/>
            <a:ext cx="7886700" cy="99417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3" y="1260873"/>
            <a:ext cx="386834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3" y="1878809"/>
            <a:ext cx="386834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2" y="1260873"/>
            <a:ext cx="388739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2" y="187880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496064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896092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512565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4" y="1543052"/>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268752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1"/>
            <a:ext cx="4629150" cy="3655219"/>
          </a:xfrm>
        </p:spPr>
        <p:txBody>
          <a:bodyPr/>
          <a:lstStyle>
            <a:lvl1pPr marL="0" indent="0">
              <a:buNone/>
              <a:defRPr sz="2400"/>
            </a:lvl1pPr>
            <a:lvl2pPr marL="342908" indent="0">
              <a:buNone/>
              <a:defRPr sz="2100"/>
            </a:lvl2pPr>
            <a:lvl3pPr marL="685818" indent="0">
              <a:buNone/>
              <a:defRPr sz="1800"/>
            </a:lvl3pPr>
            <a:lvl4pPr marL="1028726" indent="0">
              <a:buNone/>
              <a:defRPr sz="1500"/>
            </a:lvl4pPr>
            <a:lvl5pPr marL="1371634" indent="0">
              <a:buNone/>
              <a:defRPr sz="1500"/>
            </a:lvl5pPr>
            <a:lvl6pPr marL="1714544" indent="0">
              <a:buNone/>
              <a:defRPr sz="1500"/>
            </a:lvl6pPr>
            <a:lvl7pPr marL="2057452" indent="0">
              <a:buNone/>
              <a:defRPr sz="1500"/>
            </a:lvl7pPr>
            <a:lvl8pPr marL="2400360" indent="0">
              <a:buNone/>
              <a:defRPr sz="1500"/>
            </a:lvl8pPr>
            <a:lvl9pPr marL="2743268" indent="0">
              <a:buNone/>
              <a:defRPr sz="1500"/>
            </a:lvl9pPr>
          </a:lstStyle>
          <a:p>
            <a:endParaRPr lang="zh-CN" altLang="en-US"/>
          </a:p>
        </p:txBody>
      </p:sp>
      <p:sp>
        <p:nvSpPr>
          <p:cNvPr id="4" name="文本占位符 3"/>
          <p:cNvSpPr>
            <a:spLocks noGrp="1"/>
          </p:cNvSpPr>
          <p:nvPr>
            <p:ph type="body" sz="half" idx="2" hasCustomPrompt="1"/>
          </p:nvPr>
        </p:nvSpPr>
        <p:spPr>
          <a:xfrm>
            <a:off x="629844" y="1543052"/>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822173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54258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6"/>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2" y="273846"/>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2024/9/14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893643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A15578-682B-4A01-9638-014C16DE11EE}"/>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65AAC1EE-97A3-4603-AA67-B9B86F55FF89}"/>
              </a:ext>
            </a:extLst>
          </p:cNvPr>
          <p:cNvSpPr>
            <a:spLocks noGrp="1"/>
          </p:cNvSpPr>
          <p:nvPr>
            <p:ph type="subTitle" idx="1"/>
          </p:nvPr>
        </p:nvSpPr>
        <p:spPr>
          <a:xfrm>
            <a:off x="1143000" y="2701530"/>
            <a:ext cx="6858000" cy="1241822"/>
          </a:xfrm>
        </p:spPr>
        <p:txBody>
          <a:bodyPr/>
          <a:lstStyle>
            <a:lvl1pPr marL="0" indent="0" algn="ctr">
              <a:buNone/>
              <a:defRPr sz="180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14/9/2024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80898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14/9/2024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82678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AAF01F-173B-42F4-B79E-090D56ACB129}"/>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7FF68C77-CBFA-461F-A51E-325EB95509C8}"/>
              </a:ext>
            </a:extLst>
          </p:cNvPr>
          <p:cNvSpPr>
            <a:spLocks noGrp="1"/>
          </p:cNvSpPr>
          <p:nvPr>
            <p:ph type="body" idx="1"/>
          </p:nvPr>
        </p:nvSpPr>
        <p:spPr>
          <a:xfrm>
            <a:off x="623888" y="3442099"/>
            <a:ext cx="7886700" cy="1125141"/>
          </a:xfrm>
        </p:spPr>
        <p:txBody>
          <a:bodyPr/>
          <a:lstStyle>
            <a:lvl1pPr marL="0" indent="0">
              <a:buNone/>
              <a:defRPr sz="1800">
                <a:solidFill>
                  <a:schemeClr val="tx1">
                    <a:tint val="75000"/>
                  </a:schemeClr>
                </a:solidFill>
              </a:defRPr>
            </a:lvl1pPr>
            <a:lvl2pPr marL="342917"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8"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7"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14/9/2024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9375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4"/>
        <p:cNvGrpSpPr/>
        <p:nvPr/>
      </p:nvGrpSpPr>
      <p:grpSpPr>
        <a:xfrm>
          <a:off x="0" y="0"/>
          <a:ext cx="0" cy="0"/>
          <a:chOff x="0" y="0"/>
          <a:chExt cx="0" cy="0"/>
        </a:xfrm>
      </p:grpSpPr>
      <p:grpSp>
        <p:nvGrpSpPr>
          <p:cNvPr id="65" name="Google Shape;65;p4"/>
          <p:cNvGrpSpPr/>
          <p:nvPr/>
        </p:nvGrpSpPr>
        <p:grpSpPr>
          <a:xfrm>
            <a:off x="137400" y="137700"/>
            <a:ext cx="8876100" cy="4868387"/>
            <a:chOff x="137400" y="137700"/>
            <a:chExt cx="8876100" cy="4868387"/>
          </a:xfrm>
        </p:grpSpPr>
        <p:sp>
          <p:nvSpPr>
            <p:cNvPr id="66" name="Google Shape;66;p4"/>
            <p:cNvSpPr/>
            <p:nvPr/>
          </p:nvSpPr>
          <p:spPr>
            <a:xfrm>
              <a:off x="137400" y="137700"/>
              <a:ext cx="8876100" cy="189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 name="Google Shape;67;p4"/>
            <p:cNvGrpSpPr/>
            <p:nvPr/>
          </p:nvGrpSpPr>
          <p:grpSpPr>
            <a:xfrm>
              <a:off x="8844458" y="183619"/>
              <a:ext cx="95883" cy="90921"/>
              <a:chOff x="9836708" y="522994"/>
              <a:chExt cx="95883" cy="90921"/>
            </a:xfrm>
          </p:grpSpPr>
          <p:sp>
            <p:nvSpPr>
              <p:cNvPr id="68" name="Google Shape;68;p4"/>
              <p:cNvSpPr/>
              <p:nvPr/>
            </p:nvSpPr>
            <p:spPr>
              <a:xfrm>
                <a:off x="9836708" y="522994"/>
                <a:ext cx="87301" cy="90921"/>
              </a:xfrm>
              <a:custGeom>
                <a:avLst/>
                <a:gdLst/>
                <a:ahLst/>
                <a:cxnLst/>
                <a:rect l="l" t="t" r="r" b="b"/>
                <a:pathLst>
                  <a:path w="651" h="678" extrusionOk="0">
                    <a:moveTo>
                      <a:pt x="594" y="1"/>
                    </a:moveTo>
                    <a:lnTo>
                      <a:pt x="0" y="621"/>
                    </a:lnTo>
                    <a:lnTo>
                      <a:pt x="57" y="677"/>
                    </a:lnTo>
                    <a:lnTo>
                      <a:pt x="650" y="55"/>
                    </a:lnTo>
                    <a:lnTo>
                      <a:pt x="5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9838451" y="525408"/>
                <a:ext cx="94140" cy="87167"/>
              </a:xfrm>
              <a:custGeom>
                <a:avLst/>
                <a:gdLst/>
                <a:ahLst/>
                <a:cxnLst/>
                <a:rect l="l" t="t" r="r" b="b"/>
                <a:pathLst>
                  <a:path w="702" h="650" extrusionOk="0">
                    <a:moveTo>
                      <a:pt x="54" y="1"/>
                    </a:moveTo>
                    <a:lnTo>
                      <a:pt x="0" y="58"/>
                    </a:lnTo>
                    <a:lnTo>
                      <a:pt x="647" y="649"/>
                    </a:lnTo>
                    <a:lnTo>
                      <a:pt x="701" y="592"/>
                    </a:lnTo>
                    <a:lnTo>
                      <a:pt x="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4"/>
            <p:cNvSpPr/>
            <p:nvPr/>
          </p:nvSpPr>
          <p:spPr>
            <a:xfrm>
              <a:off x="8354298" y="218416"/>
              <a:ext cx="92665" cy="13276"/>
            </a:xfrm>
            <a:custGeom>
              <a:avLst/>
              <a:gdLst/>
              <a:ahLst/>
              <a:cxnLst/>
              <a:rect l="l" t="t" r="r" b="b"/>
              <a:pathLst>
                <a:path w="691" h="99" extrusionOk="0">
                  <a:moveTo>
                    <a:pt x="1" y="0"/>
                  </a:moveTo>
                  <a:lnTo>
                    <a:pt x="1" y="99"/>
                  </a:lnTo>
                  <a:lnTo>
                    <a:pt x="690" y="99"/>
                  </a:lnTo>
                  <a:lnTo>
                    <a:pt x="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 name="Google Shape;71;p4"/>
            <p:cNvGrpSpPr/>
            <p:nvPr/>
          </p:nvGrpSpPr>
          <p:grpSpPr>
            <a:xfrm>
              <a:off x="8605825" y="175800"/>
              <a:ext cx="107100" cy="98525"/>
              <a:chOff x="8377225" y="355925"/>
              <a:chExt cx="107100" cy="98525"/>
            </a:xfrm>
          </p:grpSpPr>
          <p:sp>
            <p:nvSpPr>
              <p:cNvPr id="72" name="Google Shape;72;p4"/>
              <p:cNvSpPr/>
              <p:nvPr/>
            </p:nvSpPr>
            <p:spPr>
              <a:xfrm>
                <a:off x="8377225" y="385450"/>
                <a:ext cx="69000" cy="690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8415325" y="355925"/>
                <a:ext cx="69000" cy="690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 name="Google Shape;74;p4"/>
            <p:cNvSpPr/>
            <p:nvPr/>
          </p:nvSpPr>
          <p:spPr>
            <a:xfrm>
              <a:off x="137400" y="326700"/>
              <a:ext cx="8869073" cy="4679387"/>
            </a:xfrm>
            <a:custGeom>
              <a:avLst/>
              <a:gdLst/>
              <a:ahLst/>
              <a:cxnLst/>
              <a:rect l="l" t="t" r="r" b="b"/>
              <a:pathLst>
                <a:path w="63346" h="26140" extrusionOk="0">
                  <a:moveTo>
                    <a:pt x="1" y="0"/>
                  </a:moveTo>
                  <a:lnTo>
                    <a:pt x="1" y="26001"/>
                  </a:lnTo>
                  <a:cubicBezTo>
                    <a:pt x="1" y="26077"/>
                    <a:pt x="234" y="26139"/>
                    <a:pt x="523" y="26139"/>
                  </a:cubicBezTo>
                  <a:lnTo>
                    <a:pt x="63345" y="26139"/>
                  </a:lnTo>
                  <a:lnTo>
                    <a:pt x="633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6" name="Google Shape;76;p4"/>
          <p:cNvSpPr txBox="1">
            <a:spLocks noGrp="1"/>
          </p:cNvSpPr>
          <p:nvPr>
            <p:ph type="body" idx="1"/>
          </p:nvPr>
        </p:nvSpPr>
        <p:spPr>
          <a:xfrm>
            <a:off x="720000" y="1224009"/>
            <a:ext cx="7704000" cy="38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14/9/2024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3292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C1165-B1EA-4947-A1FB-D9CF6BE2F7B1}"/>
              </a:ext>
            </a:extLst>
          </p:cNvPr>
          <p:cNvSpPr>
            <a:spLocks noGrp="1"/>
          </p:cNvSpPr>
          <p:nvPr>
            <p:ph type="title"/>
          </p:nvPr>
        </p:nvSpPr>
        <p:spPr>
          <a:xfrm>
            <a:off x="629841" y="273845"/>
            <a:ext cx="7886700" cy="99417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6949C6E-764C-4F36-94CB-FE2A2DF8CB5A}"/>
              </a:ext>
            </a:extLst>
          </p:cNvPr>
          <p:cNvSpPr>
            <a:spLocks noGrp="1"/>
          </p:cNvSpPr>
          <p:nvPr>
            <p:ph type="body" idx="1"/>
          </p:nvPr>
        </p:nvSpPr>
        <p:spPr>
          <a:xfrm>
            <a:off x="629843" y="1260873"/>
            <a:ext cx="386834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4" name="Content Placeholder 3">
            <a:extLst>
              <a:ext uri="{FF2B5EF4-FFF2-40B4-BE49-F238E27FC236}">
                <a16:creationId xmlns="" xmlns:a16="http://schemas.microsoft.com/office/drawing/2014/main" id="{9A9B79E8-DF7C-4EBB-9F3B-6BE1496FD9D6}"/>
              </a:ext>
            </a:extLst>
          </p:cNvPr>
          <p:cNvSpPr>
            <a:spLocks noGrp="1"/>
          </p:cNvSpPr>
          <p:nvPr>
            <p:ph sz="half" idx="2"/>
          </p:nvPr>
        </p:nvSpPr>
        <p:spPr>
          <a:xfrm>
            <a:off x="629843" y="1878808"/>
            <a:ext cx="386834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42F9A33-7E46-4A42-A0A4-E18DB17B89B9}"/>
              </a:ext>
            </a:extLst>
          </p:cNvPr>
          <p:cNvSpPr>
            <a:spLocks noGrp="1"/>
          </p:cNvSpPr>
          <p:nvPr>
            <p:ph type="body" sz="quarter" idx="3"/>
          </p:nvPr>
        </p:nvSpPr>
        <p:spPr>
          <a:xfrm>
            <a:off x="4629151" y="1260873"/>
            <a:ext cx="388739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6" name="Content Placeholder 5">
            <a:extLst>
              <a:ext uri="{FF2B5EF4-FFF2-40B4-BE49-F238E27FC236}">
                <a16:creationId xmlns="" xmlns:a16="http://schemas.microsoft.com/office/drawing/2014/main" id="{468AAA32-05F2-47FB-B9B2-30397B27C752}"/>
              </a:ext>
            </a:extLst>
          </p:cNvPr>
          <p:cNvSpPr>
            <a:spLocks noGrp="1"/>
          </p:cNvSpPr>
          <p:nvPr>
            <p:ph sz="quarter" idx="4"/>
          </p:nvPr>
        </p:nvSpPr>
        <p:spPr>
          <a:xfrm>
            <a:off x="4629151" y="1878808"/>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14/9/2024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82326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14/9/2024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41509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14/9/2024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87198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34EF36-1426-4285-828F-C8CFBFE984EE}"/>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AD2C0F19-B360-4B7D-8B84-54564343E2E8}"/>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1161CC49-77D0-4E31-A9D2-D30F8EDAEAD1}"/>
              </a:ext>
            </a:extLst>
          </p:cNvPr>
          <p:cNvSpPr>
            <a:spLocks noGrp="1"/>
          </p:cNvSpPr>
          <p:nvPr>
            <p:ph type="body" sz="half" idx="2"/>
          </p:nvPr>
        </p:nvSpPr>
        <p:spPr>
          <a:xfrm>
            <a:off x="629843" y="1543051"/>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14/9/2024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9090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E247E2-3FF2-44B7-B10F-3C06FDF7CF60}"/>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EC9E9FEF-3FB3-4E4C-A935-958BA93288C4}"/>
              </a:ext>
            </a:extLst>
          </p:cNvPr>
          <p:cNvSpPr>
            <a:spLocks noGrp="1"/>
          </p:cNvSpPr>
          <p:nvPr>
            <p:ph type="pic" idx="1"/>
          </p:nvPr>
        </p:nvSpPr>
        <p:spPr>
          <a:xfrm>
            <a:off x="3887391" y="740570"/>
            <a:ext cx="4629150" cy="3655219"/>
          </a:xfrm>
        </p:spPr>
        <p:txBody>
          <a:bodyPr/>
          <a:lstStyle>
            <a:lvl1pPr marL="0" indent="0">
              <a:buNone/>
              <a:defRPr sz="2400"/>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en-US"/>
          </a:p>
        </p:txBody>
      </p:sp>
      <p:sp>
        <p:nvSpPr>
          <p:cNvPr id="4" name="Text Placeholder 3">
            <a:extLst>
              <a:ext uri="{FF2B5EF4-FFF2-40B4-BE49-F238E27FC236}">
                <a16:creationId xmlns="" xmlns:a16="http://schemas.microsoft.com/office/drawing/2014/main" id="{19F12C7B-8B90-4958-A986-27D36990BDAA}"/>
              </a:ext>
            </a:extLst>
          </p:cNvPr>
          <p:cNvSpPr>
            <a:spLocks noGrp="1"/>
          </p:cNvSpPr>
          <p:nvPr>
            <p:ph type="body" sz="half" idx="2"/>
          </p:nvPr>
        </p:nvSpPr>
        <p:spPr>
          <a:xfrm>
            <a:off x="629843" y="1543051"/>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14/9/2024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15314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14/9/2024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82185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6BF1447-7437-45B5-955F-F450CFC6FBBF}"/>
              </a:ext>
            </a:extLst>
          </p:cNvPr>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2DF0BE9-59DA-4877-8D0D-735633F5CFFB}"/>
              </a:ext>
            </a:extLst>
          </p:cNvPr>
          <p:cNvSpPr>
            <a:spLocks noGrp="1"/>
          </p:cNvSpPr>
          <p:nvPr>
            <p:ph type="body" orient="vert" idx="1"/>
          </p:nvPr>
        </p:nvSpPr>
        <p:spPr>
          <a:xfrm>
            <a:off x="628651" y="27384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14/9/2024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6135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3"/>
        <p:cNvGrpSpPr/>
        <p:nvPr/>
      </p:nvGrpSpPr>
      <p:grpSpPr>
        <a:xfrm>
          <a:off x="0" y="0"/>
          <a:ext cx="0" cy="0"/>
          <a:chOff x="0" y="0"/>
          <a:chExt cx="0" cy="0"/>
        </a:xfrm>
      </p:grpSpPr>
      <p:grpSp>
        <p:nvGrpSpPr>
          <p:cNvPr id="94" name="Google Shape;94;p6"/>
          <p:cNvGrpSpPr/>
          <p:nvPr/>
        </p:nvGrpSpPr>
        <p:grpSpPr>
          <a:xfrm>
            <a:off x="137400" y="137700"/>
            <a:ext cx="8876100" cy="4868387"/>
            <a:chOff x="137400" y="137700"/>
            <a:chExt cx="8876100" cy="4868387"/>
          </a:xfrm>
        </p:grpSpPr>
        <p:sp>
          <p:nvSpPr>
            <p:cNvPr id="95" name="Google Shape;95;p6"/>
            <p:cNvSpPr/>
            <p:nvPr/>
          </p:nvSpPr>
          <p:spPr>
            <a:xfrm>
              <a:off x="137400" y="137700"/>
              <a:ext cx="8876100" cy="189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 name="Google Shape;96;p6"/>
            <p:cNvGrpSpPr/>
            <p:nvPr/>
          </p:nvGrpSpPr>
          <p:grpSpPr>
            <a:xfrm>
              <a:off x="8844458" y="183619"/>
              <a:ext cx="95883" cy="90921"/>
              <a:chOff x="9836708" y="522994"/>
              <a:chExt cx="95883" cy="90921"/>
            </a:xfrm>
          </p:grpSpPr>
          <p:sp>
            <p:nvSpPr>
              <p:cNvPr id="97" name="Google Shape;97;p6"/>
              <p:cNvSpPr/>
              <p:nvPr/>
            </p:nvSpPr>
            <p:spPr>
              <a:xfrm>
                <a:off x="9836708" y="522994"/>
                <a:ext cx="87301" cy="90921"/>
              </a:xfrm>
              <a:custGeom>
                <a:avLst/>
                <a:gdLst/>
                <a:ahLst/>
                <a:cxnLst/>
                <a:rect l="l" t="t" r="r" b="b"/>
                <a:pathLst>
                  <a:path w="651" h="678" extrusionOk="0">
                    <a:moveTo>
                      <a:pt x="594" y="1"/>
                    </a:moveTo>
                    <a:lnTo>
                      <a:pt x="0" y="621"/>
                    </a:lnTo>
                    <a:lnTo>
                      <a:pt x="57" y="677"/>
                    </a:lnTo>
                    <a:lnTo>
                      <a:pt x="650" y="55"/>
                    </a:lnTo>
                    <a:lnTo>
                      <a:pt x="5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6"/>
              <p:cNvSpPr/>
              <p:nvPr/>
            </p:nvSpPr>
            <p:spPr>
              <a:xfrm>
                <a:off x="9838451" y="525408"/>
                <a:ext cx="94140" cy="87167"/>
              </a:xfrm>
              <a:custGeom>
                <a:avLst/>
                <a:gdLst/>
                <a:ahLst/>
                <a:cxnLst/>
                <a:rect l="l" t="t" r="r" b="b"/>
                <a:pathLst>
                  <a:path w="702" h="650" extrusionOk="0">
                    <a:moveTo>
                      <a:pt x="54" y="1"/>
                    </a:moveTo>
                    <a:lnTo>
                      <a:pt x="0" y="58"/>
                    </a:lnTo>
                    <a:lnTo>
                      <a:pt x="647" y="649"/>
                    </a:lnTo>
                    <a:lnTo>
                      <a:pt x="701" y="592"/>
                    </a:lnTo>
                    <a:lnTo>
                      <a:pt x="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6"/>
            <p:cNvSpPr/>
            <p:nvPr/>
          </p:nvSpPr>
          <p:spPr>
            <a:xfrm>
              <a:off x="8354298" y="218416"/>
              <a:ext cx="92665" cy="13276"/>
            </a:xfrm>
            <a:custGeom>
              <a:avLst/>
              <a:gdLst/>
              <a:ahLst/>
              <a:cxnLst/>
              <a:rect l="l" t="t" r="r" b="b"/>
              <a:pathLst>
                <a:path w="691" h="99" extrusionOk="0">
                  <a:moveTo>
                    <a:pt x="1" y="0"/>
                  </a:moveTo>
                  <a:lnTo>
                    <a:pt x="1" y="99"/>
                  </a:lnTo>
                  <a:lnTo>
                    <a:pt x="690" y="99"/>
                  </a:lnTo>
                  <a:lnTo>
                    <a:pt x="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 name="Google Shape;100;p6"/>
            <p:cNvGrpSpPr/>
            <p:nvPr/>
          </p:nvGrpSpPr>
          <p:grpSpPr>
            <a:xfrm>
              <a:off x="8605825" y="175800"/>
              <a:ext cx="107100" cy="98525"/>
              <a:chOff x="8377225" y="355925"/>
              <a:chExt cx="107100" cy="98525"/>
            </a:xfrm>
          </p:grpSpPr>
          <p:sp>
            <p:nvSpPr>
              <p:cNvPr id="101" name="Google Shape;101;p6"/>
              <p:cNvSpPr/>
              <p:nvPr/>
            </p:nvSpPr>
            <p:spPr>
              <a:xfrm>
                <a:off x="8377225" y="385450"/>
                <a:ext cx="69000" cy="690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8415325" y="355925"/>
                <a:ext cx="69000" cy="690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6"/>
            <p:cNvSpPr/>
            <p:nvPr/>
          </p:nvSpPr>
          <p:spPr>
            <a:xfrm>
              <a:off x="137400" y="326700"/>
              <a:ext cx="8869073" cy="4679387"/>
            </a:xfrm>
            <a:custGeom>
              <a:avLst/>
              <a:gdLst/>
              <a:ahLst/>
              <a:cxnLst/>
              <a:rect l="l" t="t" r="r" b="b"/>
              <a:pathLst>
                <a:path w="63346" h="26140" extrusionOk="0">
                  <a:moveTo>
                    <a:pt x="1" y="0"/>
                  </a:moveTo>
                  <a:lnTo>
                    <a:pt x="1" y="26001"/>
                  </a:lnTo>
                  <a:cubicBezTo>
                    <a:pt x="1" y="26077"/>
                    <a:pt x="234" y="26139"/>
                    <a:pt x="523" y="26139"/>
                  </a:cubicBezTo>
                  <a:lnTo>
                    <a:pt x="63345" y="26139"/>
                  </a:lnTo>
                  <a:lnTo>
                    <a:pt x="633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 name="Google Shape;10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5"/>
        <p:cNvGrpSpPr/>
        <p:nvPr/>
      </p:nvGrpSpPr>
      <p:grpSpPr>
        <a:xfrm>
          <a:off x="0" y="0"/>
          <a:ext cx="0" cy="0"/>
          <a:chOff x="0" y="0"/>
          <a:chExt cx="0" cy="0"/>
        </a:xfrm>
      </p:grpSpPr>
      <p:grpSp>
        <p:nvGrpSpPr>
          <p:cNvPr id="106" name="Google Shape;106;p7"/>
          <p:cNvGrpSpPr/>
          <p:nvPr/>
        </p:nvGrpSpPr>
        <p:grpSpPr>
          <a:xfrm>
            <a:off x="137400" y="137700"/>
            <a:ext cx="8876100" cy="4868387"/>
            <a:chOff x="137400" y="137700"/>
            <a:chExt cx="8876100" cy="4868387"/>
          </a:xfrm>
        </p:grpSpPr>
        <p:sp>
          <p:nvSpPr>
            <p:cNvPr id="107" name="Google Shape;107;p7"/>
            <p:cNvSpPr/>
            <p:nvPr/>
          </p:nvSpPr>
          <p:spPr>
            <a:xfrm>
              <a:off x="137400" y="137700"/>
              <a:ext cx="8876100" cy="189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 name="Google Shape;108;p7"/>
            <p:cNvGrpSpPr/>
            <p:nvPr/>
          </p:nvGrpSpPr>
          <p:grpSpPr>
            <a:xfrm>
              <a:off x="8844458" y="183619"/>
              <a:ext cx="95883" cy="90921"/>
              <a:chOff x="9836708" y="522994"/>
              <a:chExt cx="95883" cy="90921"/>
            </a:xfrm>
          </p:grpSpPr>
          <p:sp>
            <p:nvSpPr>
              <p:cNvPr id="109" name="Google Shape;109;p7"/>
              <p:cNvSpPr/>
              <p:nvPr/>
            </p:nvSpPr>
            <p:spPr>
              <a:xfrm>
                <a:off x="9836708" y="522994"/>
                <a:ext cx="87301" cy="90921"/>
              </a:xfrm>
              <a:custGeom>
                <a:avLst/>
                <a:gdLst/>
                <a:ahLst/>
                <a:cxnLst/>
                <a:rect l="l" t="t" r="r" b="b"/>
                <a:pathLst>
                  <a:path w="651" h="678" extrusionOk="0">
                    <a:moveTo>
                      <a:pt x="594" y="1"/>
                    </a:moveTo>
                    <a:lnTo>
                      <a:pt x="0" y="621"/>
                    </a:lnTo>
                    <a:lnTo>
                      <a:pt x="57" y="677"/>
                    </a:lnTo>
                    <a:lnTo>
                      <a:pt x="650" y="55"/>
                    </a:lnTo>
                    <a:lnTo>
                      <a:pt x="5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7"/>
              <p:cNvSpPr/>
              <p:nvPr/>
            </p:nvSpPr>
            <p:spPr>
              <a:xfrm>
                <a:off x="9838451" y="525408"/>
                <a:ext cx="94140" cy="87167"/>
              </a:xfrm>
              <a:custGeom>
                <a:avLst/>
                <a:gdLst/>
                <a:ahLst/>
                <a:cxnLst/>
                <a:rect l="l" t="t" r="r" b="b"/>
                <a:pathLst>
                  <a:path w="702" h="650" extrusionOk="0">
                    <a:moveTo>
                      <a:pt x="54" y="1"/>
                    </a:moveTo>
                    <a:lnTo>
                      <a:pt x="0" y="58"/>
                    </a:lnTo>
                    <a:lnTo>
                      <a:pt x="647" y="649"/>
                    </a:lnTo>
                    <a:lnTo>
                      <a:pt x="701" y="592"/>
                    </a:lnTo>
                    <a:lnTo>
                      <a:pt x="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 name="Google Shape;111;p7"/>
            <p:cNvSpPr/>
            <p:nvPr/>
          </p:nvSpPr>
          <p:spPr>
            <a:xfrm>
              <a:off x="8354298" y="218416"/>
              <a:ext cx="92665" cy="13276"/>
            </a:xfrm>
            <a:custGeom>
              <a:avLst/>
              <a:gdLst/>
              <a:ahLst/>
              <a:cxnLst/>
              <a:rect l="l" t="t" r="r" b="b"/>
              <a:pathLst>
                <a:path w="691" h="99" extrusionOk="0">
                  <a:moveTo>
                    <a:pt x="1" y="0"/>
                  </a:moveTo>
                  <a:lnTo>
                    <a:pt x="1" y="99"/>
                  </a:lnTo>
                  <a:lnTo>
                    <a:pt x="690" y="99"/>
                  </a:lnTo>
                  <a:lnTo>
                    <a:pt x="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 name="Google Shape;112;p7"/>
            <p:cNvGrpSpPr/>
            <p:nvPr/>
          </p:nvGrpSpPr>
          <p:grpSpPr>
            <a:xfrm>
              <a:off x="8605825" y="175800"/>
              <a:ext cx="107100" cy="98525"/>
              <a:chOff x="8377225" y="355925"/>
              <a:chExt cx="107100" cy="98525"/>
            </a:xfrm>
          </p:grpSpPr>
          <p:sp>
            <p:nvSpPr>
              <p:cNvPr id="113" name="Google Shape;113;p7"/>
              <p:cNvSpPr/>
              <p:nvPr/>
            </p:nvSpPr>
            <p:spPr>
              <a:xfrm>
                <a:off x="8377225" y="385450"/>
                <a:ext cx="69000" cy="690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p:nvPr/>
            </p:nvSpPr>
            <p:spPr>
              <a:xfrm>
                <a:off x="8415325" y="355925"/>
                <a:ext cx="69000" cy="690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7"/>
            <p:cNvSpPr/>
            <p:nvPr/>
          </p:nvSpPr>
          <p:spPr>
            <a:xfrm>
              <a:off x="137400" y="326700"/>
              <a:ext cx="8869073" cy="4679387"/>
            </a:xfrm>
            <a:custGeom>
              <a:avLst/>
              <a:gdLst/>
              <a:ahLst/>
              <a:cxnLst/>
              <a:rect l="l" t="t" r="r" b="b"/>
              <a:pathLst>
                <a:path w="63346" h="26140" extrusionOk="0">
                  <a:moveTo>
                    <a:pt x="1" y="0"/>
                  </a:moveTo>
                  <a:lnTo>
                    <a:pt x="1" y="26001"/>
                  </a:lnTo>
                  <a:cubicBezTo>
                    <a:pt x="1" y="26077"/>
                    <a:pt x="234" y="26139"/>
                    <a:pt x="523" y="26139"/>
                  </a:cubicBezTo>
                  <a:lnTo>
                    <a:pt x="63345" y="26139"/>
                  </a:lnTo>
                  <a:lnTo>
                    <a:pt x="633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7"/>
          <p:cNvSpPr txBox="1">
            <a:spLocks noGrp="1"/>
          </p:cNvSpPr>
          <p:nvPr>
            <p:ph type="title"/>
          </p:nvPr>
        </p:nvSpPr>
        <p:spPr>
          <a:xfrm>
            <a:off x="995274" y="1192850"/>
            <a:ext cx="3268200" cy="1105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7" name="Google Shape;117;p7"/>
          <p:cNvSpPr txBox="1">
            <a:spLocks noGrp="1"/>
          </p:cNvSpPr>
          <p:nvPr>
            <p:ph type="subTitle" idx="1"/>
          </p:nvPr>
        </p:nvSpPr>
        <p:spPr>
          <a:xfrm>
            <a:off x="995274" y="2334075"/>
            <a:ext cx="3268200" cy="1871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200"/>
              <a:buFont typeface="Nunito Light"/>
              <a:buChar char="○"/>
              <a:defRPr/>
            </a:lvl5pPr>
            <a:lvl6pPr lvl="5" algn="ctr" rtl="0">
              <a:lnSpc>
                <a:spcPct val="100000"/>
              </a:lnSpc>
              <a:spcBef>
                <a:spcPts val="0"/>
              </a:spcBef>
              <a:spcAft>
                <a:spcPts val="0"/>
              </a:spcAft>
              <a:buClr>
                <a:srgbClr val="999999"/>
              </a:buClr>
              <a:buSzPts val="12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200"/>
              <a:buFont typeface="Nunito Light"/>
              <a:buChar char="■"/>
              <a:defRPr/>
            </a:lvl9pPr>
          </a:lstStyle>
          <a:p>
            <a:endParaRPr/>
          </a:p>
        </p:txBody>
      </p:sp>
      <p:sp>
        <p:nvSpPr>
          <p:cNvPr id="118" name="Google Shape;118;p7"/>
          <p:cNvSpPr>
            <a:spLocks noGrp="1"/>
          </p:cNvSpPr>
          <p:nvPr>
            <p:ph type="pic" idx="2"/>
          </p:nvPr>
        </p:nvSpPr>
        <p:spPr>
          <a:xfrm>
            <a:off x="4706974" y="1192850"/>
            <a:ext cx="3357300" cy="31269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6"/>
        <p:cNvGrpSpPr/>
        <p:nvPr/>
      </p:nvGrpSpPr>
      <p:grpSpPr>
        <a:xfrm>
          <a:off x="0" y="0"/>
          <a:ext cx="0" cy="0"/>
          <a:chOff x="0" y="0"/>
          <a:chExt cx="0" cy="0"/>
        </a:xfrm>
      </p:grpSpPr>
      <p:grpSp>
        <p:nvGrpSpPr>
          <p:cNvPr id="147" name="Google Shape;147;p9"/>
          <p:cNvGrpSpPr/>
          <p:nvPr/>
        </p:nvGrpSpPr>
        <p:grpSpPr>
          <a:xfrm>
            <a:off x="324550" y="317747"/>
            <a:ext cx="8494878" cy="4508007"/>
            <a:chOff x="324550" y="317747"/>
            <a:chExt cx="8494878" cy="4508007"/>
          </a:xfrm>
        </p:grpSpPr>
        <p:grpSp>
          <p:nvGrpSpPr>
            <p:cNvPr id="148" name="Google Shape;148;p9"/>
            <p:cNvGrpSpPr/>
            <p:nvPr/>
          </p:nvGrpSpPr>
          <p:grpSpPr>
            <a:xfrm>
              <a:off x="324572" y="317747"/>
              <a:ext cx="8494857" cy="189085"/>
              <a:chOff x="324572" y="317747"/>
              <a:chExt cx="8494857" cy="189085"/>
            </a:xfrm>
          </p:grpSpPr>
          <p:sp>
            <p:nvSpPr>
              <p:cNvPr id="149" name="Google Shape;149;p9"/>
              <p:cNvSpPr/>
              <p:nvPr/>
            </p:nvSpPr>
            <p:spPr>
              <a:xfrm>
                <a:off x="324572" y="317747"/>
                <a:ext cx="8494857" cy="189085"/>
              </a:xfrm>
              <a:custGeom>
                <a:avLst/>
                <a:gdLst/>
                <a:ahLst/>
                <a:cxnLst/>
                <a:rect l="l" t="t" r="r" b="b"/>
                <a:pathLst>
                  <a:path w="63346" h="1410" extrusionOk="0">
                    <a:moveTo>
                      <a:pt x="59663" y="716"/>
                    </a:moveTo>
                    <a:lnTo>
                      <a:pt x="59663" y="815"/>
                    </a:lnTo>
                    <a:lnTo>
                      <a:pt x="58974" y="815"/>
                    </a:lnTo>
                    <a:lnTo>
                      <a:pt x="58974" y="716"/>
                    </a:lnTo>
                    <a:close/>
                    <a:moveTo>
                      <a:pt x="61211" y="313"/>
                    </a:moveTo>
                    <a:lnTo>
                      <a:pt x="61211" y="887"/>
                    </a:lnTo>
                    <a:lnTo>
                      <a:pt x="60924" y="887"/>
                    </a:lnTo>
                    <a:lnTo>
                      <a:pt x="60924" y="1112"/>
                    </a:lnTo>
                    <a:lnTo>
                      <a:pt x="60351" y="1112"/>
                    </a:lnTo>
                    <a:lnTo>
                      <a:pt x="60351" y="538"/>
                    </a:lnTo>
                    <a:lnTo>
                      <a:pt x="60637" y="538"/>
                    </a:lnTo>
                    <a:lnTo>
                      <a:pt x="60637" y="313"/>
                    </a:lnTo>
                    <a:close/>
                    <a:moveTo>
                      <a:pt x="137" y="1"/>
                    </a:moveTo>
                    <a:cubicBezTo>
                      <a:pt x="61" y="1"/>
                      <a:pt x="1" y="62"/>
                      <a:pt x="1" y="137"/>
                    </a:cubicBezTo>
                    <a:lnTo>
                      <a:pt x="1" y="1409"/>
                    </a:lnTo>
                    <a:lnTo>
                      <a:pt x="63345" y="1409"/>
                    </a:lnTo>
                    <a:lnTo>
                      <a:pt x="63345" y="137"/>
                    </a:lnTo>
                    <a:cubicBezTo>
                      <a:pt x="63345" y="62"/>
                      <a:pt x="63285" y="1"/>
                      <a:pt x="632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9"/>
              <p:cNvSpPr/>
              <p:nvPr/>
            </p:nvSpPr>
            <p:spPr>
              <a:xfrm>
                <a:off x="8232650" y="343275"/>
                <a:ext cx="322200" cy="134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 name="Google Shape;151;p9"/>
            <p:cNvSpPr/>
            <p:nvPr/>
          </p:nvSpPr>
          <p:spPr>
            <a:xfrm>
              <a:off x="324550" y="490125"/>
              <a:ext cx="8494800" cy="475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9"/>
            <p:cNvSpPr/>
            <p:nvPr/>
          </p:nvSpPr>
          <p:spPr>
            <a:xfrm>
              <a:off x="324572" y="1320314"/>
              <a:ext cx="8494857" cy="3505439"/>
            </a:xfrm>
            <a:custGeom>
              <a:avLst/>
              <a:gdLst/>
              <a:ahLst/>
              <a:cxnLst/>
              <a:rect l="l" t="t" r="r" b="b"/>
              <a:pathLst>
                <a:path w="63346" h="26140" extrusionOk="0">
                  <a:moveTo>
                    <a:pt x="1" y="0"/>
                  </a:moveTo>
                  <a:lnTo>
                    <a:pt x="1" y="26001"/>
                  </a:lnTo>
                  <a:cubicBezTo>
                    <a:pt x="1" y="26077"/>
                    <a:pt x="234" y="26139"/>
                    <a:pt x="523" y="26139"/>
                  </a:cubicBezTo>
                  <a:lnTo>
                    <a:pt x="63345" y="26139"/>
                  </a:lnTo>
                  <a:lnTo>
                    <a:pt x="633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9"/>
            <p:cNvSpPr/>
            <p:nvPr/>
          </p:nvSpPr>
          <p:spPr>
            <a:xfrm>
              <a:off x="324572" y="687876"/>
              <a:ext cx="8494857" cy="632561"/>
            </a:xfrm>
            <a:custGeom>
              <a:avLst/>
              <a:gdLst/>
              <a:ahLst/>
              <a:cxnLst/>
              <a:rect l="l" t="t" r="r" b="b"/>
              <a:pathLst>
                <a:path w="63346" h="4717" extrusionOk="0">
                  <a:moveTo>
                    <a:pt x="50513" y="3017"/>
                  </a:moveTo>
                  <a:cubicBezTo>
                    <a:pt x="50700" y="3017"/>
                    <a:pt x="50853" y="3170"/>
                    <a:pt x="50853" y="3357"/>
                  </a:cubicBezTo>
                  <a:cubicBezTo>
                    <a:pt x="50853" y="3433"/>
                    <a:pt x="50827" y="3503"/>
                    <a:pt x="50784" y="3561"/>
                  </a:cubicBezTo>
                  <a:lnTo>
                    <a:pt x="51093" y="3869"/>
                  </a:lnTo>
                  <a:lnTo>
                    <a:pt x="51035" y="3929"/>
                  </a:lnTo>
                  <a:lnTo>
                    <a:pt x="50727" y="3620"/>
                  </a:lnTo>
                  <a:cubicBezTo>
                    <a:pt x="50668" y="3668"/>
                    <a:pt x="50594" y="3697"/>
                    <a:pt x="50513" y="3697"/>
                  </a:cubicBezTo>
                  <a:cubicBezTo>
                    <a:pt x="50326" y="3697"/>
                    <a:pt x="50174" y="3544"/>
                    <a:pt x="50174" y="3357"/>
                  </a:cubicBezTo>
                  <a:cubicBezTo>
                    <a:pt x="50174" y="3168"/>
                    <a:pt x="50326" y="3017"/>
                    <a:pt x="50513" y="3017"/>
                  </a:cubicBezTo>
                  <a:close/>
                  <a:moveTo>
                    <a:pt x="12828" y="2996"/>
                  </a:moveTo>
                  <a:lnTo>
                    <a:pt x="12828" y="3950"/>
                  </a:lnTo>
                  <a:lnTo>
                    <a:pt x="1549" y="3950"/>
                  </a:lnTo>
                  <a:cubicBezTo>
                    <a:pt x="1531" y="3950"/>
                    <a:pt x="1516" y="3935"/>
                    <a:pt x="1516" y="3917"/>
                  </a:cubicBezTo>
                  <a:lnTo>
                    <a:pt x="1516" y="3029"/>
                  </a:lnTo>
                  <a:cubicBezTo>
                    <a:pt x="1516" y="3011"/>
                    <a:pt x="1531" y="2996"/>
                    <a:pt x="1549" y="2996"/>
                  </a:cubicBezTo>
                  <a:close/>
                  <a:moveTo>
                    <a:pt x="49290" y="2994"/>
                  </a:moveTo>
                  <a:cubicBezTo>
                    <a:pt x="49308" y="2994"/>
                    <a:pt x="49323" y="3009"/>
                    <a:pt x="49323" y="3027"/>
                  </a:cubicBezTo>
                  <a:lnTo>
                    <a:pt x="49323" y="3917"/>
                  </a:lnTo>
                  <a:cubicBezTo>
                    <a:pt x="49323" y="3935"/>
                    <a:pt x="49308" y="3950"/>
                    <a:pt x="49290" y="3950"/>
                  </a:cubicBezTo>
                  <a:lnTo>
                    <a:pt x="42041" y="3950"/>
                  </a:lnTo>
                  <a:lnTo>
                    <a:pt x="42041" y="2994"/>
                  </a:lnTo>
                  <a:close/>
                  <a:moveTo>
                    <a:pt x="56003" y="2973"/>
                  </a:moveTo>
                  <a:lnTo>
                    <a:pt x="56003" y="3971"/>
                  </a:lnTo>
                  <a:lnTo>
                    <a:pt x="55005" y="3971"/>
                  </a:lnTo>
                  <a:lnTo>
                    <a:pt x="55005" y="2973"/>
                  </a:lnTo>
                  <a:close/>
                  <a:moveTo>
                    <a:pt x="57956" y="2973"/>
                  </a:moveTo>
                  <a:lnTo>
                    <a:pt x="57956" y="3971"/>
                  </a:lnTo>
                  <a:lnTo>
                    <a:pt x="56960" y="3971"/>
                  </a:lnTo>
                  <a:lnTo>
                    <a:pt x="56960" y="2973"/>
                  </a:lnTo>
                  <a:close/>
                  <a:moveTo>
                    <a:pt x="59860" y="2973"/>
                  </a:moveTo>
                  <a:lnTo>
                    <a:pt x="59860" y="3971"/>
                  </a:lnTo>
                  <a:lnTo>
                    <a:pt x="58864" y="3971"/>
                  </a:lnTo>
                  <a:lnTo>
                    <a:pt x="58864" y="2973"/>
                  </a:lnTo>
                  <a:close/>
                  <a:moveTo>
                    <a:pt x="61617" y="2973"/>
                  </a:moveTo>
                  <a:lnTo>
                    <a:pt x="61617" y="3971"/>
                  </a:lnTo>
                  <a:lnTo>
                    <a:pt x="60620" y="3971"/>
                  </a:lnTo>
                  <a:lnTo>
                    <a:pt x="60620" y="2973"/>
                  </a:lnTo>
                  <a:close/>
                  <a:moveTo>
                    <a:pt x="8647" y="0"/>
                  </a:moveTo>
                  <a:lnTo>
                    <a:pt x="1998" y="12"/>
                  </a:lnTo>
                  <a:cubicBezTo>
                    <a:pt x="1626" y="13"/>
                    <a:pt x="1274" y="181"/>
                    <a:pt x="1046" y="466"/>
                  </a:cubicBezTo>
                  <a:lnTo>
                    <a:pt x="1" y="1776"/>
                  </a:lnTo>
                  <a:lnTo>
                    <a:pt x="1" y="4716"/>
                  </a:lnTo>
                  <a:lnTo>
                    <a:pt x="63345" y="4716"/>
                  </a:lnTo>
                  <a:lnTo>
                    <a:pt x="63345" y="1561"/>
                  </a:lnTo>
                  <a:lnTo>
                    <a:pt x="42041" y="1561"/>
                  </a:lnTo>
                  <a:lnTo>
                    <a:pt x="42041" y="1558"/>
                  </a:lnTo>
                  <a:lnTo>
                    <a:pt x="12828" y="1558"/>
                  </a:lnTo>
                  <a:lnTo>
                    <a:pt x="12828" y="1561"/>
                  </a:lnTo>
                  <a:lnTo>
                    <a:pt x="10661" y="1561"/>
                  </a:lnTo>
                  <a:cubicBezTo>
                    <a:pt x="10436" y="1561"/>
                    <a:pt x="10228" y="1446"/>
                    <a:pt x="10111" y="1259"/>
                  </a:cubicBezTo>
                  <a:lnTo>
                    <a:pt x="9684" y="570"/>
                  </a:lnTo>
                  <a:cubicBezTo>
                    <a:pt x="9464" y="215"/>
                    <a:pt x="9072" y="0"/>
                    <a:pt x="8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 name="Google Shape;154;p9"/>
            <p:cNvGrpSpPr/>
            <p:nvPr/>
          </p:nvGrpSpPr>
          <p:grpSpPr>
            <a:xfrm>
              <a:off x="8615858" y="363744"/>
              <a:ext cx="95883" cy="90921"/>
              <a:chOff x="9836708" y="522994"/>
              <a:chExt cx="95883" cy="90921"/>
            </a:xfrm>
          </p:grpSpPr>
          <p:sp>
            <p:nvSpPr>
              <p:cNvPr id="155" name="Google Shape;155;p9"/>
              <p:cNvSpPr/>
              <p:nvPr/>
            </p:nvSpPr>
            <p:spPr>
              <a:xfrm>
                <a:off x="9836708" y="522994"/>
                <a:ext cx="87301" cy="90921"/>
              </a:xfrm>
              <a:custGeom>
                <a:avLst/>
                <a:gdLst/>
                <a:ahLst/>
                <a:cxnLst/>
                <a:rect l="l" t="t" r="r" b="b"/>
                <a:pathLst>
                  <a:path w="651" h="678" extrusionOk="0">
                    <a:moveTo>
                      <a:pt x="594" y="1"/>
                    </a:moveTo>
                    <a:lnTo>
                      <a:pt x="0" y="621"/>
                    </a:lnTo>
                    <a:lnTo>
                      <a:pt x="57" y="677"/>
                    </a:lnTo>
                    <a:lnTo>
                      <a:pt x="650" y="55"/>
                    </a:lnTo>
                    <a:lnTo>
                      <a:pt x="5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9"/>
              <p:cNvSpPr/>
              <p:nvPr/>
            </p:nvSpPr>
            <p:spPr>
              <a:xfrm>
                <a:off x="9838451" y="525408"/>
                <a:ext cx="94140" cy="87167"/>
              </a:xfrm>
              <a:custGeom>
                <a:avLst/>
                <a:gdLst/>
                <a:ahLst/>
                <a:cxnLst/>
                <a:rect l="l" t="t" r="r" b="b"/>
                <a:pathLst>
                  <a:path w="702" h="650" extrusionOk="0">
                    <a:moveTo>
                      <a:pt x="54" y="1"/>
                    </a:moveTo>
                    <a:lnTo>
                      <a:pt x="0" y="58"/>
                    </a:lnTo>
                    <a:lnTo>
                      <a:pt x="647" y="649"/>
                    </a:lnTo>
                    <a:lnTo>
                      <a:pt x="701" y="592"/>
                    </a:lnTo>
                    <a:lnTo>
                      <a:pt x="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 name="Google Shape;157;p9"/>
            <p:cNvSpPr/>
            <p:nvPr/>
          </p:nvSpPr>
          <p:spPr>
            <a:xfrm>
              <a:off x="7063999" y="1103467"/>
              <a:ext cx="69063" cy="69063"/>
            </a:xfrm>
            <a:custGeom>
              <a:avLst/>
              <a:gdLst/>
              <a:ahLst/>
              <a:cxnLst/>
              <a:rect l="l" t="t" r="r" b="b"/>
              <a:pathLst>
                <a:path w="515" h="515" extrusionOk="0">
                  <a:moveTo>
                    <a:pt x="258" y="1"/>
                  </a:moveTo>
                  <a:cubicBezTo>
                    <a:pt x="117" y="1"/>
                    <a:pt x="1" y="115"/>
                    <a:pt x="1" y="258"/>
                  </a:cubicBezTo>
                  <a:cubicBezTo>
                    <a:pt x="1" y="399"/>
                    <a:pt x="117" y="514"/>
                    <a:pt x="258" y="514"/>
                  </a:cubicBezTo>
                  <a:cubicBezTo>
                    <a:pt x="399" y="514"/>
                    <a:pt x="514" y="399"/>
                    <a:pt x="514" y="258"/>
                  </a:cubicBezTo>
                  <a:cubicBezTo>
                    <a:pt x="514" y="115"/>
                    <a:pt x="399" y="1"/>
                    <a:pt x="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 name="Google Shape;158;p9"/>
            <p:cNvGrpSpPr/>
            <p:nvPr/>
          </p:nvGrpSpPr>
          <p:grpSpPr>
            <a:xfrm>
              <a:off x="7053002" y="1092202"/>
              <a:ext cx="123644" cy="122571"/>
              <a:chOff x="8273852" y="1251452"/>
              <a:chExt cx="123644" cy="122571"/>
            </a:xfrm>
          </p:grpSpPr>
          <p:sp>
            <p:nvSpPr>
              <p:cNvPr id="159" name="Google Shape;159;p9"/>
              <p:cNvSpPr/>
              <p:nvPr/>
            </p:nvSpPr>
            <p:spPr>
              <a:xfrm>
                <a:off x="8273852" y="1251452"/>
                <a:ext cx="91324" cy="91592"/>
              </a:xfrm>
              <a:custGeom>
                <a:avLst/>
                <a:gdLst/>
                <a:ahLst/>
                <a:cxnLst/>
                <a:rect l="l" t="t" r="r" b="b"/>
                <a:pathLst>
                  <a:path w="681" h="683" extrusionOk="0">
                    <a:moveTo>
                      <a:pt x="340" y="85"/>
                    </a:moveTo>
                    <a:cubicBezTo>
                      <a:pt x="481" y="85"/>
                      <a:pt x="596" y="199"/>
                      <a:pt x="596" y="342"/>
                    </a:cubicBezTo>
                    <a:cubicBezTo>
                      <a:pt x="596" y="483"/>
                      <a:pt x="481" y="598"/>
                      <a:pt x="340" y="598"/>
                    </a:cubicBezTo>
                    <a:cubicBezTo>
                      <a:pt x="199" y="598"/>
                      <a:pt x="83" y="483"/>
                      <a:pt x="83" y="342"/>
                    </a:cubicBezTo>
                    <a:cubicBezTo>
                      <a:pt x="83" y="199"/>
                      <a:pt x="199" y="85"/>
                      <a:pt x="340" y="85"/>
                    </a:cubicBezTo>
                    <a:close/>
                    <a:moveTo>
                      <a:pt x="340" y="1"/>
                    </a:moveTo>
                    <a:cubicBezTo>
                      <a:pt x="153" y="1"/>
                      <a:pt x="1" y="153"/>
                      <a:pt x="1" y="341"/>
                    </a:cubicBezTo>
                    <a:cubicBezTo>
                      <a:pt x="1" y="529"/>
                      <a:pt x="153" y="682"/>
                      <a:pt x="340" y="682"/>
                    </a:cubicBezTo>
                    <a:cubicBezTo>
                      <a:pt x="421" y="682"/>
                      <a:pt x="496" y="653"/>
                      <a:pt x="554" y="605"/>
                    </a:cubicBezTo>
                    <a:lnTo>
                      <a:pt x="526" y="577"/>
                    </a:lnTo>
                    <a:lnTo>
                      <a:pt x="585" y="518"/>
                    </a:lnTo>
                    <a:lnTo>
                      <a:pt x="611" y="546"/>
                    </a:lnTo>
                    <a:cubicBezTo>
                      <a:pt x="654" y="488"/>
                      <a:pt x="680" y="418"/>
                      <a:pt x="680" y="341"/>
                    </a:cubicBezTo>
                    <a:cubicBezTo>
                      <a:pt x="680" y="153"/>
                      <a:pt x="527" y="1"/>
                      <a:pt x="3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9"/>
              <p:cNvSpPr/>
              <p:nvPr/>
            </p:nvSpPr>
            <p:spPr>
              <a:xfrm>
                <a:off x="8348012" y="1324539"/>
                <a:ext cx="49484" cy="49484"/>
              </a:xfrm>
              <a:custGeom>
                <a:avLst/>
                <a:gdLst/>
                <a:ahLst/>
                <a:cxnLst/>
                <a:rect l="l" t="t" r="r" b="b"/>
                <a:pathLst>
                  <a:path w="369" h="369" extrusionOk="0">
                    <a:moveTo>
                      <a:pt x="58" y="1"/>
                    </a:moveTo>
                    <a:cubicBezTo>
                      <a:pt x="42" y="22"/>
                      <a:pt x="22" y="44"/>
                      <a:pt x="1" y="60"/>
                    </a:cubicBezTo>
                    <a:lnTo>
                      <a:pt x="309" y="369"/>
                    </a:lnTo>
                    <a:lnTo>
                      <a:pt x="368" y="309"/>
                    </a:lnTo>
                    <a:lnTo>
                      <a:pt x="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9"/>
              <p:cNvSpPr/>
              <p:nvPr/>
            </p:nvSpPr>
            <p:spPr>
              <a:xfrm>
                <a:off x="8344257" y="1321052"/>
                <a:ext cx="11667" cy="11533"/>
              </a:xfrm>
              <a:custGeom>
                <a:avLst/>
                <a:gdLst/>
                <a:ahLst/>
                <a:cxnLst/>
                <a:rect l="l" t="t" r="r" b="b"/>
                <a:pathLst>
                  <a:path w="87" h="86" extrusionOk="0">
                    <a:moveTo>
                      <a:pt x="60" y="1"/>
                    </a:moveTo>
                    <a:lnTo>
                      <a:pt x="1" y="58"/>
                    </a:lnTo>
                    <a:lnTo>
                      <a:pt x="29" y="86"/>
                    </a:lnTo>
                    <a:cubicBezTo>
                      <a:pt x="50" y="70"/>
                      <a:pt x="70" y="48"/>
                      <a:pt x="86" y="27"/>
                    </a:cubicBezTo>
                    <a:lnTo>
                      <a:pt x="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9"/>
            <p:cNvSpPr/>
            <p:nvPr/>
          </p:nvSpPr>
          <p:spPr>
            <a:xfrm>
              <a:off x="8125698" y="398541"/>
              <a:ext cx="92665" cy="13276"/>
            </a:xfrm>
            <a:custGeom>
              <a:avLst/>
              <a:gdLst/>
              <a:ahLst/>
              <a:cxnLst/>
              <a:rect l="l" t="t" r="r" b="b"/>
              <a:pathLst>
                <a:path w="691" h="99" extrusionOk="0">
                  <a:moveTo>
                    <a:pt x="1" y="0"/>
                  </a:moveTo>
                  <a:lnTo>
                    <a:pt x="1" y="99"/>
                  </a:lnTo>
                  <a:lnTo>
                    <a:pt x="690" y="99"/>
                  </a:lnTo>
                  <a:lnTo>
                    <a:pt x="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p:nvPr/>
          </p:nvSpPr>
          <p:spPr>
            <a:xfrm>
              <a:off x="7700862" y="1086569"/>
              <a:ext cx="133968" cy="133968"/>
            </a:xfrm>
            <a:custGeom>
              <a:avLst/>
              <a:gdLst/>
              <a:ahLst/>
              <a:cxnLst/>
              <a:rect l="l" t="t" r="r" b="b"/>
              <a:pathLst>
                <a:path w="999" h="999" extrusionOk="0">
                  <a:moveTo>
                    <a:pt x="1" y="0"/>
                  </a:moveTo>
                  <a:lnTo>
                    <a:pt x="1" y="998"/>
                  </a:lnTo>
                  <a:lnTo>
                    <a:pt x="999" y="998"/>
                  </a:lnTo>
                  <a:lnTo>
                    <a:pt x="9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9"/>
            <p:cNvSpPr/>
            <p:nvPr/>
          </p:nvSpPr>
          <p:spPr>
            <a:xfrm>
              <a:off x="8218372" y="1086569"/>
              <a:ext cx="133834" cy="133968"/>
            </a:xfrm>
            <a:custGeom>
              <a:avLst/>
              <a:gdLst/>
              <a:ahLst/>
              <a:cxnLst/>
              <a:rect l="l" t="t" r="r" b="b"/>
              <a:pathLst>
                <a:path w="998" h="999" extrusionOk="0">
                  <a:moveTo>
                    <a:pt x="1" y="0"/>
                  </a:moveTo>
                  <a:lnTo>
                    <a:pt x="1" y="998"/>
                  </a:lnTo>
                  <a:lnTo>
                    <a:pt x="997" y="998"/>
                  </a:lnTo>
                  <a:lnTo>
                    <a:pt x="9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p:nvPr/>
          </p:nvSpPr>
          <p:spPr>
            <a:xfrm>
              <a:off x="7963036" y="1086569"/>
              <a:ext cx="133834" cy="133968"/>
            </a:xfrm>
            <a:custGeom>
              <a:avLst/>
              <a:gdLst/>
              <a:ahLst/>
              <a:cxnLst/>
              <a:rect l="l" t="t" r="r" b="b"/>
              <a:pathLst>
                <a:path w="998" h="999" extrusionOk="0">
                  <a:moveTo>
                    <a:pt x="1" y="0"/>
                  </a:moveTo>
                  <a:lnTo>
                    <a:pt x="1" y="998"/>
                  </a:lnTo>
                  <a:lnTo>
                    <a:pt x="997" y="998"/>
                  </a:lnTo>
                  <a:lnTo>
                    <a:pt x="9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9"/>
            <p:cNvSpPr/>
            <p:nvPr/>
          </p:nvSpPr>
          <p:spPr>
            <a:xfrm>
              <a:off x="8453725" y="1086569"/>
              <a:ext cx="133968" cy="133968"/>
            </a:xfrm>
            <a:custGeom>
              <a:avLst/>
              <a:gdLst/>
              <a:ahLst/>
              <a:cxnLst/>
              <a:rect l="l" t="t" r="r" b="b"/>
              <a:pathLst>
                <a:path w="999" h="999" extrusionOk="0">
                  <a:moveTo>
                    <a:pt x="1" y="0"/>
                  </a:moveTo>
                  <a:lnTo>
                    <a:pt x="1" y="998"/>
                  </a:lnTo>
                  <a:lnTo>
                    <a:pt x="999" y="998"/>
                  </a:lnTo>
                  <a:lnTo>
                    <a:pt x="9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9"/>
            <p:cNvSpPr/>
            <p:nvPr/>
          </p:nvSpPr>
          <p:spPr>
            <a:xfrm>
              <a:off x="5854509" y="1089654"/>
              <a:ext cx="1084621" cy="127934"/>
            </a:xfrm>
            <a:custGeom>
              <a:avLst/>
              <a:gdLst/>
              <a:ahLst/>
              <a:cxnLst/>
              <a:rect l="l" t="t" r="r" b="b"/>
              <a:pathLst>
                <a:path w="8088" h="954" extrusionOk="0">
                  <a:moveTo>
                    <a:pt x="1" y="0"/>
                  </a:moveTo>
                  <a:lnTo>
                    <a:pt x="1" y="954"/>
                  </a:lnTo>
                  <a:lnTo>
                    <a:pt x="8054" y="954"/>
                  </a:lnTo>
                  <a:cubicBezTo>
                    <a:pt x="8072" y="954"/>
                    <a:pt x="8087" y="939"/>
                    <a:pt x="8087" y="921"/>
                  </a:cubicBezTo>
                  <a:lnTo>
                    <a:pt x="8087" y="33"/>
                  </a:lnTo>
                  <a:cubicBezTo>
                    <a:pt x="8087" y="15"/>
                    <a:pt x="8072" y="0"/>
                    <a:pt x="8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9"/>
            <p:cNvSpPr/>
            <p:nvPr/>
          </p:nvSpPr>
          <p:spPr>
            <a:xfrm>
              <a:off x="523525" y="1089386"/>
              <a:ext cx="2025618" cy="128202"/>
            </a:xfrm>
            <a:custGeom>
              <a:avLst/>
              <a:gdLst/>
              <a:ahLst/>
              <a:cxnLst/>
              <a:rect l="l" t="t" r="r" b="b"/>
              <a:pathLst>
                <a:path w="15105" h="956" extrusionOk="0">
                  <a:moveTo>
                    <a:pt x="34" y="0"/>
                  </a:moveTo>
                  <a:cubicBezTo>
                    <a:pt x="16" y="2"/>
                    <a:pt x="1" y="15"/>
                    <a:pt x="1" y="33"/>
                  </a:cubicBezTo>
                  <a:lnTo>
                    <a:pt x="1" y="923"/>
                  </a:lnTo>
                  <a:cubicBezTo>
                    <a:pt x="1" y="941"/>
                    <a:pt x="16" y="956"/>
                    <a:pt x="34" y="956"/>
                  </a:cubicBezTo>
                  <a:lnTo>
                    <a:pt x="15105" y="956"/>
                  </a:lnTo>
                  <a:lnTo>
                    <a:pt x="151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 name="Google Shape;169;p9"/>
            <p:cNvGrpSpPr/>
            <p:nvPr/>
          </p:nvGrpSpPr>
          <p:grpSpPr>
            <a:xfrm>
              <a:off x="8377225" y="355925"/>
              <a:ext cx="107100" cy="98525"/>
              <a:chOff x="8377225" y="355925"/>
              <a:chExt cx="107100" cy="98525"/>
            </a:xfrm>
          </p:grpSpPr>
          <p:sp>
            <p:nvSpPr>
              <p:cNvPr id="170" name="Google Shape;170;p9"/>
              <p:cNvSpPr/>
              <p:nvPr/>
            </p:nvSpPr>
            <p:spPr>
              <a:xfrm>
                <a:off x="8377225" y="385450"/>
                <a:ext cx="69000" cy="690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9"/>
              <p:cNvSpPr/>
              <p:nvPr/>
            </p:nvSpPr>
            <p:spPr>
              <a:xfrm>
                <a:off x="8415325" y="355925"/>
                <a:ext cx="69000" cy="690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2" name="Google Shape;172;p9"/>
          <p:cNvSpPr txBox="1">
            <a:spLocks noGrp="1"/>
          </p:cNvSpPr>
          <p:nvPr>
            <p:ph type="title"/>
          </p:nvPr>
        </p:nvSpPr>
        <p:spPr>
          <a:xfrm>
            <a:off x="1846200" y="1936600"/>
            <a:ext cx="5451600" cy="123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72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73" name="Google Shape;173;p9"/>
          <p:cNvSpPr txBox="1">
            <a:spLocks noGrp="1"/>
          </p:cNvSpPr>
          <p:nvPr>
            <p:ph type="subTitle" idx="1"/>
          </p:nvPr>
        </p:nvSpPr>
        <p:spPr>
          <a:xfrm>
            <a:off x="1846200" y="3170200"/>
            <a:ext cx="5451600" cy="671100"/>
          </a:xfrm>
          <a:prstGeom prst="rect">
            <a:avLst/>
          </a:prstGeom>
          <a:solidFill>
            <a:schemeClr val="accent5"/>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205"/>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206"/>
        <p:cNvGrpSpPr/>
        <p:nvPr/>
      </p:nvGrpSpPr>
      <p:grpSpPr>
        <a:xfrm>
          <a:off x="0" y="0"/>
          <a:ext cx="0" cy="0"/>
          <a:chOff x="0" y="0"/>
          <a:chExt cx="0" cy="0"/>
        </a:xfrm>
      </p:grpSpPr>
      <p:grpSp>
        <p:nvGrpSpPr>
          <p:cNvPr id="207" name="Google Shape;207;p13"/>
          <p:cNvGrpSpPr/>
          <p:nvPr/>
        </p:nvGrpSpPr>
        <p:grpSpPr>
          <a:xfrm>
            <a:off x="137400" y="137700"/>
            <a:ext cx="8876100" cy="4868387"/>
            <a:chOff x="137400" y="137700"/>
            <a:chExt cx="8876100" cy="4868387"/>
          </a:xfrm>
        </p:grpSpPr>
        <p:sp>
          <p:nvSpPr>
            <p:cNvPr id="208" name="Google Shape;208;p13"/>
            <p:cNvSpPr/>
            <p:nvPr/>
          </p:nvSpPr>
          <p:spPr>
            <a:xfrm>
              <a:off x="137400" y="137700"/>
              <a:ext cx="8876100" cy="189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 name="Google Shape;209;p13"/>
            <p:cNvGrpSpPr/>
            <p:nvPr/>
          </p:nvGrpSpPr>
          <p:grpSpPr>
            <a:xfrm>
              <a:off x="8844458" y="183619"/>
              <a:ext cx="95883" cy="90921"/>
              <a:chOff x="9836708" y="522994"/>
              <a:chExt cx="95883" cy="90921"/>
            </a:xfrm>
          </p:grpSpPr>
          <p:sp>
            <p:nvSpPr>
              <p:cNvPr id="210" name="Google Shape;210;p13"/>
              <p:cNvSpPr/>
              <p:nvPr/>
            </p:nvSpPr>
            <p:spPr>
              <a:xfrm>
                <a:off x="9836708" y="522994"/>
                <a:ext cx="87301" cy="90921"/>
              </a:xfrm>
              <a:custGeom>
                <a:avLst/>
                <a:gdLst/>
                <a:ahLst/>
                <a:cxnLst/>
                <a:rect l="l" t="t" r="r" b="b"/>
                <a:pathLst>
                  <a:path w="651" h="678" extrusionOk="0">
                    <a:moveTo>
                      <a:pt x="594" y="1"/>
                    </a:moveTo>
                    <a:lnTo>
                      <a:pt x="0" y="621"/>
                    </a:lnTo>
                    <a:lnTo>
                      <a:pt x="57" y="677"/>
                    </a:lnTo>
                    <a:lnTo>
                      <a:pt x="650" y="55"/>
                    </a:lnTo>
                    <a:lnTo>
                      <a:pt x="5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3"/>
              <p:cNvSpPr/>
              <p:nvPr/>
            </p:nvSpPr>
            <p:spPr>
              <a:xfrm>
                <a:off x="9838451" y="525408"/>
                <a:ext cx="94140" cy="87167"/>
              </a:xfrm>
              <a:custGeom>
                <a:avLst/>
                <a:gdLst/>
                <a:ahLst/>
                <a:cxnLst/>
                <a:rect l="l" t="t" r="r" b="b"/>
                <a:pathLst>
                  <a:path w="702" h="650" extrusionOk="0">
                    <a:moveTo>
                      <a:pt x="54" y="1"/>
                    </a:moveTo>
                    <a:lnTo>
                      <a:pt x="0" y="58"/>
                    </a:lnTo>
                    <a:lnTo>
                      <a:pt x="647" y="649"/>
                    </a:lnTo>
                    <a:lnTo>
                      <a:pt x="701" y="592"/>
                    </a:lnTo>
                    <a:lnTo>
                      <a:pt x="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 name="Google Shape;212;p13"/>
            <p:cNvSpPr/>
            <p:nvPr/>
          </p:nvSpPr>
          <p:spPr>
            <a:xfrm>
              <a:off x="8354298" y="218416"/>
              <a:ext cx="92665" cy="13276"/>
            </a:xfrm>
            <a:custGeom>
              <a:avLst/>
              <a:gdLst/>
              <a:ahLst/>
              <a:cxnLst/>
              <a:rect l="l" t="t" r="r" b="b"/>
              <a:pathLst>
                <a:path w="691" h="99" extrusionOk="0">
                  <a:moveTo>
                    <a:pt x="1" y="0"/>
                  </a:moveTo>
                  <a:lnTo>
                    <a:pt x="1" y="99"/>
                  </a:lnTo>
                  <a:lnTo>
                    <a:pt x="690" y="99"/>
                  </a:lnTo>
                  <a:lnTo>
                    <a:pt x="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 name="Google Shape;213;p13"/>
            <p:cNvGrpSpPr/>
            <p:nvPr/>
          </p:nvGrpSpPr>
          <p:grpSpPr>
            <a:xfrm>
              <a:off x="8605825" y="175800"/>
              <a:ext cx="107100" cy="98525"/>
              <a:chOff x="8377225" y="355925"/>
              <a:chExt cx="107100" cy="98525"/>
            </a:xfrm>
          </p:grpSpPr>
          <p:sp>
            <p:nvSpPr>
              <p:cNvPr id="214" name="Google Shape;214;p13"/>
              <p:cNvSpPr/>
              <p:nvPr/>
            </p:nvSpPr>
            <p:spPr>
              <a:xfrm>
                <a:off x="8377225" y="385450"/>
                <a:ext cx="69000" cy="690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3"/>
              <p:cNvSpPr/>
              <p:nvPr/>
            </p:nvSpPr>
            <p:spPr>
              <a:xfrm>
                <a:off x="8415325" y="355925"/>
                <a:ext cx="69000" cy="690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 name="Google Shape;216;p13"/>
            <p:cNvSpPr/>
            <p:nvPr/>
          </p:nvSpPr>
          <p:spPr>
            <a:xfrm>
              <a:off x="137400" y="326700"/>
              <a:ext cx="8869073" cy="4679387"/>
            </a:xfrm>
            <a:custGeom>
              <a:avLst/>
              <a:gdLst/>
              <a:ahLst/>
              <a:cxnLst/>
              <a:rect l="l" t="t" r="r" b="b"/>
              <a:pathLst>
                <a:path w="63346" h="26140" extrusionOk="0">
                  <a:moveTo>
                    <a:pt x="1" y="0"/>
                  </a:moveTo>
                  <a:lnTo>
                    <a:pt x="1" y="26001"/>
                  </a:lnTo>
                  <a:cubicBezTo>
                    <a:pt x="1" y="26077"/>
                    <a:pt x="234" y="26139"/>
                    <a:pt x="523" y="26139"/>
                  </a:cubicBezTo>
                  <a:lnTo>
                    <a:pt x="63345" y="26139"/>
                  </a:lnTo>
                  <a:lnTo>
                    <a:pt x="633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 name="Google Shape;217;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8" name="Google Shape;218;p13"/>
          <p:cNvSpPr txBox="1">
            <a:spLocks noGrp="1"/>
          </p:cNvSpPr>
          <p:nvPr>
            <p:ph type="title" idx="2" hasCustomPrompt="1"/>
          </p:nvPr>
        </p:nvSpPr>
        <p:spPr>
          <a:xfrm>
            <a:off x="720000" y="1616522"/>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b="1">
                <a:latin typeface="Figtree"/>
                <a:ea typeface="Figtree"/>
                <a:cs typeface="Figtree"/>
                <a:sym typeface="Figtre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19" name="Google Shape;219;p13"/>
          <p:cNvSpPr txBox="1">
            <a:spLocks noGrp="1"/>
          </p:cNvSpPr>
          <p:nvPr>
            <p:ph type="title" idx="3" hasCustomPrompt="1"/>
          </p:nvPr>
        </p:nvSpPr>
        <p:spPr>
          <a:xfrm>
            <a:off x="720000" y="2942181"/>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b="1">
                <a:latin typeface="Figtree"/>
                <a:ea typeface="Figtree"/>
                <a:cs typeface="Figtree"/>
                <a:sym typeface="Figtre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0" name="Google Shape;220;p13"/>
          <p:cNvSpPr txBox="1">
            <a:spLocks noGrp="1"/>
          </p:cNvSpPr>
          <p:nvPr>
            <p:ph type="title" idx="4" hasCustomPrompt="1"/>
          </p:nvPr>
        </p:nvSpPr>
        <p:spPr>
          <a:xfrm>
            <a:off x="3419271" y="1616522"/>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b="1">
                <a:latin typeface="Figtree"/>
                <a:ea typeface="Figtree"/>
                <a:cs typeface="Figtree"/>
                <a:sym typeface="Figtre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1" name="Google Shape;221;p13"/>
          <p:cNvSpPr txBox="1">
            <a:spLocks noGrp="1"/>
          </p:cNvSpPr>
          <p:nvPr>
            <p:ph type="title" idx="5" hasCustomPrompt="1"/>
          </p:nvPr>
        </p:nvSpPr>
        <p:spPr>
          <a:xfrm>
            <a:off x="3419271" y="2942181"/>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b="1">
                <a:latin typeface="Figtree"/>
                <a:ea typeface="Figtree"/>
                <a:cs typeface="Figtree"/>
                <a:sym typeface="Figtre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2" name="Google Shape;222;p13"/>
          <p:cNvSpPr txBox="1">
            <a:spLocks noGrp="1"/>
          </p:cNvSpPr>
          <p:nvPr>
            <p:ph type="title" idx="6" hasCustomPrompt="1"/>
          </p:nvPr>
        </p:nvSpPr>
        <p:spPr>
          <a:xfrm>
            <a:off x="6118550" y="1616522"/>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b="1">
                <a:latin typeface="Figtree"/>
                <a:ea typeface="Figtree"/>
                <a:cs typeface="Figtree"/>
                <a:sym typeface="Figtre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3" name="Google Shape;223;p13"/>
          <p:cNvSpPr txBox="1">
            <a:spLocks noGrp="1"/>
          </p:cNvSpPr>
          <p:nvPr>
            <p:ph type="title" idx="7" hasCustomPrompt="1"/>
          </p:nvPr>
        </p:nvSpPr>
        <p:spPr>
          <a:xfrm>
            <a:off x="6118550" y="2942181"/>
            <a:ext cx="734700" cy="5727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b="1">
                <a:latin typeface="Figtree"/>
                <a:ea typeface="Figtree"/>
                <a:cs typeface="Figtree"/>
                <a:sym typeface="Figtre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24" name="Google Shape;224;p13"/>
          <p:cNvSpPr txBox="1">
            <a:spLocks noGrp="1"/>
          </p:cNvSpPr>
          <p:nvPr>
            <p:ph type="subTitle" idx="1"/>
          </p:nvPr>
        </p:nvSpPr>
        <p:spPr>
          <a:xfrm>
            <a:off x="720000" y="2134508"/>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300">
                <a:solidFill>
                  <a:schemeClr val="accent3"/>
                </a:solidFill>
                <a:latin typeface="Karla"/>
                <a:ea typeface="Karla"/>
                <a:cs typeface="Karla"/>
                <a:sym typeface="Karla"/>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25" name="Google Shape;225;p13"/>
          <p:cNvSpPr txBox="1">
            <a:spLocks noGrp="1"/>
          </p:cNvSpPr>
          <p:nvPr>
            <p:ph type="subTitle" idx="8"/>
          </p:nvPr>
        </p:nvSpPr>
        <p:spPr>
          <a:xfrm>
            <a:off x="3419271" y="2134508"/>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300">
                <a:solidFill>
                  <a:schemeClr val="accent3"/>
                </a:solidFill>
                <a:latin typeface="Karla"/>
                <a:ea typeface="Karla"/>
                <a:cs typeface="Karla"/>
                <a:sym typeface="Karla"/>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26" name="Google Shape;226;p13"/>
          <p:cNvSpPr txBox="1">
            <a:spLocks noGrp="1"/>
          </p:cNvSpPr>
          <p:nvPr>
            <p:ph type="subTitle" idx="9"/>
          </p:nvPr>
        </p:nvSpPr>
        <p:spPr>
          <a:xfrm>
            <a:off x="6118549" y="2134508"/>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300">
                <a:solidFill>
                  <a:schemeClr val="accent3"/>
                </a:solidFill>
                <a:latin typeface="Karla"/>
                <a:ea typeface="Karla"/>
                <a:cs typeface="Karla"/>
                <a:sym typeface="Karla"/>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27" name="Google Shape;227;p13"/>
          <p:cNvSpPr txBox="1">
            <a:spLocks noGrp="1"/>
          </p:cNvSpPr>
          <p:nvPr>
            <p:ph type="subTitle" idx="13"/>
          </p:nvPr>
        </p:nvSpPr>
        <p:spPr>
          <a:xfrm>
            <a:off x="720000" y="3460229"/>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300">
                <a:solidFill>
                  <a:schemeClr val="accent3"/>
                </a:solidFill>
                <a:latin typeface="Karla"/>
                <a:ea typeface="Karla"/>
                <a:cs typeface="Karla"/>
                <a:sym typeface="Karla"/>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28" name="Google Shape;228;p13"/>
          <p:cNvSpPr txBox="1">
            <a:spLocks noGrp="1"/>
          </p:cNvSpPr>
          <p:nvPr>
            <p:ph type="subTitle" idx="14"/>
          </p:nvPr>
        </p:nvSpPr>
        <p:spPr>
          <a:xfrm>
            <a:off x="3419271" y="3460229"/>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300">
                <a:solidFill>
                  <a:schemeClr val="accent3"/>
                </a:solidFill>
                <a:latin typeface="Karla"/>
                <a:ea typeface="Karla"/>
                <a:cs typeface="Karla"/>
                <a:sym typeface="Karla"/>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29" name="Google Shape;229;p13"/>
          <p:cNvSpPr txBox="1">
            <a:spLocks noGrp="1"/>
          </p:cNvSpPr>
          <p:nvPr>
            <p:ph type="subTitle" idx="15"/>
          </p:nvPr>
        </p:nvSpPr>
        <p:spPr>
          <a:xfrm>
            <a:off x="6118549" y="3460229"/>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300">
                <a:solidFill>
                  <a:schemeClr val="accent3"/>
                </a:solidFill>
                <a:latin typeface="Karla"/>
                <a:ea typeface="Karla"/>
                <a:cs typeface="Karla"/>
                <a:sym typeface="Karla"/>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30"/>
        <p:cNvGrpSpPr/>
        <p:nvPr/>
      </p:nvGrpSpPr>
      <p:grpSpPr>
        <a:xfrm>
          <a:off x="0" y="0"/>
          <a:ext cx="0" cy="0"/>
          <a:chOff x="0" y="0"/>
          <a:chExt cx="0" cy="0"/>
        </a:xfrm>
      </p:grpSpPr>
      <p:grpSp>
        <p:nvGrpSpPr>
          <p:cNvPr id="231" name="Google Shape;231;p14"/>
          <p:cNvGrpSpPr/>
          <p:nvPr/>
        </p:nvGrpSpPr>
        <p:grpSpPr>
          <a:xfrm>
            <a:off x="324550" y="317747"/>
            <a:ext cx="8494878" cy="4508007"/>
            <a:chOff x="324550" y="317747"/>
            <a:chExt cx="8494878" cy="4508007"/>
          </a:xfrm>
        </p:grpSpPr>
        <p:grpSp>
          <p:nvGrpSpPr>
            <p:cNvPr id="232" name="Google Shape;232;p14"/>
            <p:cNvGrpSpPr/>
            <p:nvPr/>
          </p:nvGrpSpPr>
          <p:grpSpPr>
            <a:xfrm>
              <a:off x="324572" y="317747"/>
              <a:ext cx="8494857" cy="189085"/>
              <a:chOff x="324572" y="317747"/>
              <a:chExt cx="8494857" cy="189085"/>
            </a:xfrm>
          </p:grpSpPr>
          <p:sp>
            <p:nvSpPr>
              <p:cNvPr id="233" name="Google Shape;233;p14"/>
              <p:cNvSpPr/>
              <p:nvPr/>
            </p:nvSpPr>
            <p:spPr>
              <a:xfrm>
                <a:off x="324572" y="317747"/>
                <a:ext cx="8494857" cy="189085"/>
              </a:xfrm>
              <a:custGeom>
                <a:avLst/>
                <a:gdLst/>
                <a:ahLst/>
                <a:cxnLst/>
                <a:rect l="l" t="t" r="r" b="b"/>
                <a:pathLst>
                  <a:path w="63346" h="1410" extrusionOk="0">
                    <a:moveTo>
                      <a:pt x="59663" y="716"/>
                    </a:moveTo>
                    <a:lnTo>
                      <a:pt x="59663" y="815"/>
                    </a:lnTo>
                    <a:lnTo>
                      <a:pt x="58974" y="815"/>
                    </a:lnTo>
                    <a:lnTo>
                      <a:pt x="58974" y="716"/>
                    </a:lnTo>
                    <a:close/>
                    <a:moveTo>
                      <a:pt x="61211" y="313"/>
                    </a:moveTo>
                    <a:lnTo>
                      <a:pt x="61211" y="887"/>
                    </a:lnTo>
                    <a:lnTo>
                      <a:pt x="60924" y="887"/>
                    </a:lnTo>
                    <a:lnTo>
                      <a:pt x="60924" y="1112"/>
                    </a:lnTo>
                    <a:lnTo>
                      <a:pt x="60351" y="1112"/>
                    </a:lnTo>
                    <a:lnTo>
                      <a:pt x="60351" y="538"/>
                    </a:lnTo>
                    <a:lnTo>
                      <a:pt x="60637" y="538"/>
                    </a:lnTo>
                    <a:lnTo>
                      <a:pt x="60637" y="313"/>
                    </a:lnTo>
                    <a:close/>
                    <a:moveTo>
                      <a:pt x="137" y="1"/>
                    </a:moveTo>
                    <a:cubicBezTo>
                      <a:pt x="61" y="1"/>
                      <a:pt x="1" y="62"/>
                      <a:pt x="1" y="137"/>
                    </a:cubicBezTo>
                    <a:lnTo>
                      <a:pt x="1" y="1409"/>
                    </a:lnTo>
                    <a:lnTo>
                      <a:pt x="63345" y="1409"/>
                    </a:lnTo>
                    <a:lnTo>
                      <a:pt x="63345" y="137"/>
                    </a:lnTo>
                    <a:cubicBezTo>
                      <a:pt x="63345" y="62"/>
                      <a:pt x="63285" y="1"/>
                      <a:pt x="632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4"/>
              <p:cNvSpPr/>
              <p:nvPr/>
            </p:nvSpPr>
            <p:spPr>
              <a:xfrm>
                <a:off x="8232650" y="343275"/>
                <a:ext cx="322200" cy="134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Google Shape;235;p14"/>
            <p:cNvSpPr/>
            <p:nvPr/>
          </p:nvSpPr>
          <p:spPr>
            <a:xfrm>
              <a:off x="324550" y="490125"/>
              <a:ext cx="8494800" cy="475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4"/>
            <p:cNvSpPr/>
            <p:nvPr/>
          </p:nvSpPr>
          <p:spPr>
            <a:xfrm>
              <a:off x="324572" y="1320314"/>
              <a:ext cx="8494857" cy="3505439"/>
            </a:xfrm>
            <a:custGeom>
              <a:avLst/>
              <a:gdLst/>
              <a:ahLst/>
              <a:cxnLst/>
              <a:rect l="l" t="t" r="r" b="b"/>
              <a:pathLst>
                <a:path w="63346" h="26140" extrusionOk="0">
                  <a:moveTo>
                    <a:pt x="1" y="0"/>
                  </a:moveTo>
                  <a:lnTo>
                    <a:pt x="1" y="26001"/>
                  </a:lnTo>
                  <a:cubicBezTo>
                    <a:pt x="1" y="26077"/>
                    <a:pt x="234" y="26139"/>
                    <a:pt x="523" y="26139"/>
                  </a:cubicBezTo>
                  <a:lnTo>
                    <a:pt x="63345" y="26139"/>
                  </a:lnTo>
                  <a:lnTo>
                    <a:pt x="633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4"/>
            <p:cNvSpPr/>
            <p:nvPr/>
          </p:nvSpPr>
          <p:spPr>
            <a:xfrm>
              <a:off x="324572" y="687876"/>
              <a:ext cx="8494857" cy="632561"/>
            </a:xfrm>
            <a:custGeom>
              <a:avLst/>
              <a:gdLst/>
              <a:ahLst/>
              <a:cxnLst/>
              <a:rect l="l" t="t" r="r" b="b"/>
              <a:pathLst>
                <a:path w="63346" h="4717" extrusionOk="0">
                  <a:moveTo>
                    <a:pt x="50513" y="3017"/>
                  </a:moveTo>
                  <a:cubicBezTo>
                    <a:pt x="50700" y="3017"/>
                    <a:pt x="50853" y="3170"/>
                    <a:pt x="50853" y="3357"/>
                  </a:cubicBezTo>
                  <a:cubicBezTo>
                    <a:pt x="50853" y="3433"/>
                    <a:pt x="50827" y="3503"/>
                    <a:pt x="50784" y="3561"/>
                  </a:cubicBezTo>
                  <a:lnTo>
                    <a:pt x="51093" y="3869"/>
                  </a:lnTo>
                  <a:lnTo>
                    <a:pt x="51035" y="3929"/>
                  </a:lnTo>
                  <a:lnTo>
                    <a:pt x="50727" y="3620"/>
                  </a:lnTo>
                  <a:cubicBezTo>
                    <a:pt x="50668" y="3668"/>
                    <a:pt x="50594" y="3697"/>
                    <a:pt x="50513" y="3697"/>
                  </a:cubicBezTo>
                  <a:cubicBezTo>
                    <a:pt x="50326" y="3697"/>
                    <a:pt x="50174" y="3544"/>
                    <a:pt x="50174" y="3357"/>
                  </a:cubicBezTo>
                  <a:cubicBezTo>
                    <a:pt x="50174" y="3168"/>
                    <a:pt x="50326" y="3017"/>
                    <a:pt x="50513" y="3017"/>
                  </a:cubicBezTo>
                  <a:close/>
                  <a:moveTo>
                    <a:pt x="12828" y="2996"/>
                  </a:moveTo>
                  <a:lnTo>
                    <a:pt x="12828" y="3950"/>
                  </a:lnTo>
                  <a:lnTo>
                    <a:pt x="1549" y="3950"/>
                  </a:lnTo>
                  <a:cubicBezTo>
                    <a:pt x="1531" y="3950"/>
                    <a:pt x="1516" y="3935"/>
                    <a:pt x="1516" y="3917"/>
                  </a:cubicBezTo>
                  <a:lnTo>
                    <a:pt x="1516" y="3029"/>
                  </a:lnTo>
                  <a:cubicBezTo>
                    <a:pt x="1516" y="3011"/>
                    <a:pt x="1531" y="2996"/>
                    <a:pt x="1549" y="2996"/>
                  </a:cubicBezTo>
                  <a:close/>
                  <a:moveTo>
                    <a:pt x="49290" y="2994"/>
                  </a:moveTo>
                  <a:cubicBezTo>
                    <a:pt x="49308" y="2994"/>
                    <a:pt x="49323" y="3009"/>
                    <a:pt x="49323" y="3027"/>
                  </a:cubicBezTo>
                  <a:lnTo>
                    <a:pt x="49323" y="3917"/>
                  </a:lnTo>
                  <a:cubicBezTo>
                    <a:pt x="49323" y="3935"/>
                    <a:pt x="49308" y="3950"/>
                    <a:pt x="49290" y="3950"/>
                  </a:cubicBezTo>
                  <a:lnTo>
                    <a:pt x="42041" y="3950"/>
                  </a:lnTo>
                  <a:lnTo>
                    <a:pt x="42041" y="2994"/>
                  </a:lnTo>
                  <a:close/>
                  <a:moveTo>
                    <a:pt x="56003" y="2973"/>
                  </a:moveTo>
                  <a:lnTo>
                    <a:pt x="56003" y="3971"/>
                  </a:lnTo>
                  <a:lnTo>
                    <a:pt x="55005" y="3971"/>
                  </a:lnTo>
                  <a:lnTo>
                    <a:pt x="55005" y="2973"/>
                  </a:lnTo>
                  <a:close/>
                  <a:moveTo>
                    <a:pt x="57956" y="2973"/>
                  </a:moveTo>
                  <a:lnTo>
                    <a:pt x="57956" y="3971"/>
                  </a:lnTo>
                  <a:lnTo>
                    <a:pt x="56960" y="3971"/>
                  </a:lnTo>
                  <a:lnTo>
                    <a:pt x="56960" y="2973"/>
                  </a:lnTo>
                  <a:close/>
                  <a:moveTo>
                    <a:pt x="59860" y="2973"/>
                  </a:moveTo>
                  <a:lnTo>
                    <a:pt x="59860" y="3971"/>
                  </a:lnTo>
                  <a:lnTo>
                    <a:pt x="58864" y="3971"/>
                  </a:lnTo>
                  <a:lnTo>
                    <a:pt x="58864" y="2973"/>
                  </a:lnTo>
                  <a:close/>
                  <a:moveTo>
                    <a:pt x="61617" y="2973"/>
                  </a:moveTo>
                  <a:lnTo>
                    <a:pt x="61617" y="3971"/>
                  </a:lnTo>
                  <a:lnTo>
                    <a:pt x="60620" y="3971"/>
                  </a:lnTo>
                  <a:lnTo>
                    <a:pt x="60620" y="2973"/>
                  </a:lnTo>
                  <a:close/>
                  <a:moveTo>
                    <a:pt x="8647" y="0"/>
                  </a:moveTo>
                  <a:lnTo>
                    <a:pt x="1998" y="12"/>
                  </a:lnTo>
                  <a:cubicBezTo>
                    <a:pt x="1626" y="13"/>
                    <a:pt x="1274" y="181"/>
                    <a:pt x="1046" y="466"/>
                  </a:cubicBezTo>
                  <a:lnTo>
                    <a:pt x="1" y="1776"/>
                  </a:lnTo>
                  <a:lnTo>
                    <a:pt x="1" y="4716"/>
                  </a:lnTo>
                  <a:lnTo>
                    <a:pt x="63345" y="4716"/>
                  </a:lnTo>
                  <a:lnTo>
                    <a:pt x="63345" y="1561"/>
                  </a:lnTo>
                  <a:lnTo>
                    <a:pt x="42041" y="1561"/>
                  </a:lnTo>
                  <a:lnTo>
                    <a:pt x="42041" y="1558"/>
                  </a:lnTo>
                  <a:lnTo>
                    <a:pt x="12828" y="1558"/>
                  </a:lnTo>
                  <a:lnTo>
                    <a:pt x="12828" y="1561"/>
                  </a:lnTo>
                  <a:lnTo>
                    <a:pt x="10661" y="1561"/>
                  </a:lnTo>
                  <a:cubicBezTo>
                    <a:pt x="10436" y="1561"/>
                    <a:pt x="10228" y="1446"/>
                    <a:pt x="10111" y="1259"/>
                  </a:cubicBezTo>
                  <a:lnTo>
                    <a:pt x="9684" y="570"/>
                  </a:lnTo>
                  <a:cubicBezTo>
                    <a:pt x="9464" y="215"/>
                    <a:pt x="9072" y="0"/>
                    <a:pt x="8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8" name="Google Shape;238;p14"/>
            <p:cNvGrpSpPr/>
            <p:nvPr/>
          </p:nvGrpSpPr>
          <p:grpSpPr>
            <a:xfrm>
              <a:off x="8615858" y="363744"/>
              <a:ext cx="95883" cy="90921"/>
              <a:chOff x="9836708" y="522994"/>
              <a:chExt cx="95883" cy="90921"/>
            </a:xfrm>
          </p:grpSpPr>
          <p:sp>
            <p:nvSpPr>
              <p:cNvPr id="239" name="Google Shape;239;p14"/>
              <p:cNvSpPr/>
              <p:nvPr/>
            </p:nvSpPr>
            <p:spPr>
              <a:xfrm>
                <a:off x="9836708" y="522994"/>
                <a:ext cx="87301" cy="90921"/>
              </a:xfrm>
              <a:custGeom>
                <a:avLst/>
                <a:gdLst/>
                <a:ahLst/>
                <a:cxnLst/>
                <a:rect l="l" t="t" r="r" b="b"/>
                <a:pathLst>
                  <a:path w="651" h="678" extrusionOk="0">
                    <a:moveTo>
                      <a:pt x="594" y="1"/>
                    </a:moveTo>
                    <a:lnTo>
                      <a:pt x="0" y="621"/>
                    </a:lnTo>
                    <a:lnTo>
                      <a:pt x="57" y="677"/>
                    </a:lnTo>
                    <a:lnTo>
                      <a:pt x="650" y="55"/>
                    </a:lnTo>
                    <a:lnTo>
                      <a:pt x="5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4"/>
              <p:cNvSpPr/>
              <p:nvPr/>
            </p:nvSpPr>
            <p:spPr>
              <a:xfrm>
                <a:off x="9838451" y="525408"/>
                <a:ext cx="94140" cy="87167"/>
              </a:xfrm>
              <a:custGeom>
                <a:avLst/>
                <a:gdLst/>
                <a:ahLst/>
                <a:cxnLst/>
                <a:rect l="l" t="t" r="r" b="b"/>
                <a:pathLst>
                  <a:path w="702" h="650" extrusionOk="0">
                    <a:moveTo>
                      <a:pt x="54" y="1"/>
                    </a:moveTo>
                    <a:lnTo>
                      <a:pt x="0" y="58"/>
                    </a:lnTo>
                    <a:lnTo>
                      <a:pt x="647" y="649"/>
                    </a:lnTo>
                    <a:lnTo>
                      <a:pt x="701" y="592"/>
                    </a:lnTo>
                    <a:lnTo>
                      <a:pt x="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 name="Google Shape;241;p14"/>
            <p:cNvSpPr/>
            <p:nvPr/>
          </p:nvSpPr>
          <p:spPr>
            <a:xfrm>
              <a:off x="7063999" y="1103467"/>
              <a:ext cx="69063" cy="69063"/>
            </a:xfrm>
            <a:custGeom>
              <a:avLst/>
              <a:gdLst/>
              <a:ahLst/>
              <a:cxnLst/>
              <a:rect l="l" t="t" r="r" b="b"/>
              <a:pathLst>
                <a:path w="515" h="515" extrusionOk="0">
                  <a:moveTo>
                    <a:pt x="258" y="1"/>
                  </a:moveTo>
                  <a:cubicBezTo>
                    <a:pt x="117" y="1"/>
                    <a:pt x="1" y="115"/>
                    <a:pt x="1" y="258"/>
                  </a:cubicBezTo>
                  <a:cubicBezTo>
                    <a:pt x="1" y="399"/>
                    <a:pt x="117" y="514"/>
                    <a:pt x="258" y="514"/>
                  </a:cubicBezTo>
                  <a:cubicBezTo>
                    <a:pt x="399" y="514"/>
                    <a:pt x="514" y="399"/>
                    <a:pt x="514" y="258"/>
                  </a:cubicBezTo>
                  <a:cubicBezTo>
                    <a:pt x="514" y="115"/>
                    <a:pt x="399" y="1"/>
                    <a:pt x="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 name="Google Shape;242;p14"/>
            <p:cNvGrpSpPr/>
            <p:nvPr/>
          </p:nvGrpSpPr>
          <p:grpSpPr>
            <a:xfrm>
              <a:off x="7053002" y="1092202"/>
              <a:ext cx="123644" cy="122571"/>
              <a:chOff x="8273852" y="1251452"/>
              <a:chExt cx="123644" cy="122571"/>
            </a:xfrm>
          </p:grpSpPr>
          <p:sp>
            <p:nvSpPr>
              <p:cNvPr id="243" name="Google Shape;243;p14"/>
              <p:cNvSpPr/>
              <p:nvPr/>
            </p:nvSpPr>
            <p:spPr>
              <a:xfrm>
                <a:off x="8273852" y="1251452"/>
                <a:ext cx="91324" cy="91592"/>
              </a:xfrm>
              <a:custGeom>
                <a:avLst/>
                <a:gdLst/>
                <a:ahLst/>
                <a:cxnLst/>
                <a:rect l="l" t="t" r="r" b="b"/>
                <a:pathLst>
                  <a:path w="681" h="683" extrusionOk="0">
                    <a:moveTo>
                      <a:pt x="340" y="85"/>
                    </a:moveTo>
                    <a:cubicBezTo>
                      <a:pt x="481" y="85"/>
                      <a:pt x="596" y="199"/>
                      <a:pt x="596" y="342"/>
                    </a:cubicBezTo>
                    <a:cubicBezTo>
                      <a:pt x="596" y="483"/>
                      <a:pt x="481" y="598"/>
                      <a:pt x="340" y="598"/>
                    </a:cubicBezTo>
                    <a:cubicBezTo>
                      <a:pt x="199" y="598"/>
                      <a:pt x="83" y="483"/>
                      <a:pt x="83" y="342"/>
                    </a:cubicBezTo>
                    <a:cubicBezTo>
                      <a:pt x="83" y="199"/>
                      <a:pt x="199" y="85"/>
                      <a:pt x="340" y="85"/>
                    </a:cubicBezTo>
                    <a:close/>
                    <a:moveTo>
                      <a:pt x="340" y="1"/>
                    </a:moveTo>
                    <a:cubicBezTo>
                      <a:pt x="153" y="1"/>
                      <a:pt x="1" y="153"/>
                      <a:pt x="1" y="341"/>
                    </a:cubicBezTo>
                    <a:cubicBezTo>
                      <a:pt x="1" y="529"/>
                      <a:pt x="153" y="682"/>
                      <a:pt x="340" y="682"/>
                    </a:cubicBezTo>
                    <a:cubicBezTo>
                      <a:pt x="421" y="682"/>
                      <a:pt x="496" y="653"/>
                      <a:pt x="554" y="605"/>
                    </a:cubicBezTo>
                    <a:lnTo>
                      <a:pt x="526" y="577"/>
                    </a:lnTo>
                    <a:lnTo>
                      <a:pt x="585" y="518"/>
                    </a:lnTo>
                    <a:lnTo>
                      <a:pt x="611" y="546"/>
                    </a:lnTo>
                    <a:cubicBezTo>
                      <a:pt x="654" y="488"/>
                      <a:pt x="680" y="418"/>
                      <a:pt x="680" y="341"/>
                    </a:cubicBezTo>
                    <a:cubicBezTo>
                      <a:pt x="680" y="153"/>
                      <a:pt x="527" y="1"/>
                      <a:pt x="3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4"/>
              <p:cNvSpPr/>
              <p:nvPr/>
            </p:nvSpPr>
            <p:spPr>
              <a:xfrm>
                <a:off x="8348012" y="1324539"/>
                <a:ext cx="49484" cy="49484"/>
              </a:xfrm>
              <a:custGeom>
                <a:avLst/>
                <a:gdLst/>
                <a:ahLst/>
                <a:cxnLst/>
                <a:rect l="l" t="t" r="r" b="b"/>
                <a:pathLst>
                  <a:path w="369" h="369" extrusionOk="0">
                    <a:moveTo>
                      <a:pt x="58" y="1"/>
                    </a:moveTo>
                    <a:cubicBezTo>
                      <a:pt x="42" y="22"/>
                      <a:pt x="22" y="44"/>
                      <a:pt x="1" y="60"/>
                    </a:cubicBezTo>
                    <a:lnTo>
                      <a:pt x="309" y="369"/>
                    </a:lnTo>
                    <a:lnTo>
                      <a:pt x="368" y="309"/>
                    </a:lnTo>
                    <a:lnTo>
                      <a:pt x="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4"/>
              <p:cNvSpPr/>
              <p:nvPr/>
            </p:nvSpPr>
            <p:spPr>
              <a:xfrm>
                <a:off x="8344257" y="1321052"/>
                <a:ext cx="11667" cy="11533"/>
              </a:xfrm>
              <a:custGeom>
                <a:avLst/>
                <a:gdLst/>
                <a:ahLst/>
                <a:cxnLst/>
                <a:rect l="l" t="t" r="r" b="b"/>
                <a:pathLst>
                  <a:path w="87" h="86" extrusionOk="0">
                    <a:moveTo>
                      <a:pt x="60" y="1"/>
                    </a:moveTo>
                    <a:lnTo>
                      <a:pt x="1" y="58"/>
                    </a:lnTo>
                    <a:lnTo>
                      <a:pt x="29" y="86"/>
                    </a:lnTo>
                    <a:cubicBezTo>
                      <a:pt x="50" y="70"/>
                      <a:pt x="70" y="48"/>
                      <a:pt x="86" y="27"/>
                    </a:cubicBezTo>
                    <a:lnTo>
                      <a:pt x="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6" name="Google Shape;246;p14"/>
            <p:cNvSpPr/>
            <p:nvPr/>
          </p:nvSpPr>
          <p:spPr>
            <a:xfrm>
              <a:off x="8125698" y="398541"/>
              <a:ext cx="92665" cy="13276"/>
            </a:xfrm>
            <a:custGeom>
              <a:avLst/>
              <a:gdLst/>
              <a:ahLst/>
              <a:cxnLst/>
              <a:rect l="l" t="t" r="r" b="b"/>
              <a:pathLst>
                <a:path w="691" h="99" extrusionOk="0">
                  <a:moveTo>
                    <a:pt x="1" y="0"/>
                  </a:moveTo>
                  <a:lnTo>
                    <a:pt x="1" y="99"/>
                  </a:lnTo>
                  <a:lnTo>
                    <a:pt x="690" y="99"/>
                  </a:lnTo>
                  <a:lnTo>
                    <a:pt x="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4"/>
            <p:cNvSpPr/>
            <p:nvPr/>
          </p:nvSpPr>
          <p:spPr>
            <a:xfrm>
              <a:off x="7700862" y="1086569"/>
              <a:ext cx="133968" cy="133968"/>
            </a:xfrm>
            <a:custGeom>
              <a:avLst/>
              <a:gdLst/>
              <a:ahLst/>
              <a:cxnLst/>
              <a:rect l="l" t="t" r="r" b="b"/>
              <a:pathLst>
                <a:path w="999" h="999" extrusionOk="0">
                  <a:moveTo>
                    <a:pt x="1" y="0"/>
                  </a:moveTo>
                  <a:lnTo>
                    <a:pt x="1" y="998"/>
                  </a:lnTo>
                  <a:lnTo>
                    <a:pt x="999" y="998"/>
                  </a:lnTo>
                  <a:lnTo>
                    <a:pt x="9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4"/>
            <p:cNvSpPr/>
            <p:nvPr/>
          </p:nvSpPr>
          <p:spPr>
            <a:xfrm>
              <a:off x="8218372" y="1086569"/>
              <a:ext cx="133834" cy="133968"/>
            </a:xfrm>
            <a:custGeom>
              <a:avLst/>
              <a:gdLst/>
              <a:ahLst/>
              <a:cxnLst/>
              <a:rect l="l" t="t" r="r" b="b"/>
              <a:pathLst>
                <a:path w="998" h="999" extrusionOk="0">
                  <a:moveTo>
                    <a:pt x="1" y="0"/>
                  </a:moveTo>
                  <a:lnTo>
                    <a:pt x="1" y="998"/>
                  </a:lnTo>
                  <a:lnTo>
                    <a:pt x="997" y="998"/>
                  </a:lnTo>
                  <a:lnTo>
                    <a:pt x="9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4"/>
            <p:cNvSpPr/>
            <p:nvPr/>
          </p:nvSpPr>
          <p:spPr>
            <a:xfrm>
              <a:off x="7963036" y="1086569"/>
              <a:ext cx="133834" cy="133968"/>
            </a:xfrm>
            <a:custGeom>
              <a:avLst/>
              <a:gdLst/>
              <a:ahLst/>
              <a:cxnLst/>
              <a:rect l="l" t="t" r="r" b="b"/>
              <a:pathLst>
                <a:path w="998" h="999" extrusionOk="0">
                  <a:moveTo>
                    <a:pt x="1" y="0"/>
                  </a:moveTo>
                  <a:lnTo>
                    <a:pt x="1" y="998"/>
                  </a:lnTo>
                  <a:lnTo>
                    <a:pt x="997" y="998"/>
                  </a:lnTo>
                  <a:lnTo>
                    <a:pt x="99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4"/>
            <p:cNvSpPr/>
            <p:nvPr/>
          </p:nvSpPr>
          <p:spPr>
            <a:xfrm>
              <a:off x="8453725" y="1086569"/>
              <a:ext cx="133968" cy="133968"/>
            </a:xfrm>
            <a:custGeom>
              <a:avLst/>
              <a:gdLst/>
              <a:ahLst/>
              <a:cxnLst/>
              <a:rect l="l" t="t" r="r" b="b"/>
              <a:pathLst>
                <a:path w="999" h="999" extrusionOk="0">
                  <a:moveTo>
                    <a:pt x="1" y="0"/>
                  </a:moveTo>
                  <a:lnTo>
                    <a:pt x="1" y="998"/>
                  </a:lnTo>
                  <a:lnTo>
                    <a:pt x="999" y="998"/>
                  </a:lnTo>
                  <a:lnTo>
                    <a:pt x="9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4"/>
            <p:cNvSpPr/>
            <p:nvPr/>
          </p:nvSpPr>
          <p:spPr>
            <a:xfrm>
              <a:off x="5854509" y="1089654"/>
              <a:ext cx="1084621" cy="127934"/>
            </a:xfrm>
            <a:custGeom>
              <a:avLst/>
              <a:gdLst/>
              <a:ahLst/>
              <a:cxnLst/>
              <a:rect l="l" t="t" r="r" b="b"/>
              <a:pathLst>
                <a:path w="8088" h="954" extrusionOk="0">
                  <a:moveTo>
                    <a:pt x="1" y="0"/>
                  </a:moveTo>
                  <a:lnTo>
                    <a:pt x="1" y="954"/>
                  </a:lnTo>
                  <a:lnTo>
                    <a:pt x="8054" y="954"/>
                  </a:lnTo>
                  <a:cubicBezTo>
                    <a:pt x="8072" y="954"/>
                    <a:pt x="8087" y="939"/>
                    <a:pt x="8087" y="921"/>
                  </a:cubicBezTo>
                  <a:lnTo>
                    <a:pt x="8087" y="33"/>
                  </a:lnTo>
                  <a:cubicBezTo>
                    <a:pt x="8087" y="15"/>
                    <a:pt x="8072" y="0"/>
                    <a:pt x="8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4"/>
            <p:cNvSpPr/>
            <p:nvPr/>
          </p:nvSpPr>
          <p:spPr>
            <a:xfrm>
              <a:off x="523525" y="1089386"/>
              <a:ext cx="2025618" cy="128202"/>
            </a:xfrm>
            <a:custGeom>
              <a:avLst/>
              <a:gdLst/>
              <a:ahLst/>
              <a:cxnLst/>
              <a:rect l="l" t="t" r="r" b="b"/>
              <a:pathLst>
                <a:path w="15105" h="956" extrusionOk="0">
                  <a:moveTo>
                    <a:pt x="34" y="0"/>
                  </a:moveTo>
                  <a:cubicBezTo>
                    <a:pt x="16" y="2"/>
                    <a:pt x="1" y="15"/>
                    <a:pt x="1" y="33"/>
                  </a:cubicBezTo>
                  <a:lnTo>
                    <a:pt x="1" y="923"/>
                  </a:lnTo>
                  <a:cubicBezTo>
                    <a:pt x="1" y="941"/>
                    <a:pt x="16" y="956"/>
                    <a:pt x="34" y="956"/>
                  </a:cubicBezTo>
                  <a:lnTo>
                    <a:pt x="15105" y="956"/>
                  </a:lnTo>
                  <a:lnTo>
                    <a:pt x="151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 name="Google Shape;253;p14"/>
            <p:cNvGrpSpPr/>
            <p:nvPr/>
          </p:nvGrpSpPr>
          <p:grpSpPr>
            <a:xfrm>
              <a:off x="8377225" y="355925"/>
              <a:ext cx="107100" cy="98525"/>
              <a:chOff x="8377225" y="355925"/>
              <a:chExt cx="107100" cy="98525"/>
            </a:xfrm>
          </p:grpSpPr>
          <p:sp>
            <p:nvSpPr>
              <p:cNvPr id="254" name="Google Shape;254;p14"/>
              <p:cNvSpPr/>
              <p:nvPr/>
            </p:nvSpPr>
            <p:spPr>
              <a:xfrm>
                <a:off x="8377225" y="385450"/>
                <a:ext cx="69000" cy="690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4"/>
              <p:cNvSpPr/>
              <p:nvPr/>
            </p:nvSpPr>
            <p:spPr>
              <a:xfrm>
                <a:off x="8415325" y="355925"/>
                <a:ext cx="69000" cy="690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6" name="Google Shape;256;p14"/>
          <p:cNvSpPr txBox="1">
            <a:spLocks noGrp="1"/>
          </p:cNvSpPr>
          <p:nvPr>
            <p:ph type="title"/>
          </p:nvPr>
        </p:nvSpPr>
        <p:spPr>
          <a:xfrm>
            <a:off x="1833275" y="3480525"/>
            <a:ext cx="4941600" cy="486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57" name="Google Shape;257;p14"/>
          <p:cNvSpPr txBox="1">
            <a:spLocks noGrp="1"/>
          </p:cNvSpPr>
          <p:nvPr>
            <p:ph type="subTitle" idx="1"/>
          </p:nvPr>
        </p:nvSpPr>
        <p:spPr>
          <a:xfrm>
            <a:off x="1833275" y="2145550"/>
            <a:ext cx="5400000" cy="1234200"/>
          </a:xfrm>
          <a:prstGeom prst="rect">
            <a:avLst/>
          </a:prstGeom>
          <a:solidFill>
            <a:schemeClr val="accent5"/>
          </a:solidFill>
        </p:spPr>
        <p:txBody>
          <a:bodyPr spcFirstLastPara="1" wrap="square" lIns="91425" tIns="91425" rIns="91425" bIns="91425" anchor="ctr" anchorCtr="0">
            <a:noAutofit/>
          </a:bodyPr>
          <a:lstStyle>
            <a:lvl1pPr lvl="0" rtl="0">
              <a:spcBef>
                <a:spcPts val="0"/>
              </a:spcBef>
              <a:spcAft>
                <a:spcPts val="0"/>
              </a:spcAft>
              <a:buSzPts val="3000"/>
              <a:buNone/>
              <a:defRPr sz="2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3"/>
              </a:buClr>
              <a:buSzPts val="3000"/>
              <a:buFont typeface="Karla"/>
              <a:buNone/>
              <a:defRPr sz="3000">
                <a:solidFill>
                  <a:schemeClr val="accent3"/>
                </a:solidFill>
                <a:latin typeface="Karla"/>
                <a:ea typeface="Karla"/>
                <a:cs typeface="Karla"/>
                <a:sym typeface="Karla"/>
              </a:defRPr>
            </a:lvl1pPr>
            <a:lvl2pPr lvl="1" rtl="0">
              <a:spcBef>
                <a:spcPts val="0"/>
              </a:spcBef>
              <a:spcAft>
                <a:spcPts val="0"/>
              </a:spcAft>
              <a:buClr>
                <a:schemeClr val="accent3"/>
              </a:buClr>
              <a:buSzPts val="3500"/>
              <a:buFont typeface="Karla"/>
              <a:buNone/>
              <a:defRPr sz="3500">
                <a:solidFill>
                  <a:schemeClr val="accent3"/>
                </a:solidFill>
                <a:latin typeface="Karla"/>
                <a:ea typeface="Karla"/>
                <a:cs typeface="Karla"/>
                <a:sym typeface="Karla"/>
              </a:defRPr>
            </a:lvl2pPr>
            <a:lvl3pPr lvl="2" rtl="0">
              <a:spcBef>
                <a:spcPts val="0"/>
              </a:spcBef>
              <a:spcAft>
                <a:spcPts val="0"/>
              </a:spcAft>
              <a:buClr>
                <a:schemeClr val="accent3"/>
              </a:buClr>
              <a:buSzPts val="3500"/>
              <a:buFont typeface="Karla"/>
              <a:buNone/>
              <a:defRPr sz="3500">
                <a:solidFill>
                  <a:schemeClr val="accent3"/>
                </a:solidFill>
                <a:latin typeface="Karla"/>
                <a:ea typeface="Karla"/>
                <a:cs typeface="Karla"/>
                <a:sym typeface="Karla"/>
              </a:defRPr>
            </a:lvl3pPr>
            <a:lvl4pPr lvl="3" rtl="0">
              <a:spcBef>
                <a:spcPts val="0"/>
              </a:spcBef>
              <a:spcAft>
                <a:spcPts val="0"/>
              </a:spcAft>
              <a:buClr>
                <a:schemeClr val="accent3"/>
              </a:buClr>
              <a:buSzPts val="3500"/>
              <a:buFont typeface="Karla"/>
              <a:buNone/>
              <a:defRPr sz="3500">
                <a:solidFill>
                  <a:schemeClr val="accent3"/>
                </a:solidFill>
                <a:latin typeface="Karla"/>
                <a:ea typeface="Karla"/>
                <a:cs typeface="Karla"/>
                <a:sym typeface="Karla"/>
              </a:defRPr>
            </a:lvl4pPr>
            <a:lvl5pPr lvl="4" rtl="0">
              <a:spcBef>
                <a:spcPts val="0"/>
              </a:spcBef>
              <a:spcAft>
                <a:spcPts val="0"/>
              </a:spcAft>
              <a:buClr>
                <a:schemeClr val="accent3"/>
              </a:buClr>
              <a:buSzPts val="3500"/>
              <a:buFont typeface="Karla"/>
              <a:buNone/>
              <a:defRPr sz="3500">
                <a:solidFill>
                  <a:schemeClr val="accent3"/>
                </a:solidFill>
                <a:latin typeface="Karla"/>
                <a:ea typeface="Karla"/>
                <a:cs typeface="Karla"/>
                <a:sym typeface="Karla"/>
              </a:defRPr>
            </a:lvl5pPr>
            <a:lvl6pPr lvl="5" rtl="0">
              <a:spcBef>
                <a:spcPts val="0"/>
              </a:spcBef>
              <a:spcAft>
                <a:spcPts val="0"/>
              </a:spcAft>
              <a:buClr>
                <a:schemeClr val="accent3"/>
              </a:buClr>
              <a:buSzPts val="3500"/>
              <a:buFont typeface="Karla"/>
              <a:buNone/>
              <a:defRPr sz="3500">
                <a:solidFill>
                  <a:schemeClr val="accent3"/>
                </a:solidFill>
                <a:latin typeface="Karla"/>
                <a:ea typeface="Karla"/>
                <a:cs typeface="Karla"/>
                <a:sym typeface="Karla"/>
              </a:defRPr>
            </a:lvl6pPr>
            <a:lvl7pPr lvl="6" rtl="0">
              <a:spcBef>
                <a:spcPts val="0"/>
              </a:spcBef>
              <a:spcAft>
                <a:spcPts val="0"/>
              </a:spcAft>
              <a:buClr>
                <a:schemeClr val="accent3"/>
              </a:buClr>
              <a:buSzPts val="3500"/>
              <a:buFont typeface="Karla"/>
              <a:buNone/>
              <a:defRPr sz="3500">
                <a:solidFill>
                  <a:schemeClr val="accent3"/>
                </a:solidFill>
                <a:latin typeface="Karla"/>
                <a:ea typeface="Karla"/>
                <a:cs typeface="Karla"/>
                <a:sym typeface="Karla"/>
              </a:defRPr>
            </a:lvl7pPr>
            <a:lvl8pPr lvl="7" rtl="0">
              <a:spcBef>
                <a:spcPts val="0"/>
              </a:spcBef>
              <a:spcAft>
                <a:spcPts val="0"/>
              </a:spcAft>
              <a:buClr>
                <a:schemeClr val="accent3"/>
              </a:buClr>
              <a:buSzPts val="3500"/>
              <a:buFont typeface="Karla"/>
              <a:buNone/>
              <a:defRPr sz="3500">
                <a:solidFill>
                  <a:schemeClr val="accent3"/>
                </a:solidFill>
                <a:latin typeface="Karla"/>
                <a:ea typeface="Karla"/>
                <a:cs typeface="Karla"/>
                <a:sym typeface="Karla"/>
              </a:defRPr>
            </a:lvl8pPr>
            <a:lvl9pPr lvl="8" rtl="0">
              <a:spcBef>
                <a:spcPts val="0"/>
              </a:spcBef>
              <a:spcAft>
                <a:spcPts val="0"/>
              </a:spcAft>
              <a:buClr>
                <a:schemeClr val="accent3"/>
              </a:buClr>
              <a:buSzPts val="3500"/>
              <a:buFont typeface="Karla"/>
              <a:buNone/>
              <a:defRPr sz="3500">
                <a:solidFill>
                  <a:schemeClr val="accent3"/>
                </a:solidFill>
                <a:latin typeface="Karla"/>
                <a:ea typeface="Karla"/>
                <a:cs typeface="Karla"/>
                <a:sym typeface="Karla"/>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Figtree"/>
              <a:buChar char="●"/>
              <a:defRPr sz="1200">
                <a:solidFill>
                  <a:schemeClr val="dk1"/>
                </a:solidFill>
                <a:latin typeface="Figtree"/>
                <a:ea typeface="Figtree"/>
                <a:cs typeface="Figtree"/>
                <a:sym typeface="Figtree"/>
              </a:defRPr>
            </a:lvl1pPr>
            <a:lvl2pPr marL="914400" lvl="1" indent="-304800">
              <a:lnSpc>
                <a:spcPct val="100000"/>
              </a:lnSpc>
              <a:spcBef>
                <a:spcPts val="0"/>
              </a:spcBef>
              <a:spcAft>
                <a:spcPts val="0"/>
              </a:spcAft>
              <a:buClr>
                <a:schemeClr val="dk1"/>
              </a:buClr>
              <a:buSzPts val="1200"/>
              <a:buFont typeface="Figtree"/>
              <a:buChar char="○"/>
              <a:defRPr sz="1200">
                <a:solidFill>
                  <a:schemeClr val="dk1"/>
                </a:solidFill>
                <a:latin typeface="Figtree"/>
                <a:ea typeface="Figtree"/>
                <a:cs typeface="Figtree"/>
                <a:sym typeface="Figtree"/>
              </a:defRPr>
            </a:lvl2pPr>
            <a:lvl3pPr marL="1371600" lvl="2" indent="-304800">
              <a:lnSpc>
                <a:spcPct val="100000"/>
              </a:lnSpc>
              <a:spcBef>
                <a:spcPts val="0"/>
              </a:spcBef>
              <a:spcAft>
                <a:spcPts val="0"/>
              </a:spcAft>
              <a:buClr>
                <a:schemeClr val="dk1"/>
              </a:buClr>
              <a:buSzPts val="1200"/>
              <a:buFont typeface="Figtree"/>
              <a:buChar char="■"/>
              <a:defRPr sz="1200">
                <a:solidFill>
                  <a:schemeClr val="dk1"/>
                </a:solidFill>
                <a:latin typeface="Figtree"/>
                <a:ea typeface="Figtree"/>
                <a:cs typeface="Figtree"/>
                <a:sym typeface="Figtree"/>
              </a:defRPr>
            </a:lvl3pPr>
            <a:lvl4pPr marL="1828800" lvl="3" indent="-304800">
              <a:lnSpc>
                <a:spcPct val="100000"/>
              </a:lnSpc>
              <a:spcBef>
                <a:spcPts val="0"/>
              </a:spcBef>
              <a:spcAft>
                <a:spcPts val="0"/>
              </a:spcAft>
              <a:buClr>
                <a:schemeClr val="dk1"/>
              </a:buClr>
              <a:buSzPts val="1200"/>
              <a:buFont typeface="Figtree"/>
              <a:buChar char="●"/>
              <a:defRPr sz="1200">
                <a:solidFill>
                  <a:schemeClr val="dk1"/>
                </a:solidFill>
                <a:latin typeface="Figtree"/>
                <a:ea typeface="Figtree"/>
                <a:cs typeface="Figtree"/>
                <a:sym typeface="Figtree"/>
              </a:defRPr>
            </a:lvl4pPr>
            <a:lvl5pPr marL="2286000" lvl="4" indent="-304800">
              <a:lnSpc>
                <a:spcPct val="100000"/>
              </a:lnSpc>
              <a:spcBef>
                <a:spcPts val="0"/>
              </a:spcBef>
              <a:spcAft>
                <a:spcPts val="0"/>
              </a:spcAft>
              <a:buClr>
                <a:schemeClr val="dk1"/>
              </a:buClr>
              <a:buSzPts val="1200"/>
              <a:buFont typeface="Figtree"/>
              <a:buChar char="○"/>
              <a:defRPr sz="1200">
                <a:solidFill>
                  <a:schemeClr val="dk1"/>
                </a:solidFill>
                <a:latin typeface="Figtree"/>
                <a:ea typeface="Figtree"/>
                <a:cs typeface="Figtree"/>
                <a:sym typeface="Figtree"/>
              </a:defRPr>
            </a:lvl5pPr>
            <a:lvl6pPr marL="2743200" lvl="5" indent="-304800">
              <a:lnSpc>
                <a:spcPct val="100000"/>
              </a:lnSpc>
              <a:spcBef>
                <a:spcPts val="0"/>
              </a:spcBef>
              <a:spcAft>
                <a:spcPts val="0"/>
              </a:spcAft>
              <a:buClr>
                <a:schemeClr val="dk1"/>
              </a:buClr>
              <a:buSzPts val="1200"/>
              <a:buFont typeface="Figtree"/>
              <a:buChar char="■"/>
              <a:defRPr sz="1200">
                <a:solidFill>
                  <a:schemeClr val="dk1"/>
                </a:solidFill>
                <a:latin typeface="Figtree"/>
                <a:ea typeface="Figtree"/>
                <a:cs typeface="Figtree"/>
                <a:sym typeface="Figtree"/>
              </a:defRPr>
            </a:lvl6pPr>
            <a:lvl7pPr marL="3200400" lvl="6" indent="-304800">
              <a:lnSpc>
                <a:spcPct val="100000"/>
              </a:lnSpc>
              <a:spcBef>
                <a:spcPts val="0"/>
              </a:spcBef>
              <a:spcAft>
                <a:spcPts val="0"/>
              </a:spcAft>
              <a:buClr>
                <a:schemeClr val="dk1"/>
              </a:buClr>
              <a:buSzPts val="1200"/>
              <a:buFont typeface="Figtree"/>
              <a:buChar char="●"/>
              <a:defRPr sz="1200">
                <a:solidFill>
                  <a:schemeClr val="dk1"/>
                </a:solidFill>
                <a:latin typeface="Figtree"/>
                <a:ea typeface="Figtree"/>
                <a:cs typeface="Figtree"/>
                <a:sym typeface="Figtree"/>
              </a:defRPr>
            </a:lvl7pPr>
            <a:lvl8pPr marL="3657600" lvl="7" indent="-304800">
              <a:lnSpc>
                <a:spcPct val="100000"/>
              </a:lnSpc>
              <a:spcBef>
                <a:spcPts val="0"/>
              </a:spcBef>
              <a:spcAft>
                <a:spcPts val="0"/>
              </a:spcAft>
              <a:buClr>
                <a:schemeClr val="dk1"/>
              </a:buClr>
              <a:buSzPts val="1200"/>
              <a:buFont typeface="Figtree"/>
              <a:buChar char="○"/>
              <a:defRPr sz="1200">
                <a:solidFill>
                  <a:schemeClr val="dk1"/>
                </a:solidFill>
                <a:latin typeface="Figtree"/>
                <a:ea typeface="Figtree"/>
                <a:cs typeface="Figtree"/>
                <a:sym typeface="Figtree"/>
              </a:defRPr>
            </a:lvl8pPr>
            <a:lvl9pPr marL="4114800" lvl="8" indent="-304800">
              <a:lnSpc>
                <a:spcPct val="100000"/>
              </a:lnSpc>
              <a:spcBef>
                <a:spcPts val="0"/>
              </a:spcBef>
              <a:spcAft>
                <a:spcPts val="0"/>
              </a:spcAft>
              <a:buClr>
                <a:schemeClr val="dk1"/>
              </a:buClr>
              <a:buSzPts val="1200"/>
              <a:buFont typeface="Figtree"/>
              <a:buChar char="■"/>
              <a:defRPr sz="1200">
                <a:solidFill>
                  <a:schemeClr val="dk1"/>
                </a:solidFill>
                <a:latin typeface="Figtree"/>
                <a:ea typeface="Figtree"/>
                <a:cs typeface="Figtree"/>
                <a:sym typeface="Figtre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5" r:id="rId6"/>
    <p:sldLayoutId id="2147483658" r:id="rId7"/>
    <p:sldLayoutId id="2147483659" r:id="rId8"/>
    <p:sldLayoutId id="2147483660" r:id="rId9"/>
    <p:sldLayoutId id="2147483668" r:id="rId10"/>
    <p:sldLayoutId id="2147483669" r:id="rId11"/>
    <p:sldLayoutId id="2147483670" r:id="rId12"/>
    <p:sldLayoutId id="2147483671" r:id="rId13"/>
    <p:sldLayoutId id="2147483675" r:id="rId14"/>
    <p:sldLayoutId id="2147483676"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Elsie" panose="02000000000000000000" charset="0"/>
                <a:ea typeface="Elsie" panose="02000000000000000000" charset="0"/>
              </a:defRPr>
            </a:lvl1pPr>
          </a:lstStyle>
          <a:p>
            <a:pPr>
              <a:buClrTx/>
              <a:buFontTx/>
              <a:buNone/>
            </a:pPr>
            <a:fld id="{723A3EFB-E5A4-4F85-84D0-3F54949E58B5}" type="datetimeFigureOut">
              <a:rPr lang="zh-CN" altLang="en-US" kern="1200" smtClean="0">
                <a:solidFill>
                  <a:prstClr val="black">
                    <a:tint val="75000"/>
                  </a:prstClr>
                </a:solidFill>
              </a:rPr>
              <a:pPr>
                <a:buClrTx/>
                <a:buFontTx/>
                <a:buNone/>
              </a:pPr>
              <a:t>2024/9/14</a:t>
            </a:fld>
            <a:endParaRPr lang="zh-CN" altLang="en-US" kern="120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Elsie" panose="02000000000000000000" charset="0"/>
                <a:ea typeface="Elsie" panose="02000000000000000000" charset="0"/>
              </a:defRPr>
            </a:lvl1pPr>
          </a:lstStyle>
          <a:p>
            <a:pPr>
              <a:buClrTx/>
              <a:buFontTx/>
              <a:buNone/>
            </a:pPr>
            <a:endParaRPr lang="zh-CN" altLang="en-US" kern="120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latin typeface="Elsie" panose="02000000000000000000" charset="0"/>
                <a:ea typeface="Elsie" panose="02000000000000000000" charset="0"/>
              </a:defRPr>
            </a:lvl1pPr>
          </a:lstStyle>
          <a:p>
            <a:pPr>
              <a:buClrTx/>
              <a:buFontTx/>
              <a:buNone/>
            </a:pPr>
            <a:fld id="{7D41E1E3-0430-46C2-B0D3-2490A70B1299}" type="slidenum">
              <a:rPr lang="zh-CN" altLang="en-US" kern="1200" smtClean="0">
                <a:solidFill>
                  <a:prstClr val="black">
                    <a:tint val="75000"/>
                  </a:prstClr>
                </a:solidFill>
              </a:rPr>
              <a:pPr>
                <a:buClrTx/>
                <a:buFontTx/>
                <a:buNone/>
              </a:pPr>
              <a:t>‹#›</a:t>
            </a:fld>
            <a:endParaRPr lang="zh-CN" altLang="en-US" kern="1200">
              <a:solidFill>
                <a:prstClr val="black">
                  <a:tint val="75000"/>
                </a:prstClr>
              </a:solidFill>
            </a:endParaRPr>
          </a:p>
        </p:txBody>
      </p:sp>
    </p:spTree>
    <p:extLst>
      <p:ext uri="{BB962C8B-B14F-4D97-AF65-F5344CB8AC3E}">
        <p14:creationId xmlns:p14="http://schemas.microsoft.com/office/powerpoint/2010/main" val="363572679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68581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4" indent="-171454" algn="l" defTabSz="685818" rtl="0" eaLnBrk="1" latinLnBrk="0" hangingPunct="1">
        <a:lnSpc>
          <a:spcPct val="90000"/>
        </a:lnSpc>
        <a:spcBef>
          <a:spcPts val="750"/>
        </a:spcBef>
        <a:buFont typeface="Arial" panose="020B0604020202020204" pitchFamily="34" charset="0"/>
        <a:buChar char="•"/>
        <a:defRPr sz="2100" kern="1200">
          <a:solidFill>
            <a:schemeClr val="tx1"/>
          </a:solidFill>
          <a:latin typeface="Elsie" panose="02000000000000000000" charset="0"/>
          <a:ea typeface="Elsie" panose="02000000000000000000" charset="0"/>
          <a:cs typeface="+mn-cs"/>
        </a:defRPr>
      </a:lvl1pPr>
      <a:lvl2pPr marL="514364" indent="-171454" algn="l" defTabSz="685818" rtl="0" eaLnBrk="1" latinLnBrk="0" hangingPunct="1">
        <a:lnSpc>
          <a:spcPct val="90000"/>
        </a:lnSpc>
        <a:spcBef>
          <a:spcPts val="375"/>
        </a:spcBef>
        <a:buFont typeface="Arial" panose="020B0604020202020204" pitchFamily="34" charset="0"/>
        <a:buChar char="•"/>
        <a:defRPr sz="1800" kern="1200">
          <a:solidFill>
            <a:schemeClr val="tx1"/>
          </a:solidFill>
          <a:latin typeface="Elsie" panose="02000000000000000000" charset="0"/>
          <a:ea typeface="Elsie" panose="02000000000000000000" charset="0"/>
          <a:cs typeface="+mn-cs"/>
        </a:defRPr>
      </a:lvl2pPr>
      <a:lvl3pPr marL="857272" indent="-171454" algn="l" defTabSz="685818" rtl="0" eaLnBrk="1" latinLnBrk="0" hangingPunct="1">
        <a:lnSpc>
          <a:spcPct val="90000"/>
        </a:lnSpc>
        <a:spcBef>
          <a:spcPts val="375"/>
        </a:spcBef>
        <a:buFont typeface="Arial" panose="020B0604020202020204" pitchFamily="34" charset="0"/>
        <a:buChar char="•"/>
        <a:defRPr sz="1500" kern="1200">
          <a:solidFill>
            <a:schemeClr val="tx1"/>
          </a:solidFill>
          <a:latin typeface="Elsie" panose="02000000000000000000" charset="0"/>
          <a:ea typeface="Elsie" panose="02000000000000000000" charset="0"/>
          <a:cs typeface="+mn-cs"/>
        </a:defRPr>
      </a:lvl3pPr>
      <a:lvl4pPr marL="1200180"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4pPr>
      <a:lvl5pPr marL="154308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5pPr>
      <a:lvl6pPr marL="188599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18" rtl="0" eaLnBrk="1" latinLnBrk="0" hangingPunct="1">
        <a:defRPr sz="1350" kern="1200">
          <a:solidFill>
            <a:schemeClr val="tx1"/>
          </a:solidFill>
          <a:latin typeface="+mn-lt"/>
          <a:ea typeface="+mn-ea"/>
          <a:cs typeface="+mn-cs"/>
        </a:defRPr>
      </a:lvl1pPr>
      <a:lvl2pPr marL="342908" algn="l" defTabSz="685818" rtl="0" eaLnBrk="1" latinLnBrk="0" hangingPunct="1">
        <a:defRPr sz="1350" kern="1200">
          <a:solidFill>
            <a:schemeClr val="tx1"/>
          </a:solidFill>
          <a:latin typeface="+mn-lt"/>
          <a:ea typeface="+mn-ea"/>
          <a:cs typeface="+mn-cs"/>
        </a:defRPr>
      </a:lvl2pPr>
      <a:lvl3pPr marL="685818" algn="l" defTabSz="685818" rtl="0" eaLnBrk="1" latinLnBrk="0" hangingPunct="1">
        <a:defRPr sz="1350" kern="1200">
          <a:solidFill>
            <a:schemeClr val="tx1"/>
          </a:solidFill>
          <a:latin typeface="+mn-lt"/>
          <a:ea typeface="+mn-ea"/>
          <a:cs typeface="+mn-cs"/>
        </a:defRPr>
      </a:lvl3pPr>
      <a:lvl4pPr marL="1028726" algn="l" defTabSz="685818" rtl="0" eaLnBrk="1" latinLnBrk="0" hangingPunct="1">
        <a:defRPr sz="1350" kern="1200">
          <a:solidFill>
            <a:schemeClr val="tx1"/>
          </a:solidFill>
          <a:latin typeface="+mn-lt"/>
          <a:ea typeface="+mn-ea"/>
          <a:cs typeface="+mn-cs"/>
        </a:defRPr>
      </a:lvl4pPr>
      <a:lvl5pPr marL="1371634" algn="l" defTabSz="685818" rtl="0" eaLnBrk="1" latinLnBrk="0" hangingPunct="1">
        <a:defRPr sz="1350" kern="1200">
          <a:solidFill>
            <a:schemeClr val="tx1"/>
          </a:solidFill>
          <a:latin typeface="+mn-lt"/>
          <a:ea typeface="+mn-ea"/>
          <a:cs typeface="+mn-cs"/>
        </a:defRPr>
      </a:lvl5pPr>
      <a:lvl6pPr marL="1714544" algn="l" defTabSz="685818" rtl="0" eaLnBrk="1" latinLnBrk="0" hangingPunct="1">
        <a:defRPr sz="1350" kern="1200">
          <a:solidFill>
            <a:schemeClr val="tx1"/>
          </a:solidFill>
          <a:latin typeface="+mn-lt"/>
          <a:ea typeface="+mn-ea"/>
          <a:cs typeface="+mn-cs"/>
        </a:defRPr>
      </a:lvl6pPr>
      <a:lvl7pPr marL="2057452" algn="l" defTabSz="685818" rtl="0" eaLnBrk="1" latinLnBrk="0" hangingPunct="1">
        <a:defRPr sz="1350" kern="1200">
          <a:solidFill>
            <a:schemeClr val="tx1"/>
          </a:solidFill>
          <a:latin typeface="+mn-lt"/>
          <a:ea typeface="+mn-ea"/>
          <a:cs typeface="+mn-cs"/>
        </a:defRPr>
      </a:lvl7pPr>
      <a:lvl8pPr marL="2400360" algn="l" defTabSz="685818" rtl="0" eaLnBrk="1" latinLnBrk="0" hangingPunct="1">
        <a:defRPr sz="1350" kern="1200">
          <a:solidFill>
            <a:schemeClr val="tx1"/>
          </a:solidFill>
          <a:latin typeface="+mn-lt"/>
          <a:ea typeface="+mn-ea"/>
          <a:cs typeface="+mn-cs"/>
        </a:defRPr>
      </a:lvl8pPr>
      <a:lvl9pPr marL="2743268" algn="l" defTabSz="685818"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507F965-6FBF-4E4A-99CF-0D8736C95F34}"/>
              </a:ext>
            </a:extLst>
          </p:cNvPr>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1895987-3F38-4722-83D8-2292FDC38203}"/>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2B8C012C-B1B7-47F6-B168-A941E97A73A9}" type="datetimeFigureOut">
              <a:rPr lang="en-US" kern="1200" smtClean="0">
                <a:solidFill>
                  <a:prstClr val="black">
                    <a:tint val="75000"/>
                  </a:prstClr>
                </a:solidFill>
                <a:latin typeface="Calibri" panose="020F0502020204030204"/>
              </a:rPr>
              <a:pPr>
                <a:buClrTx/>
                <a:buFontTx/>
                <a:buNone/>
              </a:pPr>
              <a:t>14/9/2024</a:t>
            </a:fld>
            <a:endParaRPr lang="en-US" kern="1200">
              <a:solidFill>
                <a:prstClr val="black">
                  <a:tint val="75000"/>
                </a:prstClr>
              </a:solidFill>
              <a:latin typeface="Calibri" panose="020F0502020204030204"/>
            </a:endParaRPr>
          </a:p>
        </p:txBody>
      </p:sp>
      <p:sp>
        <p:nvSpPr>
          <p:cNvPr id="5" name="Footer Placeholder 4">
            <a:extLst>
              <a:ext uri="{FF2B5EF4-FFF2-40B4-BE49-F238E27FC236}">
                <a16:creationId xmlns="" xmlns:a16="http://schemas.microsoft.com/office/drawing/2014/main" id="{68B2F808-3920-4A01-9D82-C1D249E0363E}"/>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en-US" kern="1200">
              <a:solidFill>
                <a:prstClr val="black">
                  <a:tint val="75000"/>
                </a:prstClr>
              </a:solidFill>
              <a:latin typeface="Calibri" panose="020F0502020204030204"/>
            </a:endParaRPr>
          </a:p>
        </p:txBody>
      </p:sp>
      <p:sp>
        <p:nvSpPr>
          <p:cNvPr id="6" name="Slide Number Placeholder 5">
            <a:extLst>
              <a:ext uri="{FF2B5EF4-FFF2-40B4-BE49-F238E27FC236}">
                <a16:creationId xmlns="" xmlns:a16="http://schemas.microsoft.com/office/drawing/2014/main" id="{D76A23AC-28FD-47E2-A9E1-1773F854380D}"/>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91EC7793-07B9-4429-92E8-8730EA770269}" type="slidenum">
              <a:rPr lang="en-US" kern="1200" smtClean="0">
                <a:solidFill>
                  <a:prstClr val="black">
                    <a:tint val="75000"/>
                  </a:prstClr>
                </a:solidFill>
                <a:latin typeface="Calibri" panose="020F0502020204030204"/>
              </a:rPr>
              <a:pPr>
                <a:buClrTx/>
                <a:buFontTx/>
                <a:buNone/>
              </a:pPr>
              <a:t>‹#›</a:t>
            </a:fld>
            <a:endParaRPr lang="en-US" kern="1200">
              <a:solidFill>
                <a:prstClr val="black">
                  <a:tint val="75000"/>
                </a:prstClr>
              </a:solidFill>
              <a:latin typeface="Calibri" panose="020F0502020204030204"/>
            </a:endParaRPr>
          </a:p>
        </p:txBody>
      </p:sp>
    </p:spTree>
    <p:extLst>
      <p:ext uri="{BB962C8B-B14F-4D97-AF65-F5344CB8AC3E}">
        <p14:creationId xmlns:p14="http://schemas.microsoft.com/office/powerpoint/2010/main" val="409180645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8" indent="-171458"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8"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8"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7"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notesSlide" Target="../notesSlides/notesSlide22.xml"/></Relationships>
</file>

<file path=ppt/slides/_rels/slide41.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33.png"/><Relationship Id="rId5" Type="http://schemas.microsoft.com/office/2007/relationships/media" Target="../media/media4.mp3"/><Relationship Id="rId10" Type="http://schemas.openxmlformats.org/officeDocument/2006/relationships/notesSlide" Target="../notesSlides/notesSlide23.xml"/><Relationship Id="rId4" Type="http://schemas.openxmlformats.org/officeDocument/2006/relationships/audio" Target="../media/media3.mp3"/><Relationship Id="rId9"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33.png"/><Relationship Id="rId5" Type="http://schemas.microsoft.com/office/2007/relationships/media" Target="../media/media4.mp3"/><Relationship Id="rId10" Type="http://schemas.openxmlformats.org/officeDocument/2006/relationships/notesSlide" Target="../notesSlides/notesSlide24.xml"/><Relationship Id="rId4" Type="http://schemas.openxmlformats.org/officeDocument/2006/relationships/audio" Target="../media/media3.mp3"/><Relationship Id="rId9"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33.png"/><Relationship Id="rId5" Type="http://schemas.microsoft.com/office/2007/relationships/media" Target="../media/media4.mp3"/><Relationship Id="rId10" Type="http://schemas.openxmlformats.org/officeDocument/2006/relationships/notesSlide" Target="../notesSlides/notesSlide25.xml"/><Relationship Id="rId4" Type="http://schemas.openxmlformats.org/officeDocument/2006/relationships/audio" Target="../media/media3.mp3"/><Relationship Id="rId9"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33.png"/><Relationship Id="rId5" Type="http://schemas.microsoft.com/office/2007/relationships/media" Target="../media/media4.mp3"/><Relationship Id="rId10" Type="http://schemas.openxmlformats.org/officeDocument/2006/relationships/notesSlide" Target="../notesSlides/notesSlide26.xml"/><Relationship Id="rId4" Type="http://schemas.openxmlformats.org/officeDocument/2006/relationships/audio" Target="../media/media3.mp3"/><Relationship Id="rId9"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33.png"/><Relationship Id="rId5" Type="http://schemas.microsoft.com/office/2007/relationships/media" Target="../media/media4.mp3"/><Relationship Id="rId10" Type="http://schemas.openxmlformats.org/officeDocument/2006/relationships/notesSlide" Target="../notesSlides/notesSlide27.xml"/><Relationship Id="rId4" Type="http://schemas.openxmlformats.org/officeDocument/2006/relationships/audio" Target="../media/media3.mp3"/><Relationship Id="rId9"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2"/>
        <p:cNvGrpSpPr/>
        <p:nvPr/>
      </p:nvGrpSpPr>
      <p:grpSpPr>
        <a:xfrm>
          <a:off x="0" y="0"/>
          <a:ext cx="0" cy="0"/>
          <a:chOff x="0" y="0"/>
          <a:chExt cx="0" cy="0"/>
        </a:xfrm>
      </p:grpSpPr>
      <p:sp>
        <p:nvSpPr>
          <p:cNvPr id="543" name="Google Shape;543;p34"/>
          <p:cNvSpPr/>
          <p:nvPr/>
        </p:nvSpPr>
        <p:spPr>
          <a:xfrm>
            <a:off x="592915" y="4763187"/>
            <a:ext cx="17567" cy="17433"/>
          </a:xfrm>
          <a:custGeom>
            <a:avLst/>
            <a:gdLst/>
            <a:ahLst/>
            <a:cxnLst/>
            <a:rect l="l" t="t" r="r" b="b"/>
            <a:pathLst>
              <a:path w="131" h="130" extrusionOk="0">
                <a:moveTo>
                  <a:pt x="1" y="0"/>
                </a:moveTo>
                <a:lnTo>
                  <a:pt x="1" y="130"/>
                </a:lnTo>
                <a:lnTo>
                  <a:pt x="130" y="130"/>
                </a:lnTo>
                <a:cubicBezTo>
                  <a:pt x="58" y="130"/>
                  <a:pt x="1" y="72"/>
                  <a:pt x="1" y="0"/>
                </a:cubicBezTo>
                <a:close/>
              </a:path>
            </a:pathLst>
          </a:custGeom>
          <a:solidFill>
            <a:srgbClr val="CAE8F8"/>
          </a:solidFill>
          <a:ln>
            <a:noFill/>
          </a:ln>
        </p:spPr>
        <p:txBody>
          <a:bodyPr spcFirstLastPara="1" wrap="square" lIns="91425" tIns="91425" rIns="91425" bIns="91425" anchor="ctr" anchorCtr="0">
            <a:noAutofit/>
          </a:bodyPr>
          <a:lstStyle/>
          <a:p>
            <a:endParaRPr/>
          </a:p>
        </p:txBody>
      </p:sp>
      <p:sp>
        <p:nvSpPr>
          <p:cNvPr id="544" name="Google Shape;544;p34"/>
          <p:cNvSpPr/>
          <p:nvPr/>
        </p:nvSpPr>
        <p:spPr>
          <a:xfrm>
            <a:off x="5517505" y="4763187"/>
            <a:ext cx="17702" cy="17433"/>
          </a:xfrm>
          <a:custGeom>
            <a:avLst/>
            <a:gdLst/>
            <a:ahLst/>
            <a:cxnLst/>
            <a:rect l="l" t="t" r="r" b="b"/>
            <a:pathLst>
              <a:path w="132" h="130" extrusionOk="0">
                <a:moveTo>
                  <a:pt x="132" y="0"/>
                </a:moveTo>
                <a:cubicBezTo>
                  <a:pt x="132" y="72"/>
                  <a:pt x="73" y="130"/>
                  <a:pt x="1" y="130"/>
                </a:cubicBezTo>
                <a:lnTo>
                  <a:pt x="132" y="130"/>
                </a:lnTo>
                <a:lnTo>
                  <a:pt x="132" y="0"/>
                </a:lnTo>
                <a:close/>
              </a:path>
            </a:pathLst>
          </a:custGeom>
          <a:solidFill>
            <a:srgbClr val="CAE8F8"/>
          </a:solidFill>
          <a:ln>
            <a:noFill/>
          </a:ln>
        </p:spPr>
        <p:txBody>
          <a:bodyPr spcFirstLastPara="1" wrap="square" lIns="91425" tIns="91425" rIns="91425" bIns="91425" anchor="ctr" anchorCtr="0">
            <a:noAutofit/>
          </a:bodyPr>
          <a:lstStyle/>
          <a:p>
            <a:endParaRPr/>
          </a:p>
        </p:txBody>
      </p:sp>
      <p:sp>
        <p:nvSpPr>
          <p:cNvPr id="545" name="Google Shape;545;p34"/>
          <p:cNvSpPr txBox="1">
            <a:spLocks noGrp="1"/>
          </p:cNvSpPr>
          <p:nvPr>
            <p:ph type="ctrTitle"/>
          </p:nvPr>
        </p:nvSpPr>
        <p:spPr>
          <a:xfrm>
            <a:off x="395506" y="1688873"/>
            <a:ext cx="8332340" cy="1779836"/>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4000" b="1" smtClean="0">
                <a:latin typeface="Arial" panose="020B0604020202020204" pitchFamily="34" charset="0"/>
                <a:cs typeface="Arial" panose="020B0604020202020204" pitchFamily="34" charset="0"/>
              </a:rPr>
              <a:t>NHIỆT LIỆT CHÀO MỪNG </a:t>
            </a:r>
            <a:br>
              <a:rPr lang="vi-VN" sz="4000" b="1" smtClean="0">
                <a:latin typeface="Arial" panose="020B0604020202020204" pitchFamily="34" charset="0"/>
                <a:cs typeface="Arial" panose="020B0604020202020204" pitchFamily="34" charset="0"/>
              </a:rPr>
            </a:br>
            <a:r>
              <a:rPr lang="vi-VN" sz="4000" b="1" smtClean="0">
                <a:latin typeface="Arial" panose="020B0604020202020204" pitchFamily="34" charset="0"/>
                <a:cs typeface="Arial" panose="020B0604020202020204" pitchFamily="34" charset="0"/>
              </a:rPr>
              <a:t>CÁC EM ĐẾN VỚI TIẾT HỌC MỚI!</a:t>
            </a:r>
            <a:endParaRPr sz="4000" b="1">
              <a:latin typeface="Arial" panose="020B0604020202020204" pitchFamily="34" charset="0"/>
              <a:cs typeface="Arial" panose="020B0604020202020204" pitchFamily="34" charset="0"/>
            </a:endParaRPr>
          </a:p>
        </p:txBody>
      </p:sp>
      <p:sp>
        <p:nvSpPr>
          <p:cNvPr id="546" name="Google Shape;546;p34"/>
          <p:cNvSpPr txBox="1">
            <a:spLocks noGrp="1"/>
          </p:cNvSpPr>
          <p:nvPr>
            <p:ph type="subTitle" idx="1"/>
          </p:nvPr>
        </p:nvSpPr>
        <p:spPr>
          <a:xfrm>
            <a:off x="2297276" y="3846916"/>
            <a:ext cx="4528800" cy="41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000" smtClean="0">
                <a:latin typeface="Arial" panose="020B0604020202020204" pitchFamily="34" charset="0"/>
                <a:cs typeface="Arial" panose="020B0604020202020204" pitchFamily="34" charset="0"/>
              </a:rPr>
              <a:t>Tin học ứng dụng 11</a:t>
            </a:r>
            <a:endParaRPr sz="2000">
              <a:latin typeface="Arial" panose="020B0604020202020204" pitchFamily="34" charset="0"/>
              <a:cs typeface="Arial" panose="020B0604020202020204" pitchFamily="34" charset="0"/>
            </a:endParaRPr>
          </a:p>
        </p:txBody>
      </p:sp>
      <p:sp>
        <p:nvSpPr>
          <p:cNvPr id="547" name="Google Shape;547;p34"/>
          <p:cNvSpPr/>
          <p:nvPr/>
        </p:nvSpPr>
        <p:spPr>
          <a:xfrm rot="-8100000">
            <a:off x="6610713" y="4216968"/>
            <a:ext cx="532027" cy="288500"/>
          </a:xfrm>
          <a:prstGeom prst="rightArrow">
            <a:avLst>
              <a:gd name="adj1" fmla="val 20222"/>
              <a:gd name="adj2" fmla="val 115227"/>
            </a:avLst>
          </a:prstGeom>
          <a:solidFill>
            <a:schemeClr val="accent3"/>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0762432"/>
      </p:ext>
    </p:extLst>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368" y="0"/>
            <a:ext cx="7715250" cy="5143500"/>
          </a:xfrm>
          <a:prstGeom prst="rect">
            <a:avLst/>
          </a:prstGeom>
        </p:spPr>
      </p:pic>
      <p:sp>
        <p:nvSpPr>
          <p:cNvPr id="3" name="Rectangle 2"/>
          <p:cNvSpPr/>
          <p:nvPr/>
        </p:nvSpPr>
        <p:spPr>
          <a:xfrm>
            <a:off x="1855192" y="2571750"/>
            <a:ext cx="5381602" cy="400110"/>
          </a:xfrm>
          <a:prstGeom prst="rect">
            <a:avLst/>
          </a:prstGeom>
        </p:spPr>
        <p:txBody>
          <a:bodyPr wrap="none">
            <a:spAutoFit/>
          </a:bodyPr>
          <a:lstStyle/>
          <a:p>
            <a:pPr algn="ctr"/>
            <a:r>
              <a:rPr lang="en-US" sz="2000"/>
              <a:t>Microsoft Excel không có </a:t>
            </a:r>
            <a:r>
              <a:rPr lang="en-US" sz="2000" b="1"/>
              <a:t>Navigation Pane</a:t>
            </a:r>
            <a:r>
              <a:rPr lang="en-US" sz="2000"/>
              <a:t>,...</a:t>
            </a:r>
          </a:p>
        </p:txBody>
      </p:sp>
    </p:spTree>
    <p:extLst>
      <p:ext uri="{BB962C8B-B14F-4D97-AF65-F5344CB8AC3E}">
        <p14:creationId xmlns:p14="http://schemas.microsoft.com/office/powerpoint/2010/main" val="81697144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pic>
        <p:nvPicPr>
          <p:cNvPr id="8" name="Picture 7"/>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88567" y="542549"/>
            <a:ext cx="592719" cy="402673"/>
          </a:xfrm>
          <a:prstGeom prst="rect">
            <a:avLst/>
          </a:prstGeom>
        </p:spPr>
      </p:pic>
      <p:sp>
        <p:nvSpPr>
          <p:cNvPr id="9" name="Rectangle 8"/>
          <p:cNvSpPr/>
          <p:nvPr/>
        </p:nvSpPr>
        <p:spPr>
          <a:xfrm>
            <a:off x="881285" y="542549"/>
            <a:ext cx="7685070" cy="1938992"/>
          </a:xfrm>
          <a:prstGeom prst="rect">
            <a:avLst/>
          </a:prstGeom>
        </p:spPr>
        <p:txBody>
          <a:bodyPr wrap="square">
            <a:spAutoFit/>
          </a:bodyPr>
          <a:lstStyle/>
          <a:p>
            <a:pPr algn="just">
              <a:lnSpc>
                <a:spcPct val="150000"/>
              </a:lnSpc>
            </a:pPr>
            <a:r>
              <a:rPr lang="vi-VN" sz="2000"/>
              <a:t>Cửa sổ làm việc của Access được tổ chức tương tự như các phần mềm khác (Word, Excel) trong bộ phần mềm văn phòng Office nổi tiếng. Một số thành phần cơ bản trong cửa sổ làm việc của Access và một số nhóm lệnh, nút lệnh tương tự như trong Excel. </a:t>
            </a:r>
          </a:p>
        </p:txBody>
      </p:sp>
      <p:pic>
        <p:nvPicPr>
          <p:cNvPr id="5" name="Picture 4"/>
          <p:cNvPicPr>
            <a:picLocks noChangeAspect="1"/>
          </p:cNvPicPr>
          <p:nvPr/>
        </p:nvPicPr>
        <p:blipFill rotWithShape="1">
          <a:blip r:embed="rId4"/>
          <a:srcRect b="4218"/>
          <a:stretch/>
        </p:blipFill>
        <p:spPr>
          <a:xfrm>
            <a:off x="2077927" y="2652404"/>
            <a:ext cx="5291787" cy="22072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76763" y="1157963"/>
            <a:ext cx="3359649" cy="3362134"/>
            <a:chOff x="4706974" y="1003850"/>
            <a:chExt cx="3359649" cy="3362134"/>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0607" r="19840"/>
            <a:stretch/>
          </p:blipFill>
          <p:spPr>
            <a:xfrm>
              <a:off x="4706974" y="1192608"/>
              <a:ext cx="3359649" cy="3173376"/>
            </a:xfrm>
            <a:prstGeom prst="rect">
              <a:avLst/>
            </a:prstGeom>
          </p:spPr>
        </p:pic>
        <p:grpSp>
          <p:nvGrpSpPr>
            <p:cNvPr id="7" name="Google Shape;600;p40"/>
            <p:cNvGrpSpPr/>
            <p:nvPr/>
          </p:nvGrpSpPr>
          <p:grpSpPr>
            <a:xfrm>
              <a:off x="4706974" y="1003850"/>
              <a:ext cx="3357300" cy="189000"/>
              <a:chOff x="4726988" y="1003850"/>
              <a:chExt cx="3357300" cy="189000"/>
            </a:xfrm>
          </p:grpSpPr>
          <p:sp>
            <p:nvSpPr>
              <p:cNvPr id="8" name="Google Shape;601;p40"/>
              <p:cNvSpPr/>
              <p:nvPr/>
            </p:nvSpPr>
            <p:spPr>
              <a:xfrm>
                <a:off x="4726988" y="1003850"/>
                <a:ext cx="3357300" cy="189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602;p40"/>
              <p:cNvGrpSpPr/>
              <p:nvPr/>
            </p:nvGrpSpPr>
            <p:grpSpPr>
              <a:xfrm>
                <a:off x="7920270" y="1056794"/>
                <a:ext cx="95883" cy="90921"/>
                <a:chOff x="7920270" y="1056794"/>
                <a:chExt cx="95883" cy="90921"/>
              </a:xfrm>
            </p:grpSpPr>
            <p:sp>
              <p:nvSpPr>
                <p:cNvPr id="14" name="Google Shape;603;p40"/>
                <p:cNvSpPr/>
                <p:nvPr/>
              </p:nvSpPr>
              <p:spPr>
                <a:xfrm>
                  <a:off x="7920270" y="1056794"/>
                  <a:ext cx="87301" cy="90921"/>
                </a:xfrm>
                <a:custGeom>
                  <a:avLst/>
                  <a:gdLst/>
                  <a:ahLst/>
                  <a:cxnLst/>
                  <a:rect l="l" t="t" r="r" b="b"/>
                  <a:pathLst>
                    <a:path w="651" h="678" extrusionOk="0">
                      <a:moveTo>
                        <a:pt x="594" y="1"/>
                      </a:moveTo>
                      <a:lnTo>
                        <a:pt x="0" y="621"/>
                      </a:lnTo>
                      <a:lnTo>
                        <a:pt x="57" y="677"/>
                      </a:lnTo>
                      <a:lnTo>
                        <a:pt x="650" y="55"/>
                      </a:lnTo>
                      <a:lnTo>
                        <a:pt x="5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04;p40"/>
                <p:cNvSpPr/>
                <p:nvPr/>
              </p:nvSpPr>
              <p:spPr>
                <a:xfrm>
                  <a:off x="7922013" y="1059208"/>
                  <a:ext cx="94140" cy="87167"/>
                </a:xfrm>
                <a:custGeom>
                  <a:avLst/>
                  <a:gdLst/>
                  <a:ahLst/>
                  <a:cxnLst/>
                  <a:rect l="l" t="t" r="r" b="b"/>
                  <a:pathLst>
                    <a:path w="702" h="650" extrusionOk="0">
                      <a:moveTo>
                        <a:pt x="54" y="1"/>
                      </a:moveTo>
                      <a:lnTo>
                        <a:pt x="0" y="58"/>
                      </a:lnTo>
                      <a:lnTo>
                        <a:pt x="647" y="649"/>
                      </a:lnTo>
                      <a:lnTo>
                        <a:pt x="701" y="592"/>
                      </a:lnTo>
                      <a:lnTo>
                        <a:pt x="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605;p40"/>
              <p:cNvSpPr/>
              <p:nvPr/>
            </p:nvSpPr>
            <p:spPr>
              <a:xfrm>
                <a:off x="7430111" y="1091591"/>
                <a:ext cx="92665" cy="13276"/>
              </a:xfrm>
              <a:custGeom>
                <a:avLst/>
                <a:gdLst/>
                <a:ahLst/>
                <a:cxnLst/>
                <a:rect l="l" t="t" r="r" b="b"/>
                <a:pathLst>
                  <a:path w="691" h="99" extrusionOk="0">
                    <a:moveTo>
                      <a:pt x="1" y="0"/>
                    </a:moveTo>
                    <a:lnTo>
                      <a:pt x="1" y="99"/>
                    </a:lnTo>
                    <a:lnTo>
                      <a:pt x="690" y="99"/>
                    </a:lnTo>
                    <a:lnTo>
                      <a:pt x="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606;p40"/>
              <p:cNvGrpSpPr/>
              <p:nvPr/>
            </p:nvGrpSpPr>
            <p:grpSpPr>
              <a:xfrm>
                <a:off x="7681638" y="1048975"/>
                <a:ext cx="107100" cy="98525"/>
                <a:chOff x="7681638" y="1048975"/>
                <a:chExt cx="107100" cy="98525"/>
              </a:xfrm>
            </p:grpSpPr>
            <p:sp>
              <p:nvSpPr>
                <p:cNvPr id="12" name="Google Shape;607;p40"/>
                <p:cNvSpPr/>
                <p:nvPr/>
              </p:nvSpPr>
              <p:spPr>
                <a:xfrm>
                  <a:off x="7681638" y="1078500"/>
                  <a:ext cx="69000" cy="690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08;p40"/>
                <p:cNvSpPr/>
                <p:nvPr/>
              </p:nvSpPr>
              <p:spPr>
                <a:xfrm>
                  <a:off x="7719738" y="1048975"/>
                  <a:ext cx="69000" cy="690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6" name="Rectangle 15"/>
          <p:cNvSpPr/>
          <p:nvPr/>
        </p:nvSpPr>
        <p:spPr>
          <a:xfrm>
            <a:off x="4371654" y="1346721"/>
            <a:ext cx="4227816" cy="2862322"/>
          </a:xfrm>
          <a:prstGeom prst="rect">
            <a:avLst/>
          </a:prstGeom>
        </p:spPr>
        <p:txBody>
          <a:bodyPr wrap="square">
            <a:spAutoFit/>
          </a:bodyPr>
          <a:lstStyle/>
          <a:p>
            <a:pPr lvl="0" algn="just">
              <a:lnSpc>
                <a:spcPct val="150000"/>
              </a:lnSpc>
            </a:pPr>
            <a:r>
              <a:rPr lang="vi-VN" sz="2000"/>
              <a:t>Access phức tạp hơn Excel nhiều, vì thế vùng điều hướng được mở theo mặc định; trong vùng làm việc có thể đồng thời có nhiều đối tượng khác nhau đang cùng ở trạng thái ở để sẵn sàng làm việc.</a:t>
            </a:r>
          </a:p>
        </p:txBody>
      </p:sp>
    </p:spTree>
    <p:extLst>
      <p:ext uri="{BB962C8B-B14F-4D97-AF65-F5344CB8AC3E}">
        <p14:creationId xmlns:p14="http://schemas.microsoft.com/office/powerpoint/2010/main" val="273869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7"/>
        <p:cNvGrpSpPr/>
        <p:nvPr/>
      </p:nvGrpSpPr>
      <p:grpSpPr>
        <a:xfrm>
          <a:off x="0" y="0"/>
          <a:ext cx="0" cy="0"/>
          <a:chOff x="0" y="0"/>
          <a:chExt cx="0" cy="0"/>
        </a:xfrm>
      </p:grpSpPr>
      <p:sp>
        <p:nvSpPr>
          <p:cNvPr id="579" name="Google Shape;579;p37"/>
          <p:cNvSpPr txBox="1">
            <a:spLocks noGrp="1"/>
          </p:cNvSpPr>
          <p:nvPr>
            <p:ph type="subTitle" idx="1"/>
          </p:nvPr>
        </p:nvSpPr>
        <p:spPr>
          <a:xfrm>
            <a:off x="565079" y="2302172"/>
            <a:ext cx="6318607" cy="1839074"/>
          </a:xfrm>
          <a:prstGeom prst="rect">
            <a:avLst/>
          </a:prstGeom>
        </p:spPr>
        <p:txBody>
          <a:bodyPr spcFirstLastPara="1" wrap="square" lIns="91425" tIns="91425" rIns="91425" bIns="91425" anchor="t" anchorCtr="0">
            <a:noAutofit/>
          </a:bodyPr>
          <a:lstStyle/>
          <a:p>
            <a:pPr marL="0" lvl="0" indent="0" algn="just">
              <a:lnSpc>
                <a:spcPct val="150000"/>
              </a:lnSpc>
            </a:pPr>
            <a:r>
              <a:rPr lang="vi-VN" sz="2200" b="1">
                <a:latin typeface="Arial" panose="020B0604020202020204" pitchFamily="34" charset="0"/>
                <a:cs typeface="Arial" panose="020B0604020202020204" pitchFamily="34" charset="0"/>
              </a:rPr>
              <a:t>Microsoft Access </a:t>
            </a:r>
            <a:r>
              <a:rPr lang="vi-VN" sz="2200">
                <a:latin typeface="Arial" panose="020B0604020202020204" pitchFamily="34" charset="0"/>
                <a:cs typeface="Arial" panose="020B0604020202020204" pitchFamily="34" charset="0"/>
              </a:rPr>
              <a:t>(gọi tắt là Access) là phần mềm hệ quản trị CSDL phù hợp với các cơ quan, doanh nghiệp nhỏ hay người dùng cá nhân.</a:t>
            </a:r>
            <a:endParaRPr sz="2200">
              <a:latin typeface="Arial" panose="020B0604020202020204" pitchFamily="34" charset="0"/>
              <a:cs typeface="Arial" panose="020B0604020202020204" pitchFamily="34" charset="0"/>
            </a:endParaRPr>
          </a:p>
        </p:txBody>
      </p:sp>
      <p:sp>
        <p:nvSpPr>
          <p:cNvPr id="580" name="Google Shape;580;p37"/>
          <p:cNvSpPr/>
          <p:nvPr/>
        </p:nvSpPr>
        <p:spPr>
          <a:xfrm rot="-8100000">
            <a:off x="6089889" y="3968540"/>
            <a:ext cx="630437" cy="345413"/>
          </a:xfrm>
          <a:prstGeom prst="rightArrow">
            <a:avLst>
              <a:gd name="adj1" fmla="val 20222"/>
              <a:gd name="adj2" fmla="val 11522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p:cNvSpPr txBox="1"/>
          <p:nvPr/>
        </p:nvSpPr>
        <p:spPr>
          <a:xfrm>
            <a:off x="3534308" y="1510301"/>
            <a:ext cx="2157573" cy="523220"/>
          </a:xfrm>
          <a:prstGeom prst="rect">
            <a:avLst/>
          </a:prstGeom>
          <a:noFill/>
        </p:spPr>
        <p:txBody>
          <a:bodyPr wrap="square" rtlCol="0">
            <a:spAutoFit/>
          </a:bodyPr>
          <a:lstStyle/>
          <a:p>
            <a:pPr algn="ctr"/>
            <a:r>
              <a:rPr lang="vi-VN" sz="2800" b="1" smtClean="0">
                <a:solidFill>
                  <a:srgbClr val="C00000"/>
                </a:solidFill>
              </a:rPr>
              <a:t>GHI NHỚ</a:t>
            </a:r>
            <a:endParaRPr lang="en-US" sz="2800" b="1">
              <a:solidFill>
                <a:srgbClr val="C00000"/>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6063" r="16520" b="1081"/>
          <a:stretch/>
        </p:blipFill>
        <p:spPr>
          <a:xfrm>
            <a:off x="7010692" y="2506894"/>
            <a:ext cx="1782208" cy="1634352"/>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79">
                                            <p:bg/>
                                          </p:spTgt>
                                        </p:tgtEl>
                                        <p:attrNameLst>
                                          <p:attrName>style.visibility</p:attrName>
                                        </p:attrNameLst>
                                      </p:cBhvr>
                                      <p:to>
                                        <p:strVal val="visible"/>
                                      </p:to>
                                    </p:set>
                                    <p:animEffect transition="in" filter="fade">
                                      <p:cBhvr>
                                        <p:cTn id="14" dur="500"/>
                                        <p:tgtEl>
                                          <p:spTgt spid="579">
                                            <p:bg/>
                                          </p:spTgt>
                                        </p:tgtEl>
                                      </p:cBhvr>
                                    </p:animEffect>
                                    <p:anim calcmode="lin" valueType="num">
                                      <p:cBhvr>
                                        <p:cTn id="15" dur="500" fill="hold"/>
                                        <p:tgtEl>
                                          <p:spTgt spid="579">
                                            <p:bg/>
                                          </p:spTgt>
                                        </p:tgtEl>
                                        <p:attrNameLst>
                                          <p:attrName>ppt_x</p:attrName>
                                        </p:attrNameLst>
                                      </p:cBhvr>
                                      <p:tavLst>
                                        <p:tav tm="0">
                                          <p:val>
                                            <p:strVal val="#ppt_x"/>
                                          </p:val>
                                        </p:tav>
                                        <p:tav tm="100000">
                                          <p:val>
                                            <p:strVal val="#ppt_x"/>
                                          </p:val>
                                        </p:tav>
                                      </p:tavLst>
                                    </p:anim>
                                    <p:anim calcmode="lin" valueType="num">
                                      <p:cBhvr>
                                        <p:cTn id="16" dur="500" fill="hold"/>
                                        <p:tgtEl>
                                          <p:spTgt spid="579">
                                            <p:bg/>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79">
                                            <p:txEl>
                                              <p:pRg st="0" end="0"/>
                                            </p:txEl>
                                          </p:spTgt>
                                        </p:tgtEl>
                                        <p:attrNameLst>
                                          <p:attrName>style.visibility</p:attrName>
                                        </p:attrNameLst>
                                      </p:cBhvr>
                                      <p:to>
                                        <p:strVal val="visible"/>
                                      </p:to>
                                    </p:set>
                                    <p:animEffect transition="in" filter="fade">
                                      <p:cBhvr>
                                        <p:cTn id="19" dur="500"/>
                                        <p:tgtEl>
                                          <p:spTgt spid="579">
                                            <p:txEl>
                                              <p:pRg st="0" end="0"/>
                                            </p:txEl>
                                          </p:spTgt>
                                        </p:tgtEl>
                                      </p:cBhvr>
                                    </p:animEffect>
                                    <p:anim calcmode="lin" valueType="num">
                                      <p:cBhvr>
                                        <p:cTn id="20" dur="500" fill="hold"/>
                                        <p:tgtEl>
                                          <p:spTgt spid="579">
                                            <p:txEl>
                                              <p:pRg st="0" end="0"/>
                                            </p:txEl>
                                          </p:spTgt>
                                        </p:tgtEl>
                                        <p:attrNameLst>
                                          <p:attrName>ppt_x</p:attrName>
                                        </p:attrNameLst>
                                      </p:cBhvr>
                                      <p:tavLst>
                                        <p:tav tm="0">
                                          <p:val>
                                            <p:strVal val="#ppt_x"/>
                                          </p:val>
                                        </p:tav>
                                        <p:tav tm="100000">
                                          <p:val>
                                            <p:strVal val="#ppt_x"/>
                                          </p:val>
                                        </p:tav>
                                      </p:tavLst>
                                    </p:anim>
                                    <p:anim calcmode="lin" valueType="num">
                                      <p:cBhvr>
                                        <p:cTn id="21" dur="500" fill="hold"/>
                                        <p:tgtEl>
                                          <p:spTgt spid="579">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80"/>
                                        </p:tgtEl>
                                        <p:attrNameLst>
                                          <p:attrName>style.visibility</p:attrName>
                                        </p:attrNameLst>
                                      </p:cBhvr>
                                      <p:to>
                                        <p:strVal val="visible"/>
                                      </p:to>
                                    </p:set>
                                    <p:animEffect transition="in" filter="fade">
                                      <p:cBhvr>
                                        <p:cTn id="24" dur="500"/>
                                        <p:tgtEl>
                                          <p:spTgt spid="580"/>
                                        </p:tgtEl>
                                      </p:cBhvr>
                                    </p:animEffect>
                                    <p:anim calcmode="lin" valueType="num">
                                      <p:cBhvr>
                                        <p:cTn id="25" dur="500" fill="hold"/>
                                        <p:tgtEl>
                                          <p:spTgt spid="580"/>
                                        </p:tgtEl>
                                        <p:attrNameLst>
                                          <p:attrName>ppt_x</p:attrName>
                                        </p:attrNameLst>
                                      </p:cBhvr>
                                      <p:tavLst>
                                        <p:tav tm="0">
                                          <p:val>
                                            <p:strVal val="#ppt_x"/>
                                          </p:val>
                                        </p:tav>
                                        <p:tav tm="100000">
                                          <p:val>
                                            <p:strVal val="#ppt_x"/>
                                          </p:val>
                                        </p:tav>
                                      </p:tavLst>
                                    </p:anim>
                                    <p:anim calcmode="lin" valueType="num">
                                      <p:cBhvr>
                                        <p:cTn id="26" dur="500" fill="hold"/>
                                        <p:tgtEl>
                                          <p:spTgt spid="5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 grpId="0" uiExpand="1" build="p" animBg="1"/>
      <p:bldP spid="580"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1789" y="445314"/>
            <a:ext cx="2590774" cy="461665"/>
          </a:xfrm>
          <a:prstGeom prst="rect">
            <a:avLst/>
          </a:prstGeom>
        </p:spPr>
        <p:txBody>
          <a:bodyPr wrap="none">
            <a:spAutoFit/>
          </a:bodyPr>
          <a:lstStyle/>
          <a:p>
            <a:r>
              <a:rPr lang="en-US" sz="2400" b="1">
                <a:solidFill>
                  <a:schemeClr val="accent2"/>
                </a:solidFill>
              </a:rPr>
              <a:t>a) Vùng nút lệnh</a:t>
            </a:r>
          </a:p>
        </p:txBody>
      </p:sp>
      <p:sp>
        <p:nvSpPr>
          <p:cNvPr id="7" name="Rectangle 6"/>
          <p:cNvSpPr/>
          <p:nvPr/>
        </p:nvSpPr>
        <p:spPr>
          <a:xfrm>
            <a:off x="441787" y="906979"/>
            <a:ext cx="8393985" cy="1938992"/>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vi-VN" sz="2000" smtClean="0"/>
              <a:t>Ở </a:t>
            </a:r>
            <a:r>
              <a:rPr lang="vi-VN" sz="2000"/>
              <a:t>phía trên cùng của cửa sổ làm việc là vùng nút lệnh gồm nhiều dải lệnh nằm đè lên nhau.</a:t>
            </a:r>
          </a:p>
          <a:p>
            <a:pPr marL="342900" indent="-342900" algn="just">
              <a:lnSpc>
                <a:spcPct val="150000"/>
              </a:lnSpc>
              <a:buFont typeface="Arial" panose="020B0604020202020204" pitchFamily="34" charset="0"/>
              <a:buChar char="•"/>
            </a:pPr>
            <a:r>
              <a:rPr lang="vi-VN" sz="2000" smtClean="0"/>
              <a:t>Các </a:t>
            </a:r>
            <a:r>
              <a:rPr lang="vi-VN" sz="2000"/>
              <a:t>thẻ (tab) để mở các dải lệnh </a:t>
            </a:r>
            <a:r>
              <a:rPr lang="vi-VN" sz="2000" b="1"/>
              <a:t>File</a:t>
            </a:r>
            <a:r>
              <a:rPr lang="vi-VN" sz="2000"/>
              <a:t>, </a:t>
            </a:r>
            <a:r>
              <a:rPr lang="vi-VN" sz="2000" b="1"/>
              <a:t>Home</a:t>
            </a:r>
            <a:r>
              <a:rPr lang="vi-VN" sz="2000"/>
              <a:t>, </a:t>
            </a:r>
            <a:r>
              <a:rPr lang="vi-VN" sz="2000" b="1"/>
              <a:t>Create</a:t>
            </a:r>
            <a:r>
              <a:rPr lang="vi-VN" sz="2000"/>
              <a:t>, </a:t>
            </a:r>
            <a:r>
              <a:rPr lang="vi-VN" sz="2000" b="1"/>
              <a:t>External Data</a:t>
            </a:r>
            <a:r>
              <a:rPr lang="vi-VN" sz="2000"/>
              <a:t>, </a:t>
            </a:r>
            <a:r>
              <a:rPr lang="vi-VN" sz="2000" b="1"/>
              <a:t>Database Tools</a:t>
            </a:r>
            <a:r>
              <a:rPr lang="vi-VN" sz="2000" smtClean="0"/>
              <a:t>,...</a:t>
            </a:r>
            <a:endParaRPr lang="vi-VN" sz="2000"/>
          </a:p>
        </p:txBody>
      </p:sp>
      <p:pic>
        <p:nvPicPr>
          <p:cNvPr id="9" name="Picture 8"/>
          <p:cNvPicPr>
            <a:picLocks noChangeAspect="1"/>
          </p:cNvPicPr>
          <p:nvPr/>
        </p:nvPicPr>
        <p:blipFill>
          <a:blip r:embed="rId2"/>
          <a:stretch>
            <a:fillRect/>
          </a:stretch>
        </p:blipFill>
        <p:spPr>
          <a:xfrm>
            <a:off x="901607" y="2884153"/>
            <a:ext cx="7474344" cy="1012024"/>
          </a:xfrm>
          <a:prstGeom prst="rect">
            <a:avLst/>
          </a:prstGeom>
        </p:spPr>
      </p:pic>
      <p:sp>
        <p:nvSpPr>
          <p:cNvPr id="10" name="Rectangle 9"/>
          <p:cNvSpPr/>
          <p:nvPr/>
        </p:nvSpPr>
        <p:spPr>
          <a:xfrm>
            <a:off x="441787" y="4006279"/>
            <a:ext cx="8393985" cy="1015663"/>
          </a:xfrm>
          <a:prstGeom prst="rect">
            <a:avLst/>
          </a:prstGeom>
        </p:spPr>
        <p:txBody>
          <a:bodyPr wrap="square">
            <a:spAutoFit/>
          </a:bodyPr>
          <a:lstStyle/>
          <a:p>
            <a:pPr marL="342900" lvl="0" indent="-342900" algn="just">
              <a:lnSpc>
                <a:spcPct val="150000"/>
              </a:lnSpc>
              <a:buFont typeface="Arial" panose="020B0604020202020204" pitchFamily="34" charset="0"/>
              <a:buChar char="•"/>
            </a:pPr>
            <a:r>
              <a:rPr lang="vi-VN" sz="2000"/>
              <a:t>Access làm thay đổi các thành phần trong vùng nút lệnh trong vùng làm việc tùy theo đối tượng đang làm việc.</a:t>
            </a:r>
          </a:p>
        </p:txBody>
      </p:sp>
    </p:spTree>
    <p:extLst>
      <p:ext uri="{BB962C8B-B14F-4D97-AF65-F5344CB8AC3E}">
        <p14:creationId xmlns:p14="http://schemas.microsoft.com/office/powerpoint/2010/main" val="99945612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anim calcmode="lin" valueType="num">
                                      <p:cBhvr>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
                                        <p:tgtEl>
                                          <p:spTgt spid="7">
                                            <p:txEl>
                                              <p:pRg st="1" end="1"/>
                                            </p:txEl>
                                          </p:spTgt>
                                        </p:tgtEl>
                                      </p:cBhvr>
                                    </p:animEffect>
                                    <p:anim calcmode="lin" valueType="num">
                                      <p:cBhvr>
                                        <p:cTn id="20"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7">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anim calcmode="lin" valueType="num">
                                      <p:cBhvr>
                                        <p:cTn id="25" dur="500" fill="hold"/>
                                        <p:tgtEl>
                                          <p:spTgt spid="9"/>
                                        </p:tgtEl>
                                        <p:attrNameLst>
                                          <p:attrName>ppt_x</p:attrName>
                                        </p:attrNameLst>
                                      </p:cBhvr>
                                      <p:tavLst>
                                        <p:tav tm="0">
                                          <p:val>
                                            <p:strVal val="#ppt_x"/>
                                          </p:val>
                                        </p:tav>
                                        <p:tav tm="100000">
                                          <p:val>
                                            <p:strVal val="#ppt_x"/>
                                          </p:val>
                                        </p:tav>
                                      </p:tavLst>
                                    </p:anim>
                                    <p:anim calcmode="lin" valueType="num">
                                      <p:cBhvr>
                                        <p:cTn id="26"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18069" y="578788"/>
            <a:ext cx="3134191" cy="461665"/>
          </a:xfrm>
          <a:prstGeom prst="rect">
            <a:avLst/>
          </a:prstGeom>
        </p:spPr>
        <p:txBody>
          <a:bodyPr wrap="none">
            <a:spAutoFit/>
          </a:bodyPr>
          <a:lstStyle/>
          <a:p>
            <a:r>
              <a:rPr lang="vi-VN" sz="2400" b="1">
                <a:solidFill>
                  <a:schemeClr val="accent2"/>
                </a:solidFill>
              </a:rPr>
              <a:t>b) Vùng điều hướng</a:t>
            </a:r>
            <a:endParaRPr lang="en-US" sz="2400" b="1">
              <a:solidFill>
                <a:schemeClr val="accent2"/>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614" t="27965" r="81474" b="10112"/>
          <a:stretch/>
        </p:blipFill>
        <p:spPr>
          <a:xfrm>
            <a:off x="6647380" y="493159"/>
            <a:ext cx="2003460" cy="4436230"/>
          </a:xfrm>
          <a:prstGeom prst="rect">
            <a:avLst/>
          </a:prstGeom>
        </p:spPr>
      </p:pic>
      <p:grpSp>
        <p:nvGrpSpPr>
          <p:cNvPr id="11" name="Group 10"/>
          <p:cNvGrpSpPr/>
          <p:nvPr/>
        </p:nvGrpSpPr>
        <p:grpSpPr>
          <a:xfrm>
            <a:off x="618069" y="1204839"/>
            <a:ext cx="5638893" cy="2932066"/>
            <a:chOff x="618069" y="1204839"/>
            <a:chExt cx="5638893" cy="2932066"/>
          </a:xfrm>
        </p:grpSpPr>
        <p:sp>
          <p:nvSpPr>
            <p:cNvPr id="4" name="Rectangle 3"/>
            <p:cNvSpPr/>
            <p:nvPr/>
          </p:nvSpPr>
          <p:spPr>
            <a:xfrm>
              <a:off x="618069" y="1204839"/>
              <a:ext cx="5638893" cy="958660"/>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vi-VN" sz="2000" smtClean="0"/>
                <a:t>Vùng </a:t>
              </a:r>
              <a:r>
                <a:rPr lang="vi-VN" sz="2000"/>
                <a:t>điều hướng hiển thị các đối tượng trong một CSDL</a:t>
              </a:r>
              <a:r>
                <a:rPr lang="vi-VN" sz="2000" smtClean="0"/>
                <a:t>.</a:t>
              </a:r>
              <a:endParaRPr lang="vi-VN" sz="2000"/>
            </a:p>
          </p:txBody>
        </p:sp>
        <p:sp>
          <p:nvSpPr>
            <p:cNvPr id="7" name="Rectangle 6"/>
            <p:cNvSpPr/>
            <p:nvPr/>
          </p:nvSpPr>
          <p:spPr>
            <a:xfrm>
              <a:off x="618069" y="2410078"/>
              <a:ext cx="5638893" cy="1015663"/>
            </a:xfrm>
            <a:prstGeom prst="rect">
              <a:avLst/>
            </a:prstGeom>
          </p:spPr>
          <p:txBody>
            <a:bodyPr wrap="square">
              <a:spAutoFit/>
            </a:bodyPr>
            <a:lstStyle/>
            <a:p>
              <a:pPr marL="342900" lvl="0" indent="-342900" algn="just">
                <a:lnSpc>
                  <a:spcPct val="150000"/>
                </a:lnSpc>
                <a:buFont typeface="Arial" panose="020B0604020202020204" pitchFamily="34" charset="0"/>
                <a:buChar char="•"/>
              </a:pPr>
              <a:r>
                <a:rPr lang="vi-VN" sz="2000"/>
                <a:t>Mỗi đối tượng được thể hiện dưới dạng một biểu tượng kèm với tên của nó.</a:t>
              </a:r>
            </a:p>
          </p:txBody>
        </p:sp>
        <p:grpSp>
          <p:nvGrpSpPr>
            <p:cNvPr id="10" name="Group 9"/>
            <p:cNvGrpSpPr/>
            <p:nvPr/>
          </p:nvGrpSpPr>
          <p:grpSpPr>
            <a:xfrm>
              <a:off x="618069" y="3672320"/>
              <a:ext cx="4844596" cy="464585"/>
              <a:chOff x="582803" y="3459500"/>
              <a:chExt cx="4844596" cy="464585"/>
            </a:xfrm>
          </p:grpSpPr>
          <p:sp>
            <p:nvSpPr>
              <p:cNvPr id="6" name="Rectangle 5"/>
              <p:cNvSpPr/>
              <p:nvPr/>
            </p:nvSpPr>
            <p:spPr>
              <a:xfrm>
                <a:off x="582803" y="3523975"/>
                <a:ext cx="4844596" cy="400110"/>
              </a:xfrm>
              <a:prstGeom prst="rect">
                <a:avLst/>
              </a:prstGeom>
            </p:spPr>
            <p:txBody>
              <a:bodyPr wrap="none">
                <a:spAutoFit/>
              </a:bodyPr>
              <a:lstStyle/>
              <a:p>
                <a:pPr marL="342900" indent="-342900" algn="just">
                  <a:buFont typeface="Arial" panose="020B0604020202020204" pitchFamily="34" charset="0"/>
                  <a:buChar char="•"/>
                </a:pPr>
                <a:r>
                  <a:rPr lang="fr-FR" sz="2000"/>
                  <a:t>Ví dụ:  </a:t>
                </a:r>
                <a:r>
                  <a:rPr lang="vi-VN" sz="2000" smtClean="0"/>
                  <a:t>       </a:t>
                </a:r>
                <a:r>
                  <a:rPr lang="fr-FR" sz="2000" smtClean="0"/>
                  <a:t>là </a:t>
                </a:r>
                <a:r>
                  <a:rPr lang="fr-FR" sz="2000"/>
                  <a:t>bảng,  </a:t>
                </a:r>
                <a:r>
                  <a:rPr lang="vi-VN" sz="2000" smtClean="0"/>
                  <a:t>     </a:t>
                </a:r>
                <a:r>
                  <a:rPr lang="fr-FR" sz="2000" smtClean="0"/>
                  <a:t> </a:t>
                </a:r>
                <a:r>
                  <a:rPr lang="vi-VN" sz="2000" smtClean="0"/>
                  <a:t> </a:t>
                </a:r>
                <a:r>
                  <a:rPr lang="fr-FR" sz="2000" smtClean="0"/>
                  <a:t>là </a:t>
                </a:r>
                <a:r>
                  <a:rPr lang="fr-FR" sz="2000"/>
                  <a:t>truy vấn,...</a:t>
                </a:r>
                <a:endParaRPr lang="en-US" sz="2000"/>
              </a:p>
            </p:txBody>
          </p:sp>
          <p:pic>
            <p:nvPicPr>
              <p:cNvPr id="8" name="Picture 7"/>
              <p:cNvPicPr/>
              <p:nvPr/>
            </p:nvPicPr>
            <p:blipFill>
              <a:blip r:embed="rId3"/>
              <a:srcRect/>
              <a:stretch>
                <a:fillRect/>
              </a:stretch>
            </p:blipFill>
            <p:spPr>
              <a:xfrm>
                <a:off x="1791988" y="3523975"/>
                <a:ext cx="393176" cy="328690"/>
              </a:xfrm>
              <a:prstGeom prst="rect">
                <a:avLst/>
              </a:prstGeom>
              <a:ln/>
            </p:spPr>
          </p:pic>
          <p:pic>
            <p:nvPicPr>
              <p:cNvPr id="9" name="Picture 8"/>
              <p:cNvPicPr/>
              <p:nvPr/>
            </p:nvPicPr>
            <p:blipFill>
              <a:blip r:embed="rId4"/>
              <a:srcRect/>
              <a:stretch>
                <a:fillRect/>
              </a:stretch>
            </p:blipFill>
            <p:spPr>
              <a:xfrm>
                <a:off x="3313949" y="3459500"/>
                <a:ext cx="438311" cy="393165"/>
              </a:xfrm>
              <a:prstGeom prst="rect">
                <a:avLst/>
              </a:prstGeom>
              <a:ln/>
            </p:spPr>
          </p:pic>
        </p:grpSp>
      </p:grpSp>
    </p:spTree>
    <p:extLst>
      <p:ext uri="{BB962C8B-B14F-4D97-AF65-F5344CB8AC3E}">
        <p14:creationId xmlns:p14="http://schemas.microsoft.com/office/powerpoint/2010/main" val="1703041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anim calcmode="lin" valueType="num">
                                      <p:cBhvr>
                                        <p:cTn id="17" dur="500" fill="hold"/>
                                        <p:tgtEl>
                                          <p:spTgt spid="11"/>
                                        </p:tgtEl>
                                        <p:attrNameLst>
                                          <p:attrName>ppt_x</p:attrName>
                                        </p:attrNameLst>
                                      </p:cBhvr>
                                      <p:tavLst>
                                        <p:tav tm="0">
                                          <p:val>
                                            <p:strVal val="#ppt_x"/>
                                          </p:val>
                                        </p:tav>
                                        <p:tav tm="100000">
                                          <p:val>
                                            <p:strVal val="#ppt_x"/>
                                          </p:val>
                                        </p:tav>
                                      </p:tavLst>
                                    </p:anim>
                                    <p:anim calcmode="lin" valueType="num">
                                      <p:cBhvr>
                                        <p:cTn id="1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2364" y="517141"/>
            <a:ext cx="2611612" cy="461665"/>
          </a:xfrm>
          <a:prstGeom prst="rect">
            <a:avLst/>
          </a:prstGeom>
        </p:spPr>
        <p:txBody>
          <a:bodyPr wrap="none">
            <a:spAutoFit/>
          </a:bodyPr>
          <a:lstStyle/>
          <a:p>
            <a:r>
              <a:rPr lang="en-US" sz="2400" b="1">
                <a:solidFill>
                  <a:schemeClr val="accent2"/>
                </a:solidFill>
              </a:rPr>
              <a:t>c) Vùng làm việc</a:t>
            </a:r>
          </a:p>
        </p:txBody>
      </p:sp>
      <p:pic>
        <p:nvPicPr>
          <p:cNvPr id="8" name="Picture 7"/>
          <p:cNvPicPr>
            <a:picLocks noChangeAspect="1"/>
          </p:cNvPicPr>
          <p:nvPr/>
        </p:nvPicPr>
        <p:blipFill>
          <a:blip r:embed="rId2"/>
          <a:stretch>
            <a:fillRect/>
          </a:stretch>
        </p:blipFill>
        <p:spPr>
          <a:xfrm>
            <a:off x="748687" y="1168888"/>
            <a:ext cx="7687722" cy="3792041"/>
          </a:xfrm>
          <a:prstGeom prst="rect">
            <a:avLst/>
          </a:prstGeom>
        </p:spPr>
      </p:pic>
    </p:spTree>
    <p:extLst>
      <p:ext uri="{BB962C8B-B14F-4D97-AF65-F5344CB8AC3E}">
        <p14:creationId xmlns:p14="http://schemas.microsoft.com/office/powerpoint/2010/main" val="27891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2364" y="517141"/>
            <a:ext cx="3562194" cy="461665"/>
          </a:xfrm>
          <a:prstGeom prst="rect">
            <a:avLst/>
          </a:prstGeom>
        </p:spPr>
        <p:txBody>
          <a:bodyPr wrap="none">
            <a:spAutoFit/>
          </a:bodyPr>
          <a:lstStyle/>
          <a:p>
            <a:r>
              <a:rPr lang="vi-VN" sz="2400" b="1" smtClean="0">
                <a:solidFill>
                  <a:schemeClr val="accent2"/>
                </a:solidFill>
              </a:rPr>
              <a:t>d) Thay đổi khung nhìn</a:t>
            </a:r>
            <a:endParaRPr lang="en-US" sz="2400" b="1">
              <a:solidFill>
                <a:schemeClr val="accent2"/>
              </a:solidFill>
            </a:endParaRPr>
          </a:p>
        </p:txBody>
      </p:sp>
      <p:grpSp>
        <p:nvGrpSpPr>
          <p:cNvPr id="23" name="Group 22"/>
          <p:cNvGrpSpPr/>
          <p:nvPr/>
        </p:nvGrpSpPr>
        <p:grpSpPr>
          <a:xfrm>
            <a:off x="498381" y="1314972"/>
            <a:ext cx="2583865" cy="3421415"/>
            <a:chOff x="498381" y="1314972"/>
            <a:chExt cx="2583865" cy="3421415"/>
          </a:xfrm>
        </p:grpSpPr>
        <p:grpSp>
          <p:nvGrpSpPr>
            <p:cNvPr id="16" name="Group 15"/>
            <p:cNvGrpSpPr/>
            <p:nvPr/>
          </p:nvGrpSpPr>
          <p:grpSpPr>
            <a:xfrm>
              <a:off x="1029752" y="1314972"/>
              <a:ext cx="1519017" cy="554805"/>
              <a:chOff x="1029752" y="1314972"/>
              <a:chExt cx="1519017" cy="554805"/>
            </a:xfrm>
          </p:grpSpPr>
          <p:sp>
            <p:nvSpPr>
              <p:cNvPr id="14" name="Rounded Rectangle 13"/>
              <p:cNvSpPr/>
              <p:nvPr/>
            </p:nvSpPr>
            <p:spPr>
              <a:xfrm>
                <a:off x="1039248" y="1314972"/>
                <a:ext cx="1500027" cy="554805"/>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029752" y="1338292"/>
                <a:ext cx="1519017" cy="400110"/>
              </a:xfrm>
              <a:prstGeom prst="rect">
                <a:avLst/>
              </a:prstGeom>
              <a:noFill/>
            </p:spPr>
            <p:txBody>
              <a:bodyPr wrap="square" rtlCol="0">
                <a:spAutoFit/>
              </a:bodyPr>
              <a:lstStyle/>
              <a:p>
                <a:pPr algn="ctr"/>
                <a:r>
                  <a:rPr lang="vi-VN" sz="2000" b="1" smtClean="0">
                    <a:solidFill>
                      <a:schemeClr val="accent4"/>
                    </a:solidFill>
                  </a:rPr>
                  <a:t>Cách 1</a:t>
                </a:r>
                <a:endParaRPr lang="en-US" sz="2000" b="1">
                  <a:solidFill>
                    <a:schemeClr val="accent4"/>
                  </a:solidFill>
                </a:endParaRPr>
              </a:p>
            </p:txBody>
          </p:sp>
        </p:grpSp>
        <p:grpSp>
          <p:nvGrpSpPr>
            <p:cNvPr id="6" name="Group 5"/>
            <p:cNvGrpSpPr/>
            <p:nvPr/>
          </p:nvGrpSpPr>
          <p:grpSpPr>
            <a:xfrm>
              <a:off x="498381" y="1761721"/>
              <a:ext cx="2583865" cy="2974666"/>
              <a:chOff x="475180" y="1535689"/>
              <a:chExt cx="2280862" cy="2974666"/>
            </a:xfrm>
          </p:grpSpPr>
          <p:sp>
            <p:nvSpPr>
              <p:cNvPr id="4" name="Rounded Rectangle 3"/>
              <p:cNvSpPr/>
              <p:nvPr/>
            </p:nvSpPr>
            <p:spPr>
              <a:xfrm>
                <a:off x="475180" y="1535689"/>
                <a:ext cx="2280862" cy="2974666"/>
              </a:xfrm>
              <a:prstGeom prst="roundRect">
                <a:avLst>
                  <a:gd name="adj" fmla="val 5713"/>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29118" y="1535689"/>
                <a:ext cx="2172985" cy="2805320"/>
              </a:xfrm>
              <a:prstGeom prst="rect">
                <a:avLst/>
              </a:prstGeom>
            </p:spPr>
            <p:txBody>
              <a:bodyPr wrap="square">
                <a:spAutoFit/>
              </a:bodyPr>
              <a:lstStyle/>
              <a:p>
                <a:pPr algn="just">
                  <a:lnSpc>
                    <a:spcPct val="150000"/>
                  </a:lnSpc>
                </a:pPr>
                <a:r>
                  <a:rPr lang="en-US" sz="2000"/>
                  <a:t>Nháy chuột vào nút lệnh </a:t>
                </a:r>
                <a:r>
                  <a:rPr lang="en-US" sz="2000" b="1"/>
                  <a:t>View</a:t>
                </a:r>
                <a:r>
                  <a:rPr lang="en-US" sz="2000"/>
                  <a:t> để hiển thị danh sách chọn khung nhìn, sau đó chọn khung nhìn thích hợp</a:t>
                </a:r>
                <a:r>
                  <a:rPr lang="en-US" sz="2000" smtClean="0"/>
                  <a:t>.</a:t>
                </a:r>
                <a:endParaRPr lang="vi-VN" sz="2000" smtClean="0"/>
              </a:p>
            </p:txBody>
          </p:sp>
        </p:grpSp>
      </p:grpSp>
      <p:grpSp>
        <p:nvGrpSpPr>
          <p:cNvPr id="24" name="Group 23"/>
          <p:cNvGrpSpPr/>
          <p:nvPr/>
        </p:nvGrpSpPr>
        <p:grpSpPr>
          <a:xfrm>
            <a:off x="3352884" y="1314972"/>
            <a:ext cx="2583865" cy="3421416"/>
            <a:chOff x="3352884" y="1314972"/>
            <a:chExt cx="2583865" cy="3421416"/>
          </a:xfrm>
        </p:grpSpPr>
        <p:grpSp>
          <p:nvGrpSpPr>
            <p:cNvPr id="17" name="Group 16"/>
            <p:cNvGrpSpPr/>
            <p:nvPr/>
          </p:nvGrpSpPr>
          <p:grpSpPr>
            <a:xfrm>
              <a:off x="3873561" y="1314972"/>
              <a:ext cx="1519017" cy="554805"/>
              <a:chOff x="1029752" y="1314972"/>
              <a:chExt cx="1519017" cy="554805"/>
            </a:xfrm>
          </p:grpSpPr>
          <p:sp>
            <p:nvSpPr>
              <p:cNvPr id="18" name="Rounded Rectangle 17"/>
              <p:cNvSpPr/>
              <p:nvPr/>
            </p:nvSpPr>
            <p:spPr>
              <a:xfrm>
                <a:off x="1039248" y="1314972"/>
                <a:ext cx="1500027" cy="554805"/>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029752" y="1338292"/>
                <a:ext cx="1519017" cy="400110"/>
              </a:xfrm>
              <a:prstGeom prst="rect">
                <a:avLst/>
              </a:prstGeom>
              <a:noFill/>
            </p:spPr>
            <p:txBody>
              <a:bodyPr wrap="square" rtlCol="0">
                <a:spAutoFit/>
              </a:bodyPr>
              <a:lstStyle/>
              <a:p>
                <a:pPr algn="ctr"/>
                <a:r>
                  <a:rPr lang="vi-VN" sz="2000" b="1" smtClean="0">
                    <a:solidFill>
                      <a:schemeClr val="accent4"/>
                    </a:solidFill>
                  </a:rPr>
                  <a:t>Cách 2</a:t>
                </a:r>
                <a:endParaRPr lang="en-US" sz="2000" b="1">
                  <a:solidFill>
                    <a:schemeClr val="accent4"/>
                  </a:solidFill>
                </a:endParaRPr>
              </a:p>
            </p:txBody>
          </p:sp>
        </p:grpSp>
        <p:grpSp>
          <p:nvGrpSpPr>
            <p:cNvPr id="7" name="Group 6"/>
            <p:cNvGrpSpPr/>
            <p:nvPr/>
          </p:nvGrpSpPr>
          <p:grpSpPr>
            <a:xfrm>
              <a:off x="3352884" y="1761720"/>
              <a:ext cx="2583865" cy="2974668"/>
              <a:chOff x="475180" y="1535689"/>
              <a:chExt cx="2280862" cy="2974668"/>
            </a:xfrm>
          </p:grpSpPr>
          <p:sp>
            <p:nvSpPr>
              <p:cNvPr id="8" name="Rounded Rectangle 7"/>
              <p:cNvSpPr/>
              <p:nvPr/>
            </p:nvSpPr>
            <p:spPr>
              <a:xfrm>
                <a:off x="475180" y="1535689"/>
                <a:ext cx="2280862" cy="2974668"/>
              </a:xfrm>
              <a:prstGeom prst="roundRect">
                <a:avLst>
                  <a:gd name="adj" fmla="val 5713"/>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29118" y="1535689"/>
                <a:ext cx="2172985" cy="2343655"/>
              </a:xfrm>
              <a:prstGeom prst="rect">
                <a:avLst/>
              </a:prstGeom>
            </p:spPr>
            <p:txBody>
              <a:bodyPr wrap="square">
                <a:spAutoFit/>
              </a:bodyPr>
              <a:lstStyle/>
              <a:p>
                <a:pPr algn="just">
                  <a:lnSpc>
                    <a:spcPct val="150000"/>
                  </a:lnSpc>
                </a:pPr>
                <a:r>
                  <a:rPr lang="vi-VN" sz="2000"/>
                  <a:t>Nháy chuột vào các nút lệnh chọn khung nhìn có sẵn ở góc phải dưới của cửa sổ Access.</a:t>
                </a:r>
                <a:endParaRPr lang="en-US" sz="2000"/>
              </a:p>
            </p:txBody>
          </p:sp>
        </p:grpSp>
      </p:grpSp>
      <p:grpSp>
        <p:nvGrpSpPr>
          <p:cNvPr id="25" name="Group 24"/>
          <p:cNvGrpSpPr/>
          <p:nvPr/>
        </p:nvGrpSpPr>
        <p:grpSpPr>
          <a:xfrm>
            <a:off x="6186146" y="1314969"/>
            <a:ext cx="2583865" cy="3421419"/>
            <a:chOff x="6186146" y="1314969"/>
            <a:chExt cx="2583865" cy="3421419"/>
          </a:xfrm>
        </p:grpSpPr>
        <p:grpSp>
          <p:nvGrpSpPr>
            <p:cNvPr id="20" name="Group 19"/>
            <p:cNvGrpSpPr/>
            <p:nvPr/>
          </p:nvGrpSpPr>
          <p:grpSpPr>
            <a:xfrm>
              <a:off x="6718568" y="1314969"/>
              <a:ext cx="1519017" cy="554805"/>
              <a:chOff x="1029752" y="1314972"/>
              <a:chExt cx="1519017" cy="554805"/>
            </a:xfrm>
          </p:grpSpPr>
          <p:sp>
            <p:nvSpPr>
              <p:cNvPr id="21" name="Rounded Rectangle 20"/>
              <p:cNvSpPr/>
              <p:nvPr/>
            </p:nvSpPr>
            <p:spPr>
              <a:xfrm>
                <a:off x="1039248" y="1314972"/>
                <a:ext cx="1500027" cy="554805"/>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029752" y="1338292"/>
                <a:ext cx="1519017" cy="400110"/>
              </a:xfrm>
              <a:prstGeom prst="rect">
                <a:avLst/>
              </a:prstGeom>
              <a:noFill/>
            </p:spPr>
            <p:txBody>
              <a:bodyPr wrap="square" rtlCol="0">
                <a:spAutoFit/>
              </a:bodyPr>
              <a:lstStyle/>
              <a:p>
                <a:pPr algn="ctr"/>
                <a:r>
                  <a:rPr lang="vi-VN" sz="2000" b="1" smtClean="0">
                    <a:solidFill>
                      <a:schemeClr val="accent4"/>
                    </a:solidFill>
                  </a:rPr>
                  <a:t>Cách 3</a:t>
                </a:r>
                <a:endParaRPr lang="en-US" sz="2000" b="1">
                  <a:solidFill>
                    <a:schemeClr val="accent4"/>
                  </a:solidFill>
                </a:endParaRPr>
              </a:p>
            </p:txBody>
          </p:sp>
        </p:grpSp>
        <p:grpSp>
          <p:nvGrpSpPr>
            <p:cNvPr id="10" name="Group 9"/>
            <p:cNvGrpSpPr/>
            <p:nvPr/>
          </p:nvGrpSpPr>
          <p:grpSpPr>
            <a:xfrm>
              <a:off x="6186146" y="1761720"/>
              <a:ext cx="2583865" cy="2974668"/>
              <a:chOff x="475180" y="1535689"/>
              <a:chExt cx="2280862" cy="2974668"/>
            </a:xfrm>
          </p:grpSpPr>
          <p:sp>
            <p:nvSpPr>
              <p:cNvPr id="11" name="Rounded Rectangle 10"/>
              <p:cNvSpPr/>
              <p:nvPr/>
            </p:nvSpPr>
            <p:spPr>
              <a:xfrm>
                <a:off x="475180" y="1535689"/>
                <a:ext cx="2280862" cy="2974668"/>
              </a:xfrm>
              <a:prstGeom prst="roundRect">
                <a:avLst>
                  <a:gd name="adj" fmla="val 5713"/>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29118" y="1535689"/>
                <a:ext cx="2172985" cy="2805320"/>
              </a:xfrm>
              <a:prstGeom prst="rect">
                <a:avLst/>
              </a:prstGeom>
            </p:spPr>
            <p:txBody>
              <a:bodyPr wrap="square">
                <a:spAutoFit/>
              </a:bodyPr>
              <a:lstStyle/>
              <a:p>
                <a:pPr algn="just">
                  <a:lnSpc>
                    <a:spcPct val="150000"/>
                  </a:lnSpc>
                </a:pPr>
                <a:r>
                  <a:rPr lang="fr-FR" sz="2000"/>
                  <a:t>(Dùng bảng chọn nổi lên) Nháy chuột phải lên thẻ của đối tượng đang mở và chọn khung nhìn thích hợp.</a:t>
                </a:r>
                <a:endParaRPr lang="en-US" sz="2000"/>
              </a:p>
            </p:txBody>
          </p:sp>
        </p:grpSp>
      </p:grpSp>
    </p:spTree>
    <p:extLst>
      <p:ext uri="{BB962C8B-B14F-4D97-AF65-F5344CB8AC3E}">
        <p14:creationId xmlns:p14="http://schemas.microsoft.com/office/powerpoint/2010/main" val="119794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anim calcmode="lin" valueType="num">
                                      <p:cBhvr>
                                        <p:cTn id="19" dur="500" fill="hold"/>
                                        <p:tgtEl>
                                          <p:spTgt spid="24"/>
                                        </p:tgtEl>
                                        <p:attrNameLst>
                                          <p:attrName>ppt_x</p:attrName>
                                        </p:attrNameLst>
                                      </p:cBhvr>
                                      <p:tavLst>
                                        <p:tav tm="0">
                                          <p:val>
                                            <p:strVal val="#ppt_x"/>
                                          </p:val>
                                        </p:tav>
                                        <p:tav tm="100000">
                                          <p:val>
                                            <p:strVal val="#ppt_x"/>
                                          </p:val>
                                        </p:tav>
                                      </p:tavLst>
                                    </p:anim>
                                    <p:anim calcmode="lin" valueType="num">
                                      <p:cBhvr>
                                        <p:cTn id="20" dur="500" fill="hold"/>
                                        <p:tgtEl>
                                          <p:spTgt spid="2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anim calcmode="lin" valueType="num">
                                      <p:cBhvr>
                                        <p:cTn id="25" dur="500" fill="hold"/>
                                        <p:tgtEl>
                                          <p:spTgt spid="25"/>
                                        </p:tgtEl>
                                        <p:attrNameLst>
                                          <p:attrName>ppt_x</p:attrName>
                                        </p:attrNameLst>
                                      </p:cBhvr>
                                      <p:tavLst>
                                        <p:tav tm="0">
                                          <p:val>
                                            <p:strVal val="#ppt_x"/>
                                          </p:val>
                                        </p:tav>
                                        <p:tav tm="100000">
                                          <p:val>
                                            <p:strVal val="#ppt_x"/>
                                          </p:val>
                                        </p:tav>
                                      </p:tavLst>
                                    </p:anim>
                                    <p:anim calcmode="lin" valueType="num">
                                      <p:cBhvr>
                                        <p:cTn id="26"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189859" y="1188784"/>
            <a:ext cx="3361036" cy="2961974"/>
            <a:chOff x="4706974" y="1003850"/>
            <a:chExt cx="3361036" cy="2961974"/>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016" r="26953"/>
            <a:stretch/>
          </p:blipFill>
          <p:spPr>
            <a:xfrm>
              <a:off x="4706974" y="1192849"/>
              <a:ext cx="3361036" cy="2772975"/>
            </a:xfrm>
            <a:prstGeom prst="rect">
              <a:avLst/>
            </a:prstGeom>
          </p:spPr>
        </p:pic>
        <p:grpSp>
          <p:nvGrpSpPr>
            <p:cNvPr id="5" name="Google Shape;600;p40"/>
            <p:cNvGrpSpPr/>
            <p:nvPr/>
          </p:nvGrpSpPr>
          <p:grpSpPr>
            <a:xfrm>
              <a:off x="4706974" y="1003850"/>
              <a:ext cx="3357300" cy="189000"/>
              <a:chOff x="4726988" y="1003850"/>
              <a:chExt cx="3357300" cy="189000"/>
            </a:xfrm>
          </p:grpSpPr>
          <p:sp>
            <p:nvSpPr>
              <p:cNvPr id="6" name="Google Shape;601;p40"/>
              <p:cNvSpPr/>
              <p:nvPr/>
            </p:nvSpPr>
            <p:spPr>
              <a:xfrm>
                <a:off x="4726988" y="1003850"/>
                <a:ext cx="3357300" cy="189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602;p40"/>
              <p:cNvGrpSpPr/>
              <p:nvPr/>
            </p:nvGrpSpPr>
            <p:grpSpPr>
              <a:xfrm>
                <a:off x="7920270" y="1056794"/>
                <a:ext cx="95883" cy="90921"/>
                <a:chOff x="7920270" y="1056794"/>
                <a:chExt cx="95883" cy="90921"/>
              </a:xfrm>
            </p:grpSpPr>
            <p:sp>
              <p:nvSpPr>
                <p:cNvPr id="12" name="Google Shape;603;p40"/>
                <p:cNvSpPr/>
                <p:nvPr/>
              </p:nvSpPr>
              <p:spPr>
                <a:xfrm>
                  <a:off x="7920270" y="1056794"/>
                  <a:ext cx="87301" cy="90921"/>
                </a:xfrm>
                <a:custGeom>
                  <a:avLst/>
                  <a:gdLst/>
                  <a:ahLst/>
                  <a:cxnLst/>
                  <a:rect l="l" t="t" r="r" b="b"/>
                  <a:pathLst>
                    <a:path w="651" h="678" extrusionOk="0">
                      <a:moveTo>
                        <a:pt x="594" y="1"/>
                      </a:moveTo>
                      <a:lnTo>
                        <a:pt x="0" y="621"/>
                      </a:lnTo>
                      <a:lnTo>
                        <a:pt x="57" y="677"/>
                      </a:lnTo>
                      <a:lnTo>
                        <a:pt x="650" y="55"/>
                      </a:lnTo>
                      <a:lnTo>
                        <a:pt x="5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04;p40"/>
                <p:cNvSpPr/>
                <p:nvPr/>
              </p:nvSpPr>
              <p:spPr>
                <a:xfrm>
                  <a:off x="7922013" y="1059208"/>
                  <a:ext cx="94140" cy="87167"/>
                </a:xfrm>
                <a:custGeom>
                  <a:avLst/>
                  <a:gdLst/>
                  <a:ahLst/>
                  <a:cxnLst/>
                  <a:rect l="l" t="t" r="r" b="b"/>
                  <a:pathLst>
                    <a:path w="702" h="650" extrusionOk="0">
                      <a:moveTo>
                        <a:pt x="54" y="1"/>
                      </a:moveTo>
                      <a:lnTo>
                        <a:pt x="0" y="58"/>
                      </a:lnTo>
                      <a:lnTo>
                        <a:pt x="647" y="649"/>
                      </a:lnTo>
                      <a:lnTo>
                        <a:pt x="701" y="592"/>
                      </a:lnTo>
                      <a:lnTo>
                        <a:pt x="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605;p40"/>
              <p:cNvSpPr/>
              <p:nvPr/>
            </p:nvSpPr>
            <p:spPr>
              <a:xfrm>
                <a:off x="7430111" y="1091591"/>
                <a:ext cx="92665" cy="13276"/>
              </a:xfrm>
              <a:custGeom>
                <a:avLst/>
                <a:gdLst/>
                <a:ahLst/>
                <a:cxnLst/>
                <a:rect l="l" t="t" r="r" b="b"/>
                <a:pathLst>
                  <a:path w="691" h="99" extrusionOk="0">
                    <a:moveTo>
                      <a:pt x="1" y="0"/>
                    </a:moveTo>
                    <a:lnTo>
                      <a:pt x="1" y="99"/>
                    </a:lnTo>
                    <a:lnTo>
                      <a:pt x="690" y="99"/>
                    </a:lnTo>
                    <a:lnTo>
                      <a:pt x="6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606;p40"/>
              <p:cNvGrpSpPr/>
              <p:nvPr/>
            </p:nvGrpSpPr>
            <p:grpSpPr>
              <a:xfrm>
                <a:off x="7681638" y="1048975"/>
                <a:ext cx="107100" cy="98525"/>
                <a:chOff x="7681638" y="1048975"/>
                <a:chExt cx="107100" cy="98525"/>
              </a:xfrm>
            </p:grpSpPr>
            <p:sp>
              <p:nvSpPr>
                <p:cNvPr id="10" name="Google Shape;607;p40"/>
                <p:cNvSpPr/>
                <p:nvPr/>
              </p:nvSpPr>
              <p:spPr>
                <a:xfrm>
                  <a:off x="7681638" y="1078500"/>
                  <a:ext cx="69000" cy="690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08;p40"/>
                <p:cNvSpPr/>
                <p:nvPr/>
              </p:nvSpPr>
              <p:spPr>
                <a:xfrm>
                  <a:off x="7719738" y="1048975"/>
                  <a:ext cx="69000" cy="69000"/>
                </a:xfrm>
                <a:prstGeom prst="rect">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6" name="Group 15"/>
          <p:cNvGrpSpPr/>
          <p:nvPr/>
        </p:nvGrpSpPr>
        <p:grpSpPr>
          <a:xfrm rot="238289">
            <a:off x="572514" y="84957"/>
            <a:ext cx="1398315" cy="1347338"/>
            <a:chOff x="645443" y="330290"/>
            <a:chExt cx="1398315" cy="1347338"/>
          </a:xfrm>
        </p:grpSpPr>
        <p:sp>
          <p:nvSpPr>
            <p:cNvPr id="14" name="Explosion 2 13"/>
            <p:cNvSpPr/>
            <p:nvPr/>
          </p:nvSpPr>
          <p:spPr>
            <a:xfrm rot="1466264">
              <a:off x="645443" y="330290"/>
              <a:ext cx="1398315" cy="1347338"/>
            </a:xfrm>
            <a:prstGeom prst="irregularSeal2">
              <a:avLst/>
            </a:prstGeom>
            <a:solidFill>
              <a:srgbClr val="C00000"/>
            </a:solidFill>
            <a:ln w="28575">
              <a:solidFill>
                <a:schemeClr val="accent6"/>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5" name="TextBox 14"/>
            <p:cNvSpPr txBox="1"/>
            <p:nvPr/>
          </p:nvSpPr>
          <p:spPr>
            <a:xfrm rot="20823769">
              <a:off x="801583" y="795087"/>
              <a:ext cx="965771" cy="400110"/>
            </a:xfrm>
            <a:prstGeom prst="rect">
              <a:avLst/>
            </a:prstGeom>
            <a:noFill/>
          </p:spPr>
          <p:txBody>
            <a:bodyPr wrap="square" rtlCol="0">
              <a:spAutoFit/>
            </a:bodyPr>
            <a:lstStyle/>
            <a:p>
              <a:pPr algn="ctr"/>
              <a:r>
                <a:rPr lang="vi-VN" sz="2000" b="1" smtClean="0">
                  <a:solidFill>
                    <a:schemeClr val="accent6"/>
                  </a:solidFill>
                </a:rPr>
                <a:t>Lưu ý</a:t>
              </a:r>
              <a:endParaRPr lang="en-US" sz="2000" b="1">
                <a:solidFill>
                  <a:schemeClr val="accent6"/>
                </a:solidFill>
              </a:endParaRPr>
            </a:p>
          </p:txBody>
        </p:sp>
      </p:grpSp>
      <p:sp>
        <p:nvSpPr>
          <p:cNvPr id="17" name="Rectangle 16"/>
          <p:cNvSpPr/>
          <p:nvPr/>
        </p:nvSpPr>
        <p:spPr>
          <a:xfrm>
            <a:off x="448227" y="1298980"/>
            <a:ext cx="4572000" cy="3323987"/>
          </a:xfrm>
          <a:prstGeom prst="rect">
            <a:avLst/>
          </a:prstGeom>
        </p:spPr>
        <p:txBody>
          <a:bodyPr>
            <a:spAutoFit/>
          </a:bodyPr>
          <a:lstStyle/>
          <a:p>
            <a:pPr marL="342900" indent="-342900" algn="just">
              <a:lnSpc>
                <a:spcPct val="150000"/>
              </a:lnSpc>
              <a:buFont typeface="Wingdings" panose="05000000000000000000" pitchFamily="2" charset="2"/>
              <a:buChar char="§"/>
            </a:pPr>
            <a:r>
              <a:rPr lang="vi-VN" sz="2000" smtClean="0"/>
              <a:t>Cùng </a:t>
            </a:r>
            <a:r>
              <a:rPr lang="vi-VN" sz="2000"/>
              <a:t>một đối tượng có thể chuyển sang các khung nhìn khác nhau để làm các thao tác phù hợp.</a:t>
            </a:r>
          </a:p>
          <a:p>
            <a:pPr marL="342900" indent="-342900" algn="just">
              <a:lnSpc>
                <a:spcPct val="150000"/>
              </a:lnSpc>
              <a:buFont typeface="Wingdings" panose="05000000000000000000" pitchFamily="2" charset="2"/>
              <a:buChar char="§"/>
            </a:pPr>
            <a:r>
              <a:rPr lang="vi-VN" sz="2000" smtClean="0"/>
              <a:t>Nên </a:t>
            </a:r>
            <a:r>
              <a:rPr lang="vi-VN" sz="2000"/>
              <a:t>tận dụng khả năng đáp ứng “thông minh” của Access bằng cách sử dụng bảng chọn nổi lên sau khi nháy chuột phải.</a:t>
            </a:r>
          </a:p>
        </p:txBody>
      </p:sp>
    </p:spTree>
    <p:extLst>
      <p:ext uri="{BB962C8B-B14F-4D97-AF65-F5344CB8AC3E}">
        <p14:creationId xmlns:p14="http://schemas.microsoft.com/office/powerpoint/2010/main" val="300209075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wipe(left)">
                                      <p:cBhvr>
                                        <p:cTn id="14" dur="500"/>
                                        <p:tgtEl>
                                          <p:spTgt spid="1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animEffect transition="in" filter="wipe(left)">
                                      <p:cBhvr>
                                        <p:cTn id="19"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38"/>
          <p:cNvSpPr txBox="1">
            <a:spLocks noGrp="1"/>
          </p:cNvSpPr>
          <p:nvPr>
            <p:ph type="title"/>
          </p:nvPr>
        </p:nvSpPr>
        <p:spPr>
          <a:xfrm>
            <a:off x="3298002" y="2050214"/>
            <a:ext cx="4695291" cy="1785617"/>
          </a:xfrm>
          <a:prstGeom prst="rect">
            <a:avLst/>
          </a:prstGeom>
        </p:spPr>
        <p:txBody>
          <a:bodyPr spcFirstLastPara="1" wrap="square" lIns="91425" tIns="91425" rIns="91425" bIns="91425" anchor="ctr" anchorCtr="0">
            <a:noAutofit/>
          </a:bodyPr>
          <a:lstStyle/>
          <a:p>
            <a:pPr>
              <a:lnSpc>
                <a:spcPct val="150000"/>
              </a:lnSpc>
            </a:pPr>
            <a:r>
              <a:rPr lang="vi-VN" sz="4000" b="1" smtClean="0">
                <a:latin typeface="Arial" panose="020B0604020202020204" pitchFamily="34" charset="0"/>
                <a:cs typeface="Arial" panose="020B0604020202020204" pitchFamily="34" charset="0"/>
              </a:rPr>
              <a:t>CƠ SỞ DỮ LIỆU TRONG ACCESS</a:t>
            </a:r>
            <a:endParaRPr lang="en-US" sz="4000" b="1">
              <a:latin typeface="Arial" panose="020B0604020202020204" pitchFamily="34" charset="0"/>
              <a:cs typeface="Arial" panose="020B0604020202020204" pitchFamily="34" charset="0"/>
            </a:endParaRPr>
          </a:p>
        </p:txBody>
      </p:sp>
      <p:sp>
        <p:nvSpPr>
          <p:cNvPr id="586" name="Google Shape;586;p38"/>
          <p:cNvSpPr txBox="1">
            <a:spLocks noGrp="1"/>
          </p:cNvSpPr>
          <p:nvPr>
            <p:ph type="title" idx="2"/>
          </p:nvPr>
        </p:nvSpPr>
        <p:spPr>
          <a:xfrm>
            <a:off x="1243174" y="2184661"/>
            <a:ext cx="1592493" cy="151672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8000" smtClean="0">
                <a:latin typeface="Arial" panose="020B0604020202020204" pitchFamily="34" charset="0"/>
                <a:cs typeface="Arial" panose="020B0604020202020204" pitchFamily="34" charset="0"/>
              </a:rPr>
              <a:t> </a:t>
            </a:r>
            <a:r>
              <a:rPr lang="en" sz="8000" smtClean="0">
                <a:latin typeface="Arial" panose="020B0604020202020204" pitchFamily="34" charset="0"/>
                <a:cs typeface="Arial" panose="020B0604020202020204" pitchFamily="34" charset="0"/>
              </a:rPr>
              <a:t>0</a:t>
            </a:r>
            <a:r>
              <a:rPr lang="vi-VN" sz="8000" smtClean="0">
                <a:latin typeface="Arial" panose="020B0604020202020204" pitchFamily="34" charset="0"/>
                <a:cs typeface="Arial" panose="020B0604020202020204" pitchFamily="34" charset="0"/>
              </a:rPr>
              <a:t>2</a:t>
            </a:r>
            <a:endParaRPr sz="800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329473" y="3835831"/>
            <a:ext cx="1231499" cy="1170533"/>
          </a:xfrm>
          <a:prstGeom prst="rect">
            <a:avLst/>
          </a:prstGeom>
        </p:spPr>
      </p:pic>
    </p:spTree>
    <p:extLst>
      <p:ext uri="{BB962C8B-B14F-4D97-AF65-F5344CB8AC3E}">
        <p14:creationId xmlns:p14="http://schemas.microsoft.com/office/powerpoint/2010/main" val="3281570478"/>
      </p:ext>
    </p:extLst>
  </p:cSld>
  <p:clrMapOvr>
    <a:masterClrMapping/>
  </p:clrMapOvr>
  <p:transition spd="med">
    <p:blinds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35"/>
          <p:cNvSpPr txBox="1">
            <a:spLocks noGrp="1"/>
          </p:cNvSpPr>
          <p:nvPr>
            <p:ph type="title"/>
          </p:nvPr>
        </p:nvSpPr>
        <p:spPr>
          <a:xfrm>
            <a:off x="730274" y="539996"/>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b="1" smtClean="0">
                <a:latin typeface="Arial" panose="020B0604020202020204" pitchFamily="34" charset="0"/>
                <a:cs typeface="Arial" panose="020B0604020202020204" pitchFamily="34" charset="0"/>
              </a:rPr>
              <a:t>KHỞI ĐỘNG</a:t>
            </a:r>
            <a:endParaRPr sz="3200" b="1">
              <a:latin typeface="Arial" panose="020B0604020202020204" pitchFamily="34" charset="0"/>
              <a:cs typeface="Arial" panose="020B0604020202020204" pitchFamily="34" charset="0"/>
            </a:endParaRPr>
          </a:p>
        </p:txBody>
      </p:sp>
      <p:grpSp>
        <p:nvGrpSpPr>
          <p:cNvPr id="2" name="Group 1"/>
          <p:cNvGrpSpPr/>
          <p:nvPr/>
        </p:nvGrpSpPr>
        <p:grpSpPr>
          <a:xfrm>
            <a:off x="3709764" y="1479478"/>
            <a:ext cx="5043818" cy="2332233"/>
            <a:chOff x="3709764" y="1602769"/>
            <a:chExt cx="4899980" cy="2332233"/>
          </a:xfrm>
        </p:grpSpPr>
        <p:grpSp>
          <p:nvGrpSpPr>
            <p:cNvPr id="7" name="Group 11"/>
            <p:cNvGrpSpPr/>
            <p:nvPr/>
          </p:nvGrpSpPr>
          <p:grpSpPr>
            <a:xfrm flipH="1">
              <a:off x="3709764" y="1602769"/>
              <a:ext cx="4899980" cy="2332233"/>
              <a:chOff x="613300" y="4650"/>
              <a:chExt cx="5624940" cy="2078627"/>
            </a:xfrm>
            <a:solidFill>
              <a:srgbClr val="9BBB59">
                <a:lumMod val="40000"/>
                <a:lumOff val="60000"/>
              </a:srgbClr>
            </a:solidFill>
          </p:grpSpPr>
          <p:sp>
            <p:nvSpPr>
              <p:cNvPr id="8" name="Freeform 12"/>
              <p:cNvSpPr/>
              <p:nvPr/>
            </p:nvSpPr>
            <p:spPr>
              <a:xfrm>
                <a:off x="613300" y="4650"/>
                <a:ext cx="5624940" cy="2078627"/>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solidFill>
                <a:schemeClr val="accent1">
                  <a:lumMod val="20000"/>
                  <a:lumOff val="80000"/>
                </a:schemeClr>
              </a:solidFill>
            </p:spPr>
          </p:sp>
        </p:grpSp>
        <p:sp>
          <p:nvSpPr>
            <p:cNvPr id="3" name="Rectangle 2"/>
            <p:cNvSpPr/>
            <p:nvPr/>
          </p:nvSpPr>
          <p:spPr>
            <a:xfrm>
              <a:off x="4408693" y="1727470"/>
              <a:ext cx="4031371" cy="1938992"/>
            </a:xfrm>
            <a:prstGeom prst="rect">
              <a:avLst/>
            </a:prstGeom>
          </p:spPr>
          <p:txBody>
            <a:bodyPr wrap="square">
              <a:spAutoFit/>
            </a:bodyPr>
            <a:lstStyle/>
            <a:p>
              <a:pPr algn="just">
                <a:lnSpc>
                  <a:spcPct val="150000"/>
                </a:lnSpc>
              </a:pPr>
              <a:r>
                <a:rPr lang="en-US" sz="2000"/>
                <a:t>Một doanh nghiệp nhỏ cần quản lí kho hàng bằng máy tính. Theo em, nên chọn dùng phần mềm ứng dụng nào? Tại sao?</a:t>
              </a:r>
              <a:endParaRPr lang="en-US" sz="2000">
                <a:latin typeface="Arial" panose="020B0604020202020204" pitchFamily="34" charset="0"/>
                <a:cs typeface="Arial" panose="020B0604020202020204" pitchFamily="34" charset="0"/>
              </a:endParaRPr>
            </a:p>
          </p:txBody>
        </p:sp>
      </p:grpSp>
      <p:pic>
        <p:nvPicPr>
          <p:cNvPr id="6" name="Picture 5"/>
          <p:cNvPicPr>
            <a:picLocks noChangeAspect="1"/>
          </p:cNvPicPr>
          <p:nvPr/>
        </p:nvPicPr>
        <p:blipFill>
          <a:blip r:embed="rId3"/>
          <a:stretch>
            <a:fillRect/>
          </a:stretch>
        </p:blipFill>
        <p:spPr>
          <a:xfrm>
            <a:off x="367902" y="1738135"/>
            <a:ext cx="3517697" cy="3249450"/>
          </a:xfrm>
          <a:prstGeom prst="rect">
            <a:avLst/>
          </a:prstGeom>
        </p:spPr>
      </p:pic>
    </p:spTree>
    <p:extLst>
      <p:ext uri="{BB962C8B-B14F-4D97-AF65-F5344CB8AC3E}">
        <p14:creationId xmlns:p14="http://schemas.microsoft.com/office/powerpoint/2010/main" val="136349119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9999" y="646442"/>
            <a:ext cx="7858921" cy="1015663"/>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vi-VN" sz="2000"/>
              <a:t>Một CSDL Access được lưu trong máy tính thành một tệp có đuôi là </a:t>
            </a:r>
            <a:r>
              <a:rPr lang="vi-VN" sz="2000">
                <a:solidFill>
                  <a:srgbClr val="0070C0"/>
                </a:solidFill>
              </a:rPr>
              <a:t>“.accdb</a:t>
            </a:r>
            <a:r>
              <a:rPr lang="vi-VN" sz="2000"/>
              <a:t>”.</a:t>
            </a:r>
            <a:endParaRPr lang="en-US" sz="2000"/>
          </a:p>
        </p:txBody>
      </p:sp>
      <p:sp>
        <p:nvSpPr>
          <p:cNvPr id="4" name="Rectangle 3"/>
          <p:cNvSpPr/>
          <p:nvPr/>
        </p:nvSpPr>
        <p:spPr>
          <a:xfrm>
            <a:off x="719999" y="1798142"/>
            <a:ext cx="6112315" cy="553998"/>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vi-VN" sz="2000" smtClean="0"/>
              <a:t>Có hai cách để tạo một CSDL mới trong Acess:</a:t>
            </a:r>
            <a:endParaRPr lang="en-US" sz="2000"/>
          </a:p>
        </p:txBody>
      </p:sp>
      <p:grpSp>
        <p:nvGrpSpPr>
          <p:cNvPr id="13" name="Group 12"/>
          <p:cNvGrpSpPr/>
          <p:nvPr/>
        </p:nvGrpSpPr>
        <p:grpSpPr>
          <a:xfrm>
            <a:off x="1125104" y="2667836"/>
            <a:ext cx="2583865" cy="1883615"/>
            <a:chOff x="1125105" y="2904142"/>
            <a:chExt cx="2583865" cy="1883615"/>
          </a:xfrm>
        </p:grpSpPr>
        <p:grpSp>
          <p:nvGrpSpPr>
            <p:cNvPr id="5" name="Group 4"/>
            <p:cNvGrpSpPr/>
            <p:nvPr/>
          </p:nvGrpSpPr>
          <p:grpSpPr>
            <a:xfrm>
              <a:off x="1125105" y="2904142"/>
              <a:ext cx="2583865" cy="1883615"/>
              <a:chOff x="498381" y="1314972"/>
              <a:chExt cx="2583865" cy="1883615"/>
            </a:xfrm>
          </p:grpSpPr>
          <p:grpSp>
            <p:nvGrpSpPr>
              <p:cNvPr id="6" name="Group 5"/>
              <p:cNvGrpSpPr/>
              <p:nvPr/>
            </p:nvGrpSpPr>
            <p:grpSpPr>
              <a:xfrm>
                <a:off x="1029752" y="1314972"/>
                <a:ext cx="1519017" cy="554805"/>
                <a:chOff x="1029752" y="1314972"/>
                <a:chExt cx="1519017" cy="554805"/>
              </a:xfrm>
            </p:grpSpPr>
            <p:sp>
              <p:nvSpPr>
                <p:cNvPr id="10" name="Rounded Rectangle 9"/>
                <p:cNvSpPr/>
                <p:nvPr/>
              </p:nvSpPr>
              <p:spPr>
                <a:xfrm>
                  <a:off x="1039248" y="1314972"/>
                  <a:ext cx="1500027" cy="554805"/>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029752" y="1338292"/>
                  <a:ext cx="1519017" cy="400110"/>
                </a:xfrm>
                <a:prstGeom prst="rect">
                  <a:avLst/>
                </a:prstGeom>
                <a:noFill/>
              </p:spPr>
              <p:txBody>
                <a:bodyPr wrap="square" rtlCol="0">
                  <a:spAutoFit/>
                </a:bodyPr>
                <a:lstStyle/>
                <a:p>
                  <a:pPr algn="ctr"/>
                  <a:r>
                    <a:rPr lang="vi-VN" sz="2000" b="1" smtClean="0">
                      <a:solidFill>
                        <a:schemeClr val="accent4"/>
                      </a:solidFill>
                    </a:rPr>
                    <a:t>Cách 1</a:t>
                  </a:r>
                  <a:endParaRPr lang="en-US" sz="2000" b="1">
                    <a:solidFill>
                      <a:schemeClr val="accent4"/>
                    </a:solidFill>
                  </a:endParaRPr>
                </a:p>
              </p:txBody>
            </p:sp>
          </p:grpSp>
          <p:sp>
            <p:nvSpPr>
              <p:cNvPr id="8" name="Rounded Rectangle 7"/>
              <p:cNvSpPr/>
              <p:nvPr/>
            </p:nvSpPr>
            <p:spPr>
              <a:xfrm>
                <a:off x="498381" y="1761721"/>
                <a:ext cx="2583865" cy="1436866"/>
              </a:xfrm>
              <a:prstGeom prst="roundRect">
                <a:avLst>
                  <a:gd name="adj" fmla="val 5713"/>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1224182" y="3562332"/>
              <a:ext cx="2383604" cy="1015663"/>
            </a:xfrm>
            <a:prstGeom prst="rect">
              <a:avLst/>
            </a:prstGeom>
            <a:noFill/>
          </p:spPr>
          <p:txBody>
            <a:bodyPr wrap="square" rtlCol="0">
              <a:spAutoFit/>
            </a:bodyPr>
            <a:lstStyle/>
            <a:p>
              <a:pPr algn="ctr">
                <a:lnSpc>
                  <a:spcPct val="150000"/>
                </a:lnSpc>
              </a:pPr>
              <a:r>
                <a:rPr lang="vi-VN" sz="2000" smtClean="0"/>
                <a:t>Tạo từ khuôn mẫu cho trước</a:t>
              </a:r>
              <a:endParaRPr lang="en-US" sz="2000"/>
            </a:p>
          </p:txBody>
        </p:sp>
      </p:grpSp>
      <p:grpSp>
        <p:nvGrpSpPr>
          <p:cNvPr id="14" name="Group 13"/>
          <p:cNvGrpSpPr/>
          <p:nvPr/>
        </p:nvGrpSpPr>
        <p:grpSpPr>
          <a:xfrm>
            <a:off x="5212507" y="2667807"/>
            <a:ext cx="2583865" cy="1883615"/>
            <a:chOff x="1125105" y="2904142"/>
            <a:chExt cx="2583865" cy="1883615"/>
          </a:xfrm>
        </p:grpSpPr>
        <p:grpSp>
          <p:nvGrpSpPr>
            <p:cNvPr id="15" name="Group 14"/>
            <p:cNvGrpSpPr/>
            <p:nvPr/>
          </p:nvGrpSpPr>
          <p:grpSpPr>
            <a:xfrm>
              <a:off x="1125105" y="2904142"/>
              <a:ext cx="2583865" cy="1883615"/>
              <a:chOff x="498381" y="1314972"/>
              <a:chExt cx="2583865" cy="1883615"/>
            </a:xfrm>
          </p:grpSpPr>
          <p:grpSp>
            <p:nvGrpSpPr>
              <p:cNvPr id="17" name="Group 16"/>
              <p:cNvGrpSpPr/>
              <p:nvPr/>
            </p:nvGrpSpPr>
            <p:grpSpPr>
              <a:xfrm>
                <a:off x="1029752" y="1314972"/>
                <a:ext cx="1519017" cy="554805"/>
                <a:chOff x="1029752" y="1314972"/>
                <a:chExt cx="1519017" cy="554805"/>
              </a:xfrm>
            </p:grpSpPr>
            <p:sp>
              <p:nvSpPr>
                <p:cNvPr id="19" name="Rounded Rectangle 18"/>
                <p:cNvSpPr/>
                <p:nvPr/>
              </p:nvSpPr>
              <p:spPr>
                <a:xfrm>
                  <a:off x="1039248" y="1314972"/>
                  <a:ext cx="1500027" cy="554805"/>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029752" y="1338292"/>
                  <a:ext cx="1519017" cy="400110"/>
                </a:xfrm>
                <a:prstGeom prst="rect">
                  <a:avLst/>
                </a:prstGeom>
                <a:noFill/>
              </p:spPr>
              <p:txBody>
                <a:bodyPr wrap="square" rtlCol="0">
                  <a:spAutoFit/>
                </a:bodyPr>
                <a:lstStyle/>
                <a:p>
                  <a:pPr algn="ctr"/>
                  <a:r>
                    <a:rPr lang="vi-VN" sz="2000" b="1" smtClean="0">
                      <a:solidFill>
                        <a:schemeClr val="accent4"/>
                      </a:solidFill>
                    </a:rPr>
                    <a:t>Cách 2</a:t>
                  </a:r>
                  <a:endParaRPr lang="en-US" sz="2000" b="1">
                    <a:solidFill>
                      <a:schemeClr val="accent4"/>
                    </a:solidFill>
                  </a:endParaRPr>
                </a:p>
              </p:txBody>
            </p:sp>
          </p:grpSp>
          <p:sp>
            <p:nvSpPr>
              <p:cNvPr id="18" name="Rounded Rectangle 17"/>
              <p:cNvSpPr/>
              <p:nvPr/>
            </p:nvSpPr>
            <p:spPr>
              <a:xfrm>
                <a:off x="498381" y="1761721"/>
                <a:ext cx="2583865" cy="1436866"/>
              </a:xfrm>
              <a:prstGeom prst="roundRect">
                <a:avLst>
                  <a:gd name="adj" fmla="val 5713"/>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1224182" y="3562332"/>
              <a:ext cx="2383604" cy="1015663"/>
            </a:xfrm>
            <a:prstGeom prst="rect">
              <a:avLst/>
            </a:prstGeom>
            <a:noFill/>
          </p:spPr>
          <p:txBody>
            <a:bodyPr wrap="square" rtlCol="0">
              <a:spAutoFit/>
            </a:bodyPr>
            <a:lstStyle/>
            <a:p>
              <a:pPr algn="ctr">
                <a:lnSpc>
                  <a:spcPct val="150000"/>
                </a:lnSpc>
              </a:pPr>
              <a:r>
                <a:rPr lang="vi-VN" sz="2000" smtClean="0"/>
                <a:t>Tạo từ CSDL trống (</a:t>
              </a:r>
              <a:r>
                <a:rPr lang="vi-VN" sz="2000" i="1" smtClean="0"/>
                <a:t>Blank Database</a:t>
              </a:r>
              <a:r>
                <a:rPr lang="vi-VN" sz="2000" smtClean="0"/>
                <a:t>)</a:t>
              </a:r>
              <a:endParaRPr lang="en-US" sz="2000"/>
            </a:p>
          </p:txBody>
        </p:sp>
      </p:grpSp>
      <p:pic>
        <p:nvPicPr>
          <p:cNvPr id="21" name="Picture 20"/>
          <p:cNvPicPr>
            <a:picLocks noChangeAspect="1"/>
          </p:cNvPicPr>
          <p:nvPr/>
        </p:nvPicPr>
        <p:blipFill>
          <a:blip r:embed="rId2"/>
          <a:stretch>
            <a:fillRect/>
          </a:stretch>
        </p:blipFill>
        <p:spPr>
          <a:xfrm>
            <a:off x="8051803" y="4147686"/>
            <a:ext cx="1054235" cy="860559"/>
          </a:xfrm>
          <a:prstGeom prst="rect">
            <a:avLst/>
          </a:prstGeom>
        </p:spPr>
      </p:pic>
    </p:spTree>
    <p:extLst>
      <p:ext uri="{BB962C8B-B14F-4D97-AF65-F5344CB8AC3E}">
        <p14:creationId xmlns:p14="http://schemas.microsoft.com/office/powerpoint/2010/main" val="330522471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38"/>
          <p:cNvSpPr txBox="1">
            <a:spLocks noGrp="1"/>
          </p:cNvSpPr>
          <p:nvPr>
            <p:ph type="title"/>
          </p:nvPr>
        </p:nvSpPr>
        <p:spPr>
          <a:xfrm>
            <a:off x="3298002" y="2050214"/>
            <a:ext cx="4695291" cy="1785617"/>
          </a:xfrm>
          <a:prstGeom prst="rect">
            <a:avLst/>
          </a:prstGeom>
        </p:spPr>
        <p:txBody>
          <a:bodyPr spcFirstLastPara="1" wrap="square" lIns="91425" tIns="91425" rIns="91425" bIns="91425" anchor="ctr" anchorCtr="0">
            <a:noAutofit/>
          </a:bodyPr>
          <a:lstStyle/>
          <a:p>
            <a:pPr>
              <a:lnSpc>
                <a:spcPct val="150000"/>
              </a:lnSpc>
            </a:pPr>
            <a:r>
              <a:rPr lang="vi-VN" sz="4000" b="1" smtClean="0">
                <a:latin typeface="Arial" panose="020B0604020202020204" pitchFamily="34" charset="0"/>
                <a:cs typeface="Arial" panose="020B0604020202020204" pitchFamily="34" charset="0"/>
              </a:rPr>
              <a:t>TẠO MỚI CƠ SỞ DỮ LIỆU</a:t>
            </a:r>
            <a:endParaRPr lang="en-US" sz="4000" b="1">
              <a:latin typeface="Arial" panose="020B0604020202020204" pitchFamily="34" charset="0"/>
              <a:cs typeface="Arial" panose="020B0604020202020204" pitchFamily="34" charset="0"/>
            </a:endParaRPr>
          </a:p>
        </p:txBody>
      </p:sp>
      <p:sp>
        <p:nvSpPr>
          <p:cNvPr id="586" name="Google Shape;586;p38"/>
          <p:cNvSpPr txBox="1">
            <a:spLocks noGrp="1"/>
          </p:cNvSpPr>
          <p:nvPr>
            <p:ph type="title" idx="2"/>
          </p:nvPr>
        </p:nvSpPr>
        <p:spPr>
          <a:xfrm>
            <a:off x="1243174" y="2184661"/>
            <a:ext cx="1592493" cy="151672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8000" smtClean="0">
                <a:latin typeface="Arial" panose="020B0604020202020204" pitchFamily="34" charset="0"/>
                <a:cs typeface="Arial" panose="020B0604020202020204" pitchFamily="34" charset="0"/>
              </a:rPr>
              <a:t> </a:t>
            </a:r>
            <a:r>
              <a:rPr lang="en" sz="8000" smtClean="0">
                <a:latin typeface="Arial" panose="020B0604020202020204" pitchFamily="34" charset="0"/>
                <a:cs typeface="Arial" panose="020B0604020202020204" pitchFamily="34" charset="0"/>
              </a:rPr>
              <a:t>0</a:t>
            </a:r>
            <a:r>
              <a:rPr lang="vi-VN" sz="8000">
                <a:latin typeface="Arial" panose="020B0604020202020204" pitchFamily="34" charset="0"/>
                <a:cs typeface="Arial" panose="020B0604020202020204" pitchFamily="34" charset="0"/>
              </a:rPr>
              <a:t>3</a:t>
            </a:r>
            <a:endParaRPr sz="800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7654947" y="3835831"/>
            <a:ext cx="1231499" cy="1170533"/>
          </a:xfrm>
          <a:prstGeom prst="rect">
            <a:avLst/>
          </a:prstGeom>
        </p:spPr>
      </p:pic>
    </p:spTree>
    <p:extLst>
      <p:ext uri="{BB962C8B-B14F-4D97-AF65-F5344CB8AC3E}">
        <p14:creationId xmlns:p14="http://schemas.microsoft.com/office/powerpoint/2010/main" val="388358197"/>
      </p:ext>
    </p:extLst>
  </p:cSld>
  <p:clrMapOvr>
    <a:masterClrMapping/>
  </p:clrMapOvr>
  <p:transition spd="med">
    <p:blinds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517" y="455300"/>
            <a:ext cx="8013034" cy="572700"/>
          </a:xfrm>
        </p:spPr>
        <p:txBody>
          <a:bodyPr/>
          <a:lstStyle/>
          <a:p>
            <a:pPr algn="ctr"/>
            <a:r>
              <a:rPr lang="vi-VN" sz="2400" b="1">
                <a:solidFill>
                  <a:srgbClr val="C00000"/>
                </a:solidFill>
                <a:latin typeface="Arial" panose="020B0604020202020204" pitchFamily="34" charset="0"/>
                <a:cs typeface="Arial" panose="020B0604020202020204" pitchFamily="34" charset="0"/>
              </a:rPr>
              <a:t>a) Tạo cơ sở dữ liệu mới từ Blank desktop database</a:t>
            </a:r>
            <a:endParaRPr lang="en-US" sz="2400" b="1">
              <a:solidFill>
                <a:srgbClr val="C00000"/>
              </a:solidFill>
              <a:latin typeface="Arial" panose="020B0604020202020204" pitchFamily="34" charset="0"/>
              <a:cs typeface="Arial" panose="020B0604020202020204" pitchFamily="34" charset="0"/>
            </a:endParaRPr>
          </a:p>
        </p:txBody>
      </p:sp>
      <p:grpSp>
        <p:nvGrpSpPr>
          <p:cNvPr id="10" name="Group 9"/>
          <p:cNvGrpSpPr/>
          <p:nvPr/>
        </p:nvGrpSpPr>
        <p:grpSpPr>
          <a:xfrm>
            <a:off x="2962188" y="1399381"/>
            <a:ext cx="5396360" cy="1951135"/>
            <a:chOff x="2972462" y="1584316"/>
            <a:chExt cx="5396360" cy="1951135"/>
          </a:xfrm>
        </p:grpSpPr>
        <p:grpSp>
          <p:nvGrpSpPr>
            <p:cNvPr id="8" name="Group 11"/>
            <p:cNvGrpSpPr/>
            <p:nvPr/>
          </p:nvGrpSpPr>
          <p:grpSpPr>
            <a:xfrm flipH="1">
              <a:off x="2972462" y="1584316"/>
              <a:ext cx="5396360" cy="1951135"/>
              <a:chOff x="0" y="0"/>
              <a:chExt cx="6238240" cy="2012950"/>
            </a:xfrm>
            <a:solidFill>
              <a:schemeClr val="accent4">
                <a:lumMod val="85000"/>
              </a:schemeClr>
            </a:solidFill>
          </p:grpSpPr>
          <p:sp>
            <p:nvSpPr>
              <p:cNvPr id="9" name="Freeform 12"/>
              <p:cNvSpPr/>
              <p:nvPr/>
            </p:nvSpPr>
            <p:spPr>
              <a:xfrm>
                <a:off x="0" y="0"/>
                <a:ext cx="6238240" cy="2112010"/>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grpFill/>
            </p:spPr>
          </p:sp>
        </p:grpSp>
        <p:sp>
          <p:nvSpPr>
            <p:cNvPr id="3" name="Rectangle 2"/>
            <p:cNvSpPr/>
            <p:nvPr/>
          </p:nvSpPr>
          <p:spPr>
            <a:xfrm>
              <a:off x="3816897" y="1721149"/>
              <a:ext cx="4274051" cy="1615827"/>
            </a:xfrm>
            <a:prstGeom prst="rect">
              <a:avLst/>
            </a:prstGeom>
          </p:spPr>
          <p:txBody>
            <a:bodyPr wrap="square">
              <a:spAutoFit/>
            </a:bodyPr>
            <a:lstStyle/>
            <a:p>
              <a:pPr algn="just">
                <a:lnSpc>
                  <a:spcPct val="150000"/>
                </a:lnSpc>
              </a:pPr>
              <a:r>
                <a:rPr lang="vi-VN" sz="2200" smtClean="0">
                  <a:solidFill>
                    <a:srgbClr val="002060"/>
                  </a:solidFill>
                </a:rPr>
                <a:t>Theo dõi </a:t>
              </a:r>
              <a:r>
                <a:rPr lang="en-US" sz="2200" smtClean="0">
                  <a:solidFill>
                    <a:srgbClr val="002060"/>
                  </a:solidFill>
                </a:rPr>
                <a:t>các </a:t>
              </a:r>
              <a:r>
                <a:rPr lang="en-US" sz="2200">
                  <a:solidFill>
                    <a:srgbClr val="002060"/>
                  </a:solidFill>
                </a:rPr>
                <a:t>thao tác tạo một CSDL mới trong </a:t>
              </a:r>
              <a:r>
                <a:rPr lang="en-US" sz="2200" smtClean="0">
                  <a:solidFill>
                    <a:srgbClr val="002060"/>
                  </a:solidFill>
                </a:rPr>
                <a:t>Access</a:t>
              </a:r>
              <a:r>
                <a:rPr lang="vi-VN" sz="2200" smtClean="0">
                  <a:solidFill>
                    <a:srgbClr val="002060"/>
                  </a:solidFill>
                </a:rPr>
                <a:t>, sau đó </a:t>
              </a:r>
              <a:r>
                <a:rPr lang="en-US" sz="2200" smtClean="0">
                  <a:solidFill>
                    <a:srgbClr val="002060"/>
                  </a:solidFill>
                </a:rPr>
                <a:t>trình bày</a:t>
              </a:r>
              <a:r>
                <a:rPr lang="vi-VN" sz="2200" smtClean="0">
                  <a:solidFill>
                    <a:srgbClr val="002060"/>
                  </a:solidFill>
                </a:rPr>
                <a:t> lại</a:t>
              </a:r>
              <a:r>
                <a:rPr lang="en-US" sz="2200" smtClean="0">
                  <a:solidFill>
                    <a:srgbClr val="002060"/>
                  </a:solidFill>
                </a:rPr>
                <a:t> </a:t>
              </a:r>
              <a:r>
                <a:rPr lang="en-US" sz="2200">
                  <a:solidFill>
                    <a:srgbClr val="002060"/>
                  </a:solidFill>
                </a:rPr>
                <a:t>thao tác thực </a:t>
              </a:r>
              <a:r>
                <a:rPr lang="en-US" sz="2200" smtClean="0">
                  <a:solidFill>
                    <a:srgbClr val="002060"/>
                  </a:solidFill>
                </a:rPr>
                <a:t>hiện.</a:t>
              </a:r>
              <a:endParaRPr lang="en-US" sz="2200">
                <a:solidFill>
                  <a:srgbClr val="002060"/>
                </a:solidFill>
              </a:endParaRPr>
            </a:p>
          </p:txBody>
        </p:sp>
      </p:grpSp>
      <p:pic>
        <p:nvPicPr>
          <p:cNvPr id="7" name="Picture 6"/>
          <p:cNvPicPr>
            <a:picLocks noChangeAspect="1"/>
          </p:cNvPicPr>
          <p:nvPr/>
        </p:nvPicPr>
        <p:blipFill>
          <a:blip r:embed="rId2"/>
          <a:stretch>
            <a:fillRect/>
          </a:stretch>
        </p:blipFill>
        <p:spPr>
          <a:xfrm>
            <a:off x="514517" y="2678253"/>
            <a:ext cx="2981461" cy="2279324"/>
          </a:xfrm>
          <a:prstGeom prst="rect">
            <a:avLst/>
          </a:prstGeom>
        </p:spPr>
      </p:pic>
    </p:spTree>
    <p:extLst>
      <p:ext uri="{BB962C8B-B14F-4D97-AF65-F5344CB8AC3E}">
        <p14:creationId xmlns:p14="http://schemas.microsoft.com/office/powerpoint/2010/main" val="2231496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0489" y="530101"/>
            <a:ext cx="7854593" cy="1015663"/>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vi-VN" sz="2000" b="1">
                <a:solidFill>
                  <a:schemeClr val="accent3"/>
                </a:solidFill>
              </a:rPr>
              <a:t>Bước 1. </a:t>
            </a:r>
            <a:r>
              <a:rPr lang="vi-VN" sz="2000"/>
              <a:t>Khởi chạy Access, chọn </a:t>
            </a:r>
            <a:r>
              <a:rPr lang="vi-VN" sz="2000" b="1"/>
              <a:t>New</a:t>
            </a:r>
            <a:r>
              <a:rPr lang="vi-VN" sz="2000"/>
              <a:t> hoặc từ cửa sổ làm việc của Access, chọn </a:t>
            </a:r>
            <a:r>
              <a:rPr lang="vi-VN" sz="2000" b="1"/>
              <a:t>File\New</a:t>
            </a:r>
            <a:r>
              <a:rPr lang="vi-VN" sz="2000"/>
              <a:t>.</a:t>
            </a:r>
            <a:endParaRPr lang="en-US" sz="2000"/>
          </a:p>
        </p:txBody>
      </p:sp>
      <p:sp>
        <p:nvSpPr>
          <p:cNvPr id="4" name="Rectangle 3"/>
          <p:cNvSpPr/>
          <p:nvPr/>
        </p:nvSpPr>
        <p:spPr>
          <a:xfrm>
            <a:off x="580489" y="1771459"/>
            <a:ext cx="5296329" cy="1015663"/>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vi-VN" sz="2000" b="1">
                <a:solidFill>
                  <a:schemeClr val="accent3"/>
                </a:solidFill>
              </a:rPr>
              <a:t>Bước 2. </a:t>
            </a:r>
            <a:r>
              <a:rPr lang="vi-VN" sz="2000"/>
              <a:t>Nháy chuột chọn </a:t>
            </a:r>
            <a:r>
              <a:rPr lang="vi-VN" sz="2000" b="1"/>
              <a:t>Blank desktop database</a:t>
            </a:r>
            <a:r>
              <a:rPr lang="vi-VN" sz="2000"/>
              <a:t>, một cửa sổ Access mở ra.</a:t>
            </a:r>
            <a:endParaRPr lang="en-US" sz="2000"/>
          </a:p>
        </p:txBody>
      </p:sp>
      <p:sp>
        <p:nvSpPr>
          <p:cNvPr id="5" name="Rectangle 4"/>
          <p:cNvSpPr/>
          <p:nvPr/>
        </p:nvSpPr>
        <p:spPr>
          <a:xfrm>
            <a:off x="580489" y="3125834"/>
            <a:ext cx="5296329" cy="1477328"/>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vi-VN" sz="2000" b="1">
                <a:solidFill>
                  <a:schemeClr val="accent3"/>
                </a:solidFill>
              </a:rPr>
              <a:t>Bước 3. </a:t>
            </a:r>
            <a:r>
              <a:rPr lang="vi-VN" sz="2000"/>
              <a:t>Đổi tên tệp thay cho tên mặc định ở ô File Name và xác định thư mục nơi chứa tệp CSDL. Sau đó nhấn </a:t>
            </a:r>
            <a:r>
              <a:rPr lang="vi-VN" sz="2000" b="1"/>
              <a:t>Create</a:t>
            </a:r>
            <a:r>
              <a:rPr lang="vi-VN" sz="2000"/>
              <a:t>.</a:t>
            </a:r>
            <a:endParaRPr lang="en-US" sz="200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1550" y="1545764"/>
            <a:ext cx="2691730" cy="3181136"/>
          </a:xfrm>
          <a:prstGeom prst="rect">
            <a:avLst/>
          </a:prstGeom>
        </p:spPr>
      </p:pic>
    </p:spTree>
    <p:extLst>
      <p:ext uri="{BB962C8B-B14F-4D97-AF65-F5344CB8AC3E}">
        <p14:creationId xmlns:p14="http://schemas.microsoft.com/office/powerpoint/2010/main" val="88069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400" b="1">
                <a:solidFill>
                  <a:srgbClr val="C00000"/>
                </a:solidFill>
                <a:latin typeface="Arial" panose="020B0604020202020204" pitchFamily="34" charset="0"/>
                <a:cs typeface="Arial" panose="020B0604020202020204" pitchFamily="34" charset="0"/>
              </a:rPr>
              <a:t>b) Tạo CSDL từ khuôn mẫu</a:t>
            </a:r>
          </a:p>
        </p:txBody>
      </p:sp>
      <p:grpSp>
        <p:nvGrpSpPr>
          <p:cNvPr id="8" name="Group 7"/>
          <p:cNvGrpSpPr/>
          <p:nvPr/>
        </p:nvGrpSpPr>
        <p:grpSpPr>
          <a:xfrm>
            <a:off x="247555" y="1017725"/>
            <a:ext cx="8598493" cy="958660"/>
            <a:chOff x="247555" y="1017725"/>
            <a:chExt cx="8598493" cy="958660"/>
          </a:xfrm>
        </p:grpSpPr>
        <p:sp>
          <p:nvSpPr>
            <p:cNvPr id="3" name="Rectangle 2"/>
            <p:cNvSpPr/>
            <p:nvPr/>
          </p:nvSpPr>
          <p:spPr>
            <a:xfrm>
              <a:off x="1284269" y="1017725"/>
              <a:ext cx="7561779" cy="958660"/>
            </a:xfrm>
            <a:prstGeom prst="rect">
              <a:avLst/>
            </a:prstGeom>
          </p:spPr>
          <p:txBody>
            <a:bodyPr wrap="square">
              <a:spAutoFit/>
            </a:bodyPr>
            <a:lstStyle/>
            <a:p>
              <a:pPr algn="just">
                <a:lnSpc>
                  <a:spcPct val="150000"/>
                </a:lnSpc>
              </a:pPr>
              <a:r>
                <a:rPr lang="vi-VN" sz="2000">
                  <a:solidFill>
                    <a:srgbClr val="002060"/>
                  </a:solidFill>
                </a:rPr>
                <a:t>Tạo mới một CSDL từ khuôn mẫu chỉ khác tạo CSDL trống ở Bước 2: cần tìm và chọn khuôn mẫu trước khi thực hiện Bước 3. </a:t>
              </a:r>
              <a:endParaRPr lang="en-US" sz="2000">
                <a:solidFill>
                  <a:srgbClr val="00206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555" y="1137102"/>
              <a:ext cx="944889" cy="776908"/>
            </a:xfrm>
            <a:prstGeom prst="rect">
              <a:avLst/>
            </a:prstGeom>
          </p:spPr>
        </p:pic>
      </p:grpSp>
      <p:sp>
        <p:nvSpPr>
          <p:cNvPr id="6" name="Rectangle 5"/>
          <p:cNvSpPr/>
          <p:nvPr/>
        </p:nvSpPr>
        <p:spPr>
          <a:xfrm>
            <a:off x="719999" y="2190589"/>
            <a:ext cx="7900019" cy="958660"/>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vi-VN" sz="2000" smtClean="0"/>
              <a:t>Nếu </a:t>
            </a:r>
            <a:r>
              <a:rPr lang="vi-VN" sz="2000"/>
              <a:t>thấy khuôn mẫu mong muốn, nháy chọn nó; một cửa sổ Access sẽ mở và thực hiện tiếp Bước 3</a:t>
            </a:r>
            <a:r>
              <a:rPr lang="vi-VN" sz="2000" smtClean="0"/>
              <a:t>.</a:t>
            </a:r>
            <a:endParaRPr lang="vi-VN" sz="2000"/>
          </a:p>
        </p:txBody>
      </p:sp>
      <p:sp>
        <p:nvSpPr>
          <p:cNvPr id="7" name="Rectangle 6"/>
          <p:cNvSpPr/>
          <p:nvPr/>
        </p:nvSpPr>
        <p:spPr>
          <a:xfrm>
            <a:off x="719999" y="3282415"/>
            <a:ext cx="7900019" cy="1420325"/>
          </a:xfrm>
          <a:prstGeom prst="rect">
            <a:avLst/>
          </a:prstGeom>
        </p:spPr>
        <p:txBody>
          <a:bodyPr wrap="square">
            <a:spAutoFit/>
          </a:bodyPr>
          <a:lstStyle/>
          <a:p>
            <a:pPr marL="342900" lvl="0" indent="-342900" algn="just">
              <a:lnSpc>
                <a:spcPct val="150000"/>
              </a:lnSpc>
              <a:buFont typeface="Wingdings" panose="05000000000000000000" pitchFamily="2" charset="2"/>
              <a:buChar char="Ø"/>
            </a:pPr>
            <a:r>
              <a:rPr lang="vi-VN" sz="2000"/>
              <a:t>Nếu chưa nhìn thấy khuôn mẫu mong muốn trên máy tính, cần tìm nó bằng cách sử dụng ô tìm kiếm (Search for online templates). Sau đó chọn tải về và mở ra.</a:t>
            </a:r>
          </a:p>
        </p:txBody>
      </p:sp>
    </p:spTree>
    <p:extLst>
      <p:ext uri="{BB962C8B-B14F-4D97-AF65-F5344CB8AC3E}">
        <p14:creationId xmlns:p14="http://schemas.microsoft.com/office/powerpoint/2010/main" val="170581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38"/>
          <p:cNvSpPr txBox="1">
            <a:spLocks noGrp="1"/>
          </p:cNvSpPr>
          <p:nvPr>
            <p:ph type="title"/>
          </p:nvPr>
        </p:nvSpPr>
        <p:spPr>
          <a:xfrm>
            <a:off x="3411020" y="2062056"/>
            <a:ext cx="5208997" cy="1857533"/>
          </a:xfrm>
          <a:prstGeom prst="rect">
            <a:avLst/>
          </a:prstGeom>
        </p:spPr>
        <p:txBody>
          <a:bodyPr spcFirstLastPara="1" wrap="square" lIns="91425" tIns="91425" rIns="91425" bIns="91425" anchor="t" anchorCtr="0">
            <a:noAutofit/>
          </a:bodyPr>
          <a:lstStyle/>
          <a:p>
            <a:pPr>
              <a:lnSpc>
                <a:spcPct val="150000"/>
              </a:lnSpc>
            </a:pPr>
            <a:r>
              <a:rPr lang="vi-VN" sz="4000" b="1" smtClean="0">
                <a:latin typeface="Arial" panose="020B0604020202020204" pitchFamily="34" charset="0"/>
                <a:cs typeface="Arial" panose="020B0604020202020204" pitchFamily="34" charset="0"/>
              </a:rPr>
              <a:t>BẢNG VÀ CÁC KIỂU DỮ LIỆU CỘT</a:t>
            </a:r>
            <a:endParaRPr lang="en-US" sz="4000" b="1">
              <a:latin typeface="Arial" panose="020B0604020202020204" pitchFamily="34" charset="0"/>
              <a:cs typeface="Arial" panose="020B0604020202020204" pitchFamily="34" charset="0"/>
            </a:endParaRPr>
          </a:p>
        </p:txBody>
      </p:sp>
      <p:sp>
        <p:nvSpPr>
          <p:cNvPr id="586" name="Google Shape;586;p38"/>
          <p:cNvSpPr txBox="1">
            <a:spLocks noGrp="1"/>
          </p:cNvSpPr>
          <p:nvPr>
            <p:ph type="title" idx="2"/>
          </p:nvPr>
        </p:nvSpPr>
        <p:spPr>
          <a:xfrm>
            <a:off x="1067812" y="2555523"/>
            <a:ext cx="1665113" cy="87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0" smtClean="0">
                <a:latin typeface="Arial" panose="020B0604020202020204" pitchFamily="34" charset="0"/>
                <a:cs typeface="Arial" panose="020B0604020202020204" pitchFamily="34" charset="0"/>
              </a:rPr>
              <a:t>0</a:t>
            </a:r>
            <a:r>
              <a:rPr lang="vi-VN" sz="8000" smtClean="0">
                <a:latin typeface="Arial" panose="020B0604020202020204" pitchFamily="34" charset="0"/>
                <a:cs typeface="Arial" panose="020B0604020202020204" pitchFamily="34" charset="0"/>
              </a:rPr>
              <a:t>4</a:t>
            </a:r>
            <a:endParaRPr sz="800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9864" y="3739868"/>
            <a:ext cx="1232898" cy="1165732"/>
          </a:xfrm>
          <a:prstGeom prst="rect">
            <a:avLst/>
          </a:prstGeom>
        </p:spPr>
      </p:pic>
    </p:spTree>
    <p:extLst>
      <p:ext uri="{BB962C8B-B14F-4D97-AF65-F5344CB8AC3E}">
        <p14:creationId xmlns:p14="http://schemas.microsoft.com/office/powerpoint/2010/main" val="4148738493"/>
      </p:ext>
    </p:extLst>
  </p:cSld>
  <p:clrMapOvr>
    <a:masterClrMapping/>
  </p:clrMapOvr>
  <p:transition spd="med">
    <p:blinds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21241" y="345280"/>
            <a:ext cx="8229599" cy="1015663"/>
            <a:chOff x="421241" y="450515"/>
            <a:chExt cx="8229599" cy="1015663"/>
          </a:xfrm>
        </p:grpSpPr>
        <p:sp>
          <p:nvSpPr>
            <p:cNvPr id="3" name="Rectangle 2"/>
            <p:cNvSpPr/>
            <p:nvPr/>
          </p:nvSpPr>
          <p:spPr>
            <a:xfrm>
              <a:off x="1345914" y="450515"/>
              <a:ext cx="7304926" cy="1015663"/>
            </a:xfrm>
            <a:prstGeom prst="rect">
              <a:avLst/>
            </a:prstGeom>
          </p:spPr>
          <p:txBody>
            <a:bodyPr wrap="square">
              <a:spAutoFit/>
            </a:bodyPr>
            <a:lstStyle/>
            <a:p>
              <a:pPr algn="just">
                <a:lnSpc>
                  <a:spcPct val="150000"/>
                </a:lnSpc>
              </a:pPr>
              <a:r>
                <a:rPr lang="vi-VN" sz="2000" i="1">
                  <a:solidFill>
                    <a:srgbClr val="002060"/>
                  </a:solidFill>
                </a:rPr>
                <a:t>Đ</a:t>
              </a:r>
              <a:r>
                <a:rPr lang="en-US" sz="2000" i="1" smtClean="0">
                  <a:solidFill>
                    <a:srgbClr val="002060"/>
                  </a:solidFill>
                </a:rPr>
                <a:t>ọc </a:t>
              </a:r>
              <a:r>
                <a:rPr lang="en-US" sz="2000" i="1">
                  <a:solidFill>
                    <a:srgbClr val="002060"/>
                  </a:solidFill>
                </a:rPr>
                <a:t>hiểu mục 4, quan sát Hình 3 tr.130 SGK để hình thành kiến thức mới về bảng và các kiểu dữ liệu cột.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241" y="551791"/>
              <a:ext cx="842480" cy="813112"/>
            </a:xfrm>
            <a:prstGeom prst="rect">
              <a:avLst/>
            </a:prstGeom>
          </p:spPr>
        </p:pic>
      </p:grpSp>
      <p:sp>
        <p:nvSpPr>
          <p:cNvPr id="5" name="Rectangle 4"/>
          <p:cNvSpPr/>
          <p:nvPr/>
        </p:nvSpPr>
        <p:spPr>
          <a:xfrm>
            <a:off x="421241" y="1631476"/>
            <a:ext cx="5712430" cy="1477328"/>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en-US" sz="2000"/>
              <a:t>Có hai khung nhìn bảng là khung nhìn thiết kế (</a:t>
            </a:r>
            <a:r>
              <a:rPr lang="en-US" sz="2000" b="1"/>
              <a:t>Design View</a:t>
            </a:r>
            <a:r>
              <a:rPr lang="en-US" sz="2000"/>
              <a:t>) và khung nhìn bảng dữ liệu (</a:t>
            </a:r>
            <a:r>
              <a:rPr lang="en-US" sz="2000" b="1"/>
              <a:t>Datasheet View</a:t>
            </a:r>
            <a:r>
              <a:rPr lang="en-US" sz="2000"/>
              <a: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8487" y="1356210"/>
            <a:ext cx="2290296" cy="359031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7456" y="1356210"/>
            <a:ext cx="596048" cy="404934"/>
          </a:xfrm>
          <a:prstGeom prst="rect">
            <a:avLst/>
          </a:prstGeom>
        </p:spPr>
      </p:pic>
      <p:sp>
        <p:nvSpPr>
          <p:cNvPr id="8" name="Rectangle 7"/>
          <p:cNvSpPr/>
          <p:nvPr/>
        </p:nvSpPr>
        <p:spPr>
          <a:xfrm>
            <a:off x="421240" y="3007529"/>
            <a:ext cx="5712431" cy="1938992"/>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vi-VN" sz="2000"/>
              <a:t>Trong khung nhìn bảng dữ liệu, mỗi </a:t>
            </a:r>
            <a:r>
              <a:rPr lang="vi-VN" sz="2000">
                <a:solidFill>
                  <a:srgbClr val="0070C0"/>
                </a:solidFill>
              </a:rPr>
              <a:t>bản ghi </a:t>
            </a:r>
            <a:r>
              <a:rPr lang="vi-VN" sz="2000"/>
              <a:t>là một </a:t>
            </a:r>
            <a:r>
              <a:rPr lang="vi-VN" sz="2000">
                <a:solidFill>
                  <a:srgbClr val="0070C0"/>
                </a:solidFill>
              </a:rPr>
              <a:t>hàng</a:t>
            </a:r>
            <a:r>
              <a:rPr lang="vi-VN" sz="2000"/>
              <a:t> trong bảng, mỗi </a:t>
            </a:r>
            <a:r>
              <a:rPr lang="vi-VN" sz="2000">
                <a:solidFill>
                  <a:srgbClr val="0070C0"/>
                </a:solidFill>
              </a:rPr>
              <a:t>cột</a:t>
            </a:r>
            <a:r>
              <a:rPr lang="vi-VN" sz="2000"/>
              <a:t> trong bảng là một trường của </a:t>
            </a:r>
            <a:r>
              <a:rPr lang="vi-VN" sz="2000">
                <a:solidFill>
                  <a:srgbClr val="0070C0"/>
                </a:solidFill>
              </a:rPr>
              <a:t>bản ghi</a:t>
            </a:r>
            <a:r>
              <a:rPr lang="vi-VN" sz="2000"/>
              <a:t>, chứa dữ liệu thuộc một kiểu nào đó.</a:t>
            </a:r>
            <a:endParaRPr lang="en-US" sz="2000"/>
          </a:p>
        </p:txBody>
      </p:sp>
    </p:spTree>
    <p:extLst>
      <p:ext uri="{BB962C8B-B14F-4D97-AF65-F5344CB8AC3E}">
        <p14:creationId xmlns:p14="http://schemas.microsoft.com/office/powerpoint/2010/main" val="68544684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38"/>
          <p:cNvSpPr txBox="1">
            <a:spLocks noGrp="1"/>
          </p:cNvSpPr>
          <p:nvPr>
            <p:ph type="title"/>
          </p:nvPr>
        </p:nvSpPr>
        <p:spPr>
          <a:xfrm>
            <a:off x="2958957" y="1823180"/>
            <a:ext cx="5753528" cy="2335284"/>
          </a:xfrm>
          <a:prstGeom prst="rect">
            <a:avLst/>
          </a:prstGeom>
        </p:spPr>
        <p:txBody>
          <a:bodyPr spcFirstLastPara="1" wrap="square" lIns="91425" tIns="91425" rIns="91425" bIns="91425" anchor="t" anchorCtr="0">
            <a:noAutofit/>
          </a:bodyPr>
          <a:lstStyle/>
          <a:p>
            <a:pPr>
              <a:lnSpc>
                <a:spcPct val="150000"/>
              </a:lnSpc>
            </a:pPr>
            <a:r>
              <a:rPr lang="vi-VN" sz="3200" b="1" smtClean="0">
                <a:latin typeface="Arial" panose="020B0604020202020204" pitchFamily="34" charset="0"/>
                <a:cs typeface="Arial" panose="020B0604020202020204" pitchFamily="34" charset="0"/>
              </a:rPr>
              <a:t>HƯỚNG DẪN THAO TÁC KHÁM PHÁ TRONG KHUNG NHÌN THIẾT KẾ BẢNG</a:t>
            </a:r>
            <a:endParaRPr lang="en-US" sz="3200" b="1">
              <a:latin typeface="Arial" panose="020B0604020202020204" pitchFamily="34" charset="0"/>
              <a:cs typeface="Arial" panose="020B0604020202020204" pitchFamily="34" charset="0"/>
            </a:endParaRPr>
          </a:p>
        </p:txBody>
      </p:sp>
      <p:sp>
        <p:nvSpPr>
          <p:cNvPr id="586" name="Google Shape;586;p38"/>
          <p:cNvSpPr txBox="1">
            <a:spLocks noGrp="1"/>
          </p:cNvSpPr>
          <p:nvPr>
            <p:ph type="title" idx="2"/>
          </p:nvPr>
        </p:nvSpPr>
        <p:spPr>
          <a:xfrm>
            <a:off x="862329" y="2555522"/>
            <a:ext cx="1665113" cy="87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0" smtClean="0">
                <a:latin typeface="Arial" panose="020B0604020202020204" pitchFamily="34" charset="0"/>
                <a:cs typeface="Arial" panose="020B0604020202020204" pitchFamily="34" charset="0"/>
              </a:rPr>
              <a:t>0</a:t>
            </a:r>
            <a:r>
              <a:rPr lang="vi-VN" sz="8000">
                <a:latin typeface="Arial" panose="020B0604020202020204" pitchFamily="34" charset="0"/>
                <a:cs typeface="Arial" panose="020B0604020202020204" pitchFamily="34" charset="0"/>
              </a:rPr>
              <a:t>5</a:t>
            </a:r>
            <a:endParaRPr sz="8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8945702"/>
      </p:ext>
    </p:extLst>
  </p:cSld>
  <p:clrMapOvr>
    <a:masterClrMapping/>
  </p:clrMapOvr>
  <p:transition spd="med">
    <p:blinds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8697" y="334533"/>
            <a:ext cx="5311367" cy="4632992"/>
          </a:xfrm>
          <a:prstGeom prst="rect">
            <a:avLst/>
          </a:prstGeom>
        </p:spPr>
      </p:pic>
      <p:grpSp>
        <p:nvGrpSpPr>
          <p:cNvPr id="9" name="Group 8"/>
          <p:cNvGrpSpPr/>
          <p:nvPr/>
        </p:nvGrpSpPr>
        <p:grpSpPr>
          <a:xfrm>
            <a:off x="300282" y="713563"/>
            <a:ext cx="3285400" cy="4120694"/>
            <a:chOff x="300282" y="713563"/>
            <a:chExt cx="3285400" cy="4120694"/>
          </a:xfrm>
        </p:grpSpPr>
        <p:sp>
          <p:nvSpPr>
            <p:cNvPr id="3" name="Rectangle 2"/>
            <p:cNvSpPr/>
            <p:nvPr/>
          </p:nvSpPr>
          <p:spPr>
            <a:xfrm>
              <a:off x="300282" y="713563"/>
              <a:ext cx="3285400" cy="2400657"/>
            </a:xfrm>
            <a:prstGeom prst="rect">
              <a:avLst/>
            </a:prstGeom>
          </p:spPr>
          <p:txBody>
            <a:bodyPr wrap="square">
              <a:spAutoFit/>
            </a:bodyPr>
            <a:lstStyle/>
            <a:p>
              <a:pPr algn="just">
                <a:lnSpc>
                  <a:spcPct val="150000"/>
                </a:lnSpc>
              </a:pPr>
              <a:r>
                <a:rPr lang="vi-VN" sz="2000" i="1">
                  <a:solidFill>
                    <a:srgbClr val="002060"/>
                  </a:solidFill>
                </a:rPr>
                <a:t>Đ</a:t>
              </a:r>
              <a:r>
                <a:rPr lang="en-US" sz="2000" i="1" smtClean="0">
                  <a:solidFill>
                    <a:srgbClr val="002060"/>
                  </a:solidFill>
                </a:rPr>
                <a:t>ọc </a:t>
              </a:r>
              <a:r>
                <a:rPr lang="en-US" sz="2000" i="1">
                  <a:solidFill>
                    <a:srgbClr val="002060"/>
                  </a:solidFill>
                </a:rPr>
                <a:t>hiểu mục 5, quan sát Hình 4 tr.130 - 131 SGK để hình thành kiến thức mới về thao tác khám phá trong khung nhìn thiết kế bảng.</a:t>
              </a:r>
            </a:p>
          </p:txBody>
        </p:sp>
        <p:pic>
          <p:nvPicPr>
            <p:cNvPr id="8" name="Picture 7"/>
            <p:cNvPicPr>
              <a:picLocks noChangeAspect="1"/>
            </p:cNvPicPr>
            <p:nvPr/>
          </p:nvPicPr>
          <p:blipFill>
            <a:blip r:embed="rId3"/>
            <a:stretch>
              <a:fillRect/>
            </a:stretch>
          </p:blipFill>
          <p:spPr>
            <a:xfrm>
              <a:off x="1263721" y="3286550"/>
              <a:ext cx="1106117" cy="1547707"/>
            </a:xfrm>
            <a:prstGeom prst="rect">
              <a:avLst/>
            </a:prstGeom>
          </p:spPr>
        </p:pic>
      </p:grpSp>
    </p:spTree>
    <p:extLst>
      <p:ext uri="{BB962C8B-B14F-4D97-AF65-F5344CB8AC3E}">
        <p14:creationId xmlns:p14="http://schemas.microsoft.com/office/powerpoint/2010/main" val="1789966175"/>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400" b="1">
                <a:solidFill>
                  <a:srgbClr val="C00000"/>
                </a:solidFill>
                <a:latin typeface="Arial" panose="020B0604020202020204" pitchFamily="34" charset="0"/>
                <a:cs typeface="Arial" panose="020B0604020202020204" pitchFamily="34" charset="0"/>
              </a:rPr>
              <a:t>a) Các cột trong bảng</a:t>
            </a:r>
          </a:p>
        </p:txBody>
      </p:sp>
      <p:sp>
        <p:nvSpPr>
          <p:cNvPr id="3" name="Rectangle 2"/>
          <p:cNvSpPr/>
          <p:nvPr/>
        </p:nvSpPr>
        <p:spPr>
          <a:xfrm>
            <a:off x="256854" y="1017725"/>
            <a:ext cx="4756935" cy="3785652"/>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vi-VN" sz="2000" smtClean="0"/>
              <a:t>Access </a:t>
            </a:r>
            <a:r>
              <a:rPr lang="vi-VN" sz="2000"/>
              <a:t>luôn mặc định thiết kế trường dữ liệu đầu tiên tên là </a:t>
            </a:r>
            <a:r>
              <a:rPr lang="vi-VN" sz="2000">
                <a:solidFill>
                  <a:srgbClr val="0070C0"/>
                </a:solidFill>
              </a:rPr>
              <a:t>ID </a:t>
            </a:r>
            <a:r>
              <a:rPr lang="vi-VN" sz="2000"/>
              <a:t>và có kiểu dữ liệu là </a:t>
            </a:r>
            <a:r>
              <a:rPr lang="vi-VN" sz="2000">
                <a:solidFill>
                  <a:srgbClr val="0070C0"/>
                </a:solidFill>
              </a:rPr>
              <a:t>AutoNumber</a:t>
            </a:r>
            <a:r>
              <a:rPr lang="vi-VN" sz="2000"/>
              <a:t>. </a:t>
            </a:r>
          </a:p>
          <a:p>
            <a:pPr marL="342900" indent="-342900" algn="just">
              <a:lnSpc>
                <a:spcPct val="150000"/>
              </a:lnSpc>
              <a:buFont typeface="Arial" panose="020B0604020202020204" pitchFamily="34" charset="0"/>
              <a:buChar char="•"/>
            </a:pPr>
            <a:r>
              <a:rPr lang="vi-VN" sz="2000" smtClean="0"/>
              <a:t>Access </a:t>
            </a:r>
            <a:r>
              <a:rPr lang="vi-VN" sz="2000"/>
              <a:t>mặc định chọn trường </a:t>
            </a:r>
            <a:r>
              <a:rPr lang="vi-VN" sz="2000">
                <a:solidFill>
                  <a:srgbClr val="0070C0"/>
                </a:solidFill>
              </a:rPr>
              <a:t>ID</a:t>
            </a:r>
            <a:r>
              <a:rPr lang="vi-VN" sz="2000"/>
              <a:t> là khóa chính của bảng và hiển thị biểu tượng chìa khóa tại đầu mút trái cạnh tên trường. Có thể chọn trường khác làm khóa chính</a:t>
            </a:r>
            <a:r>
              <a:rPr lang="vi-VN" sz="2000" smtClean="0"/>
              <a:t>.</a:t>
            </a:r>
            <a:endParaRPr lang="vi-VN" sz="200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3131" y="1231369"/>
            <a:ext cx="3850104" cy="3358364"/>
          </a:xfrm>
          <a:prstGeom prst="rect">
            <a:avLst/>
          </a:prstGeom>
        </p:spPr>
      </p:pic>
      <p:pic>
        <p:nvPicPr>
          <p:cNvPr id="5" name="Picture 4"/>
          <p:cNvPicPr>
            <a:picLocks noChangeAspect="1"/>
          </p:cNvPicPr>
          <p:nvPr/>
        </p:nvPicPr>
        <p:blipFill>
          <a:blip r:embed="rId3"/>
          <a:stretch>
            <a:fillRect/>
          </a:stretch>
        </p:blipFill>
        <p:spPr>
          <a:xfrm>
            <a:off x="76237" y="109361"/>
            <a:ext cx="643763" cy="622014"/>
          </a:xfrm>
          <a:prstGeom prst="rect">
            <a:avLst/>
          </a:prstGeom>
        </p:spPr>
      </p:pic>
    </p:spTree>
    <p:extLst>
      <p:ext uri="{BB962C8B-B14F-4D97-AF65-F5344CB8AC3E}">
        <p14:creationId xmlns:p14="http://schemas.microsoft.com/office/powerpoint/2010/main" val="184775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7"/>
        <p:cNvGrpSpPr/>
        <p:nvPr/>
      </p:nvGrpSpPr>
      <p:grpSpPr>
        <a:xfrm>
          <a:off x="0" y="0"/>
          <a:ext cx="0" cy="0"/>
          <a:chOff x="0" y="0"/>
          <a:chExt cx="0" cy="0"/>
        </a:xfrm>
      </p:grpSpPr>
      <p:sp>
        <p:nvSpPr>
          <p:cNvPr id="580" name="Google Shape;580;p37"/>
          <p:cNvSpPr/>
          <p:nvPr/>
        </p:nvSpPr>
        <p:spPr>
          <a:xfrm rot="-8100000">
            <a:off x="7128117" y="4009376"/>
            <a:ext cx="606833" cy="373523"/>
          </a:xfrm>
          <a:prstGeom prst="rightArrow">
            <a:avLst>
              <a:gd name="adj1" fmla="val 20222"/>
              <a:gd name="adj2" fmla="val 115227"/>
            </a:avLst>
          </a:prstGeom>
          <a:solidFill>
            <a:schemeClr val="accent3"/>
          </a:solidFill>
          <a:ln>
            <a:noFill/>
          </a:ln>
        </p:spPr>
        <p:txBody>
          <a:bodyPr spcFirstLastPara="1" wrap="square" lIns="91425" tIns="91425" rIns="91425" bIns="91425" anchor="ctr" anchorCtr="0">
            <a:noAutofit/>
          </a:bodyPr>
          <a:lstStyle/>
          <a:p>
            <a:endParaRPr/>
          </a:p>
        </p:txBody>
      </p:sp>
      <p:sp>
        <p:nvSpPr>
          <p:cNvPr id="5" name="Rectangle 4"/>
          <p:cNvSpPr/>
          <p:nvPr/>
        </p:nvSpPr>
        <p:spPr>
          <a:xfrm>
            <a:off x="405406" y="1392027"/>
            <a:ext cx="8260423" cy="1754326"/>
          </a:xfrm>
          <a:prstGeom prst="rect">
            <a:avLst/>
          </a:prstGeom>
        </p:spPr>
        <p:txBody>
          <a:bodyPr wrap="square">
            <a:spAutoFit/>
          </a:bodyPr>
          <a:lstStyle/>
          <a:p>
            <a:pPr algn="ctr">
              <a:lnSpc>
                <a:spcPct val="150000"/>
              </a:lnSpc>
            </a:pPr>
            <a:r>
              <a:rPr lang="en-US" sz="2400" b="1">
                <a:solidFill>
                  <a:schemeClr val="accent3">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CHỦ ĐỀ F</a:t>
            </a:r>
            <a:r>
              <a:rPr lang="en-US" sz="2400" b="1" baseline="30000">
                <a:solidFill>
                  <a:schemeClr val="accent3">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ICT</a:t>
            </a:r>
            <a:r>
              <a:rPr lang="en-US" sz="2400" b="1">
                <a:solidFill>
                  <a:schemeClr val="accent3">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 GIẢI QUYẾT VẤN ĐỀ </a:t>
            </a:r>
            <a:r>
              <a:rPr lang="en-US" sz="2400" b="1" smtClean="0">
                <a:solidFill>
                  <a:schemeClr val="accent3">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VỚI </a:t>
            </a:r>
            <a:r>
              <a:rPr lang="en-US" sz="2400" b="1">
                <a:solidFill>
                  <a:schemeClr val="accent3">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SỰ TRỢ GIÚP CỦA MÁY TÍNH</a:t>
            </a:r>
          </a:p>
          <a:p>
            <a:pPr algn="ctr">
              <a:lnSpc>
                <a:spcPct val="150000"/>
              </a:lnSpc>
            </a:pPr>
            <a:r>
              <a:rPr lang="en-US" sz="2400" b="1">
                <a:solidFill>
                  <a:schemeClr val="accent3"/>
                </a:solidFill>
                <a:latin typeface="Arial" panose="020B0604020202020204" pitchFamily="34" charset="0"/>
                <a:ea typeface="Times New Roman" panose="02020603050405020304" pitchFamily="18" charset="0"/>
                <a:cs typeface="Arial" panose="020B0604020202020204" pitchFamily="34" charset="0"/>
              </a:rPr>
              <a:t>THỰC HÀNH TẠO VÀ KHAI THÁC CƠ SỞ DỮ LIỆU</a:t>
            </a:r>
            <a:endParaRPr lang="en-US" sz="1800">
              <a:solidFill>
                <a:schemeClr val="accent3"/>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Rectangle 5"/>
          <p:cNvSpPr/>
          <p:nvPr/>
        </p:nvSpPr>
        <p:spPr>
          <a:xfrm>
            <a:off x="1144640" y="3064699"/>
            <a:ext cx="6781954" cy="1569660"/>
          </a:xfrm>
          <a:prstGeom prst="rect">
            <a:avLst/>
          </a:prstGeom>
        </p:spPr>
        <p:txBody>
          <a:bodyPr wrap="square">
            <a:spAutoFit/>
          </a:bodyPr>
          <a:lstStyle/>
          <a:p>
            <a:pPr algn="ctr">
              <a:lnSpc>
                <a:spcPct val="150000"/>
              </a:lnSpc>
            </a:pPr>
            <a:r>
              <a:rPr lang="en-US" sz="3200" b="1">
                <a:solidFill>
                  <a:srgbClr val="C00000"/>
                </a:solidFill>
                <a:latin typeface="Arial" panose="020B0604020202020204" pitchFamily="34" charset="0"/>
                <a:ea typeface="Calibri" panose="020F0502020204030204" pitchFamily="34" charset="0"/>
                <a:cs typeface="Arial" panose="020B0604020202020204" pitchFamily="34" charset="0"/>
              </a:rPr>
              <a:t>BÀI </a:t>
            </a:r>
            <a:r>
              <a:rPr lang="en-US" sz="3200" b="1" smtClean="0">
                <a:solidFill>
                  <a:srgbClr val="C00000"/>
                </a:solidFill>
                <a:latin typeface="Arial" panose="020B0604020202020204" pitchFamily="34" charset="0"/>
                <a:ea typeface="Calibri" panose="020F0502020204030204" pitchFamily="34" charset="0"/>
                <a:cs typeface="Arial" panose="020B0604020202020204" pitchFamily="34" charset="0"/>
              </a:rPr>
              <a:t>1: </a:t>
            </a:r>
            <a:r>
              <a:rPr lang="vi-VN" sz="3200" b="1" smtClean="0">
                <a:solidFill>
                  <a:srgbClr val="C00000"/>
                </a:solidFill>
                <a:latin typeface="Arial" panose="020B0604020202020204" pitchFamily="34" charset="0"/>
                <a:ea typeface="Calibri" panose="020F0502020204030204" pitchFamily="34" charset="0"/>
                <a:cs typeface="Arial" panose="020B0604020202020204" pitchFamily="34" charset="0"/>
              </a:rPr>
              <a:t>LÀM QUEN VỚI MICROSOFT ACCESS</a:t>
            </a:r>
            <a:endParaRPr lang="en-US" sz="320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49529"/>
            <a:ext cx="1752771" cy="1095482"/>
          </a:xfrm>
          <a:prstGeom prst="rect">
            <a:avLst/>
          </a:prstGeom>
        </p:spPr>
      </p:pic>
    </p:spTree>
    <p:extLst>
      <p:ext uri="{BB962C8B-B14F-4D97-AF65-F5344CB8AC3E}">
        <p14:creationId xmlns:p14="http://schemas.microsoft.com/office/powerpoint/2010/main" val="2370060722"/>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80"/>
                                        </p:tgtEl>
                                        <p:attrNameLst>
                                          <p:attrName>style.visibility</p:attrName>
                                        </p:attrNameLst>
                                      </p:cBhvr>
                                      <p:to>
                                        <p:strVal val="visible"/>
                                      </p:to>
                                    </p:set>
                                    <p:animEffect transition="in" filter="fade">
                                      <p:cBhvr>
                                        <p:cTn id="11" dur="500"/>
                                        <p:tgtEl>
                                          <p:spTgt spid="580"/>
                                        </p:tgtEl>
                                      </p:cBhvr>
                                    </p:animEffect>
                                    <p:anim calcmode="lin" valueType="num">
                                      <p:cBhvr>
                                        <p:cTn id="12" dur="500" fill="hold"/>
                                        <p:tgtEl>
                                          <p:spTgt spid="580"/>
                                        </p:tgtEl>
                                        <p:attrNameLst>
                                          <p:attrName>ppt_x</p:attrName>
                                        </p:attrNameLst>
                                      </p:cBhvr>
                                      <p:tavLst>
                                        <p:tav tm="0">
                                          <p:val>
                                            <p:strVal val="#ppt_x"/>
                                          </p:val>
                                        </p:tav>
                                        <p:tav tm="100000">
                                          <p:val>
                                            <p:strVal val="#ppt_x"/>
                                          </p:val>
                                        </p:tav>
                                      </p:tavLst>
                                    </p:anim>
                                    <p:anim calcmode="lin" valueType="num">
                                      <p:cBhvr>
                                        <p:cTn id="13" dur="500" fill="hold"/>
                                        <p:tgtEl>
                                          <p:spTgt spid="580"/>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 grpId="0" animBg="1"/>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400" b="1">
                <a:solidFill>
                  <a:srgbClr val="C00000"/>
                </a:solidFill>
                <a:latin typeface="Arial" panose="020B0604020202020204" pitchFamily="34" charset="0"/>
                <a:cs typeface="Arial" panose="020B0604020202020204" pitchFamily="34" charset="0"/>
              </a:rPr>
              <a:t>a) Các cột trong bảng</a:t>
            </a:r>
          </a:p>
        </p:txBody>
      </p:sp>
      <p:sp>
        <p:nvSpPr>
          <p:cNvPr id="3" name="Rectangle 2"/>
          <p:cNvSpPr/>
          <p:nvPr/>
        </p:nvSpPr>
        <p:spPr>
          <a:xfrm>
            <a:off x="410966" y="1231369"/>
            <a:ext cx="4541177" cy="2862322"/>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en-US" sz="2000">
                <a:latin typeface="Arial" panose="020B0604020202020204" pitchFamily="34" charset="0"/>
                <a:ea typeface="Times New Roman" panose="02020603050405020304" pitchFamily="18" charset="0"/>
                <a:cs typeface="Arial" panose="020B0604020202020204" pitchFamily="34" charset="0"/>
              </a:rPr>
              <a:t>Khung nhìn thiết kế bảng chia làm hai phần: nửa trên là danh sách tên trường (</a:t>
            </a:r>
            <a:r>
              <a:rPr lang="en-US" sz="2000" i="1">
                <a:latin typeface="Arial" panose="020B0604020202020204" pitchFamily="34" charset="0"/>
                <a:ea typeface="Times New Roman" panose="02020603050405020304" pitchFamily="18" charset="0"/>
                <a:cs typeface="Arial" panose="020B0604020202020204" pitchFamily="34" charset="0"/>
              </a:rPr>
              <a:t>Field Name</a:t>
            </a:r>
            <a:r>
              <a:rPr lang="en-US" sz="2000">
                <a:latin typeface="Arial" panose="020B0604020202020204" pitchFamily="34" charset="0"/>
                <a:ea typeface="Times New Roman" panose="02020603050405020304" pitchFamily="18" charset="0"/>
                <a:cs typeface="Arial" panose="020B0604020202020204" pitchFamily="34" charset="0"/>
              </a:rPr>
              <a:t>) kèm kiểu dữ liệu (</a:t>
            </a:r>
            <a:r>
              <a:rPr lang="en-US" sz="2000" i="1">
                <a:latin typeface="Arial" panose="020B0604020202020204" pitchFamily="34" charset="0"/>
                <a:ea typeface="Times New Roman" panose="02020603050405020304" pitchFamily="18" charset="0"/>
                <a:cs typeface="Arial" panose="020B0604020202020204" pitchFamily="34" charset="0"/>
              </a:rPr>
              <a:t>Data Type</a:t>
            </a:r>
            <a:r>
              <a:rPr lang="en-US" sz="2000">
                <a:latin typeface="Arial" panose="020B0604020202020204" pitchFamily="34" charset="0"/>
                <a:ea typeface="Times New Roman" panose="02020603050405020304" pitchFamily="18" charset="0"/>
                <a:cs typeface="Arial" panose="020B0604020202020204" pitchFamily="34" charset="0"/>
              </a:rPr>
              <a:t>), nửa dưới hiển thị các thuộc tính chi tiết của trường ta đang thiết kế, chỉnh sửa.</a:t>
            </a:r>
            <a:endParaRPr lang="en-US" sz="160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3131" y="1231369"/>
            <a:ext cx="3850104" cy="3358364"/>
          </a:xfrm>
          <a:prstGeom prst="rect">
            <a:avLst/>
          </a:prstGeom>
        </p:spPr>
      </p:pic>
      <p:pic>
        <p:nvPicPr>
          <p:cNvPr id="5" name="Picture 4"/>
          <p:cNvPicPr>
            <a:picLocks noChangeAspect="1"/>
          </p:cNvPicPr>
          <p:nvPr/>
        </p:nvPicPr>
        <p:blipFill>
          <a:blip r:embed="rId3"/>
          <a:stretch>
            <a:fillRect/>
          </a:stretch>
        </p:blipFill>
        <p:spPr>
          <a:xfrm>
            <a:off x="76237" y="109361"/>
            <a:ext cx="643763" cy="622014"/>
          </a:xfrm>
          <a:prstGeom prst="rect">
            <a:avLst/>
          </a:prstGeom>
        </p:spPr>
      </p:pic>
    </p:spTree>
    <p:extLst>
      <p:ext uri="{BB962C8B-B14F-4D97-AF65-F5344CB8AC3E}">
        <p14:creationId xmlns:p14="http://schemas.microsoft.com/office/powerpoint/2010/main" val="342845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400" b="1">
                <a:solidFill>
                  <a:srgbClr val="C00000"/>
                </a:solidFill>
                <a:latin typeface="Arial" panose="020B0604020202020204" pitchFamily="34" charset="0"/>
                <a:cs typeface="Arial" panose="020B0604020202020204" pitchFamily="34" charset="0"/>
              </a:rPr>
              <a:t>b) Thao tác thiết kế các cột trong bảng</a:t>
            </a:r>
          </a:p>
        </p:txBody>
      </p:sp>
      <p:sp>
        <p:nvSpPr>
          <p:cNvPr id="3" name="Rectangle 2"/>
          <p:cNvSpPr/>
          <p:nvPr/>
        </p:nvSpPr>
        <p:spPr>
          <a:xfrm>
            <a:off x="572784" y="1017725"/>
            <a:ext cx="7998431" cy="958660"/>
          </a:xfrm>
          <a:prstGeom prst="rect">
            <a:avLst/>
          </a:prstGeom>
        </p:spPr>
        <p:txBody>
          <a:bodyPr wrap="square">
            <a:spAutoFit/>
          </a:bodyPr>
          <a:lstStyle/>
          <a:p>
            <a:pPr algn="just">
              <a:lnSpc>
                <a:spcPct val="150000"/>
              </a:lnSpc>
            </a:pPr>
            <a:r>
              <a:rPr lang="vi-VN" sz="2000"/>
              <a:t>Nháy chuột vào ô vuông đầu mút trái cạnh tên trường sẽ đánh dấu chọn cả hàng ngang. Sau khi đã chọn, có thể</a:t>
            </a:r>
            <a:r>
              <a:rPr lang="vi-VN" sz="2000" smtClean="0"/>
              <a:t>:</a:t>
            </a:r>
            <a:endParaRPr lang="vi-VN" sz="2000"/>
          </a:p>
        </p:txBody>
      </p:sp>
      <p:sp>
        <p:nvSpPr>
          <p:cNvPr id="4" name="Rectangle 3"/>
          <p:cNvSpPr/>
          <p:nvPr/>
        </p:nvSpPr>
        <p:spPr>
          <a:xfrm>
            <a:off x="572783" y="2086484"/>
            <a:ext cx="7998431" cy="1015663"/>
          </a:xfrm>
          <a:prstGeom prst="rect">
            <a:avLst/>
          </a:prstGeom>
        </p:spPr>
        <p:txBody>
          <a:bodyPr wrap="square">
            <a:spAutoFit/>
          </a:bodyPr>
          <a:lstStyle/>
          <a:p>
            <a:pPr marL="342900" lvl="0" indent="-342900" algn="just">
              <a:lnSpc>
                <a:spcPct val="150000"/>
              </a:lnSpc>
              <a:buFont typeface="Wingdings" panose="05000000000000000000" pitchFamily="2" charset="2"/>
              <a:buChar char="§"/>
            </a:pPr>
            <a:r>
              <a:rPr lang="vi-VN" sz="2000"/>
              <a:t>Xóa hay chèn thêm trường mới kề bên: Dùng nút lệnh </a:t>
            </a:r>
            <a:r>
              <a:rPr lang="vi-VN" sz="2000" b="1"/>
              <a:t>Delete Rows</a:t>
            </a:r>
            <a:r>
              <a:rPr lang="vi-VN" sz="2000"/>
              <a:t> hay </a:t>
            </a:r>
            <a:r>
              <a:rPr lang="vi-VN" sz="2000" b="1"/>
              <a:t>Insert Rows </a:t>
            </a:r>
            <a:r>
              <a:rPr lang="vi-VN" sz="2000"/>
              <a:t>trong vùng nút lệnh</a:t>
            </a:r>
            <a:r>
              <a:rPr lang="vi-VN" sz="2000" smtClean="0"/>
              <a:t>.</a:t>
            </a:r>
            <a:endParaRPr lang="vi-VN" sz="2000"/>
          </a:p>
        </p:txBody>
      </p:sp>
      <p:sp>
        <p:nvSpPr>
          <p:cNvPr id="5" name="Rectangle 4"/>
          <p:cNvSpPr/>
          <p:nvPr/>
        </p:nvSpPr>
        <p:spPr>
          <a:xfrm>
            <a:off x="572783" y="3212246"/>
            <a:ext cx="7998431" cy="1477328"/>
          </a:xfrm>
          <a:prstGeom prst="rect">
            <a:avLst/>
          </a:prstGeom>
        </p:spPr>
        <p:txBody>
          <a:bodyPr wrap="square">
            <a:spAutoFit/>
          </a:bodyPr>
          <a:lstStyle/>
          <a:p>
            <a:pPr marL="342900" lvl="0" indent="-342900" algn="just">
              <a:lnSpc>
                <a:spcPct val="150000"/>
              </a:lnSpc>
              <a:buFont typeface="Wingdings" panose="05000000000000000000" pitchFamily="2" charset="2"/>
              <a:buChar char="§"/>
            </a:pPr>
            <a:r>
              <a:rPr lang="vi-VN" sz="2000"/>
              <a:t>Đặt làm trường khóa chính của bảng hay gỡ bỏ không còn là khóa chính bằng nút lệnh </a:t>
            </a:r>
            <a:r>
              <a:rPr lang="vi-VN" sz="2000" b="1"/>
              <a:t>Primary Key </a:t>
            </a:r>
            <a:r>
              <a:rPr lang="vi-VN" sz="2000"/>
              <a:t>hình chìa khóa trong vùng nút lệnh.</a:t>
            </a:r>
          </a:p>
        </p:txBody>
      </p:sp>
    </p:spTree>
    <p:extLst>
      <p:ext uri="{BB962C8B-B14F-4D97-AF65-F5344CB8AC3E}">
        <p14:creationId xmlns:p14="http://schemas.microsoft.com/office/powerpoint/2010/main" val="148863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anim calcmode="lin" valueType="num">
                                      <p:cBhvr>
                                        <p:cTn id="27" dur="500" fill="hold"/>
                                        <p:tgtEl>
                                          <p:spTgt spid="5"/>
                                        </p:tgtEl>
                                        <p:attrNameLst>
                                          <p:attrName>ppt_x</p:attrName>
                                        </p:attrNameLst>
                                      </p:cBhvr>
                                      <p:tavLst>
                                        <p:tav tm="0">
                                          <p:val>
                                            <p:strVal val="#ppt_x"/>
                                          </p:val>
                                        </p:tav>
                                        <p:tav tm="100000">
                                          <p:val>
                                            <p:strVal val="#ppt_x"/>
                                          </p:val>
                                        </p:tav>
                                      </p:tavLst>
                                    </p:anim>
                                    <p:anim calcmode="lin" valueType="num">
                                      <p:cBhvr>
                                        <p:cTn id="28"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38"/>
          <p:cNvSpPr txBox="1">
            <a:spLocks noGrp="1"/>
          </p:cNvSpPr>
          <p:nvPr>
            <p:ph type="title"/>
          </p:nvPr>
        </p:nvSpPr>
        <p:spPr>
          <a:xfrm>
            <a:off x="2640456" y="1895098"/>
            <a:ext cx="6000109" cy="1762501"/>
          </a:xfrm>
          <a:prstGeom prst="rect">
            <a:avLst/>
          </a:prstGeom>
        </p:spPr>
        <p:txBody>
          <a:bodyPr spcFirstLastPara="1" wrap="square" lIns="91425" tIns="91425" rIns="91425" bIns="91425" anchor="t" anchorCtr="0">
            <a:noAutofit/>
          </a:bodyPr>
          <a:lstStyle/>
          <a:p>
            <a:pPr>
              <a:lnSpc>
                <a:spcPct val="150000"/>
              </a:lnSpc>
            </a:pPr>
            <a:r>
              <a:rPr lang="vi-VN" sz="3600" b="1" smtClean="0">
                <a:latin typeface="Arial" panose="020B0604020202020204" pitchFamily="34" charset="0"/>
                <a:cs typeface="Arial" panose="020B0604020202020204" pitchFamily="34" charset="0"/>
              </a:rPr>
              <a:t>THỰC HÀNH LÀM QUEN VỚI MICROSOFT ACCESS</a:t>
            </a:r>
            <a:endParaRPr lang="en-US" sz="3600" b="1">
              <a:latin typeface="Arial" panose="020B0604020202020204" pitchFamily="34" charset="0"/>
              <a:cs typeface="Arial" panose="020B0604020202020204" pitchFamily="34" charset="0"/>
            </a:endParaRPr>
          </a:p>
        </p:txBody>
      </p:sp>
      <p:sp>
        <p:nvSpPr>
          <p:cNvPr id="586" name="Google Shape;586;p38"/>
          <p:cNvSpPr txBox="1">
            <a:spLocks noGrp="1"/>
          </p:cNvSpPr>
          <p:nvPr>
            <p:ph type="title" idx="2"/>
          </p:nvPr>
        </p:nvSpPr>
        <p:spPr>
          <a:xfrm>
            <a:off x="852055" y="2483603"/>
            <a:ext cx="1665113" cy="87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0" smtClean="0">
                <a:latin typeface="Arial" panose="020B0604020202020204" pitchFamily="34" charset="0"/>
                <a:cs typeface="Arial" panose="020B0604020202020204" pitchFamily="34" charset="0"/>
              </a:rPr>
              <a:t>0</a:t>
            </a:r>
            <a:r>
              <a:rPr lang="vi-VN" sz="8000" smtClean="0">
                <a:latin typeface="Arial" panose="020B0604020202020204" pitchFamily="34" charset="0"/>
                <a:cs typeface="Arial" panose="020B0604020202020204" pitchFamily="34" charset="0"/>
              </a:rPr>
              <a:t>6</a:t>
            </a:r>
            <a:endParaRPr sz="800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8626" y="3738829"/>
            <a:ext cx="1838048" cy="1148780"/>
          </a:xfrm>
          <a:prstGeom prst="rect">
            <a:avLst/>
          </a:prstGeom>
        </p:spPr>
      </p:pic>
    </p:spTree>
    <p:extLst>
      <p:ext uri="{BB962C8B-B14F-4D97-AF65-F5344CB8AC3E}">
        <p14:creationId xmlns:p14="http://schemas.microsoft.com/office/powerpoint/2010/main" val="1576749243"/>
      </p:ext>
    </p:extLst>
  </p:cSld>
  <p:clrMapOvr>
    <a:masterClrMapping/>
  </p:clrMapOvr>
  <p:transition spd="med">
    <p:blinds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grpSp>
        <p:nvGrpSpPr>
          <p:cNvPr id="4" name="Group 3"/>
          <p:cNvGrpSpPr/>
          <p:nvPr/>
        </p:nvGrpSpPr>
        <p:grpSpPr>
          <a:xfrm>
            <a:off x="648001" y="419829"/>
            <a:ext cx="6060042" cy="630357"/>
            <a:chOff x="483614" y="276621"/>
            <a:chExt cx="6060042" cy="630357"/>
          </a:xfrm>
        </p:grpSpPr>
        <p:sp>
          <p:nvSpPr>
            <p:cNvPr id="2" name="Rectangle 1"/>
            <p:cNvSpPr/>
            <p:nvPr/>
          </p:nvSpPr>
          <p:spPr>
            <a:xfrm>
              <a:off x="1221365" y="506868"/>
              <a:ext cx="5322291" cy="400110"/>
            </a:xfrm>
            <a:prstGeom prst="rect">
              <a:avLst/>
            </a:prstGeom>
          </p:spPr>
          <p:txBody>
            <a:bodyPr wrap="none">
              <a:spAutoFit/>
            </a:bodyPr>
            <a:lstStyle/>
            <a:p>
              <a:r>
                <a:rPr lang="vi-VN" sz="2000" smtClean="0">
                  <a:solidFill>
                    <a:schemeClr val="accent3"/>
                  </a:solidFill>
                </a:rPr>
                <a:t>C</a:t>
              </a:r>
              <a:r>
                <a:rPr lang="en-US" sz="2000" smtClean="0">
                  <a:solidFill>
                    <a:schemeClr val="accent3"/>
                  </a:solidFill>
                </a:rPr>
                <a:t>hia </a:t>
              </a:r>
              <a:r>
                <a:rPr lang="en-US" sz="2000">
                  <a:solidFill>
                    <a:schemeClr val="accent3"/>
                  </a:solidFill>
                </a:rPr>
                <a:t>lớp thành các nhóm, mỗi nhóm 2 - 4 </a:t>
              </a:r>
              <a:r>
                <a:rPr lang="en-US" sz="2000" smtClean="0">
                  <a:solidFill>
                    <a:schemeClr val="accent3"/>
                  </a:solidFill>
                </a:rPr>
                <a:t>HS</a:t>
              </a:r>
              <a:endParaRPr lang="en-US" sz="2000">
                <a:solidFill>
                  <a:schemeClr val="accent3"/>
                </a:solidFill>
              </a:endParaRPr>
            </a:p>
          </p:txBody>
        </p:sp>
        <p:pic>
          <p:nvPicPr>
            <p:cNvPr id="3" name="Picture 2"/>
            <p:cNvPicPr>
              <a:picLocks noChangeAspect="1"/>
            </p:cNvPicPr>
            <p:nvPr/>
          </p:nvPicPr>
          <p:blipFill>
            <a:blip r:embed="rId3"/>
            <a:stretch>
              <a:fillRect/>
            </a:stretch>
          </p:blipFill>
          <p:spPr>
            <a:xfrm>
              <a:off x="483614" y="276621"/>
              <a:ext cx="737751" cy="630357"/>
            </a:xfrm>
            <a:prstGeom prst="rect">
              <a:avLst/>
            </a:prstGeom>
          </p:spPr>
        </p:pic>
      </p:grpSp>
      <p:sp>
        <p:nvSpPr>
          <p:cNvPr id="5" name="Rectangle 4"/>
          <p:cNvSpPr/>
          <p:nvPr/>
        </p:nvSpPr>
        <p:spPr>
          <a:xfrm>
            <a:off x="555533" y="1223433"/>
            <a:ext cx="5044971" cy="400110"/>
          </a:xfrm>
          <a:prstGeom prst="rect">
            <a:avLst/>
          </a:prstGeom>
        </p:spPr>
        <p:txBody>
          <a:bodyPr wrap="none">
            <a:spAutoFit/>
          </a:bodyPr>
          <a:lstStyle/>
          <a:p>
            <a:r>
              <a:rPr lang="en-US" sz="2000" b="1" u="sng">
                <a:solidFill>
                  <a:srgbClr val="C00000"/>
                </a:solidFill>
              </a:rPr>
              <a:t>Nhiệm vụ 1</a:t>
            </a:r>
            <a:r>
              <a:rPr lang="en-US" sz="2000" b="1">
                <a:solidFill>
                  <a:srgbClr val="C00000"/>
                </a:solidFill>
              </a:rPr>
              <a:t>. Tạo CSDL bằng khuôn mẫu</a:t>
            </a:r>
          </a:p>
        </p:txBody>
      </p:sp>
      <p:sp>
        <p:nvSpPr>
          <p:cNvPr id="8" name="Rectangle 7"/>
          <p:cNvSpPr/>
          <p:nvPr/>
        </p:nvSpPr>
        <p:spPr>
          <a:xfrm>
            <a:off x="555533" y="1701722"/>
            <a:ext cx="4006193" cy="3323987"/>
          </a:xfrm>
          <a:prstGeom prst="rect">
            <a:avLst/>
          </a:prstGeom>
        </p:spPr>
        <p:txBody>
          <a:bodyPr wrap="square">
            <a:spAutoFit/>
          </a:bodyPr>
          <a:lstStyle/>
          <a:p>
            <a:pPr marL="457200" indent="-457200" algn="just">
              <a:lnSpc>
                <a:spcPct val="150000"/>
              </a:lnSpc>
              <a:buFont typeface="+mj-lt"/>
              <a:buAutoNum type="alphaLcParenR"/>
            </a:pPr>
            <a:r>
              <a:rPr lang="vi-VN" sz="2000" smtClean="0"/>
              <a:t>Tạo </a:t>
            </a:r>
            <a:r>
              <a:rPr lang="vi-VN" sz="2000"/>
              <a:t>một CSDL theo mẫu </a:t>
            </a:r>
            <a:r>
              <a:rPr lang="vi-VN" sz="2000" i="1"/>
              <a:t>Students</a:t>
            </a:r>
            <a:r>
              <a:rPr lang="vi-VN" sz="2000"/>
              <a:t>. Mở bảng </a:t>
            </a:r>
            <a:r>
              <a:rPr lang="vi-VN" sz="2000" i="1"/>
              <a:t>Students</a:t>
            </a:r>
            <a:r>
              <a:rPr lang="vi-VN" sz="2000"/>
              <a:t> và chuyển sang khung nhìn thiết kế</a:t>
            </a:r>
            <a:r>
              <a:rPr lang="vi-VN" sz="2000" smtClean="0"/>
              <a:t>.</a:t>
            </a:r>
            <a:endParaRPr lang="vi-VN" sz="2000"/>
          </a:p>
          <a:p>
            <a:pPr marL="457200" indent="-457200" algn="just">
              <a:lnSpc>
                <a:spcPct val="150000"/>
              </a:lnSpc>
              <a:buFont typeface="+mj-lt"/>
              <a:buAutoNum type="alphaLcParenR"/>
            </a:pPr>
            <a:r>
              <a:rPr lang="vi-VN" sz="2000" smtClean="0"/>
              <a:t>Thử </a:t>
            </a:r>
            <a:r>
              <a:rPr lang="vi-VN" sz="2000"/>
              <a:t>ghi lưu CSDL vừa tạo ở câu a) về máy tính cá nhân với một tên tùy ý.</a:t>
            </a: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3789" y="1796790"/>
            <a:ext cx="3636680" cy="31721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2" name="Rectangle 1"/>
          <p:cNvSpPr/>
          <p:nvPr/>
        </p:nvSpPr>
        <p:spPr>
          <a:xfrm>
            <a:off x="559941" y="625178"/>
            <a:ext cx="8245011" cy="400110"/>
          </a:xfrm>
          <a:prstGeom prst="rect">
            <a:avLst/>
          </a:prstGeom>
        </p:spPr>
        <p:txBody>
          <a:bodyPr wrap="square">
            <a:spAutoFit/>
          </a:bodyPr>
          <a:lstStyle/>
          <a:p>
            <a:r>
              <a:rPr lang="en-US" sz="2000" b="1" u="sng">
                <a:solidFill>
                  <a:srgbClr val="C00000"/>
                </a:solidFill>
              </a:rPr>
              <a:t>Nhiệm vụ 2</a:t>
            </a:r>
            <a:r>
              <a:rPr lang="en-US" sz="2000" b="1">
                <a:solidFill>
                  <a:srgbClr val="C00000"/>
                </a:solidFill>
              </a:rPr>
              <a:t>. Khám phá biểu mẫu và thử nhập dữ liệu từ biểu mẫu</a:t>
            </a:r>
          </a:p>
        </p:txBody>
      </p:sp>
      <p:sp>
        <p:nvSpPr>
          <p:cNvPr id="3" name="Rectangle 2"/>
          <p:cNvSpPr/>
          <p:nvPr/>
        </p:nvSpPr>
        <p:spPr>
          <a:xfrm>
            <a:off x="559941" y="1104428"/>
            <a:ext cx="7977884" cy="3682483"/>
          </a:xfrm>
          <a:prstGeom prst="rect">
            <a:avLst/>
          </a:prstGeom>
        </p:spPr>
        <p:txBody>
          <a:bodyPr wrap="square">
            <a:spAutoFit/>
          </a:bodyPr>
          <a:lstStyle/>
          <a:p>
            <a:pPr algn="just">
              <a:lnSpc>
                <a:spcPct val="170000"/>
              </a:lnSpc>
            </a:pPr>
            <a:r>
              <a:rPr lang="en-US" sz="2000">
                <a:latin typeface="Arial" panose="020B0604020202020204" pitchFamily="34" charset="0"/>
                <a:ea typeface="Times New Roman" panose="02020603050405020304" pitchFamily="18" charset="0"/>
                <a:cs typeface="Arial" panose="020B0604020202020204" pitchFamily="34" charset="0"/>
              </a:rPr>
              <a:t>a) Mở biểu mẫu </a:t>
            </a:r>
            <a:r>
              <a:rPr lang="en-US" sz="2000" i="1">
                <a:latin typeface="Arial" panose="020B0604020202020204" pitchFamily="34" charset="0"/>
                <a:ea typeface="Times New Roman" panose="02020603050405020304" pitchFamily="18" charset="0"/>
                <a:cs typeface="Arial" panose="020B0604020202020204" pitchFamily="34" charset="0"/>
              </a:rPr>
              <a:t>Student List</a:t>
            </a:r>
            <a:r>
              <a:rPr lang="en-US" sz="2000">
                <a:latin typeface="Arial" panose="020B0604020202020204" pitchFamily="34" charset="0"/>
                <a:ea typeface="Times New Roman" panose="02020603050405020304" pitchFamily="18" charset="0"/>
                <a:cs typeface="Arial" panose="020B0604020202020204" pitchFamily="34" charset="0"/>
              </a:rPr>
              <a:t>, chuyển sang khung nhìn </a:t>
            </a:r>
            <a:r>
              <a:rPr lang="en-US" sz="2000" b="1">
                <a:latin typeface="Arial" panose="020B0604020202020204" pitchFamily="34" charset="0"/>
                <a:ea typeface="Times New Roman" panose="02020603050405020304" pitchFamily="18" charset="0"/>
                <a:cs typeface="Arial" panose="020B0604020202020204" pitchFamily="34" charset="0"/>
              </a:rPr>
              <a:t>Form View </a:t>
            </a:r>
            <a:r>
              <a:rPr lang="en-US" sz="2000">
                <a:latin typeface="Arial" panose="020B0604020202020204" pitchFamily="34" charset="0"/>
                <a:ea typeface="Times New Roman" panose="02020603050405020304" pitchFamily="18" charset="0"/>
                <a:cs typeface="Arial" panose="020B0604020202020204" pitchFamily="34" charset="0"/>
              </a:rPr>
              <a:t>(nếu cần thiết).</a:t>
            </a:r>
            <a:endParaRPr lang="en-US" sz="2000">
              <a:latin typeface="Arial" panose="020B0604020202020204" pitchFamily="34" charset="0"/>
              <a:ea typeface="Calibri" panose="020F0502020204030204" pitchFamily="34" charset="0"/>
              <a:cs typeface="Arial" panose="020B0604020202020204" pitchFamily="34" charset="0"/>
            </a:endParaRPr>
          </a:p>
          <a:p>
            <a:pPr algn="just">
              <a:lnSpc>
                <a:spcPct val="170000"/>
              </a:lnSpc>
            </a:pPr>
            <a:r>
              <a:rPr lang="en-US" sz="2000">
                <a:latin typeface="Arial" panose="020B0604020202020204" pitchFamily="34" charset="0"/>
                <a:ea typeface="Times New Roman" panose="02020603050405020304" pitchFamily="18" charset="0"/>
                <a:cs typeface="Arial" panose="020B0604020202020204" pitchFamily="34" charset="0"/>
              </a:rPr>
              <a:t>b) Nhập dữ liệu tùy ý cho vài bản ghi và một vài trường:</a:t>
            </a:r>
            <a:endParaRPr lang="en-US" sz="200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70000"/>
              </a:lnSpc>
              <a:buFont typeface="Arial" panose="020B0604020202020204" pitchFamily="34" charset="0"/>
              <a:buChar char="•"/>
            </a:pPr>
            <a:r>
              <a:rPr lang="en-US" sz="2000" smtClean="0">
                <a:latin typeface="Arial" panose="020B0604020202020204" pitchFamily="34" charset="0"/>
                <a:ea typeface="Times New Roman" panose="02020603050405020304" pitchFamily="18" charset="0"/>
                <a:cs typeface="Arial" panose="020B0604020202020204" pitchFamily="34" charset="0"/>
              </a:rPr>
              <a:t>Trường </a:t>
            </a:r>
            <a:r>
              <a:rPr lang="en-US" sz="2000">
                <a:latin typeface="Arial" panose="020B0604020202020204" pitchFamily="34" charset="0"/>
                <a:ea typeface="Times New Roman" panose="02020603050405020304" pitchFamily="18" charset="0"/>
                <a:cs typeface="Arial" panose="020B0604020202020204" pitchFamily="34" charset="0"/>
              </a:rPr>
              <a:t>với kiểu dữ liệu </a:t>
            </a:r>
            <a:r>
              <a:rPr lang="en-US" sz="2000" i="1">
                <a:latin typeface="Arial" panose="020B0604020202020204" pitchFamily="34" charset="0"/>
                <a:ea typeface="Times New Roman" panose="02020603050405020304" pitchFamily="18" charset="0"/>
                <a:cs typeface="Arial" panose="020B0604020202020204" pitchFamily="34" charset="0"/>
              </a:rPr>
              <a:t>Date/Time</a:t>
            </a:r>
            <a:r>
              <a:rPr lang="en-US" sz="2000">
                <a:latin typeface="Arial" panose="020B0604020202020204" pitchFamily="34" charset="0"/>
                <a:ea typeface="Times New Roman" panose="02020603050405020304" pitchFamily="18" charset="0"/>
                <a:cs typeface="Arial" panose="020B0604020202020204" pitchFamily="34" charset="0"/>
              </a:rPr>
              <a:t>, chú ý cách Access hỗ trợ dùng lịch để chọn ngày tháng.</a:t>
            </a:r>
            <a:endParaRPr lang="en-US" sz="200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70000"/>
              </a:lnSpc>
              <a:buFont typeface="Arial" panose="020B0604020202020204" pitchFamily="34" charset="0"/>
              <a:buChar char="•"/>
            </a:pPr>
            <a:r>
              <a:rPr lang="en-US" sz="2000" smtClean="0">
                <a:latin typeface="Arial" panose="020B0604020202020204" pitchFamily="34" charset="0"/>
                <a:ea typeface="Times New Roman" panose="02020603050405020304" pitchFamily="18" charset="0"/>
                <a:cs typeface="Arial" panose="020B0604020202020204" pitchFamily="34" charset="0"/>
              </a:rPr>
              <a:t>Trường </a:t>
            </a:r>
            <a:r>
              <a:rPr lang="en-US" sz="2000" i="1">
                <a:latin typeface="Arial" panose="020B0604020202020204" pitchFamily="34" charset="0"/>
                <a:ea typeface="Times New Roman" panose="02020603050405020304" pitchFamily="18" charset="0"/>
                <a:cs typeface="Arial" panose="020B0604020202020204" pitchFamily="34" charset="0"/>
              </a:rPr>
              <a:t>Level</a:t>
            </a:r>
            <a:r>
              <a:rPr lang="en-US" sz="2000">
                <a:latin typeface="Arial" panose="020B0604020202020204" pitchFamily="34" charset="0"/>
                <a:ea typeface="Times New Roman" panose="02020603050405020304" pitchFamily="18" charset="0"/>
                <a:cs typeface="Arial" panose="020B0604020202020204" pitchFamily="34" charset="0"/>
              </a:rPr>
              <a:t>, chú ý biểu mẫu sẽ thả xuống danh sách để chọn.</a:t>
            </a:r>
            <a:endParaRPr lang="en-US" sz="2000">
              <a:latin typeface="Arial" panose="020B0604020202020204" pitchFamily="34" charset="0"/>
              <a:ea typeface="Calibri" panose="020F0502020204030204" pitchFamily="34" charset="0"/>
              <a:cs typeface="Arial" panose="020B0604020202020204" pitchFamily="34" charset="0"/>
            </a:endParaRPr>
          </a:p>
          <a:p>
            <a:pPr algn="just">
              <a:lnSpc>
                <a:spcPct val="170000"/>
              </a:lnSpc>
            </a:pPr>
            <a:r>
              <a:rPr lang="en-US" sz="2000">
                <a:latin typeface="Arial" panose="020B0604020202020204" pitchFamily="34" charset="0"/>
                <a:ea typeface="Times New Roman" panose="02020603050405020304" pitchFamily="18" charset="0"/>
                <a:cs typeface="Arial" panose="020B0604020202020204" pitchFamily="34" charset="0"/>
              </a:rPr>
              <a:t>c) Mở bảng </a:t>
            </a:r>
            <a:r>
              <a:rPr lang="en-US" sz="2000" i="1">
                <a:latin typeface="Arial" panose="020B0604020202020204" pitchFamily="34" charset="0"/>
                <a:ea typeface="Times New Roman" panose="02020603050405020304" pitchFamily="18" charset="0"/>
                <a:cs typeface="Arial" panose="020B0604020202020204" pitchFamily="34" charset="0"/>
              </a:rPr>
              <a:t>Students </a:t>
            </a:r>
            <a:r>
              <a:rPr lang="en-US" sz="2000">
                <a:latin typeface="Arial" panose="020B0604020202020204" pitchFamily="34" charset="0"/>
                <a:ea typeface="Times New Roman" panose="02020603050405020304" pitchFamily="18" charset="0"/>
                <a:cs typeface="Arial" panose="020B0604020202020204" pitchFamily="34" charset="0"/>
              </a:rPr>
              <a:t>để xem kết quả nhập dữ liệu.</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2" name="Rectangle 1"/>
          <p:cNvSpPr/>
          <p:nvPr/>
        </p:nvSpPr>
        <p:spPr>
          <a:xfrm>
            <a:off x="724060" y="568513"/>
            <a:ext cx="6445995" cy="400110"/>
          </a:xfrm>
          <a:prstGeom prst="rect">
            <a:avLst/>
          </a:prstGeom>
        </p:spPr>
        <p:txBody>
          <a:bodyPr wrap="none">
            <a:spAutoFit/>
          </a:bodyPr>
          <a:lstStyle/>
          <a:p>
            <a:r>
              <a:rPr lang="en-US" sz="2000" b="1" u="sng">
                <a:solidFill>
                  <a:srgbClr val="C00000"/>
                </a:solidFill>
              </a:rPr>
              <a:t>Nhiệm vụ 3</a:t>
            </a:r>
            <a:r>
              <a:rPr lang="en-US" sz="2000" b="1">
                <a:solidFill>
                  <a:srgbClr val="C00000"/>
                </a:solidFill>
              </a:rPr>
              <a:t>. Xem các thuộc tính chi tiết của một cột</a:t>
            </a:r>
          </a:p>
        </p:txBody>
      </p:sp>
      <p:sp>
        <p:nvSpPr>
          <p:cNvPr id="4" name="Rectangle 3"/>
          <p:cNvSpPr/>
          <p:nvPr/>
        </p:nvSpPr>
        <p:spPr>
          <a:xfrm>
            <a:off x="724060" y="1068430"/>
            <a:ext cx="7782942" cy="2400657"/>
          </a:xfrm>
          <a:prstGeom prst="rect">
            <a:avLst/>
          </a:prstGeom>
        </p:spPr>
        <p:txBody>
          <a:bodyPr wrap="square">
            <a:spAutoFit/>
          </a:bodyPr>
          <a:lstStyle/>
          <a:p>
            <a:pPr marL="457200" indent="-457200" algn="just">
              <a:lnSpc>
                <a:spcPct val="150000"/>
              </a:lnSpc>
              <a:buFont typeface="+mj-lt"/>
              <a:buAutoNum type="alphaLcParenR"/>
            </a:pPr>
            <a:r>
              <a:rPr lang="en-US" sz="2000" smtClean="0">
                <a:latin typeface="Arial" panose="020B0604020202020204" pitchFamily="34" charset="0"/>
                <a:ea typeface="Times New Roman" panose="02020603050405020304" pitchFamily="18" charset="0"/>
                <a:cs typeface="Arial" panose="020B0604020202020204" pitchFamily="34" charset="0"/>
              </a:rPr>
              <a:t>Mở </a:t>
            </a:r>
            <a:r>
              <a:rPr lang="en-US" sz="2000">
                <a:latin typeface="Arial" panose="020B0604020202020204" pitchFamily="34" charset="0"/>
                <a:ea typeface="Times New Roman" panose="02020603050405020304" pitchFamily="18" charset="0"/>
                <a:cs typeface="Arial" panose="020B0604020202020204" pitchFamily="34" charset="0"/>
              </a:rPr>
              <a:t>bảng </a:t>
            </a:r>
            <a:r>
              <a:rPr lang="en-US" sz="2000" i="1">
                <a:latin typeface="Arial" panose="020B0604020202020204" pitchFamily="34" charset="0"/>
                <a:ea typeface="Times New Roman" panose="02020603050405020304" pitchFamily="18" charset="0"/>
                <a:cs typeface="Arial" panose="020B0604020202020204" pitchFamily="34" charset="0"/>
              </a:rPr>
              <a:t>Students </a:t>
            </a:r>
            <a:r>
              <a:rPr lang="en-US" sz="2000">
                <a:latin typeface="Arial" panose="020B0604020202020204" pitchFamily="34" charset="0"/>
                <a:ea typeface="Times New Roman" panose="02020603050405020304" pitchFamily="18" charset="0"/>
                <a:cs typeface="Arial" panose="020B0604020202020204" pitchFamily="34" charset="0"/>
              </a:rPr>
              <a:t>trong khung nhìn thiết kế, chú ý vùng </a:t>
            </a:r>
            <a:r>
              <a:rPr lang="en-US" sz="2000" i="1">
                <a:latin typeface="Arial" panose="020B0604020202020204" pitchFamily="34" charset="0"/>
                <a:ea typeface="Times New Roman" panose="02020603050405020304" pitchFamily="18" charset="0"/>
                <a:cs typeface="Arial" panose="020B0604020202020204" pitchFamily="34" charset="0"/>
              </a:rPr>
              <a:t>Field Properties </a:t>
            </a:r>
            <a:r>
              <a:rPr lang="en-US" sz="2000">
                <a:latin typeface="Arial" panose="020B0604020202020204" pitchFamily="34" charset="0"/>
                <a:ea typeface="Times New Roman" panose="02020603050405020304" pitchFamily="18" charset="0"/>
                <a:cs typeface="Arial" panose="020B0604020202020204" pitchFamily="34" charset="0"/>
              </a:rPr>
              <a:t>hiển thị các thuộc tính chi tiết hơn.</a:t>
            </a:r>
            <a:endParaRPr lang="en-US" sz="20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buFont typeface="+mj-lt"/>
              <a:buAutoNum type="alphaLcParenR"/>
            </a:pPr>
            <a:r>
              <a:rPr lang="en-US" sz="2000" smtClean="0">
                <a:latin typeface="Arial" panose="020B0604020202020204" pitchFamily="34" charset="0"/>
                <a:ea typeface="Times New Roman" panose="02020603050405020304" pitchFamily="18" charset="0"/>
                <a:cs typeface="Arial" panose="020B0604020202020204" pitchFamily="34" charset="0"/>
              </a:rPr>
              <a:t>Nháy </a:t>
            </a:r>
            <a:r>
              <a:rPr lang="en-US" sz="2000">
                <a:latin typeface="Arial" panose="020B0604020202020204" pitchFamily="34" charset="0"/>
                <a:ea typeface="Times New Roman" panose="02020603050405020304" pitchFamily="18" charset="0"/>
                <a:cs typeface="Arial" panose="020B0604020202020204" pitchFamily="34" charset="0"/>
              </a:rPr>
              <a:t>chuột vào </a:t>
            </a:r>
            <a:r>
              <a:rPr lang="en-US" sz="2000" i="1">
                <a:latin typeface="Arial" panose="020B0604020202020204" pitchFamily="34" charset="0"/>
                <a:ea typeface="Times New Roman" panose="02020603050405020304" pitchFamily="18" charset="0"/>
                <a:cs typeface="Arial" panose="020B0604020202020204" pitchFamily="34" charset="0"/>
              </a:rPr>
              <a:t>Data Type </a:t>
            </a:r>
            <a:r>
              <a:rPr lang="en-US" sz="2000">
                <a:latin typeface="Arial" panose="020B0604020202020204" pitchFamily="34" charset="0"/>
                <a:ea typeface="Times New Roman" panose="02020603050405020304" pitchFamily="18" charset="0"/>
                <a:cs typeface="Arial" panose="020B0604020202020204" pitchFamily="34" charset="0"/>
              </a:rPr>
              <a:t>của trường </a:t>
            </a:r>
            <a:r>
              <a:rPr lang="en-US" sz="2000" i="1">
                <a:latin typeface="Arial" panose="020B0604020202020204" pitchFamily="34" charset="0"/>
                <a:ea typeface="Times New Roman" panose="02020603050405020304" pitchFamily="18" charset="0"/>
                <a:cs typeface="Arial" panose="020B0604020202020204" pitchFamily="34" charset="0"/>
              </a:rPr>
              <a:t>Students ID</a:t>
            </a:r>
            <a:r>
              <a:rPr lang="en-US" sz="2000">
                <a:latin typeface="Arial" panose="020B0604020202020204" pitchFamily="34" charset="0"/>
                <a:ea typeface="Times New Roman" panose="02020603050405020304" pitchFamily="18" charset="0"/>
                <a:cs typeface="Arial" panose="020B0604020202020204" pitchFamily="34" charset="0"/>
              </a:rPr>
              <a:t> và xem các thuộc tính.</a:t>
            </a:r>
            <a:endParaRPr lang="en-US" sz="20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buFont typeface="+mj-lt"/>
              <a:buAutoNum type="alphaLcParenR"/>
            </a:pPr>
            <a:r>
              <a:rPr lang="en-US" sz="2000" smtClean="0">
                <a:latin typeface="Arial" panose="020B0604020202020204" pitchFamily="34" charset="0"/>
                <a:ea typeface="Times New Roman" panose="02020603050405020304" pitchFamily="18" charset="0"/>
                <a:cs typeface="Arial" panose="020B0604020202020204" pitchFamily="34" charset="0"/>
              </a:rPr>
              <a:t>Làm </a:t>
            </a:r>
            <a:r>
              <a:rPr lang="en-US" sz="2000">
                <a:latin typeface="Arial" panose="020B0604020202020204" pitchFamily="34" charset="0"/>
                <a:ea typeface="Times New Roman" panose="02020603050405020304" pitchFamily="18" charset="0"/>
                <a:cs typeface="Arial" panose="020B0604020202020204" pitchFamily="34" charset="0"/>
              </a:rPr>
              <a:t>tương tự với trường </a:t>
            </a:r>
            <a:r>
              <a:rPr lang="en-US" sz="2000" i="1">
                <a:latin typeface="Arial" panose="020B0604020202020204" pitchFamily="34" charset="0"/>
                <a:ea typeface="Times New Roman" panose="02020603050405020304" pitchFamily="18" charset="0"/>
                <a:cs typeface="Arial" panose="020B0604020202020204" pitchFamily="34" charset="0"/>
              </a:rPr>
              <a:t>Date of Birth</a:t>
            </a:r>
            <a:r>
              <a:rPr lang="en-US" sz="2000">
                <a:latin typeface="Arial" panose="020B0604020202020204" pitchFamily="34" charset="0"/>
                <a:ea typeface="Times New Roman" panose="02020603050405020304" pitchFamily="18" charset="0"/>
                <a:cs typeface="Arial" panose="020B0604020202020204" pitchFamily="34" charset="0"/>
              </a:rPr>
              <a:t>.</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pic>
        <p:nvPicPr>
          <p:cNvPr id="12" name="Picture 11"/>
          <p:cNvPicPr>
            <a:picLocks noChangeAspect="1"/>
          </p:cNvPicPr>
          <p:nvPr/>
        </p:nvPicPr>
        <p:blipFill>
          <a:blip r:embed="rId3"/>
          <a:stretch>
            <a:fillRect/>
          </a:stretch>
        </p:blipFill>
        <p:spPr>
          <a:xfrm>
            <a:off x="5594099" y="3251585"/>
            <a:ext cx="3441092" cy="189191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2" name="Rectangle 1"/>
          <p:cNvSpPr/>
          <p:nvPr/>
        </p:nvSpPr>
        <p:spPr>
          <a:xfrm>
            <a:off x="631859" y="522438"/>
            <a:ext cx="8049803" cy="1015663"/>
          </a:xfrm>
          <a:prstGeom prst="rect">
            <a:avLst/>
          </a:prstGeom>
        </p:spPr>
        <p:txBody>
          <a:bodyPr wrap="square">
            <a:spAutoFit/>
          </a:bodyPr>
          <a:lstStyle/>
          <a:p>
            <a:pPr algn="just">
              <a:lnSpc>
                <a:spcPct val="150000"/>
              </a:lnSpc>
            </a:pPr>
            <a:r>
              <a:rPr lang="en-US" sz="2000" b="1" u="sng">
                <a:solidFill>
                  <a:srgbClr val="C00000"/>
                </a:solidFill>
              </a:rPr>
              <a:t>Nhiệm vụ 4</a:t>
            </a:r>
            <a:r>
              <a:rPr lang="en-US" sz="2000" b="1">
                <a:solidFill>
                  <a:srgbClr val="C00000"/>
                </a:solidFill>
              </a:rPr>
              <a:t>. Khám phá các thao tác thiết kế cột trong khung nhìn thiết kế bảng Students </a:t>
            </a:r>
          </a:p>
        </p:txBody>
      </p:sp>
      <p:sp>
        <p:nvSpPr>
          <p:cNvPr id="3" name="Rectangle 2"/>
          <p:cNvSpPr/>
          <p:nvPr/>
        </p:nvSpPr>
        <p:spPr>
          <a:xfrm>
            <a:off x="631859" y="1535078"/>
            <a:ext cx="7731306" cy="2400657"/>
          </a:xfrm>
          <a:prstGeom prst="rect">
            <a:avLst/>
          </a:prstGeom>
        </p:spPr>
        <p:txBody>
          <a:bodyPr wrap="square">
            <a:spAutoFit/>
          </a:bodyPr>
          <a:lstStyle/>
          <a:p>
            <a:pPr marL="457200" indent="-457200" algn="just">
              <a:lnSpc>
                <a:spcPct val="150000"/>
              </a:lnSpc>
              <a:buFont typeface="+mj-lt"/>
              <a:buAutoNum type="alphaLcParenR"/>
            </a:pPr>
            <a:r>
              <a:rPr lang="en-US" sz="2000" smtClean="0">
                <a:latin typeface="Arial" panose="020B0604020202020204" pitchFamily="34" charset="0"/>
                <a:ea typeface="Times New Roman" panose="02020603050405020304" pitchFamily="18" charset="0"/>
                <a:cs typeface="Arial" panose="020B0604020202020204" pitchFamily="34" charset="0"/>
              </a:rPr>
              <a:t>Thử </a:t>
            </a:r>
            <a:r>
              <a:rPr lang="en-US" sz="2000">
                <a:latin typeface="Arial" panose="020B0604020202020204" pitchFamily="34" charset="0"/>
                <a:ea typeface="Times New Roman" panose="02020603050405020304" pitchFamily="18" charset="0"/>
                <a:cs typeface="Arial" panose="020B0604020202020204" pitchFamily="34" charset="0"/>
              </a:rPr>
              <a:t>xóa một trường, ví dụ </a:t>
            </a:r>
            <a:r>
              <a:rPr lang="en-US" sz="2000" i="1">
                <a:latin typeface="Arial" panose="020B0604020202020204" pitchFamily="34" charset="0"/>
                <a:ea typeface="Times New Roman" panose="02020603050405020304" pitchFamily="18" charset="0"/>
                <a:cs typeface="Arial" panose="020B0604020202020204" pitchFamily="34" charset="0"/>
              </a:rPr>
              <a:t>E-mail</a:t>
            </a:r>
            <a:r>
              <a:rPr lang="en-US" sz="2000">
                <a:latin typeface="Arial" panose="020B0604020202020204" pitchFamily="34" charset="0"/>
                <a:ea typeface="Times New Roman" panose="02020603050405020304" pitchFamily="18" charset="0"/>
                <a:cs typeface="Arial" panose="020B0604020202020204" pitchFamily="34" charset="0"/>
              </a:rPr>
              <a:t> </a:t>
            </a:r>
            <a:r>
              <a:rPr lang="en-US" sz="2000" i="1">
                <a:latin typeface="Arial" panose="020B0604020202020204" pitchFamily="34" charset="0"/>
                <a:ea typeface="Times New Roman" panose="02020603050405020304" pitchFamily="18" charset="0"/>
                <a:cs typeface="Arial" panose="020B0604020202020204" pitchFamily="34" charset="0"/>
              </a:rPr>
              <a:t>Address</a:t>
            </a:r>
            <a:r>
              <a:rPr lang="en-US" sz="2000">
                <a:latin typeface="Arial" panose="020B0604020202020204" pitchFamily="34" charset="0"/>
                <a:ea typeface="Times New Roman" panose="02020603050405020304" pitchFamily="18" charset="0"/>
                <a:cs typeface="Arial" panose="020B0604020202020204" pitchFamily="34" charset="0"/>
              </a:rPr>
              <a:t>, </a:t>
            </a:r>
            <a:r>
              <a:rPr lang="en-US" sz="2000" i="1">
                <a:latin typeface="Arial" panose="020B0604020202020204" pitchFamily="34" charset="0"/>
                <a:ea typeface="Times New Roman" panose="02020603050405020304" pitchFamily="18" charset="0"/>
                <a:cs typeface="Arial" panose="020B0604020202020204" pitchFamily="34" charset="0"/>
              </a:rPr>
              <a:t>Home Phone,...</a:t>
            </a:r>
            <a:endParaRPr lang="en-US" sz="20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buFont typeface="+mj-lt"/>
              <a:buAutoNum type="alphaLcParenR"/>
            </a:pPr>
            <a:r>
              <a:rPr lang="en-US" sz="2000" smtClean="0">
                <a:latin typeface="Arial" panose="020B0604020202020204" pitchFamily="34" charset="0"/>
                <a:ea typeface="Times New Roman" panose="02020603050405020304" pitchFamily="18" charset="0"/>
                <a:cs typeface="Arial" panose="020B0604020202020204" pitchFamily="34" charset="0"/>
              </a:rPr>
              <a:t>Thử </a:t>
            </a:r>
            <a:r>
              <a:rPr lang="en-US" sz="2000">
                <a:latin typeface="Arial" panose="020B0604020202020204" pitchFamily="34" charset="0"/>
                <a:ea typeface="Times New Roman" panose="02020603050405020304" pitchFamily="18" charset="0"/>
                <a:cs typeface="Arial" panose="020B0604020202020204" pitchFamily="34" charset="0"/>
              </a:rPr>
              <a:t>chèn thêm một trường mới vào chỗ vừa xóa bớt xong.</a:t>
            </a:r>
            <a:endParaRPr lang="en-US" sz="20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buFont typeface="+mj-lt"/>
              <a:buAutoNum type="alphaLcParenR"/>
            </a:pPr>
            <a:r>
              <a:rPr lang="en-US" sz="2000" smtClean="0">
                <a:latin typeface="Arial" panose="020B0604020202020204" pitchFamily="34" charset="0"/>
                <a:ea typeface="Times New Roman" panose="02020603050405020304" pitchFamily="18" charset="0"/>
                <a:cs typeface="Arial" panose="020B0604020202020204" pitchFamily="34" charset="0"/>
              </a:rPr>
              <a:t>Thử </a:t>
            </a:r>
            <a:r>
              <a:rPr lang="en-US" sz="2000">
                <a:latin typeface="Arial" panose="020B0604020202020204" pitchFamily="34" charset="0"/>
                <a:ea typeface="Times New Roman" panose="02020603050405020304" pitchFamily="18" charset="0"/>
                <a:cs typeface="Arial" panose="020B0604020202020204" pitchFamily="34" charset="0"/>
              </a:rPr>
              <a:t>đổi tên một vài trường, ví dụ </a:t>
            </a:r>
            <a:r>
              <a:rPr lang="en-US" sz="2000" i="1">
                <a:latin typeface="Arial" panose="020B0604020202020204" pitchFamily="34" charset="0"/>
                <a:ea typeface="Times New Roman" panose="02020603050405020304" pitchFamily="18" charset="0"/>
                <a:cs typeface="Arial" panose="020B0604020202020204" pitchFamily="34" charset="0"/>
              </a:rPr>
              <a:t>First Name </a:t>
            </a:r>
            <a:r>
              <a:rPr lang="en-US" sz="2000">
                <a:latin typeface="Arial" panose="020B0604020202020204" pitchFamily="34" charset="0"/>
                <a:ea typeface="Times New Roman" panose="02020603050405020304" pitchFamily="18" charset="0"/>
                <a:cs typeface="Arial" panose="020B0604020202020204" pitchFamily="34" charset="0"/>
              </a:rPr>
              <a:t>thành </a:t>
            </a:r>
            <a:r>
              <a:rPr lang="en-US" sz="2000" i="1">
                <a:latin typeface="Arial" panose="020B0604020202020204" pitchFamily="34" charset="0"/>
                <a:ea typeface="Times New Roman" panose="02020603050405020304" pitchFamily="18" charset="0"/>
                <a:cs typeface="Arial" panose="020B0604020202020204" pitchFamily="34" charset="0"/>
              </a:rPr>
              <a:t>Tên</a:t>
            </a:r>
            <a:r>
              <a:rPr lang="en-US" sz="2000">
                <a:latin typeface="Arial" panose="020B0604020202020204" pitchFamily="34" charset="0"/>
                <a:ea typeface="Times New Roman" panose="02020603050405020304" pitchFamily="18" charset="0"/>
                <a:cs typeface="Arial" panose="020B0604020202020204" pitchFamily="34" charset="0"/>
              </a:rPr>
              <a:t>, </a:t>
            </a:r>
            <a:r>
              <a:rPr lang="en-US" sz="2000" i="1">
                <a:latin typeface="Arial" panose="020B0604020202020204" pitchFamily="34" charset="0"/>
                <a:ea typeface="Times New Roman" panose="02020603050405020304" pitchFamily="18" charset="0"/>
                <a:cs typeface="Arial" panose="020B0604020202020204" pitchFamily="34" charset="0"/>
              </a:rPr>
              <a:t>Last Name </a:t>
            </a:r>
            <a:r>
              <a:rPr lang="en-US" sz="2000">
                <a:latin typeface="Arial" panose="020B0604020202020204" pitchFamily="34" charset="0"/>
                <a:ea typeface="Times New Roman" panose="02020603050405020304" pitchFamily="18" charset="0"/>
                <a:cs typeface="Arial" panose="020B0604020202020204" pitchFamily="34" charset="0"/>
              </a:rPr>
              <a:t>thành </a:t>
            </a:r>
            <a:r>
              <a:rPr lang="en-US" sz="2000" i="1">
                <a:latin typeface="Arial" panose="020B0604020202020204" pitchFamily="34" charset="0"/>
                <a:ea typeface="Times New Roman" panose="02020603050405020304" pitchFamily="18" charset="0"/>
                <a:cs typeface="Arial" panose="020B0604020202020204" pitchFamily="34" charset="0"/>
              </a:rPr>
              <a:t>Họ</a:t>
            </a:r>
            <a:r>
              <a:rPr lang="en-US" sz="2000">
                <a:latin typeface="Arial" panose="020B0604020202020204" pitchFamily="34" charset="0"/>
                <a:ea typeface="Times New Roman" panose="02020603050405020304" pitchFamily="18" charset="0"/>
                <a:cs typeface="Arial" panose="020B0604020202020204" pitchFamily="34" charset="0"/>
              </a:rPr>
              <a:t>, đổi tên trường có kiểu dữ liệu </a:t>
            </a:r>
            <a:r>
              <a:rPr lang="en-US" sz="2000" i="1">
                <a:latin typeface="Arial" panose="020B0604020202020204" pitchFamily="34" charset="0"/>
                <a:ea typeface="Times New Roman" panose="02020603050405020304" pitchFamily="18" charset="0"/>
                <a:cs typeface="Arial" panose="020B0604020202020204" pitchFamily="34" charset="0"/>
              </a:rPr>
              <a:t>Date/Time </a:t>
            </a:r>
            <a:r>
              <a:rPr lang="en-US" sz="2000">
                <a:latin typeface="Arial" panose="020B0604020202020204" pitchFamily="34" charset="0"/>
                <a:ea typeface="Times New Roman" panose="02020603050405020304" pitchFamily="18" charset="0"/>
                <a:cs typeface="Arial" panose="020B0604020202020204" pitchFamily="34" charset="0"/>
              </a:rPr>
              <a:t>thành ngày sinh.</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6359702" y="3503814"/>
            <a:ext cx="2784297" cy="1639686"/>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grpSp>
        <p:nvGrpSpPr>
          <p:cNvPr id="5" name="Group 4"/>
          <p:cNvGrpSpPr/>
          <p:nvPr/>
        </p:nvGrpSpPr>
        <p:grpSpPr>
          <a:xfrm>
            <a:off x="608474" y="446840"/>
            <a:ext cx="3665576" cy="655707"/>
            <a:chOff x="608474" y="446840"/>
            <a:chExt cx="3665576" cy="655707"/>
          </a:xfrm>
        </p:grpSpPr>
        <p:pic>
          <p:nvPicPr>
            <p:cNvPr id="28" name="Picture 27"/>
            <p:cNvPicPr>
              <a:picLocks noChangeAspect="1"/>
            </p:cNvPicPr>
            <p:nvPr/>
          </p:nvPicPr>
          <p:blipFill>
            <a:blip r:embed="rId3"/>
            <a:stretch>
              <a:fillRect/>
            </a:stretch>
          </p:blipFill>
          <p:spPr>
            <a:xfrm>
              <a:off x="608474" y="446840"/>
              <a:ext cx="819634" cy="655707"/>
            </a:xfrm>
            <a:prstGeom prst="rect">
              <a:avLst/>
            </a:prstGeom>
            <a:effectLst>
              <a:outerShdw blurRad="50800" dist="38100" dir="5400000" algn="t" rotWithShape="0">
                <a:prstClr val="black">
                  <a:alpha val="40000"/>
                </a:prstClr>
              </a:outerShdw>
            </a:effectLst>
          </p:spPr>
        </p:pic>
        <p:sp>
          <p:nvSpPr>
            <p:cNvPr id="29" name="Rounded Rectangle 28"/>
            <p:cNvSpPr/>
            <p:nvPr/>
          </p:nvSpPr>
          <p:spPr>
            <a:xfrm>
              <a:off x="1530852" y="547742"/>
              <a:ext cx="2743198" cy="554805"/>
            </a:xfrm>
            <a:prstGeom prst="roundRect">
              <a:avLst/>
            </a:prstGeom>
            <a:ln w="19050">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000" b="1" smtClean="0">
                  <a:solidFill>
                    <a:schemeClr val="accent6"/>
                  </a:solidFill>
                  <a:latin typeface="Arial" panose="020B0604020202020204" pitchFamily="34" charset="0"/>
                  <a:cs typeface="Arial" panose="020B0604020202020204" pitchFamily="34" charset="0"/>
                </a:rPr>
                <a:t>Câu hỏi tự kiểm tra:</a:t>
              </a:r>
              <a:endParaRPr lang="en-US" sz="2000" b="1">
                <a:solidFill>
                  <a:schemeClr val="accent6"/>
                </a:solidFill>
                <a:latin typeface="Arial" panose="020B0604020202020204" pitchFamily="34" charset="0"/>
                <a:cs typeface="Arial" panose="020B0604020202020204" pitchFamily="34" charset="0"/>
              </a:endParaRPr>
            </a:p>
          </p:txBody>
        </p:sp>
      </p:grpSp>
      <p:sp>
        <p:nvSpPr>
          <p:cNvPr id="2" name="Rectangle 1"/>
          <p:cNvSpPr/>
          <p:nvPr/>
        </p:nvSpPr>
        <p:spPr>
          <a:xfrm>
            <a:off x="608474" y="1378467"/>
            <a:ext cx="8011544" cy="1015663"/>
          </a:xfrm>
          <a:prstGeom prst="rect">
            <a:avLst/>
          </a:prstGeom>
        </p:spPr>
        <p:txBody>
          <a:bodyPr wrap="square">
            <a:spAutoFit/>
          </a:bodyPr>
          <a:lstStyle/>
          <a:p>
            <a:pPr algn="just">
              <a:lnSpc>
                <a:spcPct val="150000"/>
              </a:lnSpc>
            </a:pPr>
            <a:r>
              <a:rPr lang="vi-VN" sz="2000" b="1">
                <a:solidFill>
                  <a:srgbClr val="C00000"/>
                </a:solidFill>
              </a:rPr>
              <a:t>Câu 1. </a:t>
            </a:r>
            <a:r>
              <a:rPr lang="vi-VN" sz="2000"/>
              <a:t>Vùng điều hướng trong cửa sổ làm việc của Access hiển thị những gì?</a:t>
            </a:r>
            <a:endParaRPr lang="en-US" sz="2000"/>
          </a:p>
        </p:txBody>
      </p:sp>
      <p:sp>
        <p:nvSpPr>
          <p:cNvPr id="3" name="Rectangle 2"/>
          <p:cNvSpPr/>
          <p:nvPr/>
        </p:nvSpPr>
        <p:spPr>
          <a:xfrm>
            <a:off x="2157573" y="2670050"/>
            <a:ext cx="6462445" cy="1938992"/>
          </a:xfrm>
          <a:prstGeom prst="rect">
            <a:avLst/>
          </a:prstGeom>
        </p:spPr>
        <p:txBody>
          <a:bodyPr wrap="square">
            <a:spAutoFit/>
          </a:bodyPr>
          <a:lstStyle/>
          <a:p>
            <a:pPr algn="just">
              <a:lnSpc>
                <a:spcPct val="150000"/>
              </a:lnSpc>
            </a:pPr>
            <a:r>
              <a:rPr lang="vi-VN" sz="2000"/>
              <a:t>Vùng điều hướng trong cửa sổ làm việc của Access hiển thị các biểu tượng của những đối tượng đang có trong một CSDL kèm tên. Cụ thể là các bảng, các truy vấn, các biểu mẫu, các báo cáo</a:t>
            </a:r>
            <a:r>
              <a:rPr lang="vi-VN" sz="2000" smtClean="0"/>
              <a:t>.</a:t>
            </a:r>
            <a:endParaRPr lang="en-US" sz="200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384834">
            <a:off x="848050" y="2619159"/>
            <a:ext cx="995175" cy="67608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2" name="Rectangle 1"/>
          <p:cNvSpPr/>
          <p:nvPr/>
        </p:nvSpPr>
        <p:spPr>
          <a:xfrm>
            <a:off x="598200" y="494889"/>
            <a:ext cx="7138240" cy="553998"/>
          </a:xfrm>
          <a:prstGeom prst="rect">
            <a:avLst/>
          </a:prstGeom>
        </p:spPr>
        <p:txBody>
          <a:bodyPr wrap="square">
            <a:spAutoFit/>
          </a:bodyPr>
          <a:lstStyle/>
          <a:p>
            <a:pPr algn="just">
              <a:lnSpc>
                <a:spcPct val="150000"/>
              </a:lnSpc>
            </a:pPr>
            <a:r>
              <a:rPr lang="vi-VN" sz="2000" b="1">
                <a:solidFill>
                  <a:srgbClr val="C00000"/>
                </a:solidFill>
              </a:rPr>
              <a:t>Câu </a:t>
            </a:r>
            <a:r>
              <a:rPr lang="vi-VN" sz="2000" b="1" smtClean="0">
                <a:solidFill>
                  <a:srgbClr val="C00000"/>
                </a:solidFill>
              </a:rPr>
              <a:t>2. </a:t>
            </a:r>
            <a:r>
              <a:rPr lang="vi-VN" sz="2000"/>
              <a:t>Có thể mở bảng CSDL dưới những khung nhìn nào?</a:t>
            </a:r>
            <a:endParaRPr lang="en-US" sz="2000"/>
          </a:p>
        </p:txBody>
      </p:sp>
      <p:sp>
        <p:nvSpPr>
          <p:cNvPr id="5" name="Rounded Rectangle 4"/>
          <p:cNvSpPr/>
          <p:nvPr/>
        </p:nvSpPr>
        <p:spPr>
          <a:xfrm>
            <a:off x="1136443" y="1253447"/>
            <a:ext cx="2907587" cy="647272"/>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rgbClr val="000000"/>
                </a:solidFill>
                <a:latin typeface="Arial" panose="020B0604020202020204" pitchFamily="34" charset="0"/>
                <a:cs typeface="Arial" panose="020B0604020202020204" pitchFamily="34" charset="0"/>
              </a:rPr>
              <a:t>Khung nhìn thiết kế</a:t>
            </a:r>
            <a:endParaRPr lang="en-US" sz="2000">
              <a:solidFill>
                <a:srgbClr val="000000"/>
              </a:solidFill>
              <a:latin typeface="Arial" panose="020B0604020202020204" pitchFamily="34" charset="0"/>
              <a:cs typeface="Arial" panose="020B0604020202020204" pitchFamily="34" charset="0"/>
            </a:endParaRPr>
          </a:p>
        </p:txBody>
      </p:sp>
      <p:sp>
        <p:nvSpPr>
          <p:cNvPr id="8" name="Rounded Rectangle 7"/>
          <p:cNvSpPr/>
          <p:nvPr/>
        </p:nvSpPr>
        <p:spPr>
          <a:xfrm>
            <a:off x="4643918" y="1253447"/>
            <a:ext cx="3092522" cy="647272"/>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rgbClr val="000000"/>
                </a:solidFill>
                <a:latin typeface="Arial" panose="020B0604020202020204" pitchFamily="34" charset="0"/>
                <a:cs typeface="Arial" panose="020B0604020202020204" pitchFamily="34" charset="0"/>
              </a:rPr>
              <a:t>Khung nhìn bảng dữ liệu</a:t>
            </a:r>
            <a:endParaRPr lang="en-US" sz="2000">
              <a:solidFill>
                <a:srgbClr val="000000"/>
              </a:solidFill>
              <a:latin typeface="Arial" panose="020B0604020202020204" pitchFamily="34" charset="0"/>
              <a:cs typeface="Arial" panose="020B0604020202020204" pitchFamily="34" charset="0"/>
            </a:endParaRPr>
          </a:p>
        </p:txBody>
      </p:sp>
      <p:sp>
        <p:nvSpPr>
          <p:cNvPr id="9" name="Rectangle 8"/>
          <p:cNvSpPr/>
          <p:nvPr/>
        </p:nvSpPr>
        <p:spPr>
          <a:xfrm>
            <a:off x="598200" y="2105279"/>
            <a:ext cx="7980721" cy="1015663"/>
          </a:xfrm>
          <a:prstGeom prst="rect">
            <a:avLst/>
          </a:prstGeom>
        </p:spPr>
        <p:txBody>
          <a:bodyPr wrap="square">
            <a:spAutoFit/>
          </a:bodyPr>
          <a:lstStyle/>
          <a:p>
            <a:pPr algn="just">
              <a:lnSpc>
                <a:spcPct val="150000"/>
              </a:lnSpc>
            </a:pPr>
            <a:r>
              <a:rPr lang="vi-VN" sz="2000" b="1" smtClean="0">
                <a:solidFill>
                  <a:srgbClr val="C00000"/>
                </a:solidFill>
              </a:rPr>
              <a:t>Câu 3. </a:t>
            </a:r>
            <a:r>
              <a:rPr lang="vi-VN" sz="2000" smtClean="0"/>
              <a:t>Khung nhìn thiết kế bảng gồm mấy phần? Từng phần hiển thị những gì?</a:t>
            </a:r>
            <a:endParaRPr lang="en-US" sz="2000"/>
          </a:p>
        </p:txBody>
      </p:sp>
      <p:sp>
        <p:nvSpPr>
          <p:cNvPr id="6" name="Rectangle 5"/>
          <p:cNvSpPr/>
          <p:nvPr/>
        </p:nvSpPr>
        <p:spPr>
          <a:xfrm>
            <a:off x="1813388" y="2985532"/>
            <a:ext cx="6765533" cy="1938992"/>
          </a:xfrm>
          <a:prstGeom prst="rect">
            <a:avLst/>
          </a:prstGeom>
        </p:spPr>
        <p:txBody>
          <a:bodyPr wrap="square">
            <a:spAutoFit/>
          </a:bodyPr>
          <a:lstStyle/>
          <a:p>
            <a:pPr algn="just">
              <a:lnSpc>
                <a:spcPct val="150000"/>
              </a:lnSpc>
            </a:pPr>
            <a:r>
              <a:rPr lang="vi-VN" sz="2000"/>
              <a:t>Khung nhìn thiết kế bảng chia theo chiều dọc thành hai thành phần. Nửa trên là danh sách tên các trường (cột) dữ liệu có trong bảng. Nửa dưới hiển thị các thuộc tính chi tiết hơn cho kiểu dữ liệu của trường đang được xem xét.</a:t>
            </a:r>
            <a:endParaRPr lang="en-US" sz="200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384834">
            <a:off x="796680" y="3210561"/>
            <a:ext cx="995175" cy="676087"/>
          </a:xfrm>
          <a:prstGeom prst="rect">
            <a:avLst/>
          </a:prstGeom>
        </p:spPr>
      </p:pic>
      <p:pic>
        <p:nvPicPr>
          <p:cNvPr id="7" name="Picture 6"/>
          <p:cNvPicPr>
            <a:picLocks noChangeAspect="1"/>
          </p:cNvPicPr>
          <p:nvPr/>
        </p:nvPicPr>
        <p:blipFill>
          <a:blip r:embed="rId4"/>
          <a:stretch>
            <a:fillRect/>
          </a:stretch>
        </p:blipFill>
        <p:spPr>
          <a:xfrm>
            <a:off x="122661" y="4124222"/>
            <a:ext cx="1243802" cy="906403"/>
          </a:xfrm>
          <a:prstGeom prst="rect">
            <a:avLst/>
          </a:prstGeom>
        </p:spPr>
      </p:pic>
    </p:spTree>
    <p:extLst>
      <p:ext uri="{BB962C8B-B14F-4D97-AF65-F5344CB8AC3E}">
        <p14:creationId xmlns:p14="http://schemas.microsoft.com/office/powerpoint/2010/main" val="420110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8" grpId="0" animBg="1"/>
      <p:bldP spid="9"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7"/>
        <p:cNvGrpSpPr/>
        <p:nvPr/>
      </p:nvGrpSpPr>
      <p:grpSpPr>
        <a:xfrm>
          <a:off x="0" y="0"/>
          <a:ext cx="0" cy="0"/>
          <a:chOff x="0" y="0"/>
          <a:chExt cx="0" cy="0"/>
        </a:xfrm>
      </p:grpSpPr>
      <p:sp>
        <p:nvSpPr>
          <p:cNvPr id="580" name="Google Shape;580;p37"/>
          <p:cNvSpPr/>
          <p:nvPr/>
        </p:nvSpPr>
        <p:spPr>
          <a:xfrm rot="-8100000">
            <a:off x="8255996" y="3047944"/>
            <a:ext cx="630437" cy="345413"/>
          </a:xfrm>
          <a:prstGeom prst="rightArrow">
            <a:avLst>
              <a:gd name="adj1" fmla="val 20222"/>
              <a:gd name="adj2" fmla="val 115227"/>
            </a:avLst>
          </a:prstGeom>
          <a:solidFill>
            <a:schemeClr val="accent3"/>
          </a:solidFill>
          <a:ln>
            <a:noFill/>
          </a:ln>
        </p:spPr>
        <p:txBody>
          <a:bodyPr spcFirstLastPara="1" wrap="square" lIns="91425" tIns="91425" rIns="91425" bIns="91425" anchor="ctr" anchorCtr="0">
            <a:noAutofit/>
          </a:bodyPr>
          <a:lstStyle/>
          <a:p>
            <a:endParaRPr/>
          </a:p>
        </p:txBody>
      </p:sp>
      <p:sp>
        <p:nvSpPr>
          <p:cNvPr id="3" name="TextBox 2"/>
          <p:cNvSpPr txBox="1"/>
          <p:nvPr/>
        </p:nvSpPr>
        <p:spPr>
          <a:xfrm>
            <a:off x="3534307" y="1485899"/>
            <a:ext cx="2157573" cy="523220"/>
          </a:xfrm>
          <a:prstGeom prst="rect">
            <a:avLst/>
          </a:prstGeom>
          <a:noFill/>
        </p:spPr>
        <p:txBody>
          <a:bodyPr wrap="square" rtlCol="0">
            <a:spAutoFit/>
          </a:bodyPr>
          <a:lstStyle/>
          <a:p>
            <a:pPr algn="ctr"/>
            <a:r>
              <a:rPr lang="vi-VN" sz="2800" b="1" smtClean="0">
                <a:solidFill>
                  <a:srgbClr val="C00000"/>
                </a:solidFill>
              </a:rPr>
              <a:t>TỔNG KẾT</a:t>
            </a:r>
            <a:endParaRPr lang="en-US" sz="2800" b="1">
              <a:solidFill>
                <a:srgbClr val="C00000"/>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6063" r="16520" b="1081"/>
          <a:stretch/>
        </p:blipFill>
        <p:spPr>
          <a:xfrm>
            <a:off x="96184" y="4527050"/>
            <a:ext cx="672219" cy="616450"/>
          </a:xfrm>
          <a:prstGeom prst="rect">
            <a:avLst/>
          </a:prstGeom>
        </p:spPr>
      </p:pic>
      <p:sp>
        <p:nvSpPr>
          <p:cNvPr id="5" name="Rectangle 4"/>
          <p:cNvSpPr/>
          <p:nvPr/>
        </p:nvSpPr>
        <p:spPr>
          <a:xfrm>
            <a:off x="654975" y="2009119"/>
            <a:ext cx="7916238" cy="2723823"/>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vi-VN" sz="1900" smtClean="0"/>
              <a:t>Có </a:t>
            </a:r>
            <a:r>
              <a:rPr lang="vi-VN" sz="1900"/>
              <a:t>thể mở một bảng (biểu mẫu, truy vấn, báo cáo) dưới các khung nhìn khác nhau trong vùng làm việc của Access tuỳ theo việc ta muốn làm.</a:t>
            </a:r>
          </a:p>
          <a:p>
            <a:pPr marL="285750" indent="-285750" algn="just">
              <a:lnSpc>
                <a:spcPct val="150000"/>
              </a:lnSpc>
              <a:buFont typeface="Wingdings" panose="05000000000000000000" pitchFamily="2" charset="2"/>
              <a:buChar char="Ø"/>
            </a:pPr>
            <a:r>
              <a:rPr lang="vi-VN" sz="1900" smtClean="0"/>
              <a:t>Khung </a:t>
            </a:r>
            <a:r>
              <a:rPr lang="vi-VN" sz="1900"/>
              <a:t>nhìn thiết kế bảng chia làm hai phần: nửa trên là danh sách tên trường (</a:t>
            </a:r>
            <a:r>
              <a:rPr lang="vi-VN" sz="1900" i="1"/>
              <a:t>Field Name</a:t>
            </a:r>
            <a:r>
              <a:rPr lang="vi-VN" sz="1900"/>
              <a:t>) kèm kiểu dữ liệu (</a:t>
            </a:r>
            <a:r>
              <a:rPr lang="vi-VN" sz="1900" i="1"/>
              <a:t>Data Type</a:t>
            </a:r>
            <a:r>
              <a:rPr lang="vi-VN" sz="1900"/>
              <a:t>), nửa dưới hiển thị các thuộc tính chi tiết của trường ta đang thiết kế, chỉnh sửa.</a:t>
            </a:r>
          </a:p>
        </p:txBody>
      </p:sp>
    </p:spTree>
    <p:extLst>
      <p:ext uri="{BB962C8B-B14F-4D97-AF65-F5344CB8AC3E}">
        <p14:creationId xmlns:p14="http://schemas.microsoft.com/office/powerpoint/2010/main" val="40409530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80"/>
                                        </p:tgtEl>
                                        <p:attrNameLst>
                                          <p:attrName>style.visibility</p:attrName>
                                        </p:attrNameLst>
                                      </p:cBhvr>
                                      <p:to>
                                        <p:strVal val="visible"/>
                                      </p:to>
                                    </p:set>
                                    <p:animEffect transition="in" filter="fade">
                                      <p:cBhvr>
                                        <p:cTn id="14" dur="500"/>
                                        <p:tgtEl>
                                          <p:spTgt spid="580"/>
                                        </p:tgtEl>
                                      </p:cBhvr>
                                    </p:animEffect>
                                    <p:anim calcmode="lin" valueType="num">
                                      <p:cBhvr>
                                        <p:cTn id="15" dur="500" fill="hold"/>
                                        <p:tgtEl>
                                          <p:spTgt spid="580"/>
                                        </p:tgtEl>
                                        <p:attrNameLst>
                                          <p:attrName>ppt_x</p:attrName>
                                        </p:attrNameLst>
                                      </p:cBhvr>
                                      <p:tavLst>
                                        <p:tav tm="0">
                                          <p:val>
                                            <p:strVal val="#ppt_x"/>
                                          </p:val>
                                        </p:tav>
                                        <p:tav tm="100000">
                                          <p:val>
                                            <p:strVal val="#ppt_x"/>
                                          </p:val>
                                        </p:tav>
                                      </p:tavLst>
                                    </p:anim>
                                    <p:anim calcmode="lin" valueType="num">
                                      <p:cBhvr>
                                        <p:cTn id="16" dur="500" fill="hold"/>
                                        <p:tgtEl>
                                          <p:spTgt spid="58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 grpId="0" animBg="1"/>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36"/>
          <p:cNvSpPr txBox="1">
            <a:spLocks noGrp="1"/>
          </p:cNvSpPr>
          <p:nvPr>
            <p:ph type="title"/>
          </p:nvPr>
        </p:nvSpPr>
        <p:spPr>
          <a:xfrm>
            <a:off x="730274" y="527218"/>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b="1" smtClean="0">
                <a:latin typeface="Arial" panose="020B0604020202020204" pitchFamily="34" charset="0"/>
                <a:cs typeface="Arial" panose="020B0604020202020204" pitchFamily="34" charset="0"/>
              </a:rPr>
              <a:t>NỘI DUNG BÀI HỌC</a:t>
            </a:r>
            <a:endParaRPr sz="3200" b="1">
              <a:latin typeface="Arial" panose="020B0604020202020204" pitchFamily="34" charset="0"/>
              <a:cs typeface="Arial" panose="020B0604020202020204" pitchFamily="34" charset="0"/>
            </a:endParaRPr>
          </a:p>
        </p:txBody>
      </p:sp>
      <p:grpSp>
        <p:nvGrpSpPr>
          <p:cNvPr id="51" name="Google Shape;1252;p70"/>
          <p:cNvGrpSpPr/>
          <p:nvPr/>
        </p:nvGrpSpPr>
        <p:grpSpPr>
          <a:xfrm>
            <a:off x="291942" y="1853515"/>
            <a:ext cx="2708105" cy="2533550"/>
            <a:chOff x="720000" y="2277000"/>
            <a:chExt cx="3885446" cy="2159996"/>
          </a:xfrm>
        </p:grpSpPr>
        <p:sp>
          <p:nvSpPr>
            <p:cNvPr id="54" name="Google Shape;1253;p70"/>
            <p:cNvSpPr/>
            <p:nvPr/>
          </p:nvSpPr>
          <p:spPr>
            <a:xfrm>
              <a:off x="720000" y="2277000"/>
              <a:ext cx="3885446" cy="221774"/>
            </a:xfrm>
            <a:custGeom>
              <a:avLst/>
              <a:gdLst/>
              <a:ahLst/>
              <a:cxnLst/>
              <a:rect l="l" t="t" r="r" b="b"/>
              <a:pathLst>
                <a:path w="97901" h="5588" extrusionOk="0">
                  <a:moveTo>
                    <a:pt x="1" y="0"/>
                  </a:moveTo>
                  <a:lnTo>
                    <a:pt x="1" y="5588"/>
                  </a:lnTo>
                  <a:lnTo>
                    <a:pt x="97900" y="5588"/>
                  </a:lnTo>
                  <a:lnTo>
                    <a:pt x="979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54;p70"/>
            <p:cNvSpPr/>
            <p:nvPr/>
          </p:nvSpPr>
          <p:spPr>
            <a:xfrm>
              <a:off x="720000" y="2556523"/>
              <a:ext cx="3885446" cy="1880473"/>
            </a:xfrm>
            <a:custGeom>
              <a:avLst/>
              <a:gdLst/>
              <a:ahLst/>
              <a:cxnLst/>
              <a:rect l="l" t="t" r="r" b="b"/>
              <a:pathLst>
                <a:path w="97901" h="47382" extrusionOk="0">
                  <a:moveTo>
                    <a:pt x="1" y="1"/>
                  </a:moveTo>
                  <a:lnTo>
                    <a:pt x="1" y="47382"/>
                  </a:lnTo>
                  <a:lnTo>
                    <a:pt x="97900" y="47382"/>
                  </a:lnTo>
                  <a:lnTo>
                    <a:pt x="979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55;p70"/>
            <p:cNvSpPr/>
            <p:nvPr/>
          </p:nvSpPr>
          <p:spPr>
            <a:xfrm>
              <a:off x="720000" y="2487545"/>
              <a:ext cx="3885446" cy="254238"/>
            </a:xfrm>
            <a:custGeom>
              <a:avLst/>
              <a:gdLst/>
              <a:ahLst/>
              <a:cxnLst/>
              <a:rect l="l" t="t" r="r" b="b"/>
              <a:pathLst>
                <a:path w="97901" h="6406" extrusionOk="0">
                  <a:moveTo>
                    <a:pt x="1" y="0"/>
                  </a:moveTo>
                  <a:lnTo>
                    <a:pt x="1" y="6405"/>
                  </a:lnTo>
                  <a:lnTo>
                    <a:pt x="97900" y="6405"/>
                  </a:lnTo>
                  <a:lnTo>
                    <a:pt x="979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56;p70"/>
            <p:cNvSpPr/>
            <p:nvPr/>
          </p:nvSpPr>
          <p:spPr>
            <a:xfrm>
              <a:off x="791677" y="2549260"/>
              <a:ext cx="1516936" cy="130770"/>
            </a:xfrm>
            <a:custGeom>
              <a:avLst/>
              <a:gdLst/>
              <a:ahLst/>
              <a:cxnLst/>
              <a:rect l="l" t="t" r="r" b="b"/>
              <a:pathLst>
                <a:path w="38222" h="3295" extrusionOk="0">
                  <a:moveTo>
                    <a:pt x="0" y="1"/>
                  </a:moveTo>
                  <a:lnTo>
                    <a:pt x="0" y="3295"/>
                  </a:lnTo>
                  <a:lnTo>
                    <a:pt x="38222" y="3295"/>
                  </a:lnTo>
                  <a:lnTo>
                    <a:pt x="382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57;p70"/>
            <p:cNvSpPr/>
            <p:nvPr/>
          </p:nvSpPr>
          <p:spPr>
            <a:xfrm>
              <a:off x="813029" y="2340977"/>
              <a:ext cx="114856" cy="114935"/>
            </a:xfrm>
            <a:custGeom>
              <a:avLst/>
              <a:gdLst/>
              <a:ahLst/>
              <a:cxnLst/>
              <a:rect l="l" t="t" r="r" b="b"/>
              <a:pathLst>
                <a:path w="2894" h="2896" extrusionOk="0">
                  <a:moveTo>
                    <a:pt x="1447" y="1"/>
                  </a:moveTo>
                  <a:cubicBezTo>
                    <a:pt x="648" y="1"/>
                    <a:pt x="0" y="649"/>
                    <a:pt x="0" y="1447"/>
                  </a:cubicBezTo>
                  <a:cubicBezTo>
                    <a:pt x="0" y="2248"/>
                    <a:pt x="648" y="2896"/>
                    <a:pt x="1447" y="2896"/>
                  </a:cubicBezTo>
                  <a:cubicBezTo>
                    <a:pt x="2246" y="2896"/>
                    <a:pt x="2894" y="2248"/>
                    <a:pt x="2894" y="1447"/>
                  </a:cubicBezTo>
                  <a:cubicBezTo>
                    <a:pt x="2894" y="649"/>
                    <a:pt x="2246" y="1"/>
                    <a:pt x="1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58;p70"/>
            <p:cNvSpPr/>
            <p:nvPr/>
          </p:nvSpPr>
          <p:spPr>
            <a:xfrm>
              <a:off x="994403" y="2340977"/>
              <a:ext cx="114856" cy="114935"/>
            </a:xfrm>
            <a:custGeom>
              <a:avLst/>
              <a:gdLst/>
              <a:ahLst/>
              <a:cxnLst/>
              <a:rect l="l" t="t" r="r" b="b"/>
              <a:pathLst>
                <a:path w="2894" h="2896" extrusionOk="0">
                  <a:moveTo>
                    <a:pt x="1447" y="1"/>
                  </a:moveTo>
                  <a:cubicBezTo>
                    <a:pt x="648" y="1"/>
                    <a:pt x="0" y="649"/>
                    <a:pt x="0" y="1447"/>
                  </a:cubicBezTo>
                  <a:cubicBezTo>
                    <a:pt x="0" y="2248"/>
                    <a:pt x="648" y="2896"/>
                    <a:pt x="1447" y="2896"/>
                  </a:cubicBezTo>
                  <a:cubicBezTo>
                    <a:pt x="2246" y="2896"/>
                    <a:pt x="2894" y="2248"/>
                    <a:pt x="2894" y="1447"/>
                  </a:cubicBezTo>
                  <a:cubicBezTo>
                    <a:pt x="2894" y="649"/>
                    <a:pt x="2246" y="1"/>
                    <a:pt x="1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59;p70"/>
            <p:cNvSpPr/>
            <p:nvPr/>
          </p:nvSpPr>
          <p:spPr>
            <a:xfrm>
              <a:off x="1175778" y="2340977"/>
              <a:ext cx="114856" cy="114935"/>
            </a:xfrm>
            <a:custGeom>
              <a:avLst/>
              <a:gdLst/>
              <a:ahLst/>
              <a:cxnLst/>
              <a:rect l="l" t="t" r="r" b="b"/>
              <a:pathLst>
                <a:path w="2894" h="2896" extrusionOk="0">
                  <a:moveTo>
                    <a:pt x="1447" y="1"/>
                  </a:moveTo>
                  <a:cubicBezTo>
                    <a:pt x="648" y="1"/>
                    <a:pt x="0" y="649"/>
                    <a:pt x="0" y="1447"/>
                  </a:cubicBezTo>
                  <a:cubicBezTo>
                    <a:pt x="0" y="2248"/>
                    <a:pt x="648" y="2896"/>
                    <a:pt x="1447" y="2896"/>
                  </a:cubicBezTo>
                  <a:cubicBezTo>
                    <a:pt x="2246" y="2896"/>
                    <a:pt x="2894" y="2248"/>
                    <a:pt x="2894" y="1447"/>
                  </a:cubicBezTo>
                  <a:cubicBezTo>
                    <a:pt x="2894" y="649"/>
                    <a:pt x="2246" y="1"/>
                    <a:pt x="14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1252;p70"/>
          <p:cNvGrpSpPr/>
          <p:nvPr/>
        </p:nvGrpSpPr>
        <p:grpSpPr>
          <a:xfrm>
            <a:off x="3223675" y="1853515"/>
            <a:ext cx="2708105" cy="2533550"/>
            <a:chOff x="720000" y="2277000"/>
            <a:chExt cx="3885446" cy="2159996"/>
          </a:xfrm>
        </p:grpSpPr>
        <p:sp>
          <p:nvSpPr>
            <p:cNvPr id="62" name="Google Shape;1253;p70"/>
            <p:cNvSpPr/>
            <p:nvPr/>
          </p:nvSpPr>
          <p:spPr>
            <a:xfrm>
              <a:off x="720000" y="2277000"/>
              <a:ext cx="3885446" cy="221774"/>
            </a:xfrm>
            <a:custGeom>
              <a:avLst/>
              <a:gdLst/>
              <a:ahLst/>
              <a:cxnLst/>
              <a:rect l="l" t="t" r="r" b="b"/>
              <a:pathLst>
                <a:path w="97901" h="5588" extrusionOk="0">
                  <a:moveTo>
                    <a:pt x="1" y="0"/>
                  </a:moveTo>
                  <a:lnTo>
                    <a:pt x="1" y="5588"/>
                  </a:lnTo>
                  <a:lnTo>
                    <a:pt x="97900" y="5588"/>
                  </a:lnTo>
                  <a:lnTo>
                    <a:pt x="979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54;p70"/>
            <p:cNvSpPr/>
            <p:nvPr/>
          </p:nvSpPr>
          <p:spPr>
            <a:xfrm>
              <a:off x="720000" y="2556523"/>
              <a:ext cx="3885446" cy="1880473"/>
            </a:xfrm>
            <a:custGeom>
              <a:avLst/>
              <a:gdLst/>
              <a:ahLst/>
              <a:cxnLst/>
              <a:rect l="l" t="t" r="r" b="b"/>
              <a:pathLst>
                <a:path w="97901" h="47382" extrusionOk="0">
                  <a:moveTo>
                    <a:pt x="1" y="1"/>
                  </a:moveTo>
                  <a:lnTo>
                    <a:pt x="1" y="47382"/>
                  </a:lnTo>
                  <a:lnTo>
                    <a:pt x="97900" y="47382"/>
                  </a:lnTo>
                  <a:lnTo>
                    <a:pt x="979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55;p70"/>
            <p:cNvSpPr/>
            <p:nvPr/>
          </p:nvSpPr>
          <p:spPr>
            <a:xfrm>
              <a:off x="720000" y="2487545"/>
              <a:ext cx="3885446" cy="254238"/>
            </a:xfrm>
            <a:custGeom>
              <a:avLst/>
              <a:gdLst/>
              <a:ahLst/>
              <a:cxnLst/>
              <a:rect l="l" t="t" r="r" b="b"/>
              <a:pathLst>
                <a:path w="97901" h="6406" extrusionOk="0">
                  <a:moveTo>
                    <a:pt x="1" y="0"/>
                  </a:moveTo>
                  <a:lnTo>
                    <a:pt x="1" y="6405"/>
                  </a:lnTo>
                  <a:lnTo>
                    <a:pt x="97900" y="6405"/>
                  </a:lnTo>
                  <a:lnTo>
                    <a:pt x="979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56;p70"/>
            <p:cNvSpPr/>
            <p:nvPr/>
          </p:nvSpPr>
          <p:spPr>
            <a:xfrm>
              <a:off x="791677" y="2549260"/>
              <a:ext cx="1516936" cy="130770"/>
            </a:xfrm>
            <a:custGeom>
              <a:avLst/>
              <a:gdLst/>
              <a:ahLst/>
              <a:cxnLst/>
              <a:rect l="l" t="t" r="r" b="b"/>
              <a:pathLst>
                <a:path w="38222" h="3295" extrusionOk="0">
                  <a:moveTo>
                    <a:pt x="0" y="1"/>
                  </a:moveTo>
                  <a:lnTo>
                    <a:pt x="0" y="3295"/>
                  </a:lnTo>
                  <a:lnTo>
                    <a:pt x="38222" y="3295"/>
                  </a:lnTo>
                  <a:lnTo>
                    <a:pt x="382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57;p70"/>
            <p:cNvSpPr/>
            <p:nvPr/>
          </p:nvSpPr>
          <p:spPr>
            <a:xfrm>
              <a:off x="813029" y="2340977"/>
              <a:ext cx="114856" cy="114935"/>
            </a:xfrm>
            <a:custGeom>
              <a:avLst/>
              <a:gdLst/>
              <a:ahLst/>
              <a:cxnLst/>
              <a:rect l="l" t="t" r="r" b="b"/>
              <a:pathLst>
                <a:path w="2894" h="2896" extrusionOk="0">
                  <a:moveTo>
                    <a:pt x="1447" y="1"/>
                  </a:moveTo>
                  <a:cubicBezTo>
                    <a:pt x="648" y="1"/>
                    <a:pt x="0" y="649"/>
                    <a:pt x="0" y="1447"/>
                  </a:cubicBezTo>
                  <a:cubicBezTo>
                    <a:pt x="0" y="2248"/>
                    <a:pt x="648" y="2896"/>
                    <a:pt x="1447" y="2896"/>
                  </a:cubicBezTo>
                  <a:cubicBezTo>
                    <a:pt x="2246" y="2896"/>
                    <a:pt x="2894" y="2248"/>
                    <a:pt x="2894" y="1447"/>
                  </a:cubicBezTo>
                  <a:cubicBezTo>
                    <a:pt x="2894" y="649"/>
                    <a:pt x="2246" y="1"/>
                    <a:pt x="1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58;p70"/>
            <p:cNvSpPr/>
            <p:nvPr/>
          </p:nvSpPr>
          <p:spPr>
            <a:xfrm>
              <a:off x="994403" y="2340977"/>
              <a:ext cx="114856" cy="114935"/>
            </a:xfrm>
            <a:custGeom>
              <a:avLst/>
              <a:gdLst/>
              <a:ahLst/>
              <a:cxnLst/>
              <a:rect l="l" t="t" r="r" b="b"/>
              <a:pathLst>
                <a:path w="2894" h="2896" extrusionOk="0">
                  <a:moveTo>
                    <a:pt x="1447" y="1"/>
                  </a:moveTo>
                  <a:cubicBezTo>
                    <a:pt x="648" y="1"/>
                    <a:pt x="0" y="649"/>
                    <a:pt x="0" y="1447"/>
                  </a:cubicBezTo>
                  <a:cubicBezTo>
                    <a:pt x="0" y="2248"/>
                    <a:pt x="648" y="2896"/>
                    <a:pt x="1447" y="2896"/>
                  </a:cubicBezTo>
                  <a:cubicBezTo>
                    <a:pt x="2246" y="2896"/>
                    <a:pt x="2894" y="2248"/>
                    <a:pt x="2894" y="1447"/>
                  </a:cubicBezTo>
                  <a:cubicBezTo>
                    <a:pt x="2894" y="649"/>
                    <a:pt x="2246" y="1"/>
                    <a:pt x="1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59;p70"/>
            <p:cNvSpPr/>
            <p:nvPr/>
          </p:nvSpPr>
          <p:spPr>
            <a:xfrm>
              <a:off x="1175778" y="2340977"/>
              <a:ext cx="114856" cy="114935"/>
            </a:xfrm>
            <a:custGeom>
              <a:avLst/>
              <a:gdLst/>
              <a:ahLst/>
              <a:cxnLst/>
              <a:rect l="l" t="t" r="r" b="b"/>
              <a:pathLst>
                <a:path w="2894" h="2896" extrusionOk="0">
                  <a:moveTo>
                    <a:pt x="1447" y="1"/>
                  </a:moveTo>
                  <a:cubicBezTo>
                    <a:pt x="648" y="1"/>
                    <a:pt x="0" y="649"/>
                    <a:pt x="0" y="1447"/>
                  </a:cubicBezTo>
                  <a:cubicBezTo>
                    <a:pt x="0" y="2248"/>
                    <a:pt x="648" y="2896"/>
                    <a:pt x="1447" y="2896"/>
                  </a:cubicBezTo>
                  <a:cubicBezTo>
                    <a:pt x="2246" y="2896"/>
                    <a:pt x="2894" y="2248"/>
                    <a:pt x="2894" y="1447"/>
                  </a:cubicBezTo>
                  <a:cubicBezTo>
                    <a:pt x="2894" y="649"/>
                    <a:pt x="2246" y="1"/>
                    <a:pt x="14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1252;p70"/>
          <p:cNvGrpSpPr/>
          <p:nvPr/>
        </p:nvGrpSpPr>
        <p:grpSpPr>
          <a:xfrm>
            <a:off x="6128632" y="1853515"/>
            <a:ext cx="2708105" cy="2533550"/>
            <a:chOff x="720000" y="2277000"/>
            <a:chExt cx="3885446" cy="2159996"/>
          </a:xfrm>
        </p:grpSpPr>
        <p:sp>
          <p:nvSpPr>
            <p:cNvPr id="22" name="Google Shape;1253;p70"/>
            <p:cNvSpPr/>
            <p:nvPr/>
          </p:nvSpPr>
          <p:spPr>
            <a:xfrm>
              <a:off x="720000" y="2277000"/>
              <a:ext cx="3885446" cy="221774"/>
            </a:xfrm>
            <a:custGeom>
              <a:avLst/>
              <a:gdLst/>
              <a:ahLst/>
              <a:cxnLst/>
              <a:rect l="l" t="t" r="r" b="b"/>
              <a:pathLst>
                <a:path w="97901" h="5588" extrusionOk="0">
                  <a:moveTo>
                    <a:pt x="1" y="0"/>
                  </a:moveTo>
                  <a:lnTo>
                    <a:pt x="1" y="5588"/>
                  </a:lnTo>
                  <a:lnTo>
                    <a:pt x="97900" y="5588"/>
                  </a:lnTo>
                  <a:lnTo>
                    <a:pt x="979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54;p70"/>
            <p:cNvSpPr/>
            <p:nvPr/>
          </p:nvSpPr>
          <p:spPr>
            <a:xfrm>
              <a:off x="720000" y="2556523"/>
              <a:ext cx="3885446" cy="1880473"/>
            </a:xfrm>
            <a:custGeom>
              <a:avLst/>
              <a:gdLst/>
              <a:ahLst/>
              <a:cxnLst/>
              <a:rect l="l" t="t" r="r" b="b"/>
              <a:pathLst>
                <a:path w="97901" h="47382" extrusionOk="0">
                  <a:moveTo>
                    <a:pt x="1" y="1"/>
                  </a:moveTo>
                  <a:lnTo>
                    <a:pt x="1" y="47382"/>
                  </a:lnTo>
                  <a:lnTo>
                    <a:pt x="97900" y="47382"/>
                  </a:lnTo>
                  <a:lnTo>
                    <a:pt x="979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55;p70"/>
            <p:cNvSpPr/>
            <p:nvPr/>
          </p:nvSpPr>
          <p:spPr>
            <a:xfrm>
              <a:off x="720000" y="2487545"/>
              <a:ext cx="3885446" cy="254238"/>
            </a:xfrm>
            <a:custGeom>
              <a:avLst/>
              <a:gdLst/>
              <a:ahLst/>
              <a:cxnLst/>
              <a:rect l="l" t="t" r="r" b="b"/>
              <a:pathLst>
                <a:path w="97901" h="6406" extrusionOk="0">
                  <a:moveTo>
                    <a:pt x="1" y="0"/>
                  </a:moveTo>
                  <a:lnTo>
                    <a:pt x="1" y="6405"/>
                  </a:lnTo>
                  <a:lnTo>
                    <a:pt x="97900" y="6405"/>
                  </a:lnTo>
                  <a:lnTo>
                    <a:pt x="979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56;p70"/>
            <p:cNvSpPr/>
            <p:nvPr/>
          </p:nvSpPr>
          <p:spPr>
            <a:xfrm>
              <a:off x="791677" y="2549260"/>
              <a:ext cx="1516936" cy="130770"/>
            </a:xfrm>
            <a:custGeom>
              <a:avLst/>
              <a:gdLst/>
              <a:ahLst/>
              <a:cxnLst/>
              <a:rect l="l" t="t" r="r" b="b"/>
              <a:pathLst>
                <a:path w="38222" h="3295" extrusionOk="0">
                  <a:moveTo>
                    <a:pt x="0" y="1"/>
                  </a:moveTo>
                  <a:lnTo>
                    <a:pt x="0" y="3295"/>
                  </a:lnTo>
                  <a:lnTo>
                    <a:pt x="38222" y="3295"/>
                  </a:lnTo>
                  <a:lnTo>
                    <a:pt x="382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57;p70"/>
            <p:cNvSpPr/>
            <p:nvPr/>
          </p:nvSpPr>
          <p:spPr>
            <a:xfrm>
              <a:off x="813029" y="2340977"/>
              <a:ext cx="114856" cy="114935"/>
            </a:xfrm>
            <a:custGeom>
              <a:avLst/>
              <a:gdLst/>
              <a:ahLst/>
              <a:cxnLst/>
              <a:rect l="l" t="t" r="r" b="b"/>
              <a:pathLst>
                <a:path w="2894" h="2896" extrusionOk="0">
                  <a:moveTo>
                    <a:pt x="1447" y="1"/>
                  </a:moveTo>
                  <a:cubicBezTo>
                    <a:pt x="648" y="1"/>
                    <a:pt x="0" y="649"/>
                    <a:pt x="0" y="1447"/>
                  </a:cubicBezTo>
                  <a:cubicBezTo>
                    <a:pt x="0" y="2248"/>
                    <a:pt x="648" y="2896"/>
                    <a:pt x="1447" y="2896"/>
                  </a:cubicBezTo>
                  <a:cubicBezTo>
                    <a:pt x="2246" y="2896"/>
                    <a:pt x="2894" y="2248"/>
                    <a:pt x="2894" y="1447"/>
                  </a:cubicBezTo>
                  <a:cubicBezTo>
                    <a:pt x="2894" y="649"/>
                    <a:pt x="2246" y="1"/>
                    <a:pt x="1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58;p70"/>
            <p:cNvSpPr/>
            <p:nvPr/>
          </p:nvSpPr>
          <p:spPr>
            <a:xfrm>
              <a:off x="994403" y="2340977"/>
              <a:ext cx="114856" cy="114935"/>
            </a:xfrm>
            <a:custGeom>
              <a:avLst/>
              <a:gdLst/>
              <a:ahLst/>
              <a:cxnLst/>
              <a:rect l="l" t="t" r="r" b="b"/>
              <a:pathLst>
                <a:path w="2894" h="2896" extrusionOk="0">
                  <a:moveTo>
                    <a:pt x="1447" y="1"/>
                  </a:moveTo>
                  <a:cubicBezTo>
                    <a:pt x="648" y="1"/>
                    <a:pt x="0" y="649"/>
                    <a:pt x="0" y="1447"/>
                  </a:cubicBezTo>
                  <a:cubicBezTo>
                    <a:pt x="0" y="2248"/>
                    <a:pt x="648" y="2896"/>
                    <a:pt x="1447" y="2896"/>
                  </a:cubicBezTo>
                  <a:cubicBezTo>
                    <a:pt x="2246" y="2896"/>
                    <a:pt x="2894" y="2248"/>
                    <a:pt x="2894" y="1447"/>
                  </a:cubicBezTo>
                  <a:cubicBezTo>
                    <a:pt x="2894" y="649"/>
                    <a:pt x="2246" y="1"/>
                    <a:pt x="1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59;p70"/>
            <p:cNvSpPr/>
            <p:nvPr/>
          </p:nvSpPr>
          <p:spPr>
            <a:xfrm>
              <a:off x="1175778" y="2340977"/>
              <a:ext cx="114856" cy="114935"/>
            </a:xfrm>
            <a:custGeom>
              <a:avLst/>
              <a:gdLst/>
              <a:ahLst/>
              <a:cxnLst/>
              <a:rect l="l" t="t" r="r" b="b"/>
              <a:pathLst>
                <a:path w="2894" h="2896" extrusionOk="0">
                  <a:moveTo>
                    <a:pt x="1447" y="1"/>
                  </a:moveTo>
                  <a:cubicBezTo>
                    <a:pt x="648" y="1"/>
                    <a:pt x="0" y="649"/>
                    <a:pt x="0" y="1447"/>
                  </a:cubicBezTo>
                  <a:cubicBezTo>
                    <a:pt x="0" y="2248"/>
                    <a:pt x="648" y="2896"/>
                    <a:pt x="1447" y="2896"/>
                  </a:cubicBezTo>
                  <a:cubicBezTo>
                    <a:pt x="2246" y="2896"/>
                    <a:pt x="2894" y="2248"/>
                    <a:pt x="2894" y="1447"/>
                  </a:cubicBezTo>
                  <a:cubicBezTo>
                    <a:pt x="2894" y="649"/>
                    <a:pt x="2246" y="1"/>
                    <a:pt x="14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TextBox 30"/>
          <p:cNvSpPr txBox="1"/>
          <p:nvPr/>
        </p:nvSpPr>
        <p:spPr>
          <a:xfrm>
            <a:off x="341900" y="2645635"/>
            <a:ext cx="2571506" cy="1045223"/>
          </a:xfrm>
          <a:prstGeom prst="rect">
            <a:avLst/>
          </a:prstGeom>
          <a:noFill/>
        </p:spPr>
        <p:txBody>
          <a:bodyPr wrap="square" rtlCol="0">
            <a:spAutoFit/>
          </a:bodyPr>
          <a:lstStyle/>
          <a:p>
            <a:pPr algn="ctr">
              <a:lnSpc>
                <a:spcPct val="150000"/>
              </a:lnSpc>
            </a:pPr>
            <a:r>
              <a:rPr lang="vi-VN" sz="2200" b="1" smtClean="0"/>
              <a:t>1. Giới thiệu Microsoft Access</a:t>
            </a:r>
            <a:endParaRPr lang="en-US" sz="2200" b="1"/>
          </a:p>
        </p:txBody>
      </p:sp>
      <p:sp>
        <p:nvSpPr>
          <p:cNvPr id="32" name="TextBox 31"/>
          <p:cNvSpPr txBox="1"/>
          <p:nvPr/>
        </p:nvSpPr>
        <p:spPr>
          <a:xfrm>
            <a:off x="3361974" y="2645635"/>
            <a:ext cx="2459080" cy="1045223"/>
          </a:xfrm>
          <a:prstGeom prst="rect">
            <a:avLst/>
          </a:prstGeom>
          <a:noFill/>
        </p:spPr>
        <p:txBody>
          <a:bodyPr wrap="square" rtlCol="0">
            <a:spAutoFit/>
          </a:bodyPr>
          <a:lstStyle/>
          <a:p>
            <a:pPr algn="ctr">
              <a:lnSpc>
                <a:spcPct val="150000"/>
              </a:lnSpc>
            </a:pPr>
            <a:r>
              <a:rPr lang="vi-VN" sz="2200" b="1" smtClean="0"/>
              <a:t>2. Cơ sở dữ liệu trong Access</a:t>
            </a:r>
            <a:endParaRPr lang="en-US" sz="2200"/>
          </a:p>
        </p:txBody>
      </p:sp>
      <p:sp>
        <p:nvSpPr>
          <p:cNvPr id="33" name="TextBox 32"/>
          <p:cNvSpPr txBox="1"/>
          <p:nvPr/>
        </p:nvSpPr>
        <p:spPr>
          <a:xfrm>
            <a:off x="6273525" y="2645635"/>
            <a:ext cx="2459080" cy="1107996"/>
          </a:xfrm>
          <a:prstGeom prst="rect">
            <a:avLst/>
          </a:prstGeom>
          <a:noFill/>
        </p:spPr>
        <p:txBody>
          <a:bodyPr wrap="square" rtlCol="0">
            <a:spAutoFit/>
          </a:bodyPr>
          <a:lstStyle/>
          <a:p>
            <a:pPr algn="ctr">
              <a:lnSpc>
                <a:spcPct val="150000"/>
              </a:lnSpc>
            </a:pPr>
            <a:r>
              <a:rPr lang="vi-VN" sz="2200" b="1" smtClean="0"/>
              <a:t>3. Tạo mới cơ sở dữ liệu</a:t>
            </a:r>
            <a:endParaRPr lang="en-US" sz="22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3844" y="443698"/>
            <a:ext cx="822894" cy="778064"/>
          </a:xfrm>
          <a:prstGeom prst="rect">
            <a:avLst/>
          </a:prstGeom>
        </p:spPr>
      </p:pic>
    </p:spTree>
    <p:extLst>
      <p:ext uri="{BB962C8B-B14F-4D97-AF65-F5344CB8AC3E}">
        <p14:creationId xmlns:p14="http://schemas.microsoft.com/office/powerpoint/2010/main" val="146384294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500" fill="hold"/>
                                        <p:tgtEl>
                                          <p:spTgt spid="32"/>
                                        </p:tgtEl>
                                        <p:attrNameLst>
                                          <p:attrName>ppt_w</p:attrName>
                                        </p:attrNameLst>
                                      </p:cBhvr>
                                      <p:tavLst>
                                        <p:tav tm="0">
                                          <p:val>
                                            <p:fltVal val="0"/>
                                          </p:val>
                                        </p:tav>
                                        <p:tav tm="100000">
                                          <p:val>
                                            <p:strVal val="#ppt_w"/>
                                          </p:val>
                                        </p:tav>
                                      </p:tavLst>
                                    </p:anim>
                                    <p:anim calcmode="lin" valueType="num">
                                      <p:cBhvr>
                                        <p:cTn id="14" dur="500" fill="hold"/>
                                        <p:tgtEl>
                                          <p:spTgt spid="32"/>
                                        </p:tgtEl>
                                        <p:attrNameLst>
                                          <p:attrName>ppt_h</p:attrName>
                                        </p:attrNameLst>
                                      </p:cBhvr>
                                      <p:tavLst>
                                        <p:tav tm="0">
                                          <p:val>
                                            <p:fltVal val="0"/>
                                          </p:val>
                                        </p:tav>
                                        <p:tav tm="100000">
                                          <p:val>
                                            <p:strVal val="#ppt_h"/>
                                          </p:val>
                                        </p:tav>
                                      </p:tavLst>
                                    </p:anim>
                                    <p:animEffect transition="in" filter="fade">
                                      <p:cBhvr>
                                        <p:cTn id="15" dur="500"/>
                                        <p:tgtEl>
                                          <p:spTgt spid="32"/>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p:cTn id="19" dur="500" fill="hold"/>
                                        <p:tgtEl>
                                          <p:spTgt spid="33"/>
                                        </p:tgtEl>
                                        <p:attrNameLst>
                                          <p:attrName>ppt_w</p:attrName>
                                        </p:attrNameLst>
                                      </p:cBhvr>
                                      <p:tavLst>
                                        <p:tav tm="0">
                                          <p:val>
                                            <p:fltVal val="0"/>
                                          </p:val>
                                        </p:tav>
                                        <p:tav tm="100000">
                                          <p:val>
                                            <p:strVal val="#ppt_w"/>
                                          </p:val>
                                        </p:tav>
                                      </p:tavLst>
                                    </p:anim>
                                    <p:anim calcmode="lin" valueType="num">
                                      <p:cBhvr>
                                        <p:cTn id="20" dur="500" fill="hold"/>
                                        <p:tgtEl>
                                          <p:spTgt spid="33"/>
                                        </p:tgtEl>
                                        <p:attrNameLst>
                                          <p:attrName>ppt_h</p:attrName>
                                        </p:attrNameLst>
                                      </p:cBhvr>
                                      <p:tavLst>
                                        <p:tav tm="0">
                                          <p:val>
                                            <p:fltVal val="0"/>
                                          </p:val>
                                        </p:tav>
                                        <p:tav tm="100000">
                                          <p:val>
                                            <p:strVal val="#ppt_h"/>
                                          </p:val>
                                        </p:tav>
                                      </p:tavLst>
                                    </p:anim>
                                    <p:animEffect transition="in" filter="fade">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4859"/>
            <a:ext cx="9144000" cy="54864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18624" y="517793"/>
            <a:ext cx="3095738" cy="3084723"/>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83547" y="62314"/>
            <a:ext cx="421166" cy="421166"/>
          </a:xfrm>
          <a:prstGeom prst="rect">
            <a:avLst/>
          </a:prstGeom>
        </p:spPr>
      </p:pic>
    </p:spTree>
    <p:extLst>
      <p:ext uri="{BB962C8B-B14F-4D97-AF65-F5344CB8AC3E}">
        <p14:creationId xmlns:p14="http://schemas.microsoft.com/office/powerpoint/2010/main" val="26958883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8179" y="373220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24623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8180"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65009" y="384272"/>
            <a:ext cx="8154143" cy="1251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497951" y="485854"/>
            <a:ext cx="8196862" cy="1107996"/>
          </a:xfrm>
          <a:prstGeom prst="rect">
            <a:avLst/>
          </a:prstGeom>
          <a:noFill/>
        </p:spPr>
        <p:txBody>
          <a:bodyPr wrap="square" rtlCol="0">
            <a:spAutoFit/>
          </a:bodyPr>
          <a:lstStyle/>
          <a:p>
            <a:pPr algn="ctr">
              <a:lnSpc>
                <a:spcPct val="150000"/>
              </a:lnSpc>
              <a:buClrTx/>
              <a:defRPr/>
            </a:pPr>
            <a:r>
              <a:rPr lang="en-US" sz="2200" b="1" kern="1200" err="1">
                <a:solidFill>
                  <a:prstClr val="white"/>
                </a:solidFill>
                <a:latin typeface="Arial" panose="020B0604020202020204" pitchFamily="34" charset="0"/>
                <a:cs typeface="Arial" panose="020B0604020202020204" pitchFamily="34" charset="0"/>
              </a:rPr>
              <a:t>Câu</a:t>
            </a:r>
            <a:r>
              <a:rPr lang="en-US" sz="2200" b="1" kern="1200">
                <a:solidFill>
                  <a:prstClr val="white"/>
                </a:solidFill>
                <a:latin typeface="Arial" panose="020B0604020202020204" pitchFamily="34" charset="0"/>
                <a:cs typeface="Arial" panose="020B0604020202020204" pitchFamily="34" charset="0"/>
              </a:rPr>
              <a:t> </a:t>
            </a:r>
            <a:r>
              <a:rPr lang="vi-VN" sz="2200" b="1" kern="1200" smtClean="0">
                <a:solidFill>
                  <a:prstClr val="white"/>
                </a:solidFill>
                <a:latin typeface="Arial" panose="020B0604020202020204" pitchFamily="34" charset="0"/>
                <a:cs typeface="Arial" panose="020B0604020202020204" pitchFamily="34" charset="0"/>
              </a:rPr>
              <a:t>1</a:t>
            </a:r>
            <a:r>
              <a:rPr lang="en-US" sz="2200" b="1" kern="1200" smtClean="0">
                <a:solidFill>
                  <a:prstClr val="white"/>
                </a:solidFill>
                <a:latin typeface="Arial" panose="020B0604020202020204" pitchFamily="34" charset="0"/>
                <a:cs typeface="Arial" panose="020B0604020202020204" pitchFamily="34" charset="0"/>
              </a:rPr>
              <a:t>:</a:t>
            </a:r>
            <a:r>
              <a:rPr lang="vi-VN" sz="2200" b="1" kern="1200" smtClean="0">
                <a:solidFill>
                  <a:prstClr val="white"/>
                </a:solidFill>
                <a:latin typeface="Arial" panose="020B0604020202020204" pitchFamily="34" charset="0"/>
                <a:cs typeface="Arial" panose="020B0604020202020204" pitchFamily="34" charset="0"/>
              </a:rPr>
              <a:t> </a:t>
            </a:r>
            <a:r>
              <a:rPr lang="en-US" sz="2200">
                <a:solidFill>
                  <a:schemeClr val="bg1"/>
                </a:solidFill>
              </a:rPr>
              <a:t>Phần mềm hệ quản trị CSDL phù hợp với các cơ quan, doanh nghiệp nhỏ hay người dùng các nhân </a:t>
            </a:r>
            <a:r>
              <a:rPr lang="en-US" sz="2200" smtClean="0">
                <a:solidFill>
                  <a:schemeClr val="bg1"/>
                </a:solidFill>
              </a:rPr>
              <a:t>là</a:t>
            </a:r>
            <a:endParaRPr lang="en-US" sz="2200">
              <a:solidFill>
                <a:schemeClr val="bg1"/>
              </a:solidFill>
            </a:endParaRPr>
          </a:p>
        </p:txBody>
      </p:sp>
      <p:sp>
        <p:nvSpPr>
          <p:cNvPr id="15" name="bang b">
            <a:extLst>
              <a:ext uri="{FF2B5EF4-FFF2-40B4-BE49-F238E27FC236}">
                <a16:creationId xmlns="" xmlns:a16="http://schemas.microsoft.com/office/drawing/2014/main" id="{D0E6AFB4-275F-4728-9A13-27E00F9EA3A2}"/>
              </a:ext>
            </a:extLst>
          </p:cNvPr>
          <p:cNvSpPr/>
          <p:nvPr/>
        </p:nvSpPr>
        <p:spPr>
          <a:xfrm flipH="1">
            <a:off x="383747" y="3310287"/>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16" name="bang c">
            <a:extLst>
              <a:ext uri="{FF2B5EF4-FFF2-40B4-BE49-F238E27FC236}">
                <a16:creationId xmlns="" xmlns:a16="http://schemas.microsoft.com/office/drawing/2014/main" id="{CA2E0476-BE10-4768-BE1B-A9C0072703C2}"/>
              </a:ext>
            </a:extLst>
          </p:cNvPr>
          <p:cNvSpPr/>
          <p:nvPr/>
        </p:nvSpPr>
        <p:spPr>
          <a:xfrm flipH="1">
            <a:off x="4542081" y="3283531"/>
            <a:ext cx="4127087" cy="90360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2200" kern="1200">
              <a:solidFill>
                <a:prstClr val="white"/>
              </a:solidFill>
            </a:endParaRPr>
          </a:p>
        </p:txBody>
      </p:sp>
      <p:sp>
        <p:nvSpPr>
          <p:cNvPr id="25" name="cau hoi b">
            <a:extLst>
              <a:ext uri="{FF2B5EF4-FFF2-40B4-BE49-F238E27FC236}">
                <a16:creationId xmlns="" xmlns:a16="http://schemas.microsoft.com/office/drawing/2014/main" id="{9897B1B9-EB78-41AF-AC33-1E8F7714B11F}"/>
              </a:ext>
            </a:extLst>
          </p:cNvPr>
          <p:cNvSpPr txBox="1"/>
          <p:nvPr/>
        </p:nvSpPr>
        <p:spPr>
          <a:xfrm>
            <a:off x="497951" y="3510949"/>
            <a:ext cx="3898679" cy="532453"/>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200" kern="1200" dirty="0">
                <a:solidFill>
                  <a:srgbClr val="FFC000"/>
                </a:solidFill>
                <a:latin typeface="Arial" panose="020B0604020202020204" pitchFamily="34" charset="0"/>
                <a:ea typeface="Tahoma" panose="020B0604030504040204" pitchFamily="34" charset="0"/>
                <a:cs typeface="Arial" panose="020B0604020202020204" pitchFamily="34" charset="0"/>
              </a:rPr>
              <a:t>C</a:t>
            </a:r>
            <a:r>
              <a:rPr lang="en-US" sz="2200" kern="120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200" kern="1200" smtClean="0">
                <a:solidFill>
                  <a:prstClr val="white"/>
                </a:solidFill>
                <a:latin typeface="Arial" panose="020B0604020202020204" pitchFamily="34" charset="0"/>
                <a:ea typeface="Tahoma" panose="020B0604030504040204" pitchFamily="34" charset="0"/>
                <a:cs typeface="Arial" panose="020B0604020202020204" pitchFamily="34" charset="0"/>
              </a:rPr>
              <a:t>Microsoft Access</a:t>
            </a:r>
            <a:endParaRPr lang="en-US" sz="22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c">
            <a:extLst>
              <a:ext uri="{FF2B5EF4-FFF2-40B4-BE49-F238E27FC236}">
                <a16:creationId xmlns="" xmlns:a16="http://schemas.microsoft.com/office/drawing/2014/main" id="{D96707EC-5A82-4050-B897-6DBAB63AC957}"/>
              </a:ext>
            </a:extLst>
          </p:cNvPr>
          <p:cNvSpPr txBox="1"/>
          <p:nvPr/>
        </p:nvSpPr>
        <p:spPr>
          <a:xfrm>
            <a:off x="4656285" y="3484559"/>
            <a:ext cx="3867433" cy="512448"/>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200" kern="1200">
                <a:solidFill>
                  <a:srgbClr val="FFC000"/>
                </a:solidFill>
                <a:latin typeface="Arial" panose="020B0604020202020204" pitchFamily="34" charset="0"/>
                <a:ea typeface="Tahoma" panose="020B0604030504040204" pitchFamily="34" charset="0"/>
                <a:cs typeface="Arial" panose="020B0604020202020204" pitchFamily="34" charset="0"/>
              </a:rPr>
              <a:t>D</a:t>
            </a:r>
            <a:r>
              <a:rPr lang="en-US"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200" kern="1200" smtClean="0">
                <a:solidFill>
                  <a:schemeClr val="bg1"/>
                </a:solidFill>
                <a:latin typeface="Arial" panose="020B0604020202020204" pitchFamily="34" charset="0"/>
                <a:ea typeface="Tahoma" panose="020B0604030504040204" pitchFamily="34" charset="0"/>
                <a:cs typeface="Arial" panose="020B0604020202020204" pitchFamily="34" charset="0"/>
              </a:rPr>
              <a:t>Microsoft Powerpoint</a:t>
            </a:r>
            <a:r>
              <a:rPr lang="en-US"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endParaRPr lang="en-US" sz="2200" kern="1200" dirty="0">
              <a:solidFill>
                <a:prstClr val="white"/>
              </a:solidFill>
              <a:latin typeface="Calibri" panose="020F0502020204030204"/>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386624" y="2013741"/>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2200" kern="1200">
              <a:solidFill>
                <a:prstClr val="white"/>
              </a:solidFill>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4542081" y="2010815"/>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2200" kern="1200">
              <a:solidFill>
                <a:prstClr val="white"/>
              </a:solidFill>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472459" y="2228772"/>
            <a:ext cx="3895802" cy="486608"/>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200" kern="1200">
                <a:solidFill>
                  <a:srgbClr val="FFC000"/>
                </a:solidFill>
                <a:latin typeface="Arial" panose="020B0604020202020204" pitchFamily="34" charset="0"/>
                <a:ea typeface="Tahoma" panose="020B0604030504040204" pitchFamily="34" charset="0"/>
                <a:cs typeface="Arial" panose="020B0604020202020204" pitchFamily="34" charset="0"/>
              </a:rPr>
              <a:t>A</a:t>
            </a:r>
            <a:r>
              <a:rPr lang="en-US"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200" kern="1200" smtClean="0">
                <a:solidFill>
                  <a:schemeClr val="bg1"/>
                </a:solidFill>
                <a:latin typeface="Arial" panose="020B0604020202020204" pitchFamily="34" charset="0"/>
                <a:ea typeface="Tahoma" panose="020B0604030504040204" pitchFamily="34" charset="0"/>
                <a:cs typeface="Arial" panose="020B0604020202020204" pitchFamily="34" charset="0"/>
              </a:rPr>
              <a:t>Microsoft Word</a:t>
            </a:r>
            <a:r>
              <a:rPr lang="en-US"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endParaRPr lang="en-US" sz="22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4627915" y="2228776"/>
            <a:ext cx="3659330" cy="512448"/>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200" kern="1200">
                <a:solidFill>
                  <a:srgbClr val="FFC000"/>
                </a:solidFill>
                <a:latin typeface="Arial" panose="020B0604020202020204" pitchFamily="34" charset="0"/>
                <a:ea typeface="Tahoma" panose="020B0604030504040204" pitchFamily="34" charset="0"/>
                <a:cs typeface="Arial" panose="020B0604020202020204" pitchFamily="34" charset="0"/>
              </a:rPr>
              <a:t>B</a:t>
            </a:r>
            <a:r>
              <a:rPr lang="en-US"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200" kern="1200" smtClean="0">
                <a:solidFill>
                  <a:schemeClr val="bg1"/>
                </a:solidFill>
                <a:latin typeface="Arial" panose="020B0604020202020204" pitchFamily="34" charset="0"/>
                <a:ea typeface="Tahoma" panose="020B0604030504040204" pitchFamily="34" charset="0"/>
                <a:cs typeface="Arial" panose="020B0604020202020204" pitchFamily="34" charset="0"/>
              </a:rPr>
              <a:t>Microsoft Excel</a:t>
            </a:r>
            <a:r>
              <a:rPr lang="en-US"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endParaRPr lang="en-US" sz="2200" kern="1200" dirty="0">
              <a:solidFill>
                <a:prstClr val="white"/>
              </a:solidFill>
              <a:latin typeface="Calibri" panose="020F0502020204030204"/>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3" cy="36552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3" cy="36552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0"/>
            <a:ext cx="365523" cy="365523"/>
          </a:xfrm>
          <a:prstGeom prst="rect">
            <a:avLst/>
          </a:prstGeom>
        </p:spPr>
      </p:pic>
    </p:spTree>
    <p:extLst>
      <p:ext uri="{BB962C8B-B14F-4D97-AF65-F5344CB8AC3E}">
        <p14:creationId xmlns:p14="http://schemas.microsoft.com/office/powerpoint/2010/main" val="149351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8179" y="373220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24623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8180"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65009" y="384272"/>
            <a:ext cx="8154143" cy="1251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902143" y="469436"/>
            <a:ext cx="7223135" cy="1045223"/>
          </a:xfrm>
          <a:prstGeom prst="rect">
            <a:avLst/>
          </a:prstGeom>
          <a:noFill/>
        </p:spPr>
        <p:txBody>
          <a:bodyPr wrap="square" rtlCol="0">
            <a:spAutoFit/>
          </a:bodyPr>
          <a:lstStyle/>
          <a:p>
            <a:pPr algn="ctr">
              <a:lnSpc>
                <a:spcPct val="150000"/>
              </a:lnSpc>
              <a:buClrTx/>
              <a:defRPr/>
            </a:pPr>
            <a:r>
              <a:rPr lang="en-US" sz="2200" b="1" kern="1200" err="1">
                <a:solidFill>
                  <a:schemeClr val="bg1"/>
                </a:solidFill>
                <a:latin typeface="Arial" panose="020B0604020202020204" pitchFamily="34" charset="0"/>
                <a:cs typeface="Arial" panose="020B0604020202020204" pitchFamily="34" charset="0"/>
              </a:rPr>
              <a:t>Câu</a:t>
            </a:r>
            <a:r>
              <a:rPr lang="en-US" sz="2200" b="1" kern="1200">
                <a:solidFill>
                  <a:schemeClr val="bg1"/>
                </a:solidFill>
                <a:latin typeface="Arial" panose="020B0604020202020204" pitchFamily="34" charset="0"/>
                <a:cs typeface="Arial" panose="020B0604020202020204" pitchFamily="34" charset="0"/>
              </a:rPr>
              <a:t> </a:t>
            </a:r>
            <a:r>
              <a:rPr lang="vi-VN" sz="2200" b="1" kern="1200" smtClean="0">
                <a:solidFill>
                  <a:schemeClr val="bg1"/>
                </a:solidFill>
                <a:latin typeface="Arial" panose="020B0604020202020204" pitchFamily="34" charset="0"/>
                <a:cs typeface="Arial" panose="020B0604020202020204" pitchFamily="34" charset="0"/>
              </a:rPr>
              <a:t>2</a:t>
            </a:r>
            <a:r>
              <a:rPr lang="en-US" sz="2200" b="1" kern="1200" smtClean="0">
                <a:solidFill>
                  <a:schemeClr val="bg1"/>
                </a:solidFill>
                <a:latin typeface="Arial" panose="020B0604020202020204" pitchFamily="34" charset="0"/>
                <a:cs typeface="Arial" panose="020B0604020202020204" pitchFamily="34" charset="0"/>
              </a:rPr>
              <a:t>:</a:t>
            </a:r>
            <a:r>
              <a:rPr lang="vi-VN" sz="2200" b="1" kern="1200" smtClean="0">
                <a:solidFill>
                  <a:schemeClr val="bg1"/>
                </a:solidFill>
                <a:latin typeface="Arial" panose="020B0604020202020204" pitchFamily="34" charset="0"/>
                <a:cs typeface="Arial" panose="020B0604020202020204" pitchFamily="34" charset="0"/>
              </a:rPr>
              <a:t> </a:t>
            </a:r>
            <a:r>
              <a:rPr lang="en-US" sz="2200">
                <a:solidFill>
                  <a:schemeClr val="bg1"/>
                </a:solidFill>
              </a:rPr>
              <a:t>Các nhóm lệnh </a:t>
            </a:r>
            <a:r>
              <a:rPr lang="en-US" sz="2200" b="1">
                <a:solidFill>
                  <a:schemeClr val="bg1"/>
                </a:solidFill>
              </a:rPr>
              <a:t>View</a:t>
            </a:r>
            <a:r>
              <a:rPr lang="en-US" sz="2200">
                <a:solidFill>
                  <a:schemeClr val="bg1"/>
                </a:solidFill>
              </a:rPr>
              <a:t>, </a:t>
            </a:r>
            <a:r>
              <a:rPr lang="en-US" sz="2200" b="1">
                <a:solidFill>
                  <a:schemeClr val="bg1"/>
                </a:solidFill>
              </a:rPr>
              <a:t>Clipboard</a:t>
            </a:r>
            <a:r>
              <a:rPr lang="en-US" sz="2200">
                <a:solidFill>
                  <a:schemeClr val="bg1"/>
                </a:solidFill>
              </a:rPr>
              <a:t>, </a:t>
            </a:r>
            <a:r>
              <a:rPr lang="en-US" sz="2200" b="1">
                <a:solidFill>
                  <a:schemeClr val="bg1"/>
                </a:solidFill>
              </a:rPr>
              <a:t>Sort &amp; Filter</a:t>
            </a:r>
            <a:r>
              <a:rPr lang="en-US" sz="2200">
                <a:solidFill>
                  <a:schemeClr val="bg1"/>
                </a:solidFill>
              </a:rPr>
              <a:t>, </a:t>
            </a:r>
            <a:r>
              <a:rPr lang="en-US" sz="2200" b="1">
                <a:solidFill>
                  <a:schemeClr val="bg1"/>
                </a:solidFill>
              </a:rPr>
              <a:t>Records</a:t>
            </a:r>
            <a:r>
              <a:rPr lang="en-US" sz="2200">
                <a:solidFill>
                  <a:schemeClr val="bg1"/>
                </a:solidFill>
              </a:rPr>
              <a:t> nằm trong dải lệnh nào</a:t>
            </a:r>
            <a:r>
              <a:rPr lang="en-US" sz="2200" smtClean="0">
                <a:solidFill>
                  <a:schemeClr val="bg1"/>
                </a:solidFill>
              </a:rPr>
              <a:t>?</a:t>
            </a:r>
            <a:endParaRPr lang="en-US" sz="2200">
              <a:solidFill>
                <a:schemeClr val="bg1"/>
              </a:solidFill>
            </a:endParaRPr>
          </a:p>
        </p:txBody>
      </p:sp>
      <p:sp>
        <p:nvSpPr>
          <p:cNvPr id="15" name="bang b">
            <a:extLst>
              <a:ext uri="{FF2B5EF4-FFF2-40B4-BE49-F238E27FC236}">
                <a16:creationId xmlns="" xmlns:a16="http://schemas.microsoft.com/office/drawing/2014/main" id="{D0E6AFB4-275F-4728-9A13-27E00F9EA3A2}"/>
              </a:ext>
            </a:extLst>
          </p:cNvPr>
          <p:cNvSpPr/>
          <p:nvPr/>
        </p:nvSpPr>
        <p:spPr>
          <a:xfrm flipH="1">
            <a:off x="4542081" y="2016840"/>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16" name="bang c">
            <a:extLst>
              <a:ext uri="{FF2B5EF4-FFF2-40B4-BE49-F238E27FC236}">
                <a16:creationId xmlns="" xmlns:a16="http://schemas.microsoft.com/office/drawing/2014/main" id="{CA2E0476-BE10-4768-BE1B-A9C0072703C2}"/>
              </a:ext>
            </a:extLst>
          </p:cNvPr>
          <p:cNvSpPr/>
          <p:nvPr/>
        </p:nvSpPr>
        <p:spPr>
          <a:xfrm flipH="1">
            <a:off x="4542081" y="3283531"/>
            <a:ext cx="4127087" cy="90360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25" name="cau hoi b">
            <a:extLst>
              <a:ext uri="{FF2B5EF4-FFF2-40B4-BE49-F238E27FC236}">
                <a16:creationId xmlns="" xmlns:a16="http://schemas.microsoft.com/office/drawing/2014/main" id="{9897B1B9-EB78-41AF-AC33-1E8F7714B11F}"/>
              </a:ext>
            </a:extLst>
          </p:cNvPr>
          <p:cNvSpPr txBox="1"/>
          <p:nvPr/>
        </p:nvSpPr>
        <p:spPr>
          <a:xfrm>
            <a:off x="4656285" y="2217502"/>
            <a:ext cx="3898679" cy="486608"/>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200" kern="1200" dirty="0">
                <a:solidFill>
                  <a:srgbClr val="FFC000"/>
                </a:solidFill>
                <a:latin typeface="Arial" panose="020B0604020202020204" pitchFamily="34" charset="0"/>
                <a:ea typeface="Tahoma" panose="020B0604030504040204" pitchFamily="34" charset="0"/>
                <a:cs typeface="Arial" panose="020B0604020202020204" pitchFamily="34" charset="0"/>
              </a:rPr>
              <a:t>B</a:t>
            </a:r>
            <a:r>
              <a:rPr lang="en-US" sz="2200" kern="120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200" b="1" kern="1200" smtClean="0">
                <a:solidFill>
                  <a:prstClr val="white"/>
                </a:solidFill>
                <a:latin typeface="Arial" panose="020B0604020202020204" pitchFamily="34" charset="0"/>
                <a:ea typeface="Tahoma" panose="020B0604030504040204" pitchFamily="34" charset="0"/>
                <a:cs typeface="Arial" panose="020B0604020202020204" pitchFamily="34" charset="0"/>
              </a:rPr>
              <a:t>Home</a:t>
            </a:r>
            <a:endParaRPr lang="en-US" sz="2200" b="1"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c">
            <a:extLst>
              <a:ext uri="{FF2B5EF4-FFF2-40B4-BE49-F238E27FC236}">
                <a16:creationId xmlns="" xmlns:a16="http://schemas.microsoft.com/office/drawing/2014/main" id="{D96707EC-5A82-4050-B897-6DBAB63AC957}"/>
              </a:ext>
            </a:extLst>
          </p:cNvPr>
          <p:cNvSpPr txBox="1"/>
          <p:nvPr/>
        </p:nvSpPr>
        <p:spPr>
          <a:xfrm>
            <a:off x="4656285" y="3484559"/>
            <a:ext cx="3867433" cy="512448"/>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200" kern="1200">
                <a:solidFill>
                  <a:srgbClr val="FFC000"/>
                </a:solidFill>
                <a:latin typeface="Arial" panose="020B0604020202020204" pitchFamily="34" charset="0"/>
                <a:ea typeface="Tahoma" panose="020B0604030504040204" pitchFamily="34" charset="0"/>
                <a:cs typeface="Arial" panose="020B0604020202020204" pitchFamily="34" charset="0"/>
              </a:rPr>
              <a:t>D</a:t>
            </a:r>
            <a:r>
              <a:rPr lang="en-US"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200" b="1" kern="1200" smtClean="0">
                <a:solidFill>
                  <a:schemeClr val="bg1"/>
                </a:solidFill>
                <a:latin typeface="Arial" panose="020B0604020202020204" pitchFamily="34" charset="0"/>
                <a:ea typeface="Tahoma" panose="020B0604030504040204" pitchFamily="34" charset="0"/>
                <a:cs typeface="Arial" panose="020B0604020202020204" pitchFamily="34" charset="0"/>
              </a:rPr>
              <a:t>External Data</a:t>
            </a:r>
            <a:r>
              <a:rPr lang="en-US" sz="2200" b="1"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endParaRPr lang="en-US" sz="2200" b="1" kern="1200" dirty="0">
              <a:solidFill>
                <a:prstClr val="white"/>
              </a:solidFill>
              <a:latin typeface="Calibri" panose="020F0502020204030204"/>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386624" y="2013741"/>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386624" y="3289961"/>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472459" y="2228772"/>
            <a:ext cx="3895802" cy="486608"/>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200" kern="1200">
                <a:solidFill>
                  <a:srgbClr val="FFC000"/>
                </a:solidFill>
                <a:latin typeface="Arial" panose="020B0604020202020204" pitchFamily="34" charset="0"/>
                <a:ea typeface="Tahoma" panose="020B0604030504040204" pitchFamily="34" charset="0"/>
                <a:cs typeface="Arial" panose="020B0604020202020204" pitchFamily="34" charset="0"/>
              </a:rPr>
              <a:t>A</a:t>
            </a:r>
            <a:r>
              <a:rPr lang="en-US"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200" b="1" kern="1200" smtClean="0">
                <a:solidFill>
                  <a:schemeClr val="bg1"/>
                </a:solidFill>
                <a:latin typeface="Arial" panose="020B0604020202020204" pitchFamily="34" charset="0"/>
                <a:ea typeface="Tahoma" panose="020B0604030504040204" pitchFamily="34" charset="0"/>
                <a:cs typeface="Arial" panose="020B0604020202020204" pitchFamily="34" charset="0"/>
              </a:rPr>
              <a:t>File</a:t>
            </a:r>
            <a:endParaRPr lang="en-US" sz="2200" b="1"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472459" y="3507922"/>
            <a:ext cx="3659330" cy="512448"/>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200" kern="1200">
                <a:solidFill>
                  <a:srgbClr val="FFC000"/>
                </a:solidFill>
                <a:latin typeface="Arial" panose="020B0604020202020204" pitchFamily="34" charset="0"/>
                <a:ea typeface="Tahoma" panose="020B0604030504040204" pitchFamily="34" charset="0"/>
                <a:cs typeface="Arial" panose="020B0604020202020204" pitchFamily="34" charset="0"/>
              </a:rPr>
              <a:t>C</a:t>
            </a:r>
            <a:r>
              <a:rPr lang="en-US"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200" b="1" kern="1200" smtClean="0">
                <a:solidFill>
                  <a:schemeClr val="bg1"/>
                </a:solidFill>
                <a:latin typeface="Arial" panose="020B0604020202020204" pitchFamily="34" charset="0"/>
                <a:ea typeface="Tahoma" panose="020B0604030504040204" pitchFamily="34" charset="0"/>
                <a:cs typeface="Arial" panose="020B0604020202020204" pitchFamily="34" charset="0"/>
              </a:rPr>
              <a:t>Create</a:t>
            </a:r>
            <a:endParaRPr lang="en-US" sz="2200" b="1" kern="1200" dirty="0">
              <a:solidFill>
                <a:prstClr val="white"/>
              </a:solidFill>
              <a:latin typeface="Calibri" panose="020F0502020204030204"/>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3" cy="36552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3" cy="36552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0"/>
            <a:ext cx="365523" cy="365523"/>
          </a:xfrm>
          <a:prstGeom prst="rect">
            <a:avLst/>
          </a:prstGeom>
        </p:spPr>
      </p:pic>
    </p:spTree>
    <p:extLst>
      <p:ext uri="{BB962C8B-B14F-4D97-AF65-F5344CB8AC3E}">
        <p14:creationId xmlns:p14="http://schemas.microsoft.com/office/powerpoint/2010/main" val="391485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8179" y="373220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24623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8180"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65009" y="384272"/>
            <a:ext cx="8154143" cy="1251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930512" y="489506"/>
            <a:ext cx="7223135" cy="1053365"/>
          </a:xfrm>
          <a:prstGeom prst="rect">
            <a:avLst/>
          </a:prstGeom>
          <a:noFill/>
        </p:spPr>
        <p:txBody>
          <a:bodyPr wrap="square" rtlCol="0">
            <a:spAutoFit/>
          </a:bodyPr>
          <a:lstStyle/>
          <a:p>
            <a:pPr algn="ctr">
              <a:lnSpc>
                <a:spcPct val="150000"/>
              </a:lnSpc>
              <a:buClrTx/>
              <a:buFontTx/>
              <a:buNone/>
              <a:defRPr/>
            </a:pPr>
            <a:r>
              <a:rPr lang="en-US" sz="2200" b="1" kern="1200" err="1">
                <a:solidFill>
                  <a:schemeClr val="bg1"/>
                </a:solidFill>
                <a:latin typeface="Arial" panose="020B0604020202020204" pitchFamily="34" charset="0"/>
                <a:cs typeface="Arial" panose="020B0604020202020204" pitchFamily="34" charset="0"/>
              </a:rPr>
              <a:t>Câu</a:t>
            </a:r>
            <a:r>
              <a:rPr lang="en-US" sz="2200" b="1" kern="1200">
                <a:solidFill>
                  <a:schemeClr val="bg1"/>
                </a:solidFill>
                <a:latin typeface="Arial" panose="020B0604020202020204" pitchFamily="34" charset="0"/>
                <a:cs typeface="Arial" panose="020B0604020202020204" pitchFamily="34" charset="0"/>
              </a:rPr>
              <a:t> </a:t>
            </a:r>
            <a:r>
              <a:rPr lang="vi-VN" sz="2200" b="1" kern="1200" smtClean="0">
                <a:solidFill>
                  <a:schemeClr val="bg1"/>
                </a:solidFill>
                <a:latin typeface="Arial" panose="020B0604020202020204" pitchFamily="34" charset="0"/>
                <a:cs typeface="Arial" panose="020B0604020202020204" pitchFamily="34" charset="0"/>
              </a:rPr>
              <a:t>3</a:t>
            </a:r>
            <a:r>
              <a:rPr lang="en-US" sz="2200" b="1" kern="1200" smtClean="0">
                <a:solidFill>
                  <a:schemeClr val="bg1"/>
                </a:solidFill>
                <a:latin typeface="Arial" panose="020B0604020202020204" pitchFamily="34" charset="0"/>
                <a:cs typeface="Arial" panose="020B0604020202020204" pitchFamily="34" charset="0"/>
              </a:rPr>
              <a:t>:</a:t>
            </a:r>
            <a:r>
              <a:rPr lang="vi-VN" sz="2200" b="1" kern="1200" smtClean="0">
                <a:solidFill>
                  <a:schemeClr val="bg1"/>
                </a:solidFill>
                <a:latin typeface="Arial" panose="020B0604020202020204" pitchFamily="34" charset="0"/>
                <a:cs typeface="Arial" panose="020B0604020202020204" pitchFamily="34" charset="0"/>
              </a:rPr>
              <a:t> </a:t>
            </a:r>
            <a:r>
              <a:rPr lang="en-US" sz="2200">
                <a:solidFill>
                  <a:schemeClr val="bg1"/>
                </a:solidFill>
              </a:rPr>
              <a:t>Một CSDL Access được lưu trong máy tính thành một tệp có đuôi tên tệp là</a:t>
            </a:r>
            <a:endParaRPr lang="en-US" sz="2200" kern="1200" dirty="0">
              <a:solidFill>
                <a:schemeClr val="bg1"/>
              </a:solidFill>
              <a:latin typeface="Calibri" panose="020F0502020204030204"/>
            </a:endParaRPr>
          </a:p>
        </p:txBody>
      </p:sp>
      <p:sp>
        <p:nvSpPr>
          <p:cNvPr id="15" name="bang b">
            <a:extLst>
              <a:ext uri="{FF2B5EF4-FFF2-40B4-BE49-F238E27FC236}">
                <a16:creationId xmlns="" xmlns:a16="http://schemas.microsoft.com/office/drawing/2014/main" id="{D0E6AFB4-275F-4728-9A13-27E00F9EA3A2}"/>
              </a:ext>
            </a:extLst>
          </p:cNvPr>
          <p:cNvSpPr/>
          <p:nvPr/>
        </p:nvSpPr>
        <p:spPr>
          <a:xfrm flipH="1">
            <a:off x="386624" y="1999826"/>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16" name="bang c">
            <a:extLst>
              <a:ext uri="{FF2B5EF4-FFF2-40B4-BE49-F238E27FC236}">
                <a16:creationId xmlns="" xmlns:a16="http://schemas.microsoft.com/office/drawing/2014/main" id="{CA2E0476-BE10-4768-BE1B-A9C0072703C2}"/>
              </a:ext>
            </a:extLst>
          </p:cNvPr>
          <p:cNvSpPr/>
          <p:nvPr/>
        </p:nvSpPr>
        <p:spPr>
          <a:xfrm flipH="1">
            <a:off x="4542081" y="3283531"/>
            <a:ext cx="4127087" cy="90360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25" name="cau hoi b">
            <a:extLst>
              <a:ext uri="{FF2B5EF4-FFF2-40B4-BE49-F238E27FC236}">
                <a16:creationId xmlns="" xmlns:a16="http://schemas.microsoft.com/office/drawing/2014/main" id="{9897B1B9-EB78-41AF-AC33-1E8F7714B11F}"/>
              </a:ext>
            </a:extLst>
          </p:cNvPr>
          <p:cNvSpPr txBox="1"/>
          <p:nvPr/>
        </p:nvSpPr>
        <p:spPr>
          <a:xfrm>
            <a:off x="500828" y="2200487"/>
            <a:ext cx="3898679" cy="532453"/>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200" kern="1200" dirty="0">
                <a:solidFill>
                  <a:srgbClr val="FFC000"/>
                </a:solidFill>
                <a:latin typeface="Arial" panose="020B0604020202020204" pitchFamily="34" charset="0"/>
                <a:ea typeface="Tahoma" panose="020B0604030504040204" pitchFamily="34" charset="0"/>
                <a:cs typeface="Arial" panose="020B0604020202020204" pitchFamily="34" charset="0"/>
              </a:rPr>
              <a:t>A</a:t>
            </a:r>
            <a:r>
              <a:rPr lang="en-US" sz="2200" kern="120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200" kern="1200" smtClean="0">
                <a:solidFill>
                  <a:prstClr val="white"/>
                </a:solidFill>
                <a:latin typeface="Arial" panose="020B0604020202020204" pitchFamily="34" charset="0"/>
                <a:ea typeface="Tahoma" panose="020B0604030504040204" pitchFamily="34" charset="0"/>
                <a:cs typeface="Arial" panose="020B0604020202020204" pitchFamily="34" charset="0"/>
              </a:rPr>
              <a:t>accdb</a:t>
            </a:r>
            <a:endParaRPr lang="en-US" sz="22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c">
            <a:extLst>
              <a:ext uri="{FF2B5EF4-FFF2-40B4-BE49-F238E27FC236}">
                <a16:creationId xmlns="" xmlns:a16="http://schemas.microsoft.com/office/drawing/2014/main" id="{D96707EC-5A82-4050-B897-6DBAB63AC957}"/>
              </a:ext>
            </a:extLst>
          </p:cNvPr>
          <p:cNvSpPr txBox="1"/>
          <p:nvPr/>
        </p:nvSpPr>
        <p:spPr>
          <a:xfrm>
            <a:off x="4627915" y="3484559"/>
            <a:ext cx="3895802" cy="512448"/>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200" kern="1200">
                <a:solidFill>
                  <a:srgbClr val="FFC000"/>
                </a:solidFill>
                <a:latin typeface="Arial" panose="020B0604020202020204" pitchFamily="34" charset="0"/>
                <a:ea typeface="Tahoma" panose="020B0604030504040204" pitchFamily="34" charset="0"/>
                <a:cs typeface="Arial" panose="020B0604020202020204" pitchFamily="34" charset="0"/>
              </a:rPr>
              <a:t>D</a:t>
            </a:r>
            <a:r>
              <a:rPr lang="en-US"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200" kern="1200" smtClean="0">
                <a:solidFill>
                  <a:schemeClr val="bg1"/>
                </a:solidFill>
                <a:latin typeface="Arial" panose="020B0604020202020204" pitchFamily="34" charset="0"/>
                <a:ea typeface="Tahoma" panose="020B0604030504040204" pitchFamily="34" charset="0"/>
                <a:cs typeface="Arial" panose="020B0604020202020204" pitchFamily="34" charset="0"/>
              </a:rPr>
              <a:t>ppcad</a:t>
            </a:r>
            <a:r>
              <a:rPr lang="en-US"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endParaRPr lang="en-US" sz="2200" kern="1200" dirty="0">
              <a:solidFill>
                <a:prstClr val="white"/>
              </a:solidFill>
              <a:latin typeface="Calibri" panose="020F0502020204030204"/>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4542081" y="2000619"/>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386624" y="3289961"/>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4627915" y="2215650"/>
            <a:ext cx="3895802" cy="486608"/>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200" kern="1200">
                <a:solidFill>
                  <a:srgbClr val="FFC000"/>
                </a:solidFill>
                <a:latin typeface="Arial" panose="020B0604020202020204" pitchFamily="34" charset="0"/>
                <a:ea typeface="Tahoma" panose="020B0604030504040204" pitchFamily="34" charset="0"/>
                <a:cs typeface="Arial" panose="020B0604020202020204" pitchFamily="34" charset="0"/>
              </a:rPr>
              <a:t>B</a:t>
            </a:r>
            <a:r>
              <a:rPr lang="en-US"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200" kern="1200" smtClean="0">
                <a:solidFill>
                  <a:schemeClr val="bg1"/>
                </a:solidFill>
                <a:latin typeface="Arial" panose="020B0604020202020204" pitchFamily="34" charset="0"/>
                <a:ea typeface="Tahoma" panose="020B0604030504040204" pitchFamily="34" charset="0"/>
                <a:cs typeface="Arial" panose="020B0604020202020204" pitchFamily="34" charset="0"/>
              </a:rPr>
              <a:t>haacd</a:t>
            </a:r>
            <a:r>
              <a:rPr lang="en-US"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endParaRPr lang="en-US" sz="22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500828" y="3507922"/>
            <a:ext cx="3630961" cy="512448"/>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200" kern="1200">
                <a:solidFill>
                  <a:srgbClr val="FFC000"/>
                </a:solidFill>
                <a:latin typeface="Arial" panose="020B0604020202020204" pitchFamily="34" charset="0"/>
                <a:ea typeface="Tahoma" panose="020B0604030504040204" pitchFamily="34" charset="0"/>
                <a:cs typeface="Arial" panose="020B0604020202020204" pitchFamily="34" charset="0"/>
              </a:rPr>
              <a:t>C</a:t>
            </a:r>
            <a:r>
              <a:rPr lang="en-US"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200" kern="1200" smtClean="0">
                <a:solidFill>
                  <a:schemeClr val="bg1"/>
                </a:solidFill>
                <a:latin typeface="Arial" panose="020B0604020202020204" pitchFamily="34" charset="0"/>
                <a:ea typeface="Tahoma" panose="020B0604030504040204" pitchFamily="34" charset="0"/>
                <a:cs typeface="Arial" panose="020B0604020202020204" pitchFamily="34" charset="0"/>
              </a:rPr>
              <a:t>wwacc</a:t>
            </a:r>
            <a:r>
              <a:rPr lang="en-US"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endParaRPr lang="en-US" sz="2200" kern="1200" dirty="0">
              <a:solidFill>
                <a:prstClr val="white"/>
              </a:solidFill>
              <a:latin typeface="Calibri" panose="020F0502020204030204"/>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3" cy="36552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3" cy="36552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0"/>
            <a:ext cx="365523" cy="365523"/>
          </a:xfrm>
          <a:prstGeom prst="rect">
            <a:avLst/>
          </a:prstGeom>
        </p:spPr>
      </p:pic>
    </p:spTree>
    <p:extLst>
      <p:ext uri="{BB962C8B-B14F-4D97-AF65-F5344CB8AC3E}">
        <p14:creationId xmlns:p14="http://schemas.microsoft.com/office/powerpoint/2010/main" val="46484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8179" y="373220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24623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8180"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65009" y="384272"/>
            <a:ext cx="8154143" cy="1251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745478" y="487248"/>
            <a:ext cx="7593203" cy="1107996"/>
          </a:xfrm>
          <a:prstGeom prst="rect">
            <a:avLst/>
          </a:prstGeom>
          <a:noFill/>
        </p:spPr>
        <p:txBody>
          <a:bodyPr wrap="square" rtlCol="0">
            <a:spAutoFit/>
          </a:bodyPr>
          <a:lstStyle/>
          <a:p>
            <a:pPr algn="ctr">
              <a:lnSpc>
                <a:spcPct val="150000"/>
              </a:lnSpc>
              <a:buClrTx/>
              <a:defRPr/>
            </a:pPr>
            <a:r>
              <a:rPr lang="en-US" sz="2200" b="1" kern="1200" err="1">
                <a:solidFill>
                  <a:schemeClr val="bg1"/>
                </a:solidFill>
                <a:latin typeface="Arial" panose="020B0604020202020204" pitchFamily="34" charset="0"/>
                <a:cs typeface="Arial" panose="020B0604020202020204" pitchFamily="34" charset="0"/>
              </a:rPr>
              <a:t>Câu</a:t>
            </a:r>
            <a:r>
              <a:rPr lang="en-US" sz="2200" b="1" kern="1200">
                <a:solidFill>
                  <a:schemeClr val="bg1"/>
                </a:solidFill>
                <a:latin typeface="Arial" panose="020B0604020202020204" pitchFamily="34" charset="0"/>
                <a:cs typeface="Arial" panose="020B0604020202020204" pitchFamily="34" charset="0"/>
              </a:rPr>
              <a:t> </a:t>
            </a:r>
            <a:r>
              <a:rPr lang="vi-VN" sz="2200" b="1" kern="1200" smtClean="0">
                <a:solidFill>
                  <a:schemeClr val="bg1"/>
                </a:solidFill>
                <a:latin typeface="Arial" panose="020B0604020202020204" pitchFamily="34" charset="0"/>
                <a:cs typeface="Arial" panose="020B0604020202020204" pitchFamily="34" charset="0"/>
              </a:rPr>
              <a:t>4</a:t>
            </a:r>
            <a:r>
              <a:rPr lang="en-US" sz="2200" b="1" kern="1200" smtClean="0">
                <a:solidFill>
                  <a:schemeClr val="bg1"/>
                </a:solidFill>
                <a:latin typeface="Arial" panose="020B0604020202020204" pitchFamily="34" charset="0"/>
                <a:cs typeface="Arial" panose="020B0604020202020204" pitchFamily="34" charset="0"/>
              </a:rPr>
              <a:t>:</a:t>
            </a:r>
            <a:r>
              <a:rPr lang="vi-VN" sz="2200" b="1" kern="1200" smtClean="0">
                <a:solidFill>
                  <a:schemeClr val="bg1"/>
                </a:solidFill>
                <a:latin typeface="Arial" panose="020B0604020202020204" pitchFamily="34" charset="0"/>
                <a:cs typeface="Arial" panose="020B0604020202020204" pitchFamily="34" charset="0"/>
              </a:rPr>
              <a:t> </a:t>
            </a:r>
            <a:r>
              <a:rPr lang="en-US" sz="2200">
                <a:solidFill>
                  <a:schemeClr val="bg1"/>
                </a:solidFill>
              </a:rPr>
              <a:t>Điền vào chỗ chấm: “Trong khung nhìn bảng dữ liệu </a:t>
            </a:r>
            <a:r>
              <a:rPr lang="en-US" sz="2200" b="1">
                <a:solidFill>
                  <a:schemeClr val="bg1"/>
                </a:solidFill>
              </a:rPr>
              <a:t>Datasheet View</a:t>
            </a:r>
            <a:r>
              <a:rPr lang="en-US" sz="2200">
                <a:solidFill>
                  <a:schemeClr val="bg1"/>
                </a:solidFill>
              </a:rPr>
              <a:t>, mỗi bản ghi là một… trong bảng.”</a:t>
            </a:r>
          </a:p>
        </p:txBody>
      </p:sp>
      <p:sp>
        <p:nvSpPr>
          <p:cNvPr id="15" name="bang b">
            <a:extLst>
              <a:ext uri="{FF2B5EF4-FFF2-40B4-BE49-F238E27FC236}">
                <a16:creationId xmlns="" xmlns:a16="http://schemas.microsoft.com/office/drawing/2014/main" id="{D0E6AFB4-275F-4728-9A13-27E00F9EA3A2}"/>
              </a:ext>
            </a:extLst>
          </p:cNvPr>
          <p:cNvSpPr/>
          <p:nvPr/>
        </p:nvSpPr>
        <p:spPr>
          <a:xfrm flipH="1">
            <a:off x="4542081" y="3291634"/>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2200" kern="1200">
              <a:solidFill>
                <a:prstClr val="white"/>
              </a:solidFill>
            </a:endParaRPr>
          </a:p>
        </p:txBody>
      </p:sp>
      <p:sp>
        <p:nvSpPr>
          <p:cNvPr id="16" name="bang c">
            <a:extLst>
              <a:ext uri="{FF2B5EF4-FFF2-40B4-BE49-F238E27FC236}">
                <a16:creationId xmlns="" xmlns:a16="http://schemas.microsoft.com/office/drawing/2014/main" id="{CA2E0476-BE10-4768-BE1B-A9C0072703C2}"/>
              </a:ext>
            </a:extLst>
          </p:cNvPr>
          <p:cNvSpPr/>
          <p:nvPr/>
        </p:nvSpPr>
        <p:spPr>
          <a:xfrm flipH="1">
            <a:off x="386624" y="2000618"/>
            <a:ext cx="4127087" cy="90360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2200" kern="1200">
              <a:solidFill>
                <a:prstClr val="white"/>
              </a:solidFill>
            </a:endParaRPr>
          </a:p>
        </p:txBody>
      </p:sp>
      <p:sp>
        <p:nvSpPr>
          <p:cNvPr id="25" name="cau hoi b">
            <a:extLst>
              <a:ext uri="{FF2B5EF4-FFF2-40B4-BE49-F238E27FC236}">
                <a16:creationId xmlns="" xmlns:a16="http://schemas.microsoft.com/office/drawing/2014/main" id="{9897B1B9-EB78-41AF-AC33-1E8F7714B11F}"/>
              </a:ext>
            </a:extLst>
          </p:cNvPr>
          <p:cNvSpPr txBox="1"/>
          <p:nvPr/>
        </p:nvSpPr>
        <p:spPr>
          <a:xfrm>
            <a:off x="4627915" y="3492296"/>
            <a:ext cx="3927049" cy="532453"/>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200" kern="1200" dirty="0">
                <a:solidFill>
                  <a:srgbClr val="FFC000"/>
                </a:solidFill>
                <a:latin typeface="Arial" panose="020B0604020202020204" pitchFamily="34" charset="0"/>
                <a:ea typeface="Tahoma" panose="020B0604030504040204" pitchFamily="34" charset="0"/>
                <a:cs typeface="Arial" panose="020B0604020202020204" pitchFamily="34" charset="0"/>
              </a:rPr>
              <a:t>D</a:t>
            </a:r>
            <a:r>
              <a:rPr lang="en-US" sz="2200" kern="120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200" kern="1200" smtClean="0">
                <a:solidFill>
                  <a:prstClr val="white"/>
                </a:solidFill>
                <a:latin typeface="Arial" panose="020B0604020202020204" pitchFamily="34" charset="0"/>
                <a:ea typeface="Tahoma" panose="020B0604030504040204" pitchFamily="34" charset="0"/>
                <a:cs typeface="Arial" panose="020B0604020202020204" pitchFamily="34" charset="0"/>
              </a:rPr>
              <a:t>hàng</a:t>
            </a:r>
            <a:endParaRPr lang="en-US" sz="22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c">
            <a:extLst>
              <a:ext uri="{FF2B5EF4-FFF2-40B4-BE49-F238E27FC236}">
                <a16:creationId xmlns="" xmlns:a16="http://schemas.microsoft.com/office/drawing/2014/main" id="{D96707EC-5A82-4050-B897-6DBAB63AC957}"/>
              </a:ext>
            </a:extLst>
          </p:cNvPr>
          <p:cNvSpPr txBox="1"/>
          <p:nvPr/>
        </p:nvSpPr>
        <p:spPr>
          <a:xfrm>
            <a:off x="445940" y="2201646"/>
            <a:ext cx="3922321" cy="512448"/>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200" kern="1200">
                <a:solidFill>
                  <a:srgbClr val="FFC000"/>
                </a:solidFill>
                <a:latin typeface="Arial" panose="020B0604020202020204" pitchFamily="34" charset="0"/>
                <a:ea typeface="Tahoma" panose="020B0604030504040204" pitchFamily="34" charset="0"/>
                <a:cs typeface="Arial" panose="020B0604020202020204" pitchFamily="34" charset="0"/>
              </a:rPr>
              <a:t>A</a:t>
            </a:r>
            <a:r>
              <a:rPr lang="en-US"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200" kern="1200" smtClean="0">
                <a:solidFill>
                  <a:schemeClr val="bg1"/>
                </a:solidFill>
                <a:latin typeface="Arial" panose="020B0604020202020204" pitchFamily="34" charset="0"/>
                <a:ea typeface="Tahoma" panose="020B0604030504040204" pitchFamily="34" charset="0"/>
                <a:cs typeface="Arial" panose="020B0604020202020204" pitchFamily="34" charset="0"/>
              </a:rPr>
              <a:t>kiểu dữ liệu</a:t>
            </a:r>
            <a:r>
              <a:rPr lang="en-US"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endParaRPr lang="en-US" sz="2200" kern="1200" dirty="0">
              <a:solidFill>
                <a:prstClr val="white"/>
              </a:solidFill>
              <a:latin typeface="Calibri" panose="020F0502020204030204"/>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4542081" y="2000619"/>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2200" kern="1200">
              <a:solidFill>
                <a:prstClr val="white"/>
              </a:solidFill>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386624" y="3289961"/>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2200" kern="1200">
              <a:solidFill>
                <a:prstClr val="white"/>
              </a:solidFill>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4627915" y="2215650"/>
            <a:ext cx="3895802" cy="532453"/>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200" kern="1200">
                <a:solidFill>
                  <a:srgbClr val="FFC000"/>
                </a:solidFill>
                <a:latin typeface="Arial" panose="020B0604020202020204" pitchFamily="34" charset="0"/>
                <a:ea typeface="Tahoma" panose="020B0604030504040204" pitchFamily="34" charset="0"/>
                <a:cs typeface="Arial" panose="020B0604020202020204" pitchFamily="34" charset="0"/>
              </a:rPr>
              <a:t>B</a:t>
            </a:r>
            <a:r>
              <a:rPr lang="en-US"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200" kern="1200" smtClean="0">
                <a:solidFill>
                  <a:schemeClr val="bg1"/>
                </a:solidFill>
                <a:latin typeface="Arial" panose="020B0604020202020204" pitchFamily="34" charset="0"/>
                <a:ea typeface="Tahoma" panose="020B0604030504040204" pitchFamily="34" charset="0"/>
                <a:cs typeface="Arial" panose="020B0604020202020204" pitchFamily="34" charset="0"/>
              </a:rPr>
              <a:t>dữ liệu</a:t>
            </a:r>
            <a:r>
              <a:rPr lang="en-US"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endParaRPr lang="en-US" sz="22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465008" y="3507922"/>
            <a:ext cx="3666780" cy="532453"/>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200" kern="1200">
                <a:solidFill>
                  <a:srgbClr val="FFC000"/>
                </a:solidFill>
                <a:latin typeface="Arial" panose="020B0604020202020204" pitchFamily="34" charset="0"/>
                <a:ea typeface="Tahoma" panose="020B0604030504040204" pitchFamily="34" charset="0"/>
                <a:cs typeface="Arial" panose="020B0604020202020204" pitchFamily="34" charset="0"/>
              </a:rPr>
              <a:t>C</a:t>
            </a:r>
            <a:r>
              <a:rPr lang="en-US"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200" kern="1200" smtClean="0">
                <a:solidFill>
                  <a:schemeClr val="bg1"/>
                </a:solidFill>
                <a:latin typeface="Arial" panose="020B0604020202020204" pitchFamily="34" charset="0"/>
                <a:ea typeface="Tahoma" panose="020B0604030504040204" pitchFamily="34" charset="0"/>
                <a:cs typeface="Arial" panose="020B0604020202020204" pitchFamily="34" charset="0"/>
              </a:rPr>
              <a:t>cột</a:t>
            </a:r>
            <a:r>
              <a:rPr lang="en-US"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endParaRPr lang="en-US" sz="2200" kern="1200" dirty="0">
              <a:solidFill>
                <a:prstClr val="white"/>
              </a:solidFill>
              <a:latin typeface="Calibri" panose="020F0502020204030204"/>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3" cy="36552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3" cy="36552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0"/>
            <a:ext cx="365523" cy="365523"/>
          </a:xfrm>
          <a:prstGeom prst="rect">
            <a:avLst/>
          </a:prstGeom>
        </p:spPr>
      </p:pic>
    </p:spTree>
    <p:extLst>
      <p:ext uri="{BB962C8B-B14F-4D97-AF65-F5344CB8AC3E}">
        <p14:creationId xmlns:p14="http://schemas.microsoft.com/office/powerpoint/2010/main" val="190115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8179" y="373220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24623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8180"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65009" y="384272"/>
            <a:ext cx="8154143" cy="1251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775397" y="455862"/>
            <a:ext cx="7593205" cy="1107996"/>
          </a:xfrm>
          <a:prstGeom prst="rect">
            <a:avLst/>
          </a:prstGeom>
          <a:noFill/>
        </p:spPr>
        <p:txBody>
          <a:bodyPr wrap="square" rtlCol="0">
            <a:spAutoFit/>
          </a:bodyPr>
          <a:lstStyle/>
          <a:p>
            <a:pPr algn="ctr">
              <a:lnSpc>
                <a:spcPct val="150000"/>
              </a:lnSpc>
            </a:pPr>
            <a:r>
              <a:rPr lang="en-US" sz="2200" b="1" kern="1200" err="1">
                <a:solidFill>
                  <a:schemeClr val="bg1"/>
                </a:solidFill>
                <a:latin typeface="Arial" panose="020B0604020202020204" pitchFamily="34" charset="0"/>
                <a:cs typeface="Arial" panose="020B0604020202020204" pitchFamily="34" charset="0"/>
              </a:rPr>
              <a:t>Câu</a:t>
            </a:r>
            <a:r>
              <a:rPr lang="en-US" sz="2200" b="1" kern="1200">
                <a:solidFill>
                  <a:schemeClr val="bg1"/>
                </a:solidFill>
                <a:latin typeface="Arial" panose="020B0604020202020204" pitchFamily="34" charset="0"/>
                <a:cs typeface="Arial" panose="020B0604020202020204" pitchFamily="34" charset="0"/>
              </a:rPr>
              <a:t> </a:t>
            </a:r>
            <a:r>
              <a:rPr lang="vi-VN" sz="2200" b="1" kern="1200">
                <a:solidFill>
                  <a:schemeClr val="bg1"/>
                </a:solidFill>
                <a:latin typeface="Arial" panose="020B0604020202020204" pitchFamily="34" charset="0"/>
                <a:cs typeface="Arial" panose="020B0604020202020204" pitchFamily="34" charset="0"/>
              </a:rPr>
              <a:t>5</a:t>
            </a:r>
            <a:r>
              <a:rPr lang="en-US" sz="2200" b="1" kern="1200" smtClean="0">
                <a:solidFill>
                  <a:schemeClr val="bg1"/>
                </a:solidFill>
                <a:latin typeface="Arial" panose="020B0604020202020204" pitchFamily="34" charset="0"/>
                <a:cs typeface="Arial" panose="020B0604020202020204" pitchFamily="34" charset="0"/>
              </a:rPr>
              <a:t>:</a:t>
            </a:r>
            <a:r>
              <a:rPr lang="vi-VN" sz="2200" b="1" kern="1200" smtClean="0">
                <a:solidFill>
                  <a:schemeClr val="bg1"/>
                </a:solidFill>
                <a:latin typeface="Arial" panose="020B0604020202020204" pitchFamily="34" charset="0"/>
                <a:cs typeface="Arial" panose="020B0604020202020204" pitchFamily="34" charset="0"/>
              </a:rPr>
              <a:t> </a:t>
            </a:r>
            <a:r>
              <a:rPr lang="en-US" sz="2200">
                <a:solidFill>
                  <a:schemeClr val="bg1"/>
                </a:solidFill>
              </a:rPr>
              <a:t>Để hiển thị danh sách chọn khung nhìn, nháy chuột vào nút lệnh nào sau đây?</a:t>
            </a:r>
          </a:p>
        </p:txBody>
      </p:sp>
      <p:sp>
        <p:nvSpPr>
          <p:cNvPr id="15" name="bang b">
            <a:extLst>
              <a:ext uri="{FF2B5EF4-FFF2-40B4-BE49-F238E27FC236}">
                <a16:creationId xmlns="" xmlns:a16="http://schemas.microsoft.com/office/drawing/2014/main" id="{D0E6AFB4-275F-4728-9A13-27E00F9EA3A2}"/>
              </a:ext>
            </a:extLst>
          </p:cNvPr>
          <p:cNvSpPr/>
          <p:nvPr/>
        </p:nvSpPr>
        <p:spPr>
          <a:xfrm flipH="1">
            <a:off x="386624" y="1999826"/>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16" name="bang c">
            <a:extLst>
              <a:ext uri="{FF2B5EF4-FFF2-40B4-BE49-F238E27FC236}">
                <a16:creationId xmlns="" xmlns:a16="http://schemas.microsoft.com/office/drawing/2014/main" id="{CA2E0476-BE10-4768-BE1B-A9C0072703C2}"/>
              </a:ext>
            </a:extLst>
          </p:cNvPr>
          <p:cNvSpPr/>
          <p:nvPr/>
        </p:nvSpPr>
        <p:spPr>
          <a:xfrm flipH="1">
            <a:off x="4542081" y="3283531"/>
            <a:ext cx="4127087" cy="90360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25" name="cau hoi b">
            <a:extLst>
              <a:ext uri="{FF2B5EF4-FFF2-40B4-BE49-F238E27FC236}">
                <a16:creationId xmlns="" xmlns:a16="http://schemas.microsoft.com/office/drawing/2014/main" id="{9897B1B9-EB78-41AF-AC33-1E8F7714B11F}"/>
              </a:ext>
            </a:extLst>
          </p:cNvPr>
          <p:cNvSpPr txBox="1"/>
          <p:nvPr/>
        </p:nvSpPr>
        <p:spPr>
          <a:xfrm>
            <a:off x="500828" y="2200487"/>
            <a:ext cx="3898679" cy="486608"/>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200" kern="1200" dirty="0">
                <a:solidFill>
                  <a:srgbClr val="FFC000"/>
                </a:solidFill>
                <a:latin typeface="Arial" panose="020B0604020202020204" pitchFamily="34" charset="0"/>
                <a:ea typeface="Tahoma" panose="020B0604030504040204" pitchFamily="34" charset="0"/>
                <a:cs typeface="Arial" panose="020B0604020202020204" pitchFamily="34" charset="0"/>
              </a:rPr>
              <a:t>A</a:t>
            </a:r>
            <a:r>
              <a:rPr lang="en-US" sz="2200" kern="120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200" b="1" kern="1200" smtClean="0">
                <a:solidFill>
                  <a:prstClr val="white"/>
                </a:solidFill>
                <a:latin typeface="Arial" panose="020B0604020202020204" pitchFamily="34" charset="0"/>
                <a:ea typeface="Tahoma" panose="020B0604030504040204" pitchFamily="34" charset="0"/>
                <a:cs typeface="Arial" panose="020B0604020202020204" pitchFamily="34" charset="0"/>
              </a:rPr>
              <a:t>View</a:t>
            </a:r>
            <a:endParaRPr lang="en-US" sz="2200" b="1"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c">
            <a:extLst>
              <a:ext uri="{FF2B5EF4-FFF2-40B4-BE49-F238E27FC236}">
                <a16:creationId xmlns="" xmlns:a16="http://schemas.microsoft.com/office/drawing/2014/main" id="{D96707EC-5A82-4050-B897-6DBAB63AC957}"/>
              </a:ext>
            </a:extLst>
          </p:cNvPr>
          <p:cNvSpPr txBox="1"/>
          <p:nvPr/>
        </p:nvSpPr>
        <p:spPr>
          <a:xfrm>
            <a:off x="4627915" y="3484559"/>
            <a:ext cx="3895802" cy="494751"/>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200" kern="1200">
                <a:solidFill>
                  <a:srgbClr val="FFC000"/>
                </a:solidFill>
                <a:latin typeface="Arial" panose="020B0604020202020204" pitchFamily="34" charset="0"/>
                <a:ea typeface="Tahoma" panose="020B0604030504040204" pitchFamily="34" charset="0"/>
                <a:cs typeface="Arial" panose="020B0604020202020204" pitchFamily="34" charset="0"/>
              </a:rPr>
              <a:t>D</a:t>
            </a:r>
            <a:r>
              <a:rPr lang="en-US"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200" b="1" kern="1200" smtClean="0">
                <a:solidFill>
                  <a:schemeClr val="bg1"/>
                </a:solidFill>
                <a:latin typeface="Arial" panose="020B0604020202020204" pitchFamily="34" charset="0"/>
                <a:ea typeface="Tahoma" panose="020B0604030504040204" pitchFamily="34" charset="0"/>
                <a:cs typeface="Arial" panose="020B0604020202020204" pitchFamily="34" charset="0"/>
              </a:rPr>
              <a:t>Find</a:t>
            </a:r>
            <a:endParaRPr lang="en-US" sz="2200" b="1" kern="1200" dirty="0">
              <a:solidFill>
                <a:prstClr val="white"/>
              </a:solidFill>
              <a:latin typeface="Calibri" panose="020F0502020204030204"/>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4542081" y="2000619"/>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386624" y="3289961"/>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en-US" sz="1350" kern="1200">
              <a:solidFill>
                <a:prstClr val="white"/>
              </a:solidFill>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4627915" y="2215650"/>
            <a:ext cx="3895802" cy="486608"/>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200" kern="1200">
                <a:solidFill>
                  <a:srgbClr val="FFC000"/>
                </a:solidFill>
                <a:latin typeface="Arial" panose="020B0604020202020204" pitchFamily="34" charset="0"/>
                <a:ea typeface="Tahoma" panose="020B0604030504040204" pitchFamily="34" charset="0"/>
                <a:cs typeface="Arial" panose="020B0604020202020204" pitchFamily="34" charset="0"/>
              </a:rPr>
              <a:t>B</a:t>
            </a:r>
            <a:r>
              <a:rPr lang="en-US"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200" b="1" kern="1200" smtClean="0">
                <a:solidFill>
                  <a:schemeClr val="bg1"/>
                </a:solidFill>
                <a:latin typeface="Arial" panose="020B0604020202020204" pitchFamily="34" charset="0"/>
                <a:ea typeface="Tahoma" panose="020B0604030504040204" pitchFamily="34" charset="0"/>
                <a:cs typeface="Arial" panose="020B0604020202020204" pitchFamily="34" charset="0"/>
              </a:rPr>
              <a:t>Selection</a:t>
            </a:r>
            <a:endParaRPr lang="en-US" sz="2200" b="1"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500828" y="3507922"/>
            <a:ext cx="3630961" cy="494751"/>
          </a:xfrm>
          <a:prstGeom prst="rect">
            <a:avLst/>
          </a:prstGeom>
          <a:noFill/>
        </p:spPr>
        <p:txBody>
          <a:bodyPr wrap="square" rtlCol="0">
            <a:spAutoFit/>
          </a:bodyPr>
          <a:lstStyle/>
          <a:p>
            <a:pPr marL="257188" indent="-257188" algn="just">
              <a:lnSpc>
                <a:spcPct val="130000"/>
              </a:lnSpc>
              <a:buClr>
                <a:prstClr val="white"/>
              </a:buClr>
              <a:buFont typeface="Wingdings" panose="05000000000000000000" pitchFamily="2" charset="2"/>
              <a:buChar char="w"/>
              <a:defRPr/>
            </a:pPr>
            <a:r>
              <a:rPr lang="en-US" sz="2200" kern="1200">
                <a:solidFill>
                  <a:srgbClr val="FFC000"/>
                </a:solidFill>
                <a:latin typeface="Arial" panose="020B0604020202020204" pitchFamily="34" charset="0"/>
                <a:ea typeface="Tahoma" panose="020B0604030504040204" pitchFamily="34" charset="0"/>
                <a:cs typeface="Arial" panose="020B0604020202020204" pitchFamily="34" charset="0"/>
              </a:rPr>
              <a:t>C</a:t>
            </a:r>
            <a:r>
              <a:rPr lang="en-US"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a:t>
            </a:r>
            <a:r>
              <a:rPr lang="vi-VN" sz="2200" kern="1200" smtClean="0">
                <a:solidFill>
                  <a:srgbClr val="FFC000"/>
                </a:solidFill>
                <a:latin typeface="Arial" panose="020B0604020202020204" pitchFamily="34" charset="0"/>
                <a:ea typeface="Tahoma" panose="020B0604030504040204" pitchFamily="34" charset="0"/>
                <a:cs typeface="Arial" panose="020B0604020202020204" pitchFamily="34" charset="0"/>
              </a:rPr>
              <a:t> </a:t>
            </a:r>
            <a:r>
              <a:rPr lang="vi-VN" sz="2200" b="1" kern="1200" smtClean="0">
                <a:solidFill>
                  <a:schemeClr val="bg1"/>
                </a:solidFill>
                <a:latin typeface="Arial" panose="020B0604020202020204" pitchFamily="34" charset="0"/>
                <a:ea typeface="Tahoma" panose="020B0604030504040204" pitchFamily="34" charset="0"/>
                <a:cs typeface="Arial" panose="020B0604020202020204" pitchFamily="34" charset="0"/>
              </a:rPr>
              <a:t>Filter</a:t>
            </a:r>
            <a:endParaRPr lang="en-US" sz="2200" b="1" kern="1200" dirty="0">
              <a:solidFill>
                <a:prstClr val="white"/>
              </a:solidFill>
              <a:latin typeface="Calibri" panose="020F0502020204030204"/>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3" cy="36552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3" cy="36552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0"/>
            <a:ext cx="365523" cy="365523"/>
          </a:xfrm>
          <a:prstGeom prst="rect">
            <a:avLst/>
          </a:prstGeom>
        </p:spPr>
      </p:pic>
    </p:spTree>
    <p:extLst>
      <p:ext uri="{BB962C8B-B14F-4D97-AF65-F5344CB8AC3E}">
        <p14:creationId xmlns:p14="http://schemas.microsoft.com/office/powerpoint/2010/main" val="65783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4" name="Google Shape;714;p46"/>
          <p:cNvSpPr txBox="1">
            <a:spLocks noGrp="1"/>
          </p:cNvSpPr>
          <p:nvPr>
            <p:ph type="title"/>
          </p:nvPr>
        </p:nvSpPr>
        <p:spPr>
          <a:xfrm>
            <a:off x="2124918" y="1596501"/>
            <a:ext cx="4941600" cy="48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smtClean="0">
                <a:latin typeface="Arial" panose="020B0604020202020204" pitchFamily="34" charset="0"/>
                <a:cs typeface="Arial" panose="020B0604020202020204" pitchFamily="34" charset="0"/>
              </a:rPr>
              <a:t>VẬN DỤNG</a:t>
            </a:r>
            <a:endParaRPr sz="3200" b="1">
              <a:latin typeface="Arial" panose="020B0604020202020204" pitchFamily="34" charset="0"/>
              <a:cs typeface="Arial" panose="020B0604020202020204" pitchFamily="34" charset="0"/>
            </a:endParaRPr>
          </a:p>
        </p:txBody>
      </p:sp>
      <p:grpSp>
        <p:nvGrpSpPr>
          <p:cNvPr id="6" name="Group 5"/>
          <p:cNvGrpSpPr/>
          <p:nvPr/>
        </p:nvGrpSpPr>
        <p:grpSpPr>
          <a:xfrm>
            <a:off x="1890445" y="2612463"/>
            <a:ext cx="6383422" cy="1405309"/>
            <a:chOff x="1695236" y="2324787"/>
            <a:chExt cx="6383422" cy="1405309"/>
          </a:xfrm>
        </p:grpSpPr>
        <p:sp>
          <p:nvSpPr>
            <p:cNvPr id="4" name="Rectangle 3"/>
            <p:cNvSpPr/>
            <p:nvPr/>
          </p:nvSpPr>
          <p:spPr>
            <a:xfrm>
              <a:off x="1695236" y="2324787"/>
              <a:ext cx="6383422" cy="1107996"/>
            </a:xfrm>
            <a:prstGeom prst="rect">
              <a:avLst/>
            </a:prstGeom>
            <a:solidFill>
              <a:schemeClr val="accent1">
                <a:lumMod val="20000"/>
                <a:lumOff val="80000"/>
              </a:schemeClr>
            </a:solidFill>
          </p:spPr>
          <p:txBody>
            <a:bodyPr wrap="square">
              <a:spAutoFit/>
            </a:bodyPr>
            <a:lstStyle/>
            <a:p>
              <a:pPr algn="ctr">
                <a:lnSpc>
                  <a:spcPct val="150000"/>
                </a:lnSpc>
              </a:pPr>
              <a:r>
                <a:rPr lang="en-US" sz="2200"/>
                <a:t>Theo em, khi nào nên tạo mới một CSDL Access từ khuôn mẫu có sẵn</a:t>
              </a:r>
              <a:r>
                <a:rPr lang="en-US" sz="2200" smtClean="0"/>
                <a:t>?</a:t>
              </a:r>
              <a:endParaRPr lang="en-US" sz="2200"/>
            </a:p>
          </p:txBody>
        </p:sp>
        <p:sp>
          <p:nvSpPr>
            <p:cNvPr id="715" name="Google Shape;715;p46"/>
            <p:cNvSpPr/>
            <p:nvPr/>
          </p:nvSpPr>
          <p:spPr>
            <a:xfrm rot="-8100000">
              <a:off x="7522545" y="3319833"/>
              <a:ext cx="532027" cy="288500"/>
            </a:xfrm>
            <a:prstGeom prst="rightArrow">
              <a:avLst>
                <a:gd name="adj1" fmla="val 20222"/>
                <a:gd name="adj2" fmla="val 11522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918" y="2612463"/>
            <a:ext cx="1107996" cy="1107996"/>
          </a:xfrm>
          <a:prstGeom prst="rect">
            <a:avLst/>
          </a:prstGeom>
        </p:spPr>
      </p:pic>
    </p:spTree>
    <p:extLst>
      <p:ext uri="{BB962C8B-B14F-4D97-AF65-F5344CB8AC3E}">
        <p14:creationId xmlns:p14="http://schemas.microsoft.com/office/powerpoint/2010/main" val="307753530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36"/>
          <p:cNvSpPr txBox="1">
            <a:spLocks noGrp="1"/>
          </p:cNvSpPr>
          <p:nvPr>
            <p:ph type="title"/>
          </p:nvPr>
        </p:nvSpPr>
        <p:spPr>
          <a:xfrm>
            <a:off x="730273" y="691394"/>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b="1" smtClean="0">
                <a:latin typeface="Arial" panose="020B0604020202020204" pitchFamily="34" charset="0"/>
                <a:cs typeface="Arial" panose="020B0604020202020204" pitchFamily="34" charset="0"/>
              </a:rPr>
              <a:t>HƯỚNG DẪN VỀ NHÀ</a:t>
            </a:r>
            <a:endParaRPr sz="3200" b="1">
              <a:latin typeface="Arial" panose="020B0604020202020204" pitchFamily="34" charset="0"/>
              <a:cs typeface="Arial" panose="020B0604020202020204" pitchFamily="34" charset="0"/>
            </a:endParaRPr>
          </a:p>
        </p:txBody>
      </p:sp>
      <p:grpSp>
        <p:nvGrpSpPr>
          <p:cNvPr id="27" name="Google Shape;1252;p70"/>
          <p:cNvGrpSpPr/>
          <p:nvPr/>
        </p:nvGrpSpPr>
        <p:grpSpPr>
          <a:xfrm>
            <a:off x="330404" y="2101766"/>
            <a:ext cx="2575443" cy="1908141"/>
            <a:chOff x="720000" y="2277000"/>
            <a:chExt cx="3885446" cy="2159996"/>
          </a:xfrm>
        </p:grpSpPr>
        <p:sp>
          <p:nvSpPr>
            <p:cNvPr id="28" name="Google Shape;1253;p70"/>
            <p:cNvSpPr/>
            <p:nvPr/>
          </p:nvSpPr>
          <p:spPr>
            <a:xfrm>
              <a:off x="720000" y="2277000"/>
              <a:ext cx="3885446" cy="221774"/>
            </a:xfrm>
            <a:custGeom>
              <a:avLst/>
              <a:gdLst/>
              <a:ahLst/>
              <a:cxnLst/>
              <a:rect l="l" t="t" r="r" b="b"/>
              <a:pathLst>
                <a:path w="97901" h="5588" extrusionOk="0">
                  <a:moveTo>
                    <a:pt x="1" y="0"/>
                  </a:moveTo>
                  <a:lnTo>
                    <a:pt x="1" y="5588"/>
                  </a:lnTo>
                  <a:lnTo>
                    <a:pt x="97900" y="5588"/>
                  </a:lnTo>
                  <a:lnTo>
                    <a:pt x="97900"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9" name="Google Shape;1254;p70"/>
            <p:cNvSpPr/>
            <p:nvPr/>
          </p:nvSpPr>
          <p:spPr>
            <a:xfrm>
              <a:off x="720000" y="2556523"/>
              <a:ext cx="3885446" cy="1880473"/>
            </a:xfrm>
            <a:custGeom>
              <a:avLst/>
              <a:gdLst/>
              <a:ahLst/>
              <a:cxnLst/>
              <a:rect l="l" t="t" r="r" b="b"/>
              <a:pathLst>
                <a:path w="97901" h="47382" extrusionOk="0">
                  <a:moveTo>
                    <a:pt x="1" y="1"/>
                  </a:moveTo>
                  <a:lnTo>
                    <a:pt x="1" y="47382"/>
                  </a:lnTo>
                  <a:lnTo>
                    <a:pt x="97900" y="47382"/>
                  </a:lnTo>
                  <a:lnTo>
                    <a:pt x="97900"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0" name="Google Shape;1255;p70"/>
            <p:cNvSpPr/>
            <p:nvPr/>
          </p:nvSpPr>
          <p:spPr>
            <a:xfrm>
              <a:off x="720000" y="2487545"/>
              <a:ext cx="3885446" cy="254238"/>
            </a:xfrm>
            <a:custGeom>
              <a:avLst/>
              <a:gdLst/>
              <a:ahLst/>
              <a:cxnLst/>
              <a:rect l="l" t="t" r="r" b="b"/>
              <a:pathLst>
                <a:path w="97901" h="6406" extrusionOk="0">
                  <a:moveTo>
                    <a:pt x="1" y="0"/>
                  </a:moveTo>
                  <a:lnTo>
                    <a:pt x="1" y="6405"/>
                  </a:lnTo>
                  <a:lnTo>
                    <a:pt x="97900" y="6405"/>
                  </a:lnTo>
                  <a:lnTo>
                    <a:pt x="97900"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1" name="Google Shape;1256;p70"/>
            <p:cNvSpPr/>
            <p:nvPr/>
          </p:nvSpPr>
          <p:spPr>
            <a:xfrm>
              <a:off x="791677" y="2549260"/>
              <a:ext cx="1516936" cy="130770"/>
            </a:xfrm>
            <a:custGeom>
              <a:avLst/>
              <a:gdLst/>
              <a:ahLst/>
              <a:cxnLst/>
              <a:rect l="l" t="t" r="r" b="b"/>
              <a:pathLst>
                <a:path w="38222" h="3295" extrusionOk="0">
                  <a:moveTo>
                    <a:pt x="0" y="1"/>
                  </a:moveTo>
                  <a:lnTo>
                    <a:pt x="0" y="3295"/>
                  </a:lnTo>
                  <a:lnTo>
                    <a:pt x="38222" y="3295"/>
                  </a:lnTo>
                  <a:lnTo>
                    <a:pt x="38222"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2" name="Google Shape;1257;p70"/>
            <p:cNvSpPr/>
            <p:nvPr/>
          </p:nvSpPr>
          <p:spPr>
            <a:xfrm>
              <a:off x="813029" y="2340977"/>
              <a:ext cx="114856" cy="114935"/>
            </a:xfrm>
            <a:custGeom>
              <a:avLst/>
              <a:gdLst/>
              <a:ahLst/>
              <a:cxnLst/>
              <a:rect l="l" t="t" r="r" b="b"/>
              <a:pathLst>
                <a:path w="2894" h="2896" extrusionOk="0">
                  <a:moveTo>
                    <a:pt x="1447" y="1"/>
                  </a:moveTo>
                  <a:cubicBezTo>
                    <a:pt x="648" y="1"/>
                    <a:pt x="0" y="649"/>
                    <a:pt x="0" y="1447"/>
                  </a:cubicBezTo>
                  <a:cubicBezTo>
                    <a:pt x="0" y="2248"/>
                    <a:pt x="648" y="2896"/>
                    <a:pt x="1447" y="2896"/>
                  </a:cubicBezTo>
                  <a:cubicBezTo>
                    <a:pt x="2246" y="2896"/>
                    <a:pt x="2894" y="2248"/>
                    <a:pt x="2894" y="1447"/>
                  </a:cubicBezTo>
                  <a:cubicBezTo>
                    <a:pt x="2894" y="649"/>
                    <a:pt x="2246" y="1"/>
                    <a:pt x="1447"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3" name="Google Shape;1258;p70"/>
            <p:cNvSpPr/>
            <p:nvPr/>
          </p:nvSpPr>
          <p:spPr>
            <a:xfrm>
              <a:off x="994403" y="2340977"/>
              <a:ext cx="114856" cy="114935"/>
            </a:xfrm>
            <a:custGeom>
              <a:avLst/>
              <a:gdLst/>
              <a:ahLst/>
              <a:cxnLst/>
              <a:rect l="l" t="t" r="r" b="b"/>
              <a:pathLst>
                <a:path w="2894" h="2896" extrusionOk="0">
                  <a:moveTo>
                    <a:pt x="1447" y="1"/>
                  </a:moveTo>
                  <a:cubicBezTo>
                    <a:pt x="648" y="1"/>
                    <a:pt x="0" y="649"/>
                    <a:pt x="0" y="1447"/>
                  </a:cubicBezTo>
                  <a:cubicBezTo>
                    <a:pt x="0" y="2248"/>
                    <a:pt x="648" y="2896"/>
                    <a:pt x="1447" y="2896"/>
                  </a:cubicBezTo>
                  <a:cubicBezTo>
                    <a:pt x="2246" y="2896"/>
                    <a:pt x="2894" y="2248"/>
                    <a:pt x="2894" y="1447"/>
                  </a:cubicBezTo>
                  <a:cubicBezTo>
                    <a:pt x="2894" y="649"/>
                    <a:pt x="2246" y="1"/>
                    <a:pt x="144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4" name="Google Shape;1259;p70"/>
            <p:cNvSpPr/>
            <p:nvPr/>
          </p:nvSpPr>
          <p:spPr>
            <a:xfrm>
              <a:off x="1175778" y="2340977"/>
              <a:ext cx="114856" cy="114935"/>
            </a:xfrm>
            <a:custGeom>
              <a:avLst/>
              <a:gdLst/>
              <a:ahLst/>
              <a:cxnLst/>
              <a:rect l="l" t="t" r="r" b="b"/>
              <a:pathLst>
                <a:path w="2894" h="2896" extrusionOk="0">
                  <a:moveTo>
                    <a:pt x="1447" y="1"/>
                  </a:moveTo>
                  <a:cubicBezTo>
                    <a:pt x="648" y="1"/>
                    <a:pt x="0" y="649"/>
                    <a:pt x="0" y="1447"/>
                  </a:cubicBezTo>
                  <a:cubicBezTo>
                    <a:pt x="0" y="2248"/>
                    <a:pt x="648" y="2896"/>
                    <a:pt x="1447" y="2896"/>
                  </a:cubicBezTo>
                  <a:cubicBezTo>
                    <a:pt x="2246" y="2896"/>
                    <a:pt x="2894" y="2248"/>
                    <a:pt x="2894" y="1447"/>
                  </a:cubicBezTo>
                  <a:cubicBezTo>
                    <a:pt x="2894" y="649"/>
                    <a:pt x="2246" y="1"/>
                    <a:pt x="1447"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grpSp>
        <p:nvGrpSpPr>
          <p:cNvPr id="35" name="Google Shape;1252;p70"/>
          <p:cNvGrpSpPr/>
          <p:nvPr/>
        </p:nvGrpSpPr>
        <p:grpSpPr>
          <a:xfrm>
            <a:off x="3294552" y="2101766"/>
            <a:ext cx="2575443" cy="1908141"/>
            <a:chOff x="720000" y="2277000"/>
            <a:chExt cx="3885446" cy="2159996"/>
          </a:xfrm>
        </p:grpSpPr>
        <p:sp>
          <p:nvSpPr>
            <p:cNvPr id="36" name="Google Shape;1253;p70"/>
            <p:cNvSpPr/>
            <p:nvPr/>
          </p:nvSpPr>
          <p:spPr>
            <a:xfrm>
              <a:off x="720000" y="2277000"/>
              <a:ext cx="3885446" cy="221774"/>
            </a:xfrm>
            <a:custGeom>
              <a:avLst/>
              <a:gdLst/>
              <a:ahLst/>
              <a:cxnLst/>
              <a:rect l="l" t="t" r="r" b="b"/>
              <a:pathLst>
                <a:path w="97901" h="5588" extrusionOk="0">
                  <a:moveTo>
                    <a:pt x="1" y="0"/>
                  </a:moveTo>
                  <a:lnTo>
                    <a:pt x="1" y="5588"/>
                  </a:lnTo>
                  <a:lnTo>
                    <a:pt x="97900" y="5588"/>
                  </a:lnTo>
                  <a:lnTo>
                    <a:pt x="97900"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7" name="Google Shape;1254;p70"/>
            <p:cNvSpPr/>
            <p:nvPr/>
          </p:nvSpPr>
          <p:spPr>
            <a:xfrm>
              <a:off x="720000" y="2556523"/>
              <a:ext cx="3885446" cy="1880473"/>
            </a:xfrm>
            <a:custGeom>
              <a:avLst/>
              <a:gdLst/>
              <a:ahLst/>
              <a:cxnLst/>
              <a:rect l="l" t="t" r="r" b="b"/>
              <a:pathLst>
                <a:path w="97901" h="47382" extrusionOk="0">
                  <a:moveTo>
                    <a:pt x="1" y="1"/>
                  </a:moveTo>
                  <a:lnTo>
                    <a:pt x="1" y="47382"/>
                  </a:lnTo>
                  <a:lnTo>
                    <a:pt x="97900" y="47382"/>
                  </a:lnTo>
                  <a:lnTo>
                    <a:pt x="97900"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 name="Google Shape;1255;p70"/>
            <p:cNvSpPr/>
            <p:nvPr/>
          </p:nvSpPr>
          <p:spPr>
            <a:xfrm>
              <a:off x="720000" y="2487545"/>
              <a:ext cx="3885446" cy="254238"/>
            </a:xfrm>
            <a:custGeom>
              <a:avLst/>
              <a:gdLst/>
              <a:ahLst/>
              <a:cxnLst/>
              <a:rect l="l" t="t" r="r" b="b"/>
              <a:pathLst>
                <a:path w="97901" h="6406" extrusionOk="0">
                  <a:moveTo>
                    <a:pt x="1" y="0"/>
                  </a:moveTo>
                  <a:lnTo>
                    <a:pt x="1" y="6405"/>
                  </a:lnTo>
                  <a:lnTo>
                    <a:pt x="97900" y="6405"/>
                  </a:lnTo>
                  <a:lnTo>
                    <a:pt x="97900"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9" name="Google Shape;1256;p70"/>
            <p:cNvSpPr/>
            <p:nvPr/>
          </p:nvSpPr>
          <p:spPr>
            <a:xfrm>
              <a:off x="791677" y="2549260"/>
              <a:ext cx="1516936" cy="130770"/>
            </a:xfrm>
            <a:custGeom>
              <a:avLst/>
              <a:gdLst/>
              <a:ahLst/>
              <a:cxnLst/>
              <a:rect l="l" t="t" r="r" b="b"/>
              <a:pathLst>
                <a:path w="38222" h="3295" extrusionOk="0">
                  <a:moveTo>
                    <a:pt x="0" y="1"/>
                  </a:moveTo>
                  <a:lnTo>
                    <a:pt x="0" y="3295"/>
                  </a:lnTo>
                  <a:lnTo>
                    <a:pt x="38222" y="3295"/>
                  </a:lnTo>
                  <a:lnTo>
                    <a:pt x="38222"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0" name="Google Shape;1257;p70"/>
            <p:cNvSpPr/>
            <p:nvPr/>
          </p:nvSpPr>
          <p:spPr>
            <a:xfrm>
              <a:off x="813029" y="2340977"/>
              <a:ext cx="114856" cy="114935"/>
            </a:xfrm>
            <a:custGeom>
              <a:avLst/>
              <a:gdLst/>
              <a:ahLst/>
              <a:cxnLst/>
              <a:rect l="l" t="t" r="r" b="b"/>
              <a:pathLst>
                <a:path w="2894" h="2896" extrusionOk="0">
                  <a:moveTo>
                    <a:pt x="1447" y="1"/>
                  </a:moveTo>
                  <a:cubicBezTo>
                    <a:pt x="648" y="1"/>
                    <a:pt x="0" y="649"/>
                    <a:pt x="0" y="1447"/>
                  </a:cubicBezTo>
                  <a:cubicBezTo>
                    <a:pt x="0" y="2248"/>
                    <a:pt x="648" y="2896"/>
                    <a:pt x="1447" y="2896"/>
                  </a:cubicBezTo>
                  <a:cubicBezTo>
                    <a:pt x="2246" y="2896"/>
                    <a:pt x="2894" y="2248"/>
                    <a:pt x="2894" y="1447"/>
                  </a:cubicBezTo>
                  <a:cubicBezTo>
                    <a:pt x="2894" y="649"/>
                    <a:pt x="2246" y="1"/>
                    <a:pt x="1447"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1" name="Google Shape;1258;p70"/>
            <p:cNvSpPr/>
            <p:nvPr/>
          </p:nvSpPr>
          <p:spPr>
            <a:xfrm>
              <a:off x="994403" y="2340977"/>
              <a:ext cx="114856" cy="114935"/>
            </a:xfrm>
            <a:custGeom>
              <a:avLst/>
              <a:gdLst/>
              <a:ahLst/>
              <a:cxnLst/>
              <a:rect l="l" t="t" r="r" b="b"/>
              <a:pathLst>
                <a:path w="2894" h="2896" extrusionOk="0">
                  <a:moveTo>
                    <a:pt x="1447" y="1"/>
                  </a:moveTo>
                  <a:cubicBezTo>
                    <a:pt x="648" y="1"/>
                    <a:pt x="0" y="649"/>
                    <a:pt x="0" y="1447"/>
                  </a:cubicBezTo>
                  <a:cubicBezTo>
                    <a:pt x="0" y="2248"/>
                    <a:pt x="648" y="2896"/>
                    <a:pt x="1447" y="2896"/>
                  </a:cubicBezTo>
                  <a:cubicBezTo>
                    <a:pt x="2246" y="2896"/>
                    <a:pt x="2894" y="2248"/>
                    <a:pt x="2894" y="1447"/>
                  </a:cubicBezTo>
                  <a:cubicBezTo>
                    <a:pt x="2894" y="649"/>
                    <a:pt x="2246" y="1"/>
                    <a:pt x="144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2" name="Google Shape;1259;p70"/>
            <p:cNvSpPr/>
            <p:nvPr/>
          </p:nvSpPr>
          <p:spPr>
            <a:xfrm>
              <a:off x="1175778" y="2340977"/>
              <a:ext cx="114856" cy="114935"/>
            </a:xfrm>
            <a:custGeom>
              <a:avLst/>
              <a:gdLst/>
              <a:ahLst/>
              <a:cxnLst/>
              <a:rect l="l" t="t" r="r" b="b"/>
              <a:pathLst>
                <a:path w="2894" h="2896" extrusionOk="0">
                  <a:moveTo>
                    <a:pt x="1447" y="1"/>
                  </a:moveTo>
                  <a:cubicBezTo>
                    <a:pt x="648" y="1"/>
                    <a:pt x="0" y="649"/>
                    <a:pt x="0" y="1447"/>
                  </a:cubicBezTo>
                  <a:cubicBezTo>
                    <a:pt x="0" y="2248"/>
                    <a:pt x="648" y="2896"/>
                    <a:pt x="1447" y="2896"/>
                  </a:cubicBezTo>
                  <a:cubicBezTo>
                    <a:pt x="2246" y="2896"/>
                    <a:pt x="2894" y="2248"/>
                    <a:pt x="2894" y="1447"/>
                  </a:cubicBezTo>
                  <a:cubicBezTo>
                    <a:pt x="2894" y="649"/>
                    <a:pt x="2246" y="1"/>
                    <a:pt x="1447"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grpSp>
        <p:nvGrpSpPr>
          <p:cNvPr id="43" name="Google Shape;1252;p70"/>
          <p:cNvGrpSpPr/>
          <p:nvPr/>
        </p:nvGrpSpPr>
        <p:grpSpPr>
          <a:xfrm>
            <a:off x="6175063" y="2107355"/>
            <a:ext cx="2575443" cy="1908141"/>
            <a:chOff x="720000" y="2277000"/>
            <a:chExt cx="3885446" cy="2159996"/>
          </a:xfrm>
        </p:grpSpPr>
        <p:sp>
          <p:nvSpPr>
            <p:cNvPr id="44" name="Google Shape;1253;p70"/>
            <p:cNvSpPr/>
            <p:nvPr/>
          </p:nvSpPr>
          <p:spPr>
            <a:xfrm>
              <a:off x="720000" y="2277000"/>
              <a:ext cx="3885446" cy="221774"/>
            </a:xfrm>
            <a:custGeom>
              <a:avLst/>
              <a:gdLst/>
              <a:ahLst/>
              <a:cxnLst/>
              <a:rect l="l" t="t" r="r" b="b"/>
              <a:pathLst>
                <a:path w="97901" h="5588" extrusionOk="0">
                  <a:moveTo>
                    <a:pt x="1" y="0"/>
                  </a:moveTo>
                  <a:lnTo>
                    <a:pt x="1" y="5588"/>
                  </a:lnTo>
                  <a:lnTo>
                    <a:pt x="97900" y="5588"/>
                  </a:lnTo>
                  <a:lnTo>
                    <a:pt x="97900"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5" name="Google Shape;1254;p70"/>
            <p:cNvSpPr/>
            <p:nvPr/>
          </p:nvSpPr>
          <p:spPr>
            <a:xfrm>
              <a:off x="720000" y="2556523"/>
              <a:ext cx="3885446" cy="1880473"/>
            </a:xfrm>
            <a:custGeom>
              <a:avLst/>
              <a:gdLst/>
              <a:ahLst/>
              <a:cxnLst/>
              <a:rect l="l" t="t" r="r" b="b"/>
              <a:pathLst>
                <a:path w="97901" h="47382" extrusionOk="0">
                  <a:moveTo>
                    <a:pt x="1" y="1"/>
                  </a:moveTo>
                  <a:lnTo>
                    <a:pt x="1" y="47382"/>
                  </a:lnTo>
                  <a:lnTo>
                    <a:pt x="97900" y="47382"/>
                  </a:lnTo>
                  <a:lnTo>
                    <a:pt x="97900"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6" name="Google Shape;1255;p70"/>
            <p:cNvSpPr/>
            <p:nvPr/>
          </p:nvSpPr>
          <p:spPr>
            <a:xfrm>
              <a:off x="720000" y="2487545"/>
              <a:ext cx="3885446" cy="254238"/>
            </a:xfrm>
            <a:custGeom>
              <a:avLst/>
              <a:gdLst/>
              <a:ahLst/>
              <a:cxnLst/>
              <a:rect l="l" t="t" r="r" b="b"/>
              <a:pathLst>
                <a:path w="97901" h="6406" extrusionOk="0">
                  <a:moveTo>
                    <a:pt x="1" y="0"/>
                  </a:moveTo>
                  <a:lnTo>
                    <a:pt x="1" y="6405"/>
                  </a:lnTo>
                  <a:lnTo>
                    <a:pt x="97900" y="6405"/>
                  </a:lnTo>
                  <a:lnTo>
                    <a:pt x="97900"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47" name="Google Shape;1256;p70"/>
            <p:cNvSpPr/>
            <p:nvPr/>
          </p:nvSpPr>
          <p:spPr>
            <a:xfrm>
              <a:off x="791677" y="2549260"/>
              <a:ext cx="1516936" cy="130770"/>
            </a:xfrm>
            <a:custGeom>
              <a:avLst/>
              <a:gdLst/>
              <a:ahLst/>
              <a:cxnLst/>
              <a:rect l="l" t="t" r="r" b="b"/>
              <a:pathLst>
                <a:path w="38222" h="3295" extrusionOk="0">
                  <a:moveTo>
                    <a:pt x="0" y="1"/>
                  </a:moveTo>
                  <a:lnTo>
                    <a:pt x="0" y="3295"/>
                  </a:lnTo>
                  <a:lnTo>
                    <a:pt x="38222" y="3295"/>
                  </a:lnTo>
                  <a:lnTo>
                    <a:pt x="38222"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8" name="Google Shape;1257;p70"/>
            <p:cNvSpPr/>
            <p:nvPr/>
          </p:nvSpPr>
          <p:spPr>
            <a:xfrm>
              <a:off x="813029" y="2340977"/>
              <a:ext cx="114856" cy="114935"/>
            </a:xfrm>
            <a:custGeom>
              <a:avLst/>
              <a:gdLst/>
              <a:ahLst/>
              <a:cxnLst/>
              <a:rect l="l" t="t" r="r" b="b"/>
              <a:pathLst>
                <a:path w="2894" h="2896" extrusionOk="0">
                  <a:moveTo>
                    <a:pt x="1447" y="1"/>
                  </a:moveTo>
                  <a:cubicBezTo>
                    <a:pt x="648" y="1"/>
                    <a:pt x="0" y="649"/>
                    <a:pt x="0" y="1447"/>
                  </a:cubicBezTo>
                  <a:cubicBezTo>
                    <a:pt x="0" y="2248"/>
                    <a:pt x="648" y="2896"/>
                    <a:pt x="1447" y="2896"/>
                  </a:cubicBezTo>
                  <a:cubicBezTo>
                    <a:pt x="2246" y="2896"/>
                    <a:pt x="2894" y="2248"/>
                    <a:pt x="2894" y="1447"/>
                  </a:cubicBezTo>
                  <a:cubicBezTo>
                    <a:pt x="2894" y="649"/>
                    <a:pt x="2246" y="1"/>
                    <a:pt x="1447"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9" name="Google Shape;1258;p70"/>
            <p:cNvSpPr/>
            <p:nvPr/>
          </p:nvSpPr>
          <p:spPr>
            <a:xfrm>
              <a:off x="994403" y="2340977"/>
              <a:ext cx="114856" cy="114935"/>
            </a:xfrm>
            <a:custGeom>
              <a:avLst/>
              <a:gdLst/>
              <a:ahLst/>
              <a:cxnLst/>
              <a:rect l="l" t="t" r="r" b="b"/>
              <a:pathLst>
                <a:path w="2894" h="2896" extrusionOk="0">
                  <a:moveTo>
                    <a:pt x="1447" y="1"/>
                  </a:moveTo>
                  <a:cubicBezTo>
                    <a:pt x="648" y="1"/>
                    <a:pt x="0" y="649"/>
                    <a:pt x="0" y="1447"/>
                  </a:cubicBezTo>
                  <a:cubicBezTo>
                    <a:pt x="0" y="2248"/>
                    <a:pt x="648" y="2896"/>
                    <a:pt x="1447" y="2896"/>
                  </a:cubicBezTo>
                  <a:cubicBezTo>
                    <a:pt x="2246" y="2896"/>
                    <a:pt x="2894" y="2248"/>
                    <a:pt x="2894" y="1447"/>
                  </a:cubicBezTo>
                  <a:cubicBezTo>
                    <a:pt x="2894" y="649"/>
                    <a:pt x="2246" y="1"/>
                    <a:pt x="144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0" name="Google Shape;1259;p70"/>
            <p:cNvSpPr/>
            <p:nvPr/>
          </p:nvSpPr>
          <p:spPr>
            <a:xfrm>
              <a:off x="1175778" y="2340977"/>
              <a:ext cx="114856" cy="114935"/>
            </a:xfrm>
            <a:custGeom>
              <a:avLst/>
              <a:gdLst/>
              <a:ahLst/>
              <a:cxnLst/>
              <a:rect l="l" t="t" r="r" b="b"/>
              <a:pathLst>
                <a:path w="2894" h="2896" extrusionOk="0">
                  <a:moveTo>
                    <a:pt x="1447" y="1"/>
                  </a:moveTo>
                  <a:cubicBezTo>
                    <a:pt x="648" y="1"/>
                    <a:pt x="0" y="649"/>
                    <a:pt x="0" y="1447"/>
                  </a:cubicBezTo>
                  <a:cubicBezTo>
                    <a:pt x="0" y="2248"/>
                    <a:pt x="648" y="2896"/>
                    <a:pt x="1447" y="2896"/>
                  </a:cubicBezTo>
                  <a:cubicBezTo>
                    <a:pt x="2246" y="2896"/>
                    <a:pt x="2894" y="2248"/>
                    <a:pt x="2894" y="1447"/>
                  </a:cubicBezTo>
                  <a:cubicBezTo>
                    <a:pt x="2894" y="649"/>
                    <a:pt x="2246" y="1"/>
                    <a:pt x="1447"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sp>
        <p:nvSpPr>
          <p:cNvPr id="14" name="Rectangle 13"/>
          <p:cNvSpPr/>
          <p:nvPr/>
        </p:nvSpPr>
        <p:spPr>
          <a:xfrm>
            <a:off x="324356" y="2694209"/>
            <a:ext cx="2575443" cy="1015663"/>
          </a:xfrm>
          <a:prstGeom prst="rect">
            <a:avLst/>
          </a:prstGeom>
        </p:spPr>
        <p:txBody>
          <a:bodyPr wrap="square">
            <a:spAutoFit/>
          </a:bodyPr>
          <a:lstStyle/>
          <a:p>
            <a:pPr algn="ctr">
              <a:lnSpc>
                <a:spcPct val="150000"/>
              </a:lnSpc>
            </a:pPr>
            <a:r>
              <a:rPr lang="en-US" sz="2000"/>
              <a:t>1. </a:t>
            </a:r>
            <a:r>
              <a:rPr lang="vi-VN" sz="2000" smtClean="0"/>
              <a:t>Ôn tập các kiến thức đã học</a:t>
            </a:r>
            <a:endParaRPr lang="en-US" sz="2000"/>
          </a:p>
        </p:txBody>
      </p:sp>
      <p:sp>
        <p:nvSpPr>
          <p:cNvPr id="52" name="Rectangle 51"/>
          <p:cNvSpPr/>
          <p:nvPr/>
        </p:nvSpPr>
        <p:spPr>
          <a:xfrm>
            <a:off x="3385086" y="2694208"/>
            <a:ext cx="2379794" cy="1015663"/>
          </a:xfrm>
          <a:prstGeom prst="rect">
            <a:avLst/>
          </a:prstGeom>
        </p:spPr>
        <p:txBody>
          <a:bodyPr wrap="square">
            <a:spAutoFit/>
          </a:bodyPr>
          <a:lstStyle/>
          <a:p>
            <a:pPr algn="ctr">
              <a:lnSpc>
                <a:spcPct val="150000"/>
              </a:lnSpc>
            </a:pPr>
            <a:r>
              <a:rPr lang="vi-VN" sz="2000" smtClean="0"/>
              <a:t>2. Hoàn thành bài tập vận dụng</a:t>
            </a:r>
            <a:endParaRPr lang="en-US" sz="2000"/>
          </a:p>
        </p:txBody>
      </p:sp>
      <p:sp>
        <p:nvSpPr>
          <p:cNvPr id="51" name="Rectangle 50"/>
          <p:cNvSpPr/>
          <p:nvPr/>
        </p:nvSpPr>
        <p:spPr>
          <a:xfrm>
            <a:off x="6175064" y="2568961"/>
            <a:ext cx="2575442" cy="1477328"/>
          </a:xfrm>
          <a:prstGeom prst="rect">
            <a:avLst/>
          </a:prstGeom>
        </p:spPr>
        <p:txBody>
          <a:bodyPr wrap="square">
            <a:spAutoFit/>
          </a:bodyPr>
          <a:lstStyle/>
          <a:p>
            <a:pPr algn="ctr">
              <a:lnSpc>
                <a:spcPct val="150000"/>
              </a:lnSpc>
            </a:pPr>
            <a:r>
              <a:rPr lang="vi-VN" sz="2000"/>
              <a:t>3</a:t>
            </a:r>
            <a:r>
              <a:rPr lang="vi-VN" sz="2000" smtClean="0"/>
              <a:t>. Chuẩn bị bài sau - </a:t>
            </a:r>
            <a:r>
              <a:rPr lang="vi-VN" sz="2000" b="1" smtClean="0"/>
              <a:t>Bài 2: Tạo bảng trong cơ sở dữ liệu</a:t>
            </a:r>
            <a:endParaRPr lang="en-US" sz="2000" b="1"/>
          </a:p>
        </p:txBody>
      </p:sp>
    </p:spTree>
    <p:extLst>
      <p:ext uri="{BB962C8B-B14F-4D97-AF65-F5344CB8AC3E}">
        <p14:creationId xmlns:p14="http://schemas.microsoft.com/office/powerpoint/2010/main" val="3012662062"/>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p:cTn id="13" dur="500" fill="hold"/>
                                        <p:tgtEl>
                                          <p:spTgt spid="52"/>
                                        </p:tgtEl>
                                        <p:attrNameLst>
                                          <p:attrName>ppt_w</p:attrName>
                                        </p:attrNameLst>
                                      </p:cBhvr>
                                      <p:tavLst>
                                        <p:tav tm="0">
                                          <p:val>
                                            <p:fltVal val="0"/>
                                          </p:val>
                                        </p:tav>
                                        <p:tav tm="100000">
                                          <p:val>
                                            <p:strVal val="#ppt_w"/>
                                          </p:val>
                                        </p:tav>
                                      </p:tavLst>
                                    </p:anim>
                                    <p:anim calcmode="lin" valueType="num">
                                      <p:cBhvr>
                                        <p:cTn id="14" dur="500" fill="hold"/>
                                        <p:tgtEl>
                                          <p:spTgt spid="52"/>
                                        </p:tgtEl>
                                        <p:attrNameLst>
                                          <p:attrName>ppt_h</p:attrName>
                                        </p:attrNameLst>
                                      </p:cBhvr>
                                      <p:tavLst>
                                        <p:tav tm="0">
                                          <p:val>
                                            <p:fltVal val="0"/>
                                          </p:val>
                                        </p:tav>
                                        <p:tav tm="100000">
                                          <p:val>
                                            <p:strVal val="#ppt_h"/>
                                          </p:val>
                                        </p:tav>
                                      </p:tavLst>
                                    </p:anim>
                                    <p:animEffect transition="in" filter="fade">
                                      <p:cBhvr>
                                        <p:cTn id="15" dur="500"/>
                                        <p:tgtEl>
                                          <p:spTgt spid="52"/>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p:cTn id="19" dur="500" fill="hold"/>
                                        <p:tgtEl>
                                          <p:spTgt spid="51"/>
                                        </p:tgtEl>
                                        <p:attrNameLst>
                                          <p:attrName>ppt_w</p:attrName>
                                        </p:attrNameLst>
                                      </p:cBhvr>
                                      <p:tavLst>
                                        <p:tav tm="0">
                                          <p:val>
                                            <p:fltVal val="0"/>
                                          </p:val>
                                        </p:tav>
                                        <p:tav tm="100000">
                                          <p:val>
                                            <p:strVal val="#ppt_w"/>
                                          </p:val>
                                        </p:tav>
                                      </p:tavLst>
                                    </p:anim>
                                    <p:anim calcmode="lin" valueType="num">
                                      <p:cBhvr>
                                        <p:cTn id="20" dur="500" fill="hold"/>
                                        <p:tgtEl>
                                          <p:spTgt spid="51"/>
                                        </p:tgtEl>
                                        <p:attrNameLst>
                                          <p:attrName>ppt_h</p:attrName>
                                        </p:attrNameLst>
                                      </p:cBhvr>
                                      <p:tavLst>
                                        <p:tav tm="0">
                                          <p:val>
                                            <p:fltVal val="0"/>
                                          </p:val>
                                        </p:tav>
                                        <p:tav tm="100000">
                                          <p:val>
                                            <p:strVal val="#ppt_h"/>
                                          </p:val>
                                        </p:tav>
                                      </p:tavLst>
                                    </p:anim>
                                    <p:animEffect transition="in" filter="fade">
                                      <p:cBhvr>
                                        <p:cTn id="2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2" grpId="0"/>
      <p:bldP spid="5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34"/>
          <p:cNvSpPr/>
          <p:nvPr/>
        </p:nvSpPr>
        <p:spPr>
          <a:xfrm>
            <a:off x="592915" y="4763187"/>
            <a:ext cx="17567" cy="17433"/>
          </a:xfrm>
          <a:custGeom>
            <a:avLst/>
            <a:gdLst/>
            <a:ahLst/>
            <a:cxnLst/>
            <a:rect l="l" t="t" r="r" b="b"/>
            <a:pathLst>
              <a:path w="131" h="130" extrusionOk="0">
                <a:moveTo>
                  <a:pt x="1" y="0"/>
                </a:moveTo>
                <a:lnTo>
                  <a:pt x="1" y="130"/>
                </a:lnTo>
                <a:lnTo>
                  <a:pt x="130" y="130"/>
                </a:lnTo>
                <a:cubicBezTo>
                  <a:pt x="58" y="130"/>
                  <a:pt x="1" y="72"/>
                  <a:pt x="1" y="0"/>
                </a:cubicBezTo>
                <a:close/>
              </a:path>
            </a:pathLst>
          </a:custGeom>
          <a:solidFill>
            <a:srgbClr val="CAE8F8"/>
          </a:solidFill>
          <a:ln>
            <a:noFill/>
          </a:ln>
        </p:spPr>
        <p:txBody>
          <a:bodyPr spcFirstLastPara="1" wrap="square" lIns="91425" tIns="91425" rIns="91425" bIns="91425" anchor="ctr" anchorCtr="0">
            <a:noAutofit/>
          </a:bodyPr>
          <a:lstStyle/>
          <a:p>
            <a:endParaRPr/>
          </a:p>
        </p:txBody>
      </p:sp>
      <p:sp>
        <p:nvSpPr>
          <p:cNvPr id="544" name="Google Shape;544;p34"/>
          <p:cNvSpPr/>
          <p:nvPr/>
        </p:nvSpPr>
        <p:spPr>
          <a:xfrm>
            <a:off x="5517505" y="4763187"/>
            <a:ext cx="17702" cy="17433"/>
          </a:xfrm>
          <a:custGeom>
            <a:avLst/>
            <a:gdLst/>
            <a:ahLst/>
            <a:cxnLst/>
            <a:rect l="l" t="t" r="r" b="b"/>
            <a:pathLst>
              <a:path w="132" h="130" extrusionOk="0">
                <a:moveTo>
                  <a:pt x="132" y="0"/>
                </a:moveTo>
                <a:cubicBezTo>
                  <a:pt x="132" y="72"/>
                  <a:pt x="73" y="130"/>
                  <a:pt x="1" y="130"/>
                </a:cubicBezTo>
                <a:lnTo>
                  <a:pt x="132" y="130"/>
                </a:lnTo>
                <a:lnTo>
                  <a:pt x="132" y="0"/>
                </a:lnTo>
                <a:close/>
              </a:path>
            </a:pathLst>
          </a:custGeom>
          <a:solidFill>
            <a:srgbClr val="CAE8F8"/>
          </a:solidFill>
          <a:ln>
            <a:noFill/>
          </a:ln>
        </p:spPr>
        <p:txBody>
          <a:bodyPr spcFirstLastPara="1" wrap="square" lIns="91425" tIns="91425" rIns="91425" bIns="91425" anchor="ctr" anchorCtr="0">
            <a:noAutofit/>
          </a:bodyPr>
          <a:lstStyle/>
          <a:p>
            <a:endParaRPr/>
          </a:p>
        </p:txBody>
      </p:sp>
      <p:sp>
        <p:nvSpPr>
          <p:cNvPr id="545" name="Google Shape;545;p34"/>
          <p:cNvSpPr txBox="1">
            <a:spLocks noGrp="1"/>
          </p:cNvSpPr>
          <p:nvPr>
            <p:ph type="ctrTitle"/>
          </p:nvPr>
        </p:nvSpPr>
        <p:spPr>
          <a:xfrm>
            <a:off x="395506" y="1688873"/>
            <a:ext cx="8332340" cy="1779836"/>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4000" b="1" smtClean="0">
                <a:latin typeface="Arial" panose="020B0604020202020204" pitchFamily="34" charset="0"/>
                <a:cs typeface="Arial" panose="020B0604020202020204" pitchFamily="34" charset="0"/>
              </a:rPr>
              <a:t>CẢM ƠN CÁC EM ĐÃ </a:t>
            </a:r>
            <a:br>
              <a:rPr lang="vi-VN" sz="4000" b="1" smtClean="0">
                <a:latin typeface="Arial" panose="020B0604020202020204" pitchFamily="34" charset="0"/>
                <a:cs typeface="Arial" panose="020B0604020202020204" pitchFamily="34" charset="0"/>
              </a:rPr>
            </a:br>
            <a:r>
              <a:rPr lang="vi-VN" sz="4000" b="1" smtClean="0">
                <a:latin typeface="Arial" panose="020B0604020202020204" pitchFamily="34" charset="0"/>
                <a:cs typeface="Arial" panose="020B0604020202020204" pitchFamily="34" charset="0"/>
              </a:rPr>
              <a:t>THAM GIA TIẾT HỌC HÔM NAY!</a:t>
            </a:r>
            <a:endParaRPr sz="4000" b="1">
              <a:latin typeface="Arial" panose="020B0604020202020204" pitchFamily="34" charset="0"/>
              <a:cs typeface="Arial" panose="020B0604020202020204" pitchFamily="34" charset="0"/>
            </a:endParaRPr>
          </a:p>
        </p:txBody>
      </p:sp>
      <p:sp>
        <p:nvSpPr>
          <p:cNvPr id="546" name="Google Shape;546;p34"/>
          <p:cNvSpPr txBox="1">
            <a:spLocks noGrp="1"/>
          </p:cNvSpPr>
          <p:nvPr>
            <p:ph type="subTitle" idx="1"/>
          </p:nvPr>
        </p:nvSpPr>
        <p:spPr>
          <a:xfrm>
            <a:off x="2297276" y="3846916"/>
            <a:ext cx="4528800" cy="41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000" smtClean="0">
                <a:latin typeface="Arial" panose="020B0604020202020204" pitchFamily="34" charset="0"/>
                <a:cs typeface="Arial" panose="020B0604020202020204" pitchFamily="34" charset="0"/>
              </a:rPr>
              <a:t>Các em còn câu hỏi nào không?</a:t>
            </a:r>
            <a:endParaRPr sz="2000">
              <a:latin typeface="Arial" panose="020B0604020202020204" pitchFamily="34" charset="0"/>
              <a:cs typeface="Arial" panose="020B0604020202020204" pitchFamily="34" charset="0"/>
            </a:endParaRPr>
          </a:p>
        </p:txBody>
      </p:sp>
      <p:sp>
        <p:nvSpPr>
          <p:cNvPr id="547" name="Google Shape;547;p34"/>
          <p:cNvSpPr/>
          <p:nvPr/>
        </p:nvSpPr>
        <p:spPr>
          <a:xfrm rot="-8100000">
            <a:off x="6610713" y="4216968"/>
            <a:ext cx="532027" cy="288500"/>
          </a:xfrm>
          <a:prstGeom prst="rightArrow">
            <a:avLst>
              <a:gd name="adj1" fmla="val 20222"/>
              <a:gd name="adj2" fmla="val 115227"/>
            </a:avLst>
          </a:prstGeom>
          <a:solidFill>
            <a:schemeClr val="accent3"/>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513272008"/>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36"/>
          <p:cNvSpPr txBox="1">
            <a:spLocks noGrp="1"/>
          </p:cNvSpPr>
          <p:nvPr>
            <p:ph type="title"/>
          </p:nvPr>
        </p:nvSpPr>
        <p:spPr>
          <a:xfrm>
            <a:off x="730274" y="527218"/>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b="1" smtClean="0">
                <a:latin typeface="Arial" panose="020B0604020202020204" pitchFamily="34" charset="0"/>
                <a:cs typeface="Arial" panose="020B0604020202020204" pitchFamily="34" charset="0"/>
              </a:rPr>
              <a:t>NỘI DUNG BÀI HỌC</a:t>
            </a:r>
            <a:endParaRPr sz="3200" b="1">
              <a:latin typeface="Arial" panose="020B0604020202020204" pitchFamily="34" charset="0"/>
              <a:cs typeface="Arial" panose="020B0604020202020204" pitchFamily="34" charset="0"/>
            </a:endParaRPr>
          </a:p>
        </p:txBody>
      </p:sp>
      <p:grpSp>
        <p:nvGrpSpPr>
          <p:cNvPr id="51" name="Google Shape;1252;p70"/>
          <p:cNvGrpSpPr/>
          <p:nvPr/>
        </p:nvGrpSpPr>
        <p:grpSpPr>
          <a:xfrm>
            <a:off x="291942" y="1853515"/>
            <a:ext cx="2708105" cy="2533550"/>
            <a:chOff x="720000" y="2277000"/>
            <a:chExt cx="3885446" cy="2159996"/>
          </a:xfrm>
        </p:grpSpPr>
        <p:sp>
          <p:nvSpPr>
            <p:cNvPr id="54" name="Google Shape;1253;p70"/>
            <p:cNvSpPr/>
            <p:nvPr/>
          </p:nvSpPr>
          <p:spPr>
            <a:xfrm>
              <a:off x="720000" y="2277000"/>
              <a:ext cx="3885446" cy="221774"/>
            </a:xfrm>
            <a:custGeom>
              <a:avLst/>
              <a:gdLst/>
              <a:ahLst/>
              <a:cxnLst/>
              <a:rect l="l" t="t" r="r" b="b"/>
              <a:pathLst>
                <a:path w="97901" h="5588" extrusionOk="0">
                  <a:moveTo>
                    <a:pt x="1" y="0"/>
                  </a:moveTo>
                  <a:lnTo>
                    <a:pt x="1" y="5588"/>
                  </a:lnTo>
                  <a:lnTo>
                    <a:pt x="97900" y="5588"/>
                  </a:lnTo>
                  <a:lnTo>
                    <a:pt x="979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54;p70"/>
            <p:cNvSpPr/>
            <p:nvPr/>
          </p:nvSpPr>
          <p:spPr>
            <a:xfrm>
              <a:off x="720000" y="2556523"/>
              <a:ext cx="3885446" cy="1880473"/>
            </a:xfrm>
            <a:custGeom>
              <a:avLst/>
              <a:gdLst/>
              <a:ahLst/>
              <a:cxnLst/>
              <a:rect l="l" t="t" r="r" b="b"/>
              <a:pathLst>
                <a:path w="97901" h="47382" extrusionOk="0">
                  <a:moveTo>
                    <a:pt x="1" y="1"/>
                  </a:moveTo>
                  <a:lnTo>
                    <a:pt x="1" y="47382"/>
                  </a:lnTo>
                  <a:lnTo>
                    <a:pt x="97900" y="47382"/>
                  </a:lnTo>
                  <a:lnTo>
                    <a:pt x="979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55;p70"/>
            <p:cNvSpPr/>
            <p:nvPr/>
          </p:nvSpPr>
          <p:spPr>
            <a:xfrm>
              <a:off x="720000" y="2487545"/>
              <a:ext cx="3885446" cy="254238"/>
            </a:xfrm>
            <a:custGeom>
              <a:avLst/>
              <a:gdLst/>
              <a:ahLst/>
              <a:cxnLst/>
              <a:rect l="l" t="t" r="r" b="b"/>
              <a:pathLst>
                <a:path w="97901" h="6406" extrusionOk="0">
                  <a:moveTo>
                    <a:pt x="1" y="0"/>
                  </a:moveTo>
                  <a:lnTo>
                    <a:pt x="1" y="6405"/>
                  </a:lnTo>
                  <a:lnTo>
                    <a:pt x="97900" y="6405"/>
                  </a:lnTo>
                  <a:lnTo>
                    <a:pt x="979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56;p70"/>
            <p:cNvSpPr/>
            <p:nvPr/>
          </p:nvSpPr>
          <p:spPr>
            <a:xfrm>
              <a:off x="791677" y="2549260"/>
              <a:ext cx="1516936" cy="130770"/>
            </a:xfrm>
            <a:custGeom>
              <a:avLst/>
              <a:gdLst/>
              <a:ahLst/>
              <a:cxnLst/>
              <a:rect l="l" t="t" r="r" b="b"/>
              <a:pathLst>
                <a:path w="38222" h="3295" extrusionOk="0">
                  <a:moveTo>
                    <a:pt x="0" y="1"/>
                  </a:moveTo>
                  <a:lnTo>
                    <a:pt x="0" y="3295"/>
                  </a:lnTo>
                  <a:lnTo>
                    <a:pt x="38222" y="3295"/>
                  </a:lnTo>
                  <a:lnTo>
                    <a:pt x="382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57;p70"/>
            <p:cNvSpPr/>
            <p:nvPr/>
          </p:nvSpPr>
          <p:spPr>
            <a:xfrm>
              <a:off x="813029" y="2340977"/>
              <a:ext cx="114856" cy="114935"/>
            </a:xfrm>
            <a:custGeom>
              <a:avLst/>
              <a:gdLst/>
              <a:ahLst/>
              <a:cxnLst/>
              <a:rect l="l" t="t" r="r" b="b"/>
              <a:pathLst>
                <a:path w="2894" h="2896" extrusionOk="0">
                  <a:moveTo>
                    <a:pt x="1447" y="1"/>
                  </a:moveTo>
                  <a:cubicBezTo>
                    <a:pt x="648" y="1"/>
                    <a:pt x="0" y="649"/>
                    <a:pt x="0" y="1447"/>
                  </a:cubicBezTo>
                  <a:cubicBezTo>
                    <a:pt x="0" y="2248"/>
                    <a:pt x="648" y="2896"/>
                    <a:pt x="1447" y="2896"/>
                  </a:cubicBezTo>
                  <a:cubicBezTo>
                    <a:pt x="2246" y="2896"/>
                    <a:pt x="2894" y="2248"/>
                    <a:pt x="2894" y="1447"/>
                  </a:cubicBezTo>
                  <a:cubicBezTo>
                    <a:pt x="2894" y="649"/>
                    <a:pt x="2246" y="1"/>
                    <a:pt x="1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58;p70"/>
            <p:cNvSpPr/>
            <p:nvPr/>
          </p:nvSpPr>
          <p:spPr>
            <a:xfrm>
              <a:off x="994403" y="2340977"/>
              <a:ext cx="114856" cy="114935"/>
            </a:xfrm>
            <a:custGeom>
              <a:avLst/>
              <a:gdLst/>
              <a:ahLst/>
              <a:cxnLst/>
              <a:rect l="l" t="t" r="r" b="b"/>
              <a:pathLst>
                <a:path w="2894" h="2896" extrusionOk="0">
                  <a:moveTo>
                    <a:pt x="1447" y="1"/>
                  </a:moveTo>
                  <a:cubicBezTo>
                    <a:pt x="648" y="1"/>
                    <a:pt x="0" y="649"/>
                    <a:pt x="0" y="1447"/>
                  </a:cubicBezTo>
                  <a:cubicBezTo>
                    <a:pt x="0" y="2248"/>
                    <a:pt x="648" y="2896"/>
                    <a:pt x="1447" y="2896"/>
                  </a:cubicBezTo>
                  <a:cubicBezTo>
                    <a:pt x="2246" y="2896"/>
                    <a:pt x="2894" y="2248"/>
                    <a:pt x="2894" y="1447"/>
                  </a:cubicBezTo>
                  <a:cubicBezTo>
                    <a:pt x="2894" y="649"/>
                    <a:pt x="2246" y="1"/>
                    <a:pt x="1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59;p70"/>
            <p:cNvSpPr/>
            <p:nvPr/>
          </p:nvSpPr>
          <p:spPr>
            <a:xfrm>
              <a:off x="1175778" y="2340977"/>
              <a:ext cx="114856" cy="114935"/>
            </a:xfrm>
            <a:custGeom>
              <a:avLst/>
              <a:gdLst/>
              <a:ahLst/>
              <a:cxnLst/>
              <a:rect l="l" t="t" r="r" b="b"/>
              <a:pathLst>
                <a:path w="2894" h="2896" extrusionOk="0">
                  <a:moveTo>
                    <a:pt x="1447" y="1"/>
                  </a:moveTo>
                  <a:cubicBezTo>
                    <a:pt x="648" y="1"/>
                    <a:pt x="0" y="649"/>
                    <a:pt x="0" y="1447"/>
                  </a:cubicBezTo>
                  <a:cubicBezTo>
                    <a:pt x="0" y="2248"/>
                    <a:pt x="648" y="2896"/>
                    <a:pt x="1447" y="2896"/>
                  </a:cubicBezTo>
                  <a:cubicBezTo>
                    <a:pt x="2246" y="2896"/>
                    <a:pt x="2894" y="2248"/>
                    <a:pt x="2894" y="1447"/>
                  </a:cubicBezTo>
                  <a:cubicBezTo>
                    <a:pt x="2894" y="649"/>
                    <a:pt x="2246" y="1"/>
                    <a:pt x="14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1252;p70"/>
          <p:cNvGrpSpPr/>
          <p:nvPr/>
        </p:nvGrpSpPr>
        <p:grpSpPr>
          <a:xfrm>
            <a:off x="3223675" y="1853515"/>
            <a:ext cx="2708105" cy="2533550"/>
            <a:chOff x="720000" y="2277000"/>
            <a:chExt cx="3885446" cy="2159996"/>
          </a:xfrm>
        </p:grpSpPr>
        <p:sp>
          <p:nvSpPr>
            <p:cNvPr id="62" name="Google Shape;1253;p70"/>
            <p:cNvSpPr/>
            <p:nvPr/>
          </p:nvSpPr>
          <p:spPr>
            <a:xfrm>
              <a:off x="720000" y="2277000"/>
              <a:ext cx="3885446" cy="221774"/>
            </a:xfrm>
            <a:custGeom>
              <a:avLst/>
              <a:gdLst/>
              <a:ahLst/>
              <a:cxnLst/>
              <a:rect l="l" t="t" r="r" b="b"/>
              <a:pathLst>
                <a:path w="97901" h="5588" extrusionOk="0">
                  <a:moveTo>
                    <a:pt x="1" y="0"/>
                  </a:moveTo>
                  <a:lnTo>
                    <a:pt x="1" y="5588"/>
                  </a:lnTo>
                  <a:lnTo>
                    <a:pt x="97900" y="5588"/>
                  </a:lnTo>
                  <a:lnTo>
                    <a:pt x="979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54;p70"/>
            <p:cNvSpPr/>
            <p:nvPr/>
          </p:nvSpPr>
          <p:spPr>
            <a:xfrm>
              <a:off x="720000" y="2556523"/>
              <a:ext cx="3885446" cy="1880473"/>
            </a:xfrm>
            <a:custGeom>
              <a:avLst/>
              <a:gdLst/>
              <a:ahLst/>
              <a:cxnLst/>
              <a:rect l="l" t="t" r="r" b="b"/>
              <a:pathLst>
                <a:path w="97901" h="47382" extrusionOk="0">
                  <a:moveTo>
                    <a:pt x="1" y="1"/>
                  </a:moveTo>
                  <a:lnTo>
                    <a:pt x="1" y="47382"/>
                  </a:lnTo>
                  <a:lnTo>
                    <a:pt x="97900" y="47382"/>
                  </a:lnTo>
                  <a:lnTo>
                    <a:pt x="979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55;p70"/>
            <p:cNvSpPr/>
            <p:nvPr/>
          </p:nvSpPr>
          <p:spPr>
            <a:xfrm>
              <a:off x="720000" y="2487545"/>
              <a:ext cx="3885446" cy="254238"/>
            </a:xfrm>
            <a:custGeom>
              <a:avLst/>
              <a:gdLst/>
              <a:ahLst/>
              <a:cxnLst/>
              <a:rect l="l" t="t" r="r" b="b"/>
              <a:pathLst>
                <a:path w="97901" h="6406" extrusionOk="0">
                  <a:moveTo>
                    <a:pt x="1" y="0"/>
                  </a:moveTo>
                  <a:lnTo>
                    <a:pt x="1" y="6405"/>
                  </a:lnTo>
                  <a:lnTo>
                    <a:pt x="97900" y="6405"/>
                  </a:lnTo>
                  <a:lnTo>
                    <a:pt x="979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56;p70"/>
            <p:cNvSpPr/>
            <p:nvPr/>
          </p:nvSpPr>
          <p:spPr>
            <a:xfrm>
              <a:off x="791677" y="2549260"/>
              <a:ext cx="1516936" cy="130770"/>
            </a:xfrm>
            <a:custGeom>
              <a:avLst/>
              <a:gdLst/>
              <a:ahLst/>
              <a:cxnLst/>
              <a:rect l="l" t="t" r="r" b="b"/>
              <a:pathLst>
                <a:path w="38222" h="3295" extrusionOk="0">
                  <a:moveTo>
                    <a:pt x="0" y="1"/>
                  </a:moveTo>
                  <a:lnTo>
                    <a:pt x="0" y="3295"/>
                  </a:lnTo>
                  <a:lnTo>
                    <a:pt x="38222" y="3295"/>
                  </a:lnTo>
                  <a:lnTo>
                    <a:pt x="382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57;p70"/>
            <p:cNvSpPr/>
            <p:nvPr/>
          </p:nvSpPr>
          <p:spPr>
            <a:xfrm>
              <a:off x="813029" y="2340977"/>
              <a:ext cx="114856" cy="114935"/>
            </a:xfrm>
            <a:custGeom>
              <a:avLst/>
              <a:gdLst/>
              <a:ahLst/>
              <a:cxnLst/>
              <a:rect l="l" t="t" r="r" b="b"/>
              <a:pathLst>
                <a:path w="2894" h="2896" extrusionOk="0">
                  <a:moveTo>
                    <a:pt x="1447" y="1"/>
                  </a:moveTo>
                  <a:cubicBezTo>
                    <a:pt x="648" y="1"/>
                    <a:pt x="0" y="649"/>
                    <a:pt x="0" y="1447"/>
                  </a:cubicBezTo>
                  <a:cubicBezTo>
                    <a:pt x="0" y="2248"/>
                    <a:pt x="648" y="2896"/>
                    <a:pt x="1447" y="2896"/>
                  </a:cubicBezTo>
                  <a:cubicBezTo>
                    <a:pt x="2246" y="2896"/>
                    <a:pt x="2894" y="2248"/>
                    <a:pt x="2894" y="1447"/>
                  </a:cubicBezTo>
                  <a:cubicBezTo>
                    <a:pt x="2894" y="649"/>
                    <a:pt x="2246" y="1"/>
                    <a:pt x="1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58;p70"/>
            <p:cNvSpPr/>
            <p:nvPr/>
          </p:nvSpPr>
          <p:spPr>
            <a:xfrm>
              <a:off x="994403" y="2340977"/>
              <a:ext cx="114856" cy="114935"/>
            </a:xfrm>
            <a:custGeom>
              <a:avLst/>
              <a:gdLst/>
              <a:ahLst/>
              <a:cxnLst/>
              <a:rect l="l" t="t" r="r" b="b"/>
              <a:pathLst>
                <a:path w="2894" h="2896" extrusionOk="0">
                  <a:moveTo>
                    <a:pt x="1447" y="1"/>
                  </a:moveTo>
                  <a:cubicBezTo>
                    <a:pt x="648" y="1"/>
                    <a:pt x="0" y="649"/>
                    <a:pt x="0" y="1447"/>
                  </a:cubicBezTo>
                  <a:cubicBezTo>
                    <a:pt x="0" y="2248"/>
                    <a:pt x="648" y="2896"/>
                    <a:pt x="1447" y="2896"/>
                  </a:cubicBezTo>
                  <a:cubicBezTo>
                    <a:pt x="2246" y="2896"/>
                    <a:pt x="2894" y="2248"/>
                    <a:pt x="2894" y="1447"/>
                  </a:cubicBezTo>
                  <a:cubicBezTo>
                    <a:pt x="2894" y="649"/>
                    <a:pt x="2246" y="1"/>
                    <a:pt x="1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59;p70"/>
            <p:cNvSpPr/>
            <p:nvPr/>
          </p:nvSpPr>
          <p:spPr>
            <a:xfrm>
              <a:off x="1175778" y="2340977"/>
              <a:ext cx="114856" cy="114935"/>
            </a:xfrm>
            <a:custGeom>
              <a:avLst/>
              <a:gdLst/>
              <a:ahLst/>
              <a:cxnLst/>
              <a:rect l="l" t="t" r="r" b="b"/>
              <a:pathLst>
                <a:path w="2894" h="2896" extrusionOk="0">
                  <a:moveTo>
                    <a:pt x="1447" y="1"/>
                  </a:moveTo>
                  <a:cubicBezTo>
                    <a:pt x="648" y="1"/>
                    <a:pt x="0" y="649"/>
                    <a:pt x="0" y="1447"/>
                  </a:cubicBezTo>
                  <a:cubicBezTo>
                    <a:pt x="0" y="2248"/>
                    <a:pt x="648" y="2896"/>
                    <a:pt x="1447" y="2896"/>
                  </a:cubicBezTo>
                  <a:cubicBezTo>
                    <a:pt x="2246" y="2896"/>
                    <a:pt x="2894" y="2248"/>
                    <a:pt x="2894" y="1447"/>
                  </a:cubicBezTo>
                  <a:cubicBezTo>
                    <a:pt x="2894" y="649"/>
                    <a:pt x="2246" y="1"/>
                    <a:pt x="14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p:cNvSpPr txBox="1"/>
          <p:nvPr/>
        </p:nvSpPr>
        <p:spPr>
          <a:xfrm>
            <a:off x="341900" y="2645635"/>
            <a:ext cx="2571506" cy="1107996"/>
          </a:xfrm>
          <a:prstGeom prst="rect">
            <a:avLst/>
          </a:prstGeom>
          <a:noFill/>
        </p:spPr>
        <p:txBody>
          <a:bodyPr wrap="square" rtlCol="0">
            <a:spAutoFit/>
          </a:bodyPr>
          <a:lstStyle/>
          <a:p>
            <a:pPr algn="ctr">
              <a:lnSpc>
                <a:spcPct val="150000"/>
              </a:lnSpc>
            </a:pPr>
            <a:r>
              <a:rPr lang="vi-VN" sz="2200" b="1" smtClean="0"/>
              <a:t>4. Bảng và các kiểu dữ liệu cột</a:t>
            </a:r>
            <a:endParaRPr lang="en-US" sz="2200" b="1"/>
          </a:p>
        </p:txBody>
      </p:sp>
      <p:sp>
        <p:nvSpPr>
          <p:cNvPr id="69" name="TextBox 68"/>
          <p:cNvSpPr txBox="1"/>
          <p:nvPr/>
        </p:nvSpPr>
        <p:spPr>
          <a:xfrm>
            <a:off x="3161418" y="2435782"/>
            <a:ext cx="2832618" cy="1806970"/>
          </a:xfrm>
          <a:prstGeom prst="rect">
            <a:avLst/>
          </a:prstGeom>
          <a:noFill/>
        </p:spPr>
        <p:txBody>
          <a:bodyPr wrap="square" rtlCol="0">
            <a:spAutoFit/>
          </a:bodyPr>
          <a:lstStyle/>
          <a:p>
            <a:pPr algn="ctr">
              <a:lnSpc>
                <a:spcPct val="130000"/>
              </a:lnSpc>
            </a:pPr>
            <a:r>
              <a:rPr lang="vi-VN" sz="2200" b="1" smtClean="0"/>
              <a:t>5. Hướng dẫn </a:t>
            </a:r>
          </a:p>
          <a:p>
            <a:pPr algn="ctr">
              <a:lnSpc>
                <a:spcPct val="130000"/>
              </a:lnSpc>
            </a:pPr>
            <a:r>
              <a:rPr lang="vi-VN" sz="2200" b="1" smtClean="0"/>
              <a:t>thao tác khám phá trong khung nhìn thiết kế bảng</a:t>
            </a:r>
            <a:endParaRPr lang="en-US" sz="2200"/>
          </a:p>
        </p:txBody>
      </p:sp>
      <p:grpSp>
        <p:nvGrpSpPr>
          <p:cNvPr id="21" name="Google Shape;1252;p70"/>
          <p:cNvGrpSpPr/>
          <p:nvPr/>
        </p:nvGrpSpPr>
        <p:grpSpPr>
          <a:xfrm>
            <a:off x="6128632" y="1853515"/>
            <a:ext cx="2708105" cy="2533550"/>
            <a:chOff x="720000" y="2277000"/>
            <a:chExt cx="3885446" cy="2159996"/>
          </a:xfrm>
        </p:grpSpPr>
        <p:sp>
          <p:nvSpPr>
            <p:cNvPr id="22" name="Google Shape;1253;p70"/>
            <p:cNvSpPr/>
            <p:nvPr/>
          </p:nvSpPr>
          <p:spPr>
            <a:xfrm>
              <a:off x="720000" y="2277000"/>
              <a:ext cx="3885446" cy="221774"/>
            </a:xfrm>
            <a:custGeom>
              <a:avLst/>
              <a:gdLst/>
              <a:ahLst/>
              <a:cxnLst/>
              <a:rect l="l" t="t" r="r" b="b"/>
              <a:pathLst>
                <a:path w="97901" h="5588" extrusionOk="0">
                  <a:moveTo>
                    <a:pt x="1" y="0"/>
                  </a:moveTo>
                  <a:lnTo>
                    <a:pt x="1" y="5588"/>
                  </a:lnTo>
                  <a:lnTo>
                    <a:pt x="97900" y="5588"/>
                  </a:lnTo>
                  <a:lnTo>
                    <a:pt x="979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54;p70"/>
            <p:cNvSpPr/>
            <p:nvPr/>
          </p:nvSpPr>
          <p:spPr>
            <a:xfrm>
              <a:off x="720000" y="2556523"/>
              <a:ext cx="3885446" cy="1880473"/>
            </a:xfrm>
            <a:custGeom>
              <a:avLst/>
              <a:gdLst/>
              <a:ahLst/>
              <a:cxnLst/>
              <a:rect l="l" t="t" r="r" b="b"/>
              <a:pathLst>
                <a:path w="97901" h="47382" extrusionOk="0">
                  <a:moveTo>
                    <a:pt x="1" y="1"/>
                  </a:moveTo>
                  <a:lnTo>
                    <a:pt x="1" y="47382"/>
                  </a:lnTo>
                  <a:lnTo>
                    <a:pt x="97900" y="47382"/>
                  </a:lnTo>
                  <a:lnTo>
                    <a:pt x="979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55;p70"/>
            <p:cNvSpPr/>
            <p:nvPr/>
          </p:nvSpPr>
          <p:spPr>
            <a:xfrm>
              <a:off x="720000" y="2487545"/>
              <a:ext cx="3885446" cy="254238"/>
            </a:xfrm>
            <a:custGeom>
              <a:avLst/>
              <a:gdLst/>
              <a:ahLst/>
              <a:cxnLst/>
              <a:rect l="l" t="t" r="r" b="b"/>
              <a:pathLst>
                <a:path w="97901" h="6406" extrusionOk="0">
                  <a:moveTo>
                    <a:pt x="1" y="0"/>
                  </a:moveTo>
                  <a:lnTo>
                    <a:pt x="1" y="6405"/>
                  </a:lnTo>
                  <a:lnTo>
                    <a:pt x="97900" y="6405"/>
                  </a:lnTo>
                  <a:lnTo>
                    <a:pt x="979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56;p70"/>
            <p:cNvSpPr/>
            <p:nvPr/>
          </p:nvSpPr>
          <p:spPr>
            <a:xfrm>
              <a:off x="791677" y="2549260"/>
              <a:ext cx="1516936" cy="130770"/>
            </a:xfrm>
            <a:custGeom>
              <a:avLst/>
              <a:gdLst/>
              <a:ahLst/>
              <a:cxnLst/>
              <a:rect l="l" t="t" r="r" b="b"/>
              <a:pathLst>
                <a:path w="38222" h="3295" extrusionOk="0">
                  <a:moveTo>
                    <a:pt x="0" y="1"/>
                  </a:moveTo>
                  <a:lnTo>
                    <a:pt x="0" y="3295"/>
                  </a:lnTo>
                  <a:lnTo>
                    <a:pt x="38222" y="3295"/>
                  </a:lnTo>
                  <a:lnTo>
                    <a:pt x="382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57;p70"/>
            <p:cNvSpPr/>
            <p:nvPr/>
          </p:nvSpPr>
          <p:spPr>
            <a:xfrm>
              <a:off x="813029" y="2340977"/>
              <a:ext cx="114856" cy="114935"/>
            </a:xfrm>
            <a:custGeom>
              <a:avLst/>
              <a:gdLst/>
              <a:ahLst/>
              <a:cxnLst/>
              <a:rect l="l" t="t" r="r" b="b"/>
              <a:pathLst>
                <a:path w="2894" h="2896" extrusionOk="0">
                  <a:moveTo>
                    <a:pt x="1447" y="1"/>
                  </a:moveTo>
                  <a:cubicBezTo>
                    <a:pt x="648" y="1"/>
                    <a:pt x="0" y="649"/>
                    <a:pt x="0" y="1447"/>
                  </a:cubicBezTo>
                  <a:cubicBezTo>
                    <a:pt x="0" y="2248"/>
                    <a:pt x="648" y="2896"/>
                    <a:pt x="1447" y="2896"/>
                  </a:cubicBezTo>
                  <a:cubicBezTo>
                    <a:pt x="2246" y="2896"/>
                    <a:pt x="2894" y="2248"/>
                    <a:pt x="2894" y="1447"/>
                  </a:cubicBezTo>
                  <a:cubicBezTo>
                    <a:pt x="2894" y="649"/>
                    <a:pt x="2246" y="1"/>
                    <a:pt x="1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58;p70"/>
            <p:cNvSpPr/>
            <p:nvPr/>
          </p:nvSpPr>
          <p:spPr>
            <a:xfrm>
              <a:off x="994403" y="2340977"/>
              <a:ext cx="114856" cy="114935"/>
            </a:xfrm>
            <a:custGeom>
              <a:avLst/>
              <a:gdLst/>
              <a:ahLst/>
              <a:cxnLst/>
              <a:rect l="l" t="t" r="r" b="b"/>
              <a:pathLst>
                <a:path w="2894" h="2896" extrusionOk="0">
                  <a:moveTo>
                    <a:pt x="1447" y="1"/>
                  </a:moveTo>
                  <a:cubicBezTo>
                    <a:pt x="648" y="1"/>
                    <a:pt x="0" y="649"/>
                    <a:pt x="0" y="1447"/>
                  </a:cubicBezTo>
                  <a:cubicBezTo>
                    <a:pt x="0" y="2248"/>
                    <a:pt x="648" y="2896"/>
                    <a:pt x="1447" y="2896"/>
                  </a:cubicBezTo>
                  <a:cubicBezTo>
                    <a:pt x="2246" y="2896"/>
                    <a:pt x="2894" y="2248"/>
                    <a:pt x="2894" y="1447"/>
                  </a:cubicBezTo>
                  <a:cubicBezTo>
                    <a:pt x="2894" y="649"/>
                    <a:pt x="2246" y="1"/>
                    <a:pt x="1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59;p70"/>
            <p:cNvSpPr/>
            <p:nvPr/>
          </p:nvSpPr>
          <p:spPr>
            <a:xfrm>
              <a:off x="1175778" y="2340977"/>
              <a:ext cx="114856" cy="114935"/>
            </a:xfrm>
            <a:custGeom>
              <a:avLst/>
              <a:gdLst/>
              <a:ahLst/>
              <a:cxnLst/>
              <a:rect l="l" t="t" r="r" b="b"/>
              <a:pathLst>
                <a:path w="2894" h="2896" extrusionOk="0">
                  <a:moveTo>
                    <a:pt x="1447" y="1"/>
                  </a:moveTo>
                  <a:cubicBezTo>
                    <a:pt x="648" y="1"/>
                    <a:pt x="0" y="649"/>
                    <a:pt x="0" y="1447"/>
                  </a:cubicBezTo>
                  <a:cubicBezTo>
                    <a:pt x="0" y="2248"/>
                    <a:pt x="648" y="2896"/>
                    <a:pt x="1447" y="2896"/>
                  </a:cubicBezTo>
                  <a:cubicBezTo>
                    <a:pt x="2246" y="2896"/>
                    <a:pt x="2894" y="2248"/>
                    <a:pt x="2894" y="1447"/>
                  </a:cubicBezTo>
                  <a:cubicBezTo>
                    <a:pt x="2894" y="649"/>
                    <a:pt x="2246" y="1"/>
                    <a:pt x="14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TextBox 29"/>
          <p:cNvSpPr txBox="1"/>
          <p:nvPr/>
        </p:nvSpPr>
        <p:spPr>
          <a:xfrm>
            <a:off x="6074721" y="2466414"/>
            <a:ext cx="2815926" cy="1553054"/>
          </a:xfrm>
          <a:prstGeom prst="rect">
            <a:avLst/>
          </a:prstGeom>
          <a:noFill/>
        </p:spPr>
        <p:txBody>
          <a:bodyPr wrap="square" rtlCol="0">
            <a:spAutoFit/>
          </a:bodyPr>
          <a:lstStyle/>
          <a:p>
            <a:pPr algn="ctr">
              <a:lnSpc>
                <a:spcPct val="150000"/>
              </a:lnSpc>
            </a:pPr>
            <a:r>
              <a:rPr lang="vi-VN" sz="2200" b="1" smtClean="0"/>
              <a:t>6. Thực hành làm quen với Microsoft Access</a:t>
            </a:r>
            <a:endParaRPr lang="en-US" sz="2200"/>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3844" y="443698"/>
            <a:ext cx="822894" cy="778064"/>
          </a:xfrm>
          <a:prstGeom prst="rect">
            <a:avLst/>
          </a:prstGeom>
        </p:spPr>
      </p:pic>
    </p:spTree>
    <p:extLst>
      <p:ext uri="{BB962C8B-B14F-4D97-AF65-F5344CB8AC3E}">
        <p14:creationId xmlns:p14="http://schemas.microsoft.com/office/powerpoint/2010/main" val="1282443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9"/>
                                        </p:tgtEl>
                                        <p:attrNameLst>
                                          <p:attrName>style.visibility</p:attrName>
                                        </p:attrNameLst>
                                      </p:cBhvr>
                                      <p:to>
                                        <p:strVal val="visible"/>
                                      </p:to>
                                    </p:set>
                                    <p:anim calcmode="lin" valueType="num">
                                      <p:cBhvr>
                                        <p:cTn id="13" dur="500" fill="hold"/>
                                        <p:tgtEl>
                                          <p:spTgt spid="69"/>
                                        </p:tgtEl>
                                        <p:attrNameLst>
                                          <p:attrName>ppt_w</p:attrName>
                                        </p:attrNameLst>
                                      </p:cBhvr>
                                      <p:tavLst>
                                        <p:tav tm="0">
                                          <p:val>
                                            <p:fltVal val="0"/>
                                          </p:val>
                                        </p:tav>
                                        <p:tav tm="100000">
                                          <p:val>
                                            <p:strVal val="#ppt_w"/>
                                          </p:val>
                                        </p:tav>
                                      </p:tavLst>
                                    </p:anim>
                                    <p:anim calcmode="lin" valueType="num">
                                      <p:cBhvr>
                                        <p:cTn id="14" dur="500" fill="hold"/>
                                        <p:tgtEl>
                                          <p:spTgt spid="69"/>
                                        </p:tgtEl>
                                        <p:attrNameLst>
                                          <p:attrName>ppt_h</p:attrName>
                                        </p:attrNameLst>
                                      </p:cBhvr>
                                      <p:tavLst>
                                        <p:tav tm="0">
                                          <p:val>
                                            <p:fltVal val="0"/>
                                          </p:val>
                                        </p:tav>
                                        <p:tav tm="100000">
                                          <p:val>
                                            <p:strVal val="#ppt_h"/>
                                          </p:val>
                                        </p:tav>
                                      </p:tavLst>
                                    </p:anim>
                                    <p:animEffect transition="in" filter="fade">
                                      <p:cBhvr>
                                        <p:cTn id="15" dur="500"/>
                                        <p:tgtEl>
                                          <p:spTgt spid="6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9"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38"/>
          <p:cNvSpPr txBox="1">
            <a:spLocks noGrp="1"/>
          </p:cNvSpPr>
          <p:nvPr>
            <p:ph type="title"/>
          </p:nvPr>
        </p:nvSpPr>
        <p:spPr>
          <a:xfrm>
            <a:off x="3102795" y="2062056"/>
            <a:ext cx="5506950" cy="1857533"/>
          </a:xfrm>
          <a:prstGeom prst="rect">
            <a:avLst/>
          </a:prstGeom>
        </p:spPr>
        <p:txBody>
          <a:bodyPr spcFirstLastPara="1" wrap="square" lIns="91425" tIns="91425" rIns="91425" bIns="91425" anchor="t" anchorCtr="0">
            <a:noAutofit/>
          </a:bodyPr>
          <a:lstStyle/>
          <a:p>
            <a:pPr>
              <a:lnSpc>
                <a:spcPct val="150000"/>
              </a:lnSpc>
            </a:pPr>
            <a:r>
              <a:rPr lang="vi-VN" sz="4000" b="1" smtClean="0">
                <a:latin typeface="Arial" panose="020B0604020202020204" pitchFamily="34" charset="0"/>
                <a:cs typeface="Arial" panose="020B0604020202020204" pitchFamily="34" charset="0"/>
              </a:rPr>
              <a:t>GIỚI THIỆU MICROSOFT ACCESS</a:t>
            </a:r>
            <a:endParaRPr lang="en-US" sz="4000" b="1">
              <a:latin typeface="Arial" panose="020B0604020202020204" pitchFamily="34" charset="0"/>
              <a:cs typeface="Arial" panose="020B0604020202020204" pitchFamily="34" charset="0"/>
            </a:endParaRPr>
          </a:p>
        </p:txBody>
      </p:sp>
      <p:sp>
        <p:nvSpPr>
          <p:cNvPr id="586" name="Google Shape;586;p38"/>
          <p:cNvSpPr txBox="1">
            <a:spLocks noGrp="1"/>
          </p:cNvSpPr>
          <p:nvPr>
            <p:ph type="title" idx="2"/>
          </p:nvPr>
        </p:nvSpPr>
        <p:spPr>
          <a:xfrm>
            <a:off x="1067812" y="2555523"/>
            <a:ext cx="1665113" cy="87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000">
                <a:latin typeface="Arial" panose="020B0604020202020204" pitchFamily="34" charset="0"/>
                <a:cs typeface="Arial" panose="020B0604020202020204" pitchFamily="34" charset="0"/>
              </a:rPr>
              <a:t>01</a:t>
            </a:r>
            <a:endParaRPr sz="800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2463" y="1633666"/>
            <a:ext cx="1232898" cy="1165732"/>
          </a:xfrm>
          <a:prstGeom prst="rect">
            <a:avLst/>
          </a:prstGeom>
        </p:spPr>
      </p:pic>
    </p:spTree>
    <p:extLst>
      <p:ext uri="{BB962C8B-B14F-4D97-AF65-F5344CB8AC3E}">
        <p14:creationId xmlns:p14="http://schemas.microsoft.com/office/powerpoint/2010/main" val="3570761087"/>
      </p:ext>
    </p:extLst>
  </p:cSld>
  <p:clrMapOvr>
    <a:masterClrMapping/>
  </p:clrMapOvr>
  <p:transition spd="med">
    <p:blinds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4" name="Rounded Rectangle 3"/>
          <p:cNvSpPr/>
          <p:nvPr/>
        </p:nvSpPr>
        <p:spPr>
          <a:xfrm>
            <a:off x="544531" y="1210307"/>
            <a:ext cx="1654139" cy="554805"/>
          </a:xfrm>
          <a:prstGeom prst="roundRect">
            <a:avLst/>
          </a:prstGeom>
          <a:ln w="19050">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000" b="1" smtClean="0">
                <a:solidFill>
                  <a:schemeClr val="accent6"/>
                </a:solidFill>
                <a:latin typeface="Arial" panose="020B0604020202020204" pitchFamily="34" charset="0"/>
                <a:cs typeface="Arial" panose="020B0604020202020204" pitchFamily="34" charset="0"/>
              </a:rPr>
              <a:t>Hoạt động:</a:t>
            </a:r>
            <a:endParaRPr lang="en-US" sz="2000" b="1">
              <a:solidFill>
                <a:schemeClr val="accent6"/>
              </a:solidFill>
              <a:latin typeface="Arial" panose="020B0604020202020204" pitchFamily="34" charset="0"/>
              <a:cs typeface="Arial" panose="020B0604020202020204" pitchFamily="34" charset="0"/>
            </a:endParaRPr>
          </a:p>
        </p:txBody>
      </p:sp>
      <p:grpSp>
        <p:nvGrpSpPr>
          <p:cNvPr id="12" name="Group 11"/>
          <p:cNvGrpSpPr/>
          <p:nvPr/>
        </p:nvGrpSpPr>
        <p:grpSpPr>
          <a:xfrm>
            <a:off x="544531" y="438469"/>
            <a:ext cx="3914453" cy="586091"/>
            <a:chOff x="544531" y="534719"/>
            <a:chExt cx="3914453" cy="586091"/>
          </a:xfrm>
        </p:grpSpPr>
        <p:pic>
          <p:nvPicPr>
            <p:cNvPr id="2" name="Picture 1"/>
            <p:cNvPicPr>
              <a:picLocks noChangeAspect="1"/>
            </p:cNvPicPr>
            <p:nvPr/>
          </p:nvPicPr>
          <p:blipFill>
            <a:blip r:embed="rId3"/>
            <a:stretch>
              <a:fillRect/>
            </a:stretch>
          </p:blipFill>
          <p:spPr>
            <a:xfrm>
              <a:off x="544531" y="534719"/>
              <a:ext cx="561799" cy="544067"/>
            </a:xfrm>
            <a:prstGeom prst="rect">
              <a:avLst/>
            </a:prstGeom>
          </p:spPr>
        </p:pic>
        <p:sp>
          <p:nvSpPr>
            <p:cNvPr id="11" name="TextBox 10"/>
            <p:cNvSpPr txBox="1"/>
            <p:nvPr/>
          </p:nvSpPr>
          <p:spPr>
            <a:xfrm>
              <a:off x="1181528" y="720700"/>
              <a:ext cx="3277456" cy="400110"/>
            </a:xfrm>
            <a:prstGeom prst="rect">
              <a:avLst/>
            </a:prstGeom>
            <a:noFill/>
          </p:spPr>
          <p:txBody>
            <a:bodyPr wrap="square" rtlCol="0">
              <a:spAutoFit/>
            </a:bodyPr>
            <a:lstStyle/>
            <a:p>
              <a:r>
                <a:rPr lang="vi-VN" sz="2000" b="1" smtClean="0">
                  <a:solidFill>
                    <a:srgbClr val="C00000"/>
                  </a:solidFill>
                </a:rPr>
                <a:t>Thảo luận nhóm 3 - 4 HS</a:t>
              </a:r>
              <a:endParaRPr lang="en-US" sz="2000" b="1">
                <a:solidFill>
                  <a:srgbClr val="C00000"/>
                </a:solidFill>
              </a:endParaRPr>
            </a:p>
          </p:txBody>
        </p:sp>
      </p:grpSp>
      <p:grpSp>
        <p:nvGrpSpPr>
          <p:cNvPr id="14" name="Group 13"/>
          <p:cNvGrpSpPr/>
          <p:nvPr/>
        </p:nvGrpSpPr>
        <p:grpSpPr>
          <a:xfrm>
            <a:off x="544531" y="1857985"/>
            <a:ext cx="8065213" cy="2990526"/>
            <a:chOff x="544531" y="1857985"/>
            <a:chExt cx="8065213" cy="2990526"/>
          </a:xfrm>
        </p:grpSpPr>
        <p:sp>
          <p:nvSpPr>
            <p:cNvPr id="5" name="Rectangle 4"/>
            <p:cNvSpPr/>
            <p:nvPr/>
          </p:nvSpPr>
          <p:spPr>
            <a:xfrm>
              <a:off x="544531" y="1857985"/>
              <a:ext cx="8054938" cy="958660"/>
            </a:xfrm>
            <a:prstGeom prst="rect">
              <a:avLst/>
            </a:prstGeom>
          </p:spPr>
          <p:txBody>
            <a:bodyPr wrap="square">
              <a:spAutoFit/>
            </a:bodyPr>
            <a:lstStyle/>
            <a:p>
              <a:pPr algn="just">
                <a:lnSpc>
                  <a:spcPct val="150000"/>
                </a:lnSpc>
              </a:pPr>
              <a:r>
                <a:rPr lang="vi-VN" sz="2000"/>
                <a:t>Hình 1 minh họa các thành phần chính trong một cửa sổ làm việc của Microsoft Access phiên bản 365.</a:t>
              </a:r>
              <a:endParaRPr lang="en-US" sz="2000"/>
            </a:p>
          </p:txBody>
        </p:sp>
        <p:sp>
          <p:nvSpPr>
            <p:cNvPr id="13" name="Rectangle 12"/>
            <p:cNvSpPr/>
            <p:nvPr/>
          </p:nvSpPr>
          <p:spPr>
            <a:xfrm>
              <a:off x="544531" y="2909519"/>
              <a:ext cx="8065213" cy="1938992"/>
            </a:xfrm>
            <a:prstGeom prst="rect">
              <a:avLst/>
            </a:prstGeom>
          </p:spPr>
          <p:txBody>
            <a:bodyPr wrap="square">
              <a:spAutoFit/>
            </a:bodyPr>
            <a:lstStyle/>
            <a:p>
              <a:pPr marL="457200" indent="-457200" algn="just">
                <a:lnSpc>
                  <a:spcPct val="150000"/>
                </a:lnSpc>
                <a:buFont typeface="+mj-lt"/>
                <a:buAutoNum type="arabicParenR"/>
              </a:pPr>
              <a:r>
                <a:rPr lang="en-US" sz="2000" smtClean="0"/>
                <a:t>Em </a:t>
              </a:r>
              <a:r>
                <a:rPr lang="en-US" sz="2000"/>
                <a:t>hãy cho biết một số điểm giống nhau giữa cửa sổ làm việc của Microsoft Access với Microsoft Word</a:t>
              </a:r>
              <a:r>
                <a:rPr lang="en-US" sz="2000" smtClean="0"/>
                <a:t>.</a:t>
              </a:r>
              <a:endParaRPr lang="en-US" sz="2000"/>
            </a:p>
            <a:p>
              <a:pPr marL="457200" indent="-457200" algn="just">
                <a:lnSpc>
                  <a:spcPct val="150000"/>
                </a:lnSpc>
                <a:buFont typeface="+mj-lt"/>
                <a:buAutoNum type="arabicParenR"/>
              </a:pPr>
              <a:r>
                <a:rPr lang="en-US" sz="2000" smtClean="0"/>
                <a:t>Em </a:t>
              </a:r>
              <a:r>
                <a:rPr lang="en-US" sz="2000"/>
                <a:t>hãy cho biết một số điểm khác nhau giữa cửa sổ làm việc của Microsoft Access với Microsoft Excel.</a:t>
              </a:r>
            </a:p>
          </p:txBody>
        </p:sp>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899" y="0"/>
            <a:ext cx="8030201" cy="5143500"/>
          </a:xfrm>
          <a:prstGeom prst="rect">
            <a:avLst/>
          </a:prstGeom>
        </p:spPr>
      </p:pic>
    </p:spTree>
    <p:extLst>
      <p:ext uri="{BB962C8B-B14F-4D97-AF65-F5344CB8AC3E}">
        <p14:creationId xmlns:p14="http://schemas.microsoft.com/office/powerpoint/2010/main" val="3146435393"/>
      </p:ext>
    </p:extLst>
  </p:cSld>
  <p:clrMapOvr>
    <a:masterClrMapping/>
  </p:clrMapOvr>
  <p:transition spd="med">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809" y="19504"/>
            <a:ext cx="8023839" cy="5123996"/>
          </a:xfrm>
          <a:prstGeom prst="rect">
            <a:avLst/>
          </a:prstGeom>
        </p:spPr>
      </p:pic>
      <p:sp>
        <p:nvSpPr>
          <p:cNvPr id="9" name="Rectangle 8"/>
          <p:cNvSpPr/>
          <p:nvPr/>
        </p:nvSpPr>
        <p:spPr>
          <a:xfrm>
            <a:off x="2434975" y="1099333"/>
            <a:ext cx="6133672" cy="3863083"/>
          </a:xfrm>
          <a:prstGeom prst="rect">
            <a:avLst/>
          </a:prstGeom>
          <a:solidFill>
            <a:srgbClr val="FFC000">
              <a:alpha val="27059"/>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416155" y="2073670"/>
            <a:ext cx="4258641" cy="1015663"/>
          </a:xfrm>
          <a:prstGeom prst="rect">
            <a:avLst/>
          </a:prstGeom>
        </p:spPr>
        <p:txBody>
          <a:bodyPr wrap="square">
            <a:spAutoFit/>
          </a:bodyPr>
          <a:lstStyle/>
          <a:p>
            <a:pPr algn="just">
              <a:lnSpc>
                <a:spcPct val="150000"/>
              </a:lnSpc>
            </a:pPr>
            <a:r>
              <a:rPr lang="en-US" sz="2000" b="1"/>
              <a:t>Microsoft Word </a:t>
            </a:r>
            <a:r>
              <a:rPr lang="en-US" sz="2000"/>
              <a:t>cũng có 3 </a:t>
            </a:r>
            <a:r>
              <a:rPr lang="en-US" sz="2000" smtClean="0"/>
              <a:t>vùng</a:t>
            </a:r>
            <a:r>
              <a:rPr lang="vi-VN" sz="2000" smtClean="0"/>
              <a:t>, c</a:t>
            </a:r>
            <a:r>
              <a:rPr lang="en-US" sz="2000" smtClean="0"/>
              <a:t>ác </a:t>
            </a:r>
            <a:r>
              <a:rPr lang="en-US" sz="2000"/>
              <a:t>dải lệnh </a:t>
            </a:r>
            <a:r>
              <a:rPr lang="en-US" sz="2000" b="1"/>
              <a:t>File</a:t>
            </a:r>
            <a:r>
              <a:rPr lang="en-US" sz="2000"/>
              <a:t>, </a:t>
            </a:r>
            <a:r>
              <a:rPr lang="en-US" sz="2000" b="1"/>
              <a:t>Home</a:t>
            </a:r>
            <a:r>
              <a:rPr lang="en-US" sz="2000"/>
              <a:t>,...</a:t>
            </a:r>
          </a:p>
        </p:txBody>
      </p:sp>
      <p:sp>
        <p:nvSpPr>
          <p:cNvPr id="7" name="Rectangle 6"/>
          <p:cNvSpPr/>
          <p:nvPr/>
        </p:nvSpPr>
        <p:spPr>
          <a:xfrm>
            <a:off x="544809" y="1099334"/>
            <a:ext cx="1890166" cy="3863083"/>
          </a:xfrm>
          <a:prstGeom prst="rect">
            <a:avLst/>
          </a:prstGeom>
          <a:solidFill>
            <a:srgbClr val="94B6BC">
              <a:alpha val="27059"/>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4808" y="19504"/>
            <a:ext cx="8023839" cy="1079830"/>
          </a:xfrm>
          <a:prstGeom prst="rect">
            <a:avLst/>
          </a:prstGeom>
          <a:solidFill>
            <a:srgbClr val="A1E4F2">
              <a:alpha val="27451"/>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1807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p:bldP spid="7" grpId="0" animBg="1"/>
      <p:bldP spid="8" grpId="0" animBg="1"/>
    </p:bldLst>
  </p:timing>
</p:sld>
</file>

<file path=ppt/theme/theme1.xml><?xml version="1.0" encoding="utf-8"?>
<a:theme xmlns:a="http://schemas.openxmlformats.org/drawingml/2006/main" name="Customer Engagement Platform by Slidesgo">
  <a:themeElements>
    <a:clrScheme name="Simple Light">
      <a:dk1>
        <a:srgbClr val="191919"/>
      </a:dk1>
      <a:lt1>
        <a:srgbClr val="E8E8E7"/>
      </a:lt1>
      <a:dk2>
        <a:srgbClr val="C3D5D9"/>
      </a:dk2>
      <a:lt2>
        <a:srgbClr val="89ACB2"/>
      </a:lt2>
      <a:accent1>
        <a:srgbClr val="507F89"/>
      </a:accent1>
      <a:accent2>
        <a:srgbClr val="0F5765"/>
      </a:accent2>
      <a:accent3>
        <a:srgbClr val="0A3C46"/>
      </a:accent3>
      <a:accent4>
        <a:srgbClr val="FFFFFF"/>
      </a:accent4>
      <a:accent5>
        <a:srgbClr val="D9E5E7"/>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712</TotalTime>
  <Words>2111</Words>
  <Application>Microsoft Office PowerPoint</Application>
  <PresentationFormat>On-screen Show (16:9)</PresentationFormat>
  <Paragraphs>158</Paragraphs>
  <Slides>48</Slides>
  <Notes>30</Notes>
  <HiddenSlides>0</HiddenSlides>
  <MMClips>21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48</vt:i4>
      </vt:variant>
    </vt:vector>
  </HeadingPairs>
  <TitlesOfParts>
    <vt:vector size="65" baseType="lpstr">
      <vt:lpstr>Arial</vt:lpstr>
      <vt:lpstr>Anaheim</vt:lpstr>
      <vt:lpstr>Elsie</vt:lpstr>
      <vt:lpstr>Times New Roman</vt:lpstr>
      <vt:lpstr>Figtree</vt:lpstr>
      <vt:lpstr>Calibri</vt:lpstr>
      <vt:lpstr>Tahoma</vt:lpstr>
      <vt:lpstr>Karla</vt:lpstr>
      <vt:lpstr>Bebas Neue</vt:lpstr>
      <vt:lpstr>等线 Light</vt:lpstr>
      <vt:lpstr>Wingdings</vt:lpstr>
      <vt:lpstr>Calibri Light</vt:lpstr>
      <vt:lpstr>Raleway</vt:lpstr>
      <vt:lpstr>Nunito Light</vt:lpstr>
      <vt:lpstr>Customer Engagement Platform by Slidesgo</vt:lpstr>
      <vt:lpstr>1_Office 主题​​</vt:lpstr>
      <vt:lpstr>1_Office Theme</vt:lpstr>
      <vt:lpstr>NHIỆT LIỆT CHÀO MỪNG  CÁC EM ĐẾN VỚI TIẾT HỌC MỚI!</vt:lpstr>
      <vt:lpstr>KHỞI ĐỘNG</vt:lpstr>
      <vt:lpstr>PowerPoint Presentation</vt:lpstr>
      <vt:lpstr>NỘI DUNG BÀI HỌC</vt:lpstr>
      <vt:lpstr>NỘI DUNG BÀI HỌC</vt:lpstr>
      <vt:lpstr>GIỚI THIỆU MICROSOFT ACCESS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CƠ SỞ DỮ LIỆU TRONG ACCESS</vt:lpstr>
      <vt:lpstr>PowerPoint Presentation</vt:lpstr>
      <vt:lpstr>TẠO MỚI CƠ SỞ DỮ LIỆU</vt:lpstr>
      <vt:lpstr>a) Tạo cơ sở dữ liệu mới từ Blank desktop database</vt:lpstr>
      <vt:lpstr>PowerPoint Presentation</vt:lpstr>
      <vt:lpstr>b) Tạo CSDL từ khuôn mẫu</vt:lpstr>
      <vt:lpstr>BẢNG VÀ CÁC KIỂU DỮ LIỆU CỘT</vt:lpstr>
      <vt:lpstr>PowerPoint Presentation</vt:lpstr>
      <vt:lpstr>HƯỚNG DẪN THAO TÁC KHÁM PHÁ TRONG KHUNG NHÌN THIẾT KẾ BẢNG</vt:lpstr>
      <vt:lpstr>PowerPoint Presentation</vt:lpstr>
      <vt:lpstr>a) Các cột trong bảng</vt:lpstr>
      <vt:lpstr>a) Các cột trong bảng</vt:lpstr>
      <vt:lpstr>b) Thao tác thiết kế các cột trong bảng</vt:lpstr>
      <vt:lpstr>THỰC HÀNH LÀM QUEN VỚI MICROSOFT ACCESS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HƯỚNG DẪN VỀ NHÀ</vt:lpstr>
      <vt:lpstr>CẢM ƠN CÁC EM ĐÃ  THAM GIA TIẾT HỌC HÔM NAY!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NHIỆT LIỆT CHÀO MỪNG  CÁC EM ĐẾN VỚI TIẾT HỌC MỚI!</dc:title>
  <dc:creator>Xinh Đẹp Dịu Hiền Huế Thị</dc:creator>
  <cp:lastModifiedBy>Admin</cp:lastModifiedBy>
  <cp:revision>49</cp:revision>
  <dcterms:modified xsi:type="dcterms:W3CDTF">2024-09-13T17:19:44Z</dcterms:modified>
</cp:coreProperties>
</file>