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53"/>
  </p:notesMasterIdLst>
  <p:sldIdLst>
    <p:sldId id="262" r:id="rId2"/>
    <p:sldId id="257" r:id="rId3"/>
    <p:sldId id="256" r:id="rId4"/>
    <p:sldId id="274" r:id="rId5"/>
    <p:sldId id="259" r:id="rId6"/>
    <p:sldId id="260" r:id="rId7"/>
    <p:sldId id="270" r:id="rId8"/>
    <p:sldId id="304" r:id="rId9"/>
    <p:sldId id="305" r:id="rId10"/>
    <p:sldId id="278" r:id="rId11"/>
    <p:sldId id="263" r:id="rId12"/>
    <p:sldId id="306" r:id="rId13"/>
    <p:sldId id="307" r:id="rId14"/>
    <p:sldId id="308" r:id="rId15"/>
    <p:sldId id="264" r:id="rId16"/>
    <p:sldId id="275" r:id="rId17"/>
    <p:sldId id="269" r:id="rId18"/>
    <p:sldId id="271" r:id="rId19"/>
    <p:sldId id="309" r:id="rId20"/>
    <p:sldId id="265" r:id="rId21"/>
    <p:sldId id="312" r:id="rId22"/>
    <p:sldId id="313" r:id="rId23"/>
    <p:sldId id="277" r:id="rId24"/>
    <p:sldId id="266" r:id="rId25"/>
    <p:sldId id="314" r:id="rId26"/>
    <p:sldId id="310" r:id="rId27"/>
    <p:sldId id="315" r:id="rId28"/>
    <p:sldId id="316" r:id="rId29"/>
    <p:sldId id="317" r:id="rId30"/>
    <p:sldId id="318" r:id="rId31"/>
    <p:sldId id="319" r:id="rId32"/>
    <p:sldId id="320" r:id="rId33"/>
    <p:sldId id="322" r:id="rId34"/>
    <p:sldId id="321" r:id="rId35"/>
    <p:sldId id="323" r:id="rId36"/>
    <p:sldId id="258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11" r:id="rId48"/>
    <p:sldId id="335" r:id="rId49"/>
    <p:sldId id="334" r:id="rId50"/>
    <p:sldId id="276" r:id="rId51"/>
    <p:sldId id="281" r:id="rId52"/>
  </p:sldIdLst>
  <p:sldSz cx="9144000" cy="5143500" type="screen16x9"/>
  <p:notesSz cx="6858000" cy="9144000"/>
  <p:embeddedFontLst>
    <p:embeddedFont>
      <p:font typeface="Montserrat" charset="0"/>
      <p:regular r:id="rId54"/>
      <p:bold r:id="rId55"/>
      <p:italic r:id="rId56"/>
      <p:boldItalic r:id="rId57"/>
    </p:embeddedFont>
    <p:embeddedFont>
      <p:font typeface="Jost SemiBold" charset="0"/>
      <p:regular r:id="rId58"/>
      <p:bold r:id="rId59"/>
      <p:italic r:id="rId60"/>
      <p:boldItalic r:id="rId61"/>
    </p:embeddedFont>
    <p:embeddedFont>
      <p:font typeface="Jost" charset="0"/>
      <p:regular r:id="rId62"/>
      <p:bold r:id="rId63"/>
      <p:italic r:id="rId64"/>
      <p:boldItalic r:id="rId65"/>
    </p:embeddedFont>
    <p:embeddedFont>
      <p:font typeface="Orbitron" charset="0"/>
      <p:regular r:id="rId66"/>
      <p:bold r:id="rId67"/>
    </p:embeddedFont>
    <p:embeddedFont>
      <p:font typeface="Calibri" pitchFamily="34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DE96839-7FEE-4207-A625-5626D4688C56}">
  <a:tblStyle styleId="{8DE96839-7FEE-4207-A625-5626D4688C5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84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3538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299010c487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1299010c487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271ee28a71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271ee28a71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299010c487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299010c487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299010c487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299010c487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885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299010c487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299010c487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3776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299010c487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299010c487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845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299010c487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299010c487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299010c487_3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1299010c487_3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299010c487_3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1299010c487_3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299010c487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299010c487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299010c487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299010c487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113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299010c487_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299010c487_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299010c487_3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299010c487_3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299010c487_3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299010c487_3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4176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299010c487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299010c487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838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528a7f0ef671a5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528a7f0ef671a5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299010c487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299010c487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299010c487_3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299010c487_3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061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299010c487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299010c487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894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528a7f0ef671a5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528a7f0ef671a5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499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299010c487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299010c487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9081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528a7f0ef671a5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528a7f0ef671a5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698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299010c487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299010c487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447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528a7f0ef671a5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528a7f0ef671a5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19946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299010c487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299010c487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1098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299010c487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299010c487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4840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299010c487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299010c487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17372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528a7f0ef671a5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528a7f0ef671a5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6844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71ee28a7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71ee28a7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528a7f0ef671a5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528a7f0ef671a5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90533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71ee28a7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71ee28a7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60539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299010c487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299010c487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975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299010c487_3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299010c487_3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71ee28a7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71ee28a7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55949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71ee28a7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71ee28a7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0565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71ee28a7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71ee28a7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2506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71ee28a7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71ee28a7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036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71ee28a7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71ee28a7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1328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271ee28a7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271ee28a7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7433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299010c487_3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299010c487_3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5657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299010c487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299010c487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1098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528a7f0ef671a5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528a7f0ef671a5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455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299010c487_3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1299010c487_3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299010c487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299010c487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1299010c487_3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1299010c487_3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271ee28a71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271ee28a71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299010c487_3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299010c487_3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299010c487_3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299010c487_3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4643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299010c487_3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299010c487_3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20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10" name="Google Shape;10;p2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;p2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4175" y="969450"/>
            <a:ext cx="5351100" cy="229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 rot="-59659">
            <a:off x="713873" y="3647833"/>
            <a:ext cx="5238189" cy="526872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805075" y="-1531425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2420800" y="1607225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4745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3"/>
          <p:cNvGrpSpPr/>
          <p:nvPr/>
        </p:nvGrpSpPr>
        <p:grpSpPr>
          <a:xfrm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86" name="Google Shape;86;p13"/>
            <p:cNvPicPr preferRelativeResize="0"/>
            <p:nvPr/>
          </p:nvPicPr>
          <p:blipFill>
            <a:blip r:embed="rId2">
              <a:alphaModFix amt="47000"/>
            </a:blip>
            <a:stretch>
              <a:fillRect/>
            </a:stretch>
          </p:blipFill>
          <p:spPr>
            <a:xfrm flipH="1"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13"/>
            <p:cNvSpPr/>
            <p:nvPr/>
          </p:nvSpPr>
          <p:spPr>
            <a:xfrm rot="10800000"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2" hasCustomPrompt="1"/>
          </p:nvPr>
        </p:nvSpPr>
        <p:spPr>
          <a:xfrm rot="-60218" flipH="1">
            <a:off x="718248" y="1822889"/>
            <a:ext cx="1661355" cy="488772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accent2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731425" y="3238975"/>
            <a:ext cx="1635000" cy="7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3"/>
          </p:nvPr>
        </p:nvSpPr>
        <p:spPr>
          <a:xfrm>
            <a:off x="731425" y="2486675"/>
            <a:ext cx="1635000" cy="61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4"/>
          </p:nvPr>
        </p:nvSpPr>
        <p:spPr>
          <a:xfrm>
            <a:off x="2746808" y="3238975"/>
            <a:ext cx="1635000" cy="7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5"/>
          </p:nvPr>
        </p:nvSpPr>
        <p:spPr>
          <a:xfrm>
            <a:off x="2746410" y="2486675"/>
            <a:ext cx="1635000" cy="61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4762192" y="3238975"/>
            <a:ext cx="1635000" cy="7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7"/>
          </p:nvPr>
        </p:nvSpPr>
        <p:spPr>
          <a:xfrm>
            <a:off x="4761993" y="2486675"/>
            <a:ext cx="1635000" cy="61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8"/>
          </p:nvPr>
        </p:nvSpPr>
        <p:spPr>
          <a:xfrm>
            <a:off x="6777575" y="3238975"/>
            <a:ext cx="1635000" cy="7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9"/>
          </p:nvPr>
        </p:nvSpPr>
        <p:spPr>
          <a:xfrm>
            <a:off x="6777575" y="2486675"/>
            <a:ext cx="1635000" cy="61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3" hasCustomPrompt="1"/>
          </p:nvPr>
        </p:nvSpPr>
        <p:spPr>
          <a:xfrm rot="60218">
            <a:off x="2733631" y="1822889"/>
            <a:ext cx="1661355" cy="488772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accent2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14" hasCustomPrompt="1"/>
          </p:nvPr>
        </p:nvSpPr>
        <p:spPr>
          <a:xfrm rot="-60218" flipH="1">
            <a:off x="4749014" y="1822889"/>
            <a:ext cx="1661355" cy="488772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latin typeface="Jost"/>
                <a:ea typeface="Jost"/>
                <a:cs typeface="Jost"/>
                <a:sym typeface="Jos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5" hasCustomPrompt="1"/>
          </p:nvPr>
        </p:nvSpPr>
        <p:spPr>
          <a:xfrm rot="60218">
            <a:off x="6764398" y="1822889"/>
            <a:ext cx="1661355" cy="488772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accent2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/>
          <p:nvPr/>
        </p:nvSpPr>
        <p:spPr>
          <a:xfrm>
            <a:off x="-2186450" y="2657200"/>
            <a:ext cx="4713000" cy="47130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>
            <a:off x="6185400" y="-3178425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4745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 rot="10800000" flipH="1"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105" name="Google Shape;105;p14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Google Shape;106;p14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14"/>
          <p:cNvSpPr txBox="1">
            <a:spLocks noGrp="1"/>
          </p:cNvSpPr>
          <p:nvPr>
            <p:ph type="title"/>
          </p:nvPr>
        </p:nvSpPr>
        <p:spPr>
          <a:xfrm rot="-22923">
            <a:off x="2524745" y="3093049"/>
            <a:ext cx="4094191" cy="364218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subTitle" idx="1"/>
          </p:nvPr>
        </p:nvSpPr>
        <p:spPr>
          <a:xfrm>
            <a:off x="1978050" y="1672592"/>
            <a:ext cx="5187900" cy="126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9" name="Google Shape;109;p14"/>
          <p:cNvSpPr/>
          <p:nvPr/>
        </p:nvSpPr>
        <p:spPr>
          <a:xfrm rot="10800000" flipH="1">
            <a:off x="6925300" y="2981700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4"/>
          <p:cNvSpPr/>
          <p:nvPr/>
        </p:nvSpPr>
        <p:spPr>
          <a:xfrm rot="10800000" flipH="1">
            <a:off x="-2020675" y="-3026750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4745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15"/>
          <p:cNvGrpSpPr/>
          <p:nvPr/>
        </p:nvGrpSpPr>
        <p:grpSpPr>
          <a:xfrm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113" name="Google Shape;113;p15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15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/>
          <p:nvPr/>
        </p:nvSpPr>
        <p:spPr>
          <a:xfrm rot="10800000" flipH="1">
            <a:off x="-2562600" y="1166025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5"/>
          <p:cNvSpPr/>
          <p:nvPr/>
        </p:nvSpPr>
        <p:spPr>
          <a:xfrm rot="10800000" flipH="1">
            <a:off x="7321150" y="-1541575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6"/>
          <p:cNvGrpSpPr/>
          <p:nvPr/>
        </p:nvGrpSpPr>
        <p:grpSpPr>
          <a:xfrm rot="10800000"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120" name="Google Shape;120;p16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16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16"/>
          <p:cNvSpPr/>
          <p:nvPr/>
        </p:nvSpPr>
        <p:spPr>
          <a:xfrm flipH="1">
            <a:off x="4722800" y="-2648400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6"/>
          <p:cNvSpPr/>
          <p:nvPr/>
        </p:nvSpPr>
        <p:spPr>
          <a:xfrm flipH="1">
            <a:off x="-2052675" y="3193250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7"/>
          <p:cNvGrpSpPr/>
          <p:nvPr/>
        </p:nvGrpSpPr>
        <p:grpSpPr>
          <a:xfrm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127" name="Google Shape;127;p17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17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17"/>
          <p:cNvSpPr/>
          <p:nvPr/>
        </p:nvSpPr>
        <p:spPr>
          <a:xfrm rot="10800000" flipH="1">
            <a:off x="-2596975" y="1112400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1"/>
          </p:nvPr>
        </p:nvSpPr>
        <p:spPr>
          <a:xfrm>
            <a:off x="714175" y="3040575"/>
            <a:ext cx="2225400" cy="7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2"/>
          </p:nvPr>
        </p:nvSpPr>
        <p:spPr>
          <a:xfrm>
            <a:off x="714175" y="2674661"/>
            <a:ext cx="2225400" cy="3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3"/>
          </p:nvPr>
        </p:nvSpPr>
        <p:spPr>
          <a:xfrm>
            <a:off x="3459325" y="3040575"/>
            <a:ext cx="2225400" cy="7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4"/>
          </p:nvPr>
        </p:nvSpPr>
        <p:spPr>
          <a:xfrm>
            <a:off x="3459325" y="2674661"/>
            <a:ext cx="2225400" cy="3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5"/>
          </p:nvPr>
        </p:nvSpPr>
        <p:spPr>
          <a:xfrm>
            <a:off x="6204475" y="3040575"/>
            <a:ext cx="2225400" cy="7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6"/>
          </p:nvPr>
        </p:nvSpPr>
        <p:spPr>
          <a:xfrm>
            <a:off x="6204475" y="2674661"/>
            <a:ext cx="2225400" cy="3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/>
          <p:nvPr/>
        </p:nvSpPr>
        <p:spPr>
          <a:xfrm rot="10800000" flipH="1">
            <a:off x="7160300" y="-1502850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_1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19"/>
          <p:cNvGrpSpPr/>
          <p:nvPr/>
        </p:nvGrpSpPr>
        <p:grpSpPr>
          <a:xfrm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155" name="Google Shape;155;p19"/>
            <p:cNvPicPr preferRelativeResize="0"/>
            <p:nvPr/>
          </p:nvPicPr>
          <p:blipFill>
            <a:blip r:embed="rId2">
              <a:alphaModFix amt="47000"/>
            </a:blip>
            <a:stretch>
              <a:fillRect/>
            </a:stretch>
          </p:blipFill>
          <p:spPr>
            <a:xfrm flipH="1"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p19"/>
            <p:cNvSpPr/>
            <p:nvPr/>
          </p:nvSpPr>
          <p:spPr>
            <a:xfrm rot="10800000"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1"/>
          </p:nvPr>
        </p:nvSpPr>
        <p:spPr>
          <a:xfrm>
            <a:off x="714175" y="1932050"/>
            <a:ext cx="2225400" cy="7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2"/>
          </p:nvPr>
        </p:nvSpPr>
        <p:spPr>
          <a:xfrm>
            <a:off x="714175" y="1566136"/>
            <a:ext cx="2225400" cy="3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3"/>
          </p:nvPr>
        </p:nvSpPr>
        <p:spPr>
          <a:xfrm>
            <a:off x="3459325" y="1932050"/>
            <a:ext cx="2225400" cy="7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4"/>
          </p:nvPr>
        </p:nvSpPr>
        <p:spPr>
          <a:xfrm>
            <a:off x="3459325" y="1566136"/>
            <a:ext cx="2225400" cy="3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5"/>
          </p:nvPr>
        </p:nvSpPr>
        <p:spPr>
          <a:xfrm>
            <a:off x="6204475" y="1932050"/>
            <a:ext cx="2225400" cy="7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subTitle" idx="6"/>
          </p:nvPr>
        </p:nvSpPr>
        <p:spPr>
          <a:xfrm>
            <a:off x="6204475" y="1566136"/>
            <a:ext cx="2225400" cy="3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subTitle" idx="7"/>
          </p:nvPr>
        </p:nvSpPr>
        <p:spPr>
          <a:xfrm>
            <a:off x="714175" y="3511900"/>
            <a:ext cx="2225400" cy="7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subTitle" idx="8"/>
          </p:nvPr>
        </p:nvSpPr>
        <p:spPr>
          <a:xfrm>
            <a:off x="714175" y="3145986"/>
            <a:ext cx="2225400" cy="3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subTitle" idx="9"/>
          </p:nvPr>
        </p:nvSpPr>
        <p:spPr>
          <a:xfrm>
            <a:off x="3459325" y="3511900"/>
            <a:ext cx="2225400" cy="7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subTitle" idx="13"/>
          </p:nvPr>
        </p:nvSpPr>
        <p:spPr>
          <a:xfrm>
            <a:off x="3459325" y="3145986"/>
            <a:ext cx="2225400" cy="3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subTitle" idx="14"/>
          </p:nvPr>
        </p:nvSpPr>
        <p:spPr>
          <a:xfrm>
            <a:off x="6204475" y="3511900"/>
            <a:ext cx="2225400" cy="75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subTitle" idx="15"/>
          </p:nvPr>
        </p:nvSpPr>
        <p:spPr>
          <a:xfrm>
            <a:off x="6204475" y="3145986"/>
            <a:ext cx="2225400" cy="32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19"/>
          <p:cNvSpPr/>
          <p:nvPr/>
        </p:nvSpPr>
        <p:spPr>
          <a:xfrm flipH="1">
            <a:off x="-1840725" y="3071125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9"/>
          <p:cNvSpPr/>
          <p:nvPr/>
        </p:nvSpPr>
        <p:spPr>
          <a:xfrm flipH="1">
            <a:off x="5181100" y="-2544225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5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20"/>
          <p:cNvGrpSpPr/>
          <p:nvPr/>
        </p:nvGrpSpPr>
        <p:grpSpPr>
          <a:xfrm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174" name="Google Shape;174;p20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20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20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body" idx="1"/>
          </p:nvPr>
        </p:nvSpPr>
        <p:spPr>
          <a:xfrm>
            <a:off x="1278450" y="1694775"/>
            <a:ext cx="6587100" cy="222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Jost SemiBold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20"/>
          <p:cNvSpPr/>
          <p:nvPr/>
        </p:nvSpPr>
        <p:spPr>
          <a:xfrm>
            <a:off x="7088775" y="-1619375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0"/>
          <p:cNvSpPr/>
          <p:nvPr/>
        </p:nvSpPr>
        <p:spPr>
          <a:xfrm>
            <a:off x="-2819400" y="1984225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4745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1"/>
          <p:cNvGrpSpPr/>
          <p:nvPr/>
        </p:nvGrpSpPr>
        <p:grpSpPr>
          <a:xfrm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182" name="Google Shape;182;p21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p21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21"/>
          <p:cNvSpPr txBox="1">
            <a:spLocks noGrp="1"/>
          </p:cNvSpPr>
          <p:nvPr>
            <p:ph type="subTitle" idx="1"/>
          </p:nvPr>
        </p:nvSpPr>
        <p:spPr>
          <a:xfrm flipH="1">
            <a:off x="714125" y="2028075"/>
            <a:ext cx="7715700" cy="161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subTitle" idx="2"/>
          </p:nvPr>
        </p:nvSpPr>
        <p:spPr>
          <a:xfrm flipH="1">
            <a:off x="714074" y="1490725"/>
            <a:ext cx="7715700" cy="3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1"/>
          <p:cNvSpPr/>
          <p:nvPr/>
        </p:nvSpPr>
        <p:spPr>
          <a:xfrm rot="10800000" flipH="1">
            <a:off x="-2499550" y="1068750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1"/>
          <p:cNvSpPr/>
          <p:nvPr/>
        </p:nvSpPr>
        <p:spPr>
          <a:xfrm rot="10800000" flipH="1">
            <a:off x="7355550" y="-1575525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3"/>
          <p:cNvGrpSpPr/>
          <p:nvPr/>
        </p:nvGrpSpPr>
        <p:grpSpPr>
          <a:xfrm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199" name="Google Shape;199;p23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p23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3"/>
          <p:cNvSpPr/>
          <p:nvPr/>
        </p:nvSpPr>
        <p:spPr>
          <a:xfrm rot="10800000" flipH="1">
            <a:off x="-2596975" y="1112400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3"/>
          <p:cNvSpPr/>
          <p:nvPr/>
        </p:nvSpPr>
        <p:spPr>
          <a:xfrm rot="10800000" flipH="1">
            <a:off x="7160300" y="-1502850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24"/>
          <p:cNvGrpSpPr/>
          <p:nvPr/>
        </p:nvGrpSpPr>
        <p:grpSpPr>
          <a:xfrm rot="10800000"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205" name="Google Shape;205;p24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" name="Google Shape;206;p24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" name="Google Shape;207;p24"/>
          <p:cNvSpPr/>
          <p:nvPr/>
        </p:nvSpPr>
        <p:spPr>
          <a:xfrm flipH="1">
            <a:off x="4722800" y="-2648400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4"/>
          <p:cNvSpPr/>
          <p:nvPr/>
        </p:nvSpPr>
        <p:spPr>
          <a:xfrm flipH="1">
            <a:off x="-2052675" y="3193250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18" name="Google Shape;18;p3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3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 hasCustomPrompt="1"/>
          </p:nvPr>
        </p:nvSpPr>
        <p:spPr>
          <a:xfrm rot="-59787">
            <a:off x="3002163" y="1276077"/>
            <a:ext cx="3139675" cy="1095768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 b="1">
                <a:solidFill>
                  <a:schemeClr val="accent2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 flipH="1">
            <a:off x="2229450" y="2690526"/>
            <a:ext cx="4685100" cy="5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 flipH="1">
            <a:off x="2229450" y="3595250"/>
            <a:ext cx="4685100" cy="2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-2469875" y="1488050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4745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6723350" y="-1491700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33" name="Google Shape;33;p5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34;p5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65750" y="535650"/>
            <a:ext cx="77157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958375" y="2819375"/>
            <a:ext cx="3021900" cy="10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 rot="-60113">
            <a:off x="1388597" y="2252006"/>
            <a:ext cx="2161830" cy="375958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5163725" y="2819375"/>
            <a:ext cx="3021900" cy="10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 rot="60121" flipH="1">
            <a:off x="5593910" y="2251993"/>
            <a:ext cx="2161531" cy="375958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5"/>
          <p:cNvSpPr/>
          <p:nvPr/>
        </p:nvSpPr>
        <p:spPr>
          <a:xfrm rot="10800000" flipH="1">
            <a:off x="7401400" y="-1443750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 rot="10800000" flipH="1">
            <a:off x="-2453700" y="1200525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6"/>
          <p:cNvGrpSpPr/>
          <p:nvPr/>
        </p:nvGrpSpPr>
        <p:grpSpPr>
          <a:xfrm rot="10800000" flipH="1"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44" name="Google Shape;44;p6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45;p6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6"/>
          <p:cNvSpPr/>
          <p:nvPr/>
        </p:nvSpPr>
        <p:spPr>
          <a:xfrm>
            <a:off x="-2525500" y="-2648400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6906050" y="2755550"/>
            <a:ext cx="3603600" cy="3603600"/>
          </a:xfrm>
          <a:prstGeom prst="ellipse">
            <a:avLst/>
          </a:prstGeom>
          <a:gradFill>
            <a:gsLst>
              <a:gs pos="0">
                <a:srgbClr val="F9D923">
                  <a:alpha val="31372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-2596975" y="-2521300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19215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>
            <a:off x="7200825" y="3076850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865275" y="535650"/>
            <a:ext cx="74133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8"/>
          <p:cNvGrpSpPr/>
          <p:nvPr/>
        </p:nvGrpSpPr>
        <p:grpSpPr>
          <a:xfrm flipH="1"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61" name="Google Shape;61;p8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Google Shape;62;p8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281300" y="1131025"/>
            <a:ext cx="6581400" cy="256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4" name="Google Shape;64;p8"/>
          <p:cNvSpPr/>
          <p:nvPr/>
        </p:nvSpPr>
        <p:spPr>
          <a:xfrm flipH="1">
            <a:off x="-1237675" y="-1436100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/>
          <p:nvPr/>
        </p:nvSpPr>
        <p:spPr>
          <a:xfrm flipH="1">
            <a:off x="5191050" y="1543650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4745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9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flipH="1">
            <a:off x="0" y="2381"/>
            <a:ext cx="9144000" cy="513873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9"/>
          <p:cNvSpPr/>
          <p:nvPr/>
        </p:nvSpPr>
        <p:spPr>
          <a:xfrm>
            <a:off x="-37775" y="-37350"/>
            <a:ext cx="9219600" cy="5218200"/>
          </a:xfrm>
          <a:prstGeom prst="rect">
            <a:avLst/>
          </a:prstGeom>
          <a:gradFill>
            <a:gsLst>
              <a:gs pos="0">
                <a:srgbClr val="187498">
                  <a:alpha val="6666"/>
                </a:srgbClr>
              </a:gs>
              <a:gs pos="50000">
                <a:srgbClr val="187498">
                  <a:alpha val="6666"/>
                </a:srgbClr>
              </a:gs>
              <a:gs pos="100000">
                <a:srgbClr val="F9D923">
                  <a:alpha val="7450"/>
                </a:srgbClr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9"/>
          <p:cNvSpPr/>
          <p:nvPr/>
        </p:nvSpPr>
        <p:spPr>
          <a:xfrm flipH="1">
            <a:off x="-1302550" y="-1662350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flipH="1">
            <a:off x="4878925" y="1581600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4745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14175" y="1372925"/>
            <a:ext cx="4121400" cy="66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714175" y="2306875"/>
            <a:ext cx="4121400" cy="146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5167850" y="536084"/>
            <a:ext cx="3261900" cy="104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1"/>
          <p:cNvGrpSpPr/>
          <p:nvPr/>
        </p:nvGrpSpPr>
        <p:grpSpPr>
          <a:xfrm flipH="1">
            <a:off x="-37800" y="-37350"/>
            <a:ext cx="9219600" cy="5218200"/>
            <a:chOff x="-37800" y="-37350"/>
            <a:chExt cx="9219600" cy="5218200"/>
          </a:xfrm>
        </p:grpSpPr>
        <p:pic>
          <p:nvPicPr>
            <p:cNvPr id="77" name="Google Shape;77;p11"/>
            <p:cNvPicPr preferRelativeResize="0"/>
            <p:nvPr/>
          </p:nvPicPr>
          <p:blipFill>
            <a:blip r:embed="rId2">
              <a:alphaModFix amt="33000"/>
            </a:blip>
            <a:stretch>
              <a:fillRect/>
            </a:stretch>
          </p:blipFill>
          <p:spPr>
            <a:xfrm>
              <a:off x="0" y="2381"/>
              <a:ext cx="9144000" cy="5138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78;p11"/>
            <p:cNvSpPr/>
            <p:nvPr/>
          </p:nvSpPr>
          <p:spPr>
            <a:xfrm flipH="1">
              <a:off x="-37800" y="-37350"/>
              <a:ext cx="9219600" cy="5218200"/>
            </a:xfrm>
            <a:prstGeom prst="rect">
              <a:avLst/>
            </a:prstGeom>
            <a:gradFill>
              <a:gsLst>
                <a:gs pos="0">
                  <a:srgbClr val="187498">
                    <a:alpha val="6666"/>
                  </a:srgbClr>
                </a:gs>
                <a:gs pos="50000">
                  <a:srgbClr val="187498">
                    <a:alpha val="6666"/>
                  </a:srgbClr>
                </a:gs>
                <a:gs pos="100000">
                  <a:srgbClr val="F9D923">
                    <a:alpha val="7450"/>
                  </a:srgbClr>
                </a:gs>
              </a:gsLst>
              <a:lin ang="1350003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1375400" y="1337500"/>
            <a:ext cx="6393300" cy="154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 rot="-12251">
            <a:off x="2004409" y="3171251"/>
            <a:ext cx="5135133" cy="346501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/>
          <p:nvPr/>
        </p:nvSpPr>
        <p:spPr>
          <a:xfrm flipH="1">
            <a:off x="-1294375" y="-1708150"/>
            <a:ext cx="3603600" cy="3603600"/>
          </a:xfrm>
          <a:prstGeom prst="ellipse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1"/>
          <p:cNvSpPr/>
          <p:nvPr/>
        </p:nvSpPr>
        <p:spPr>
          <a:xfrm flipH="1">
            <a:off x="4887100" y="1535800"/>
            <a:ext cx="6368100" cy="6368100"/>
          </a:xfrm>
          <a:prstGeom prst="ellipse">
            <a:avLst/>
          </a:prstGeom>
          <a:gradFill>
            <a:gsLst>
              <a:gs pos="0">
                <a:srgbClr val="187498">
                  <a:alpha val="4745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175" y="535650"/>
            <a:ext cx="77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t SemiBold"/>
              <a:buNone/>
              <a:defRPr sz="3000">
                <a:solidFill>
                  <a:schemeClr val="accent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175" y="1152475"/>
            <a:ext cx="7715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Jost"/>
              <a:buChar char="●"/>
              <a:defRPr sz="1600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Jost"/>
              <a:buChar char="○"/>
              <a:defRPr sz="1600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Jost"/>
              <a:buChar char="■"/>
              <a:defRPr sz="1600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Jost"/>
              <a:buChar char="●"/>
              <a:defRPr sz="1600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Jost"/>
              <a:buChar char="○"/>
              <a:defRPr sz="1600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Jost"/>
              <a:buChar char="■"/>
              <a:defRPr sz="1600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Jost"/>
              <a:buChar char="●"/>
              <a:defRPr sz="1600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Jost"/>
              <a:buChar char="○"/>
              <a:defRPr sz="1600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Jost"/>
              <a:buChar char="■"/>
              <a:defRPr sz="1600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9" r:id="rId18"/>
    <p:sldLayoutId id="214748367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34"/>
          <p:cNvGrpSpPr/>
          <p:nvPr/>
        </p:nvGrpSpPr>
        <p:grpSpPr>
          <a:xfrm rot="1015168">
            <a:off x="1179891" y="3630693"/>
            <a:ext cx="1149913" cy="1149913"/>
            <a:chOff x="1281298" y="3754362"/>
            <a:chExt cx="843600" cy="843600"/>
          </a:xfrm>
        </p:grpSpPr>
        <p:sp>
          <p:nvSpPr>
            <p:cNvPr id="352" name="Google Shape;352;p34"/>
            <p:cNvSpPr/>
            <p:nvPr/>
          </p:nvSpPr>
          <p:spPr>
            <a:xfrm>
              <a:off x="1281298" y="3754362"/>
              <a:ext cx="843600" cy="843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3" name="Google Shape;353;p34"/>
            <p:cNvGrpSpPr/>
            <p:nvPr/>
          </p:nvGrpSpPr>
          <p:grpSpPr>
            <a:xfrm>
              <a:off x="1479089" y="3970504"/>
              <a:ext cx="448020" cy="411291"/>
              <a:chOff x="3992088" y="3334725"/>
              <a:chExt cx="447975" cy="411250"/>
            </a:xfrm>
          </p:grpSpPr>
          <p:sp>
            <p:nvSpPr>
              <p:cNvPr id="354" name="Google Shape;354;p34"/>
              <p:cNvSpPr/>
              <p:nvPr/>
            </p:nvSpPr>
            <p:spPr>
              <a:xfrm>
                <a:off x="3992088" y="3334725"/>
                <a:ext cx="447975" cy="411250"/>
              </a:xfrm>
              <a:custGeom>
                <a:avLst/>
                <a:gdLst/>
                <a:ahLst/>
                <a:cxnLst/>
                <a:rect l="l" t="t" r="r" b="b"/>
                <a:pathLst>
                  <a:path w="17919" h="16450" extrusionOk="0">
                    <a:moveTo>
                      <a:pt x="5891" y="1049"/>
                    </a:moveTo>
                    <a:lnTo>
                      <a:pt x="7832" y="3321"/>
                    </a:lnTo>
                    <a:cubicBezTo>
                      <a:pt x="7919" y="3444"/>
                      <a:pt x="8077" y="3496"/>
                      <a:pt x="8234" y="3514"/>
                    </a:cubicBezTo>
                    <a:lnTo>
                      <a:pt x="16870" y="3514"/>
                    </a:lnTo>
                    <a:lnTo>
                      <a:pt x="16870" y="4912"/>
                    </a:lnTo>
                    <a:lnTo>
                      <a:pt x="1049" y="4912"/>
                    </a:lnTo>
                    <a:lnTo>
                      <a:pt x="1049" y="1049"/>
                    </a:lnTo>
                    <a:close/>
                    <a:moveTo>
                      <a:pt x="16870" y="5961"/>
                    </a:moveTo>
                    <a:lnTo>
                      <a:pt x="16870" y="15401"/>
                    </a:lnTo>
                    <a:lnTo>
                      <a:pt x="1049" y="15401"/>
                    </a:lnTo>
                    <a:lnTo>
                      <a:pt x="1049" y="5961"/>
                    </a:lnTo>
                    <a:close/>
                    <a:moveTo>
                      <a:pt x="525" y="0"/>
                    </a:moveTo>
                    <a:cubicBezTo>
                      <a:pt x="227" y="0"/>
                      <a:pt x="0" y="227"/>
                      <a:pt x="0" y="524"/>
                    </a:cubicBezTo>
                    <a:lnTo>
                      <a:pt x="0" y="15925"/>
                    </a:lnTo>
                    <a:cubicBezTo>
                      <a:pt x="0" y="16205"/>
                      <a:pt x="227" y="16450"/>
                      <a:pt x="525" y="16450"/>
                    </a:cubicBezTo>
                    <a:lnTo>
                      <a:pt x="17394" y="16450"/>
                    </a:lnTo>
                    <a:cubicBezTo>
                      <a:pt x="17691" y="16450"/>
                      <a:pt x="17919" y="16205"/>
                      <a:pt x="17919" y="15925"/>
                    </a:cubicBezTo>
                    <a:lnTo>
                      <a:pt x="17919" y="2972"/>
                    </a:lnTo>
                    <a:cubicBezTo>
                      <a:pt x="17919" y="2692"/>
                      <a:pt x="17691" y="2447"/>
                      <a:pt x="17394" y="2447"/>
                    </a:cubicBezTo>
                    <a:lnTo>
                      <a:pt x="8461" y="2447"/>
                    </a:lnTo>
                    <a:lnTo>
                      <a:pt x="6521" y="192"/>
                    </a:lnTo>
                    <a:cubicBezTo>
                      <a:pt x="6416" y="70"/>
                      <a:pt x="6276" y="0"/>
                      <a:pt x="61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4"/>
              <p:cNvSpPr/>
              <p:nvPr/>
            </p:nvSpPr>
            <p:spPr>
              <a:xfrm>
                <a:off x="4064188" y="3509700"/>
                <a:ext cx="286275" cy="183850"/>
              </a:xfrm>
              <a:custGeom>
                <a:avLst/>
                <a:gdLst/>
                <a:ahLst/>
                <a:cxnLst/>
                <a:rect l="l" t="t" r="r" b="b"/>
                <a:pathLst>
                  <a:path w="11451" h="7354" extrusionOk="0">
                    <a:moveTo>
                      <a:pt x="4307" y="1052"/>
                    </a:moveTo>
                    <a:cubicBezTo>
                      <a:pt x="4717" y="1052"/>
                      <a:pt x="5135" y="1206"/>
                      <a:pt x="5472" y="1549"/>
                    </a:cubicBezTo>
                    <a:cubicBezTo>
                      <a:pt x="5139" y="1936"/>
                      <a:pt x="5477" y="2425"/>
                      <a:pt x="5874" y="2425"/>
                    </a:cubicBezTo>
                    <a:cubicBezTo>
                      <a:pt x="5997" y="2425"/>
                      <a:pt x="6125" y="2378"/>
                      <a:pt x="6241" y="2266"/>
                    </a:cubicBezTo>
                    <a:cubicBezTo>
                      <a:pt x="6294" y="2196"/>
                      <a:pt x="6381" y="2144"/>
                      <a:pt x="6451" y="2091"/>
                    </a:cubicBezTo>
                    <a:lnTo>
                      <a:pt x="6469" y="2074"/>
                    </a:lnTo>
                    <a:cubicBezTo>
                      <a:pt x="6714" y="1921"/>
                      <a:pt x="6975" y="1852"/>
                      <a:pt x="7228" y="1852"/>
                    </a:cubicBezTo>
                    <a:cubicBezTo>
                      <a:pt x="8077" y="1852"/>
                      <a:pt x="8842" y="2622"/>
                      <a:pt x="8654" y="3577"/>
                    </a:cubicBezTo>
                    <a:cubicBezTo>
                      <a:pt x="8584" y="3909"/>
                      <a:pt x="8846" y="4207"/>
                      <a:pt x="9178" y="4207"/>
                    </a:cubicBezTo>
                    <a:lnTo>
                      <a:pt x="9213" y="4207"/>
                    </a:lnTo>
                    <a:cubicBezTo>
                      <a:pt x="10559" y="4276"/>
                      <a:pt x="10542" y="6252"/>
                      <a:pt x="9213" y="6304"/>
                    </a:cubicBezTo>
                    <a:lnTo>
                      <a:pt x="3130" y="6304"/>
                    </a:lnTo>
                    <a:cubicBezTo>
                      <a:pt x="2081" y="6304"/>
                      <a:pt x="1504" y="5116"/>
                      <a:pt x="2133" y="4294"/>
                    </a:cubicBezTo>
                    <a:lnTo>
                      <a:pt x="2133" y="4294"/>
                    </a:lnTo>
                    <a:cubicBezTo>
                      <a:pt x="2221" y="4399"/>
                      <a:pt x="2308" y="4504"/>
                      <a:pt x="2395" y="4591"/>
                    </a:cubicBezTo>
                    <a:cubicBezTo>
                      <a:pt x="2500" y="4696"/>
                      <a:pt x="2636" y="4748"/>
                      <a:pt x="2771" y="4748"/>
                    </a:cubicBezTo>
                    <a:cubicBezTo>
                      <a:pt x="2907" y="4748"/>
                      <a:pt x="3042" y="4696"/>
                      <a:pt x="3147" y="4591"/>
                    </a:cubicBezTo>
                    <a:cubicBezTo>
                      <a:pt x="3357" y="4399"/>
                      <a:pt x="3357" y="4067"/>
                      <a:pt x="3147" y="3857"/>
                    </a:cubicBezTo>
                    <a:cubicBezTo>
                      <a:pt x="2833" y="3542"/>
                      <a:pt x="2658" y="3123"/>
                      <a:pt x="2658" y="2703"/>
                    </a:cubicBezTo>
                    <a:cubicBezTo>
                      <a:pt x="2658" y="1703"/>
                      <a:pt x="3465" y="1052"/>
                      <a:pt x="4307" y="1052"/>
                    </a:cubicBezTo>
                    <a:close/>
                    <a:moveTo>
                      <a:pt x="4326" y="0"/>
                    </a:moveTo>
                    <a:cubicBezTo>
                      <a:pt x="2946" y="0"/>
                      <a:pt x="1609" y="1052"/>
                      <a:pt x="1609" y="2686"/>
                    </a:cubicBezTo>
                    <a:cubicBezTo>
                      <a:pt x="1609" y="2895"/>
                      <a:pt x="1626" y="3088"/>
                      <a:pt x="1679" y="3280"/>
                    </a:cubicBezTo>
                    <a:cubicBezTo>
                      <a:pt x="1" y="4644"/>
                      <a:pt x="962" y="7353"/>
                      <a:pt x="3130" y="7353"/>
                    </a:cubicBezTo>
                    <a:lnTo>
                      <a:pt x="9231" y="7353"/>
                    </a:lnTo>
                    <a:cubicBezTo>
                      <a:pt x="10280" y="7353"/>
                      <a:pt x="11171" y="6566"/>
                      <a:pt x="11311" y="5518"/>
                    </a:cubicBezTo>
                    <a:cubicBezTo>
                      <a:pt x="11451" y="4469"/>
                      <a:pt x="10769" y="3490"/>
                      <a:pt x="9755" y="3228"/>
                    </a:cubicBezTo>
                    <a:cubicBezTo>
                      <a:pt x="9712" y="1817"/>
                      <a:pt x="8554" y="789"/>
                      <a:pt x="7256" y="789"/>
                    </a:cubicBezTo>
                    <a:cubicBezTo>
                      <a:pt x="6962" y="789"/>
                      <a:pt x="6661" y="842"/>
                      <a:pt x="6364" y="955"/>
                    </a:cubicBezTo>
                    <a:cubicBezTo>
                      <a:pt x="5801" y="295"/>
                      <a:pt x="5057" y="0"/>
                      <a:pt x="43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357" name="Google Shape;357;p34"/>
          <p:cNvCxnSpPr/>
          <p:nvPr/>
        </p:nvCxnSpPr>
        <p:spPr>
          <a:xfrm>
            <a:off x="2079650" y="3754950"/>
            <a:ext cx="4984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8" name="Google Shape;358;p34"/>
          <p:cNvSpPr txBox="1"/>
          <p:nvPr/>
        </p:nvSpPr>
        <p:spPr>
          <a:xfrm rot="540184">
            <a:off x="201240" y="4284765"/>
            <a:ext cx="2055119" cy="4382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1"/>
                </a:solidFill>
                <a:latin typeface="Jost SemiBold"/>
                <a:ea typeface="Jost SemiBold"/>
                <a:cs typeface="Jost SemiBold"/>
                <a:sym typeface="Jost SemiBold"/>
              </a:rPr>
              <a:t>Computing</a:t>
            </a:r>
            <a:endParaRPr sz="1900">
              <a:solidFill>
                <a:schemeClr val="accent1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359" name="Google Shape;359;p34"/>
          <p:cNvGrpSpPr/>
          <p:nvPr/>
        </p:nvGrpSpPr>
        <p:grpSpPr>
          <a:xfrm rot="-542697">
            <a:off x="229023" y="2492446"/>
            <a:ext cx="1149954" cy="1149954"/>
            <a:chOff x="437712" y="2714237"/>
            <a:chExt cx="843600" cy="843600"/>
          </a:xfrm>
        </p:grpSpPr>
        <p:sp>
          <p:nvSpPr>
            <p:cNvPr id="360" name="Google Shape;360;p34"/>
            <p:cNvSpPr/>
            <p:nvPr/>
          </p:nvSpPr>
          <p:spPr>
            <a:xfrm>
              <a:off x="437712" y="2714237"/>
              <a:ext cx="843600" cy="843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" name="Google Shape;361;p34"/>
            <p:cNvGrpSpPr/>
            <p:nvPr/>
          </p:nvGrpSpPr>
          <p:grpSpPr>
            <a:xfrm>
              <a:off x="638527" y="2933188"/>
              <a:ext cx="441927" cy="405698"/>
              <a:chOff x="4735038" y="3334725"/>
              <a:chExt cx="447975" cy="411250"/>
            </a:xfrm>
          </p:grpSpPr>
          <p:sp>
            <p:nvSpPr>
              <p:cNvPr id="362" name="Google Shape;362;p34"/>
              <p:cNvSpPr/>
              <p:nvPr/>
            </p:nvSpPr>
            <p:spPr>
              <a:xfrm>
                <a:off x="4735038" y="3334725"/>
                <a:ext cx="447975" cy="411250"/>
              </a:xfrm>
              <a:custGeom>
                <a:avLst/>
                <a:gdLst/>
                <a:ahLst/>
                <a:cxnLst/>
                <a:rect l="l" t="t" r="r" b="b"/>
                <a:pathLst>
                  <a:path w="17919" h="16450" extrusionOk="0">
                    <a:moveTo>
                      <a:pt x="5892" y="1049"/>
                    </a:moveTo>
                    <a:lnTo>
                      <a:pt x="7832" y="3321"/>
                    </a:lnTo>
                    <a:cubicBezTo>
                      <a:pt x="7919" y="3444"/>
                      <a:pt x="8077" y="3496"/>
                      <a:pt x="8234" y="3514"/>
                    </a:cubicBezTo>
                    <a:lnTo>
                      <a:pt x="16870" y="3514"/>
                    </a:lnTo>
                    <a:lnTo>
                      <a:pt x="16870" y="4912"/>
                    </a:lnTo>
                    <a:lnTo>
                      <a:pt x="1049" y="4912"/>
                    </a:lnTo>
                    <a:lnTo>
                      <a:pt x="1049" y="1049"/>
                    </a:lnTo>
                    <a:close/>
                    <a:moveTo>
                      <a:pt x="16870" y="5961"/>
                    </a:moveTo>
                    <a:lnTo>
                      <a:pt x="16870" y="15401"/>
                    </a:lnTo>
                    <a:lnTo>
                      <a:pt x="1049" y="15401"/>
                    </a:lnTo>
                    <a:lnTo>
                      <a:pt x="1049" y="5961"/>
                    </a:lnTo>
                    <a:close/>
                    <a:moveTo>
                      <a:pt x="525" y="0"/>
                    </a:moveTo>
                    <a:cubicBezTo>
                      <a:pt x="228" y="0"/>
                      <a:pt x="0" y="227"/>
                      <a:pt x="0" y="524"/>
                    </a:cubicBezTo>
                    <a:lnTo>
                      <a:pt x="0" y="15925"/>
                    </a:lnTo>
                    <a:cubicBezTo>
                      <a:pt x="0" y="16205"/>
                      <a:pt x="228" y="16450"/>
                      <a:pt x="525" y="16450"/>
                    </a:cubicBezTo>
                    <a:lnTo>
                      <a:pt x="17394" y="16450"/>
                    </a:lnTo>
                    <a:cubicBezTo>
                      <a:pt x="17692" y="16450"/>
                      <a:pt x="17919" y="16205"/>
                      <a:pt x="17919" y="15925"/>
                    </a:cubicBezTo>
                    <a:lnTo>
                      <a:pt x="17919" y="2972"/>
                    </a:lnTo>
                    <a:cubicBezTo>
                      <a:pt x="17919" y="2692"/>
                      <a:pt x="17692" y="2447"/>
                      <a:pt x="17394" y="2447"/>
                    </a:cubicBezTo>
                    <a:lnTo>
                      <a:pt x="8461" y="2447"/>
                    </a:lnTo>
                    <a:lnTo>
                      <a:pt x="6521" y="192"/>
                    </a:lnTo>
                    <a:cubicBezTo>
                      <a:pt x="6416" y="70"/>
                      <a:pt x="6276" y="0"/>
                      <a:pt x="61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4"/>
              <p:cNvSpPr/>
              <p:nvPr/>
            </p:nvSpPr>
            <p:spPr>
              <a:xfrm>
                <a:off x="4867013" y="3509975"/>
                <a:ext cx="184025" cy="183575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7343" extrusionOk="0">
                    <a:moveTo>
                      <a:pt x="3682" y="1043"/>
                    </a:moveTo>
                    <a:cubicBezTo>
                      <a:pt x="3938" y="1043"/>
                      <a:pt x="4197" y="1137"/>
                      <a:pt x="4406" y="1346"/>
                    </a:cubicBezTo>
                    <a:cubicBezTo>
                      <a:pt x="5070" y="2010"/>
                      <a:pt x="4598" y="3147"/>
                      <a:pt x="3672" y="3147"/>
                    </a:cubicBezTo>
                    <a:cubicBezTo>
                      <a:pt x="3095" y="3147"/>
                      <a:pt x="2623" y="2675"/>
                      <a:pt x="2623" y="2098"/>
                    </a:cubicBezTo>
                    <a:cubicBezTo>
                      <a:pt x="2623" y="1458"/>
                      <a:pt x="3144" y="1043"/>
                      <a:pt x="3682" y="1043"/>
                    </a:cubicBezTo>
                    <a:close/>
                    <a:moveTo>
                      <a:pt x="3672" y="4178"/>
                    </a:moveTo>
                    <a:cubicBezTo>
                      <a:pt x="4913" y="4178"/>
                      <a:pt x="5997" y="5070"/>
                      <a:pt x="6242" y="6293"/>
                    </a:cubicBezTo>
                    <a:lnTo>
                      <a:pt x="1102" y="6293"/>
                    </a:lnTo>
                    <a:cubicBezTo>
                      <a:pt x="1329" y="5070"/>
                      <a:pt x="2413" y="4178"/>
                      <a:pt x="3672" y="4178"/>
                    </a:cubicBezTo>
                    <a:close/>
                    <a:moveTo>
                      <a:pt x="3689" y="0"/>
                    </a:moveTo>
                    <a:cubicBezTo>
                      <a:pt x="1871" y="0"/>
                      <a:pt x="910" y="2133"/>
                      <a:pt x="2116" y="3496"/>
                    </a:cubicBezTo>
                    <a:cubicBezTo>
                      <a:pt x="822" y="4108"/>
                      <a:pt x="1" y="5402"/>
                      <a:pt x="1" y="6818"/>
                    </a:cubicBezTo>
                    <a:cubicBezTo>
                      <a:pt x="1" y="7115"/>
                      <a:pt x="246" y="7342"/>
                      <a:pt x="525" y="7342"/>
                    </a:cubicBezTo>
                    <a:lnTo>
                      <a:pt x="6836" y="7342"/>
                    </a:lnTo>
                    <a:cubicBezTo>
                      <a:pt x="7116" y="7342"/>
                      <a:pt x="7360" y="7115"/>
                      <a:pt x="7360" y="6818"/>
                    </a:cubicBezTo>
                    <a:cubicBezTo>
                      <a:pt x="7360" y="5402"/>
                      <a:pt x="6539" y="4108"/>
                      <a:pt x="5245" y="3496"/>
                    </a:cubicBezTo>
                    <a:cubicBezTo>
                      <a:pt x="6451" y="2133"/>
                      <a:pt x="5490" y="0"/>
                      <a:pt x="3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4" name="Google Shape;364;p34"/>
          <p:cNvGrpSpPr/>
          <p:nvPr/>
        </p:nvGrpSpPr>
        <p:grpSpPr>
          <a:xfrm rot="-672116">
            <a:off x="7519039" y="479742"/>
            <a:ext cx="1149884" cy="1149884"/>
            <a:chOff x="7403523" y="426396"/>
            <a:chExt cx="843600" cy="843600"/>
          </a:xfrm>
        </p:grpSpPr>
        <p:sp>
          <p:nvSpPr>
            <p:cNvPr id="365" name="Google Shape;365;p34"/>
            <p:cNvSpPr/>
            <p:nvPr/>
          </p:nvSpPr>
          <p:spPr>
            <a:xfrm>
              <a:off x="7403523" y="426396"/>
              <a:ext cx="843600" cy="843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6" name="Google Shape;366;p34"/>
            <p:cNvGrpSpPr/>
            <p:nvPr/>
          </p:nvGrpSpPr>
          <p:grpSpPr>
            <a:xfrm>
              <a:off x="7587566" y="627090"/>
              <a:ext cx="475519" cy="442228"/>
              <a:chOff x="6189038" y="2623325"/>
              <a:chExt cx="482075" cy="448325"/>
            </a:xfrm>
          </p:grpSpPr>
          <p:sp>
            <p:nvSpPr>
              <p:cNvPr id="367" name="Google Shape;367;p34"/>
              <p:cNvSpPr/>
              <p:nvPr/>
            </p:nvSpPr>
            <p:spPr>
              <a:xfrm>
                <a:off x="6189038" y="2623325"/>
                <a:ext cx="482075" cy="448325"/>
              </a:xfrm>
              <a:custGeom>
                <a:avLst/>
                <a:gdLst/>
                <a:ahLst/>
                <a:cxnLst/>
                <a:rect l="l" t="t" r="r" b="b"/>
                <a:pathLst>
                  <a:path w="19283" h="17933" extrusionOk="0">
                    <a:moveTo>
                      <a:pt x="7079" y="1051"/>
                    </a:moveTo>
                    <a:cubicBezTo>
                      <a:pt x="8087" y="1051"/>
                      <a:pt x="9078" y="1511"/>
                      <a:pt x="9720" y="2357"/>
                    </a:cubicBezTo>
                    <a:cubicBezTo>
                      <a:pt x="9651" y="2426"/>
                      <a:pt x="9563" y="2496"/>
                      <a:pt x="9493" y="2584"/>
                    </a:cubicBezTo>
                    <a:cubicBezTo>
                      <a:pt x="9102" y="2961"/>
                      <a:pt x="9460" y="3495"/>
                      <a:pt x="9876" y="3495"/>
                    </a:cubicBezTo>
                    <a:cubicBezTo>
                      <a:pt x="10000" y="3495"/>
                      <a:pt x="10129" y="3448"/>
                      <a:pt x="10245" y="3335"/>
                    </a:cubicBezTo>
                    <a:cubicBezTo>
                      <a:pt x="10385" y="3178"/>
                      <a:pt x="10560" y="3056"/>
                      <a:pt x="10734" y="2933"/>
                    </a:cubicBezTo>
                    <a:cubicBezTo>
                      <a:pt x="11247" y="2598"/>
                      <a:pt x="11803" y="2446"/>
                      <a:pt x="12345" y="2446"/>
                    </a:cubicBezTo>
                    <a:cubicBezTo>
                      <a:pt x="13893" y="2446"/>
                      <a:pt x="15327" y="3685"/>
                      <a:pt x="15314" y="5433"/>
                    </a:cubicBezTo>
                    <a:cubicBezTo>
                      <a:pt x="15314" y="5626"/>
                      <a:pt x="15297" y="5835"/>
                      <a:pt x="15262" y="6028"/>
                    </a:cubicBezTo>
                    <a:cubicBezTo>
                      <a:pt x="15197" y="6353"/>
                      <a:pt x="15449" y="6662"/>
                      <a:pt x="15780" y="6662"/>
                    </a:cubicBezTo>
                    <a:cubicBezTo>
                      <a:pt x="15805" y="6662"/>
                      <a:pt x="15831" y="6661"/>
                      <a:pt x="15856" y="6657"/>
                    </a:cubicBezTo>
                    <a:cubicBezTo>
                      <a:pt x="17098" y="6657"/>
                      <a:pt x="18129" y="7671"/>
                      <a:pt x="18129" y="8929"/>
                    </a:cubicBezTo>
                    <a:cubicBezTo>
                      <a:pt x="18129" y="10188"/>
                      <a:pt x="17098" y="11202"/>
                      <a:pt x="15856" y="11202"/>
                    </a:cubicBezTo>
                    <a:lnTo>
                      <a:pt x="15664" y="11202"/>
                    </a:lnTo>
                    <a:lnTo>
                      <a:pt x="15664" y="8999"/>
                    </a:lnTo>
                    <a:cubicBezTo>
                      <a:pt x="15664" y="8702"/>
                      <a:pt x="15419" y="8475"/>
                      <a:pt x="15140" y="8475"/>
                    </a:cubicBezTo>
                    <a:lnTo>
                      <a:pt x="5333" y="8475"/>
                    </a:lnTo>
                    <a:cubicBezTo>
                      <a:pt x="5053" y="8475"/>
                      <a:pt x="4808" y="8702"/>
                      <a:pt x="4808" y="8999"/>
                    </a:cubicBezTo>
                    <a:lnTo>
                      <a:pt x="4808" y="11202"/>
                    </a:lnTo>
                    <a:cubicBezTo>
                      <a:pt x="2448" y="11045"/>
                      <a:pt x="1487" y="8090"/>
                      <a:pt x="3305" y="6570"/>
                    </a:cubicBezTo>
                    <a:lnTo>
                      <a:pt x="3305" y="6570"/>
                    </a:lnTo>
                    <a:cubicBezTo>
                      <a:pt x="3497" y="6902"/>
                      <a:pt x="3724" y="7199"/>
                      <a:pt x="3987" y="7461"/>
                    </a:cubicBezTo>
                    <a:cubicBezTo>
                      <a:pt x="4106" y="7580"/>
                      <a:pt x="4237" y="7630"/>
                      <a:pt x="4362" y="7630"/>
                    </a:cubicBezTo>
                    <a:cubicBezTo>
                      <a:pt x="4771" y="7630"/>
                      <a:pt x="5113" y="7101"/>
                      <a:pt x="4738" y="6727"/>
                    </a:cubicBezTo>
                    <a:cubicBezTo>
                      <a:pt x="4424" y="6412"/>
                      <a:pt x="4161" y="6028"/>
                      <a:pt x="4004" y="5608"/>
                    </a:cubicBezTo>
                    <a:cubicBezTo>
                      <a:pt x="3375" y="4052"/>
                      <a:pt x="4004" y="2304"/>
                      <a:pt x="5455" y="1482"/>
                    </a:cubicBezTo>
                    <a:cubicBezTo>
                      <a:pt x="5964" y="1191"/>
                      <a:pt x="6524" y="1051"/>
                      <a:pt x="7079" y="1051"/>
                    </a:cubicBezTo>
                    <a:close/>
                    <a:moveTo>
                      <a:pt x="14615" y="9524"/>
                    </a:moveTo>
                    <a:lnTo>
                      <a:pt x="14615" y="16027"/>
                    </a:lnTo>
                    <a:lnTo>
                      <a:pt x="12378" y="13545"/>
                    </a:lnTo>
                    <a:cubicBezTo>
                      <a:pt x="12273" y="13440"/>
                      <a:pt x="12133" y="13370"/>
                      <a:pt x="11976" y="13370"/>
                    </a:cubicBezTo>
                    <a:cubicBezTo>
                      <a:pt x="11836" y="13370"/>
                      <a:pt x="11696" y="13440"/>
                      <a:pt x="11591" y="13545"/>
                    </a:cubicBezTo>
                    <a:lnTo>
                      <a:pt x="9808" y="15520"/>
                    </a:lnTo>
                    <a:lnTo>
                      <a:pt x="8497" y="14209"/>
                    </a:lnTo>
                    <a:cubicBezTo>
                      <a:pt x="8392" y="14104"/>
                      <a:pt x="8256" y="14051"/>
                      <a:pt x="8121" y="14051"/>
                    </a:cubicBezTo>
                    <a:cubicBezTo>
                      <a:pt x="7985" y="14051"/>
                      <a:pt x="7850" y="14104"/>
                      <a:pt x="7745" y="14209"/>
                    </a:cubicBezTo>
                    <a:lnTo>
                      <a:pt x="5875" y="16132"/>
                    </a:lnTo>
                    <a:lnTo>
                      <a:pt x="5875" y="9524"/>
                    </a:lnTo>
                    <a:close/>
                    <a:moveTo>
                      <a:pt x="8130" y="15345"/>
                    </a:moveTo>
                    <a:lnTo>
                      <a:pt x="9109" y="16324"/>
                    </a:lnTo>
                    <a:lnTo>
                      <a:pt x="8602" y="16883"/>
                    </a:lnTo>
                    <a:lnTo>
                      <a:pt x="6609" y="16883"/>
                    </a:lnTo>
                    <a:lnTo>
                      <a:pt x="8130" y="15345"/>
                    </a:lnTo>
                    <a:close/>
                    <a:moveTo>
                      <a:pt x="11993" y="14698"/>
                    </a:moveTo>
                    <a:lnTo>
                      <a:pt x="13951" y="16883"/>
                    </a:lnTo>
                    <a:lnTo>
                      <a:pt x="10018" y="16883"/>
                    </a:lnTo>
                    <a:lnTo>
                      <a:pt x="11993" y="14698"/>
                    </a:lnTo>
                    <a:close/>
                    <a:moveTo>
                      <a:pt x="7128" y="1"/>
                    </a:moveTo>
                    <a:cubicBezTo>
                      <a:pt x="4895" y="1"/>
                      <a:pt x="2710" y="1694"/>
                      <a:pt x="2710" y="4384"/>
                    </a:cubicBezTo>
                    <a:cubicBezTo>
                      <a:pt x="2710" y="4786"/>
                      <a:pt x="2763" y="5188"/>
                      <a:pt x="2885" y="5573"/>
                    </a:cubicBezTo>
                    <a:cubicBezTo>
                      <a:pt x="1" y="7583"/>
                      <a:pt x="1312" y="12094"/>
                      <a:pt x="4808" y="12251"/>
                    </a:cubicBezTo>
                    <a:lnTo>
                      <a:pt x="4808" y="17408"/>
                    </a:lnTo>
                    <a:cubicBezTo>
                      <a:pt x="4808" y="17688"/>
                      <a:pt x="5053" y="17932"/>
                      <a:pt x="5333" y="17932"/>
                    </a:cubicBezTo>
                    <a:lnTo>
                      <a:pt x="15140" y="17932"/>
                    </a:lnTo>
                    <a:cubicBezTo>
                      <a:pt x="15419" y="17932"/>
                      <a:pt x="15664" y="17688"/>
                      <a:pt x="15664" y="17408"/>
                    </a:cubicBezTo>
                    <a:lnTo>
                      <a:pt x="15664" y="12251"/>
                    </a:lnTo>
                    <a:lnTo>
                      <a:pt x="15839" y="12251"/>
                    </a:lnTo>
                    <a:cubicBezTo>
                      <a:pt x="17570" y="12251"/>
                      <a:pt x="19003" y="10905"/>
                      <a:pt x="19143" y="9192"/>
                    </a:cubicBezTo>
                    <a:cubicBezTo>
                      <a:pt x="19283" y="7461"/>
                      <a:pt x="18059" y="5905"/>
                      <a:pt x="16363" y="5643"/>
                    </a:cubicBezTo>
                    <a:lnTo>
                      <a:pt x="16363" y="5416"/>
                    </a:lnTo>
                    <a:cubicBezTo>
                      <a:pt x="16350" y="3102"/>
                      <a:pt x="14437" y="1407"/>
                      <a:pt x="12327" y="1407"/>
                    </a:cubicBezTo>
                    <a:cubicBezTo>
                      <a:pt x="11759" y="1407"/>
                      <a:pt x="11176" y="1530"/>
                      <a:pt x="10612" y="1797"/>
                    </a:cubicBezTo>
                    <a:cubicBezTo>
                      <a:pt x="9702" y="556"/>
                      <a:pt x="8407" y="1"/>
                      <a:pt x="7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4"/>
              <p:cNvSpPr/>
              <p:nvPr/>
            </p:nvSpPr>
            <p:spPr>
              <a:xfrm>
                <a:off x="6389638" y="2885650"/>
                <a:ext cx="92250" cy="78925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3157" extrusionOk="0">
                    <a:moveTo>
                      <a:pt x="1592" y="1059"/>
                    </a:moveTo>
                    <a:cubicBezTo>
                      <a:pt x="2046" y="1059"/>
                      <a:pt x="2291" y="1618"/>
                      <a:pt x="1959" y="1950"/>
                    </a:cubicBezTo>
                    <a:cubicBezTo>
                      <a:pt x="1850" y="2059"/>
                      <a:pt x="1715" y="2108"/>
                      <a:pt x="1583" y="2108"/>
                    </a:cubicBezTo>
                    <a:cubicBezTo>
                      <a:pt x="1311" y="2108"/>
                      <a:pt x="1050" y="1901"/>
                      <a:pt x="1050" y="1583"/>
                    </a:cubicBezTo>
                    <a:cubicBezTo>
                      <a:pt x="1050" y="1286"/>
                      <a:pt x="1294" y="1059"/>
                      <a:pt x="1592" y="1059"/>
                    </a:cubicBezTo>
                    <a:close/>
                    <a:moveTo>
                      <a:pt x="1593" y="0"/>
                    </a:moveTo>
                    <a:cubicBezTo>
                      <a:pt x="780" y="0"/>
                      <a:pt x="1" y="635"/>
                      <a:pt x="1" y="1583"/>
                    </a:cubicBezTo>
                    <a:cubicBezTo>
                      <a:pt x="1" y="2457"/>
                      <a:pt x="717" y="3156"/>
                      <a:pt x="1592" y="3156"/>
                    </a:cubicBezTo>
                    <a:cubicBezTo>
                      <a:pt x="2990" y="3156"/>
                      <a:pt x="3689" y="1461"/>
                      <a:pt x="2693" y="464"/>
                    </a:cubicBezTo>
                    <a:cubicBezTo>
                      <a:pt x="2372" y="143"/>
                      <a:pt x="1979" y="0"/>
                      <a:pt x="1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TextBox 19">
            <a:extLst>
              <a:ext uri="{FF2B5EF4-FFF2-40B4-BE49-F238E27FC236}">
                <a16:creationId xmlns:a16="http://schemas.microsoft.com/office/drawing/2014/main" xmlns="" id="{C6E396CA-06D3-4CAD-AAA5-EEA42BFA0311}"/>
              </a:ext>
            </a:extLst>
          </p:cNvPr>
          <p:cNvSpPr txBox="1"/>
          <p:nvPr/>
        </p:nvSpPr>
        <p:spPr>
          <a:xfrm>
            <a:off x="1274806" y="1627354"/>
            <a:ext cx="6522994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GIẢNG HÔM NAY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50"/>
          <p:cNvGrpSpPr/>
          <p:nvPr/>
        </p:nvGrpSpPr>
        <p:grpSpPr>
          <a:xfrm>
            <a:off x="-2074025" y="-1185775"/>
            <a:ext cx="8782925" cy="8653850"/>
            <a:chOff x="-2074025" y="-1185775"/>
            <a:chExt cx="8782925" cy="8653850"/>
          </a:xfrm>
        </p:grpSpPr>
        <p:sp>
          <p:nvSpPr>
            <p:cNvPr id="737" name="Google Shape;737;p50"/>
            <p:cNvSpPr/>
            <p:nvPr/>
          </p:nvSpPr>
          <p:spPr>
            <a:xfrm flipH="1">
              <a:off x="3105300" y="-1185775"/>
              <a:ext cx="3603600" cy="36036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50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0"/>
            <p:cNvSpPr/>
            <p:nvPr/>
          </p:nvSpPr>
          <p:spPr>
            <a:xfrm flipH="1">
              <a:off x="-2074025" y="1099975"/>
              <a:ext cx="6368100" cy="6368100"/>
            </a:xfrm>
            <a:prstGeom prst="ellipse">
              <a:avLst/>
            </a:prstGeom>
            <a:gradFill>
              <a:gsLst>
                <a:gs pos="0">
                  <a:srgbClr val="187498">
                    <a:alpha val="4745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50"/>
          <p:cNvGrpSpPr/>
          <p:nvPr/>
        </p:nvGrpSpPr>
        <p:grpSpPr>
          <a:xfrm rot="-911297">
            <a:off x="6968248" y="2680605"/>
            <a:ext cx="1123835" cy="1123835"/>
            <a:chOff x="6968055" y="2680302"/>
            <a:chExt cx="1123800" cy="1123800"/>
          </a:xfrm>
        </p:grpSpPr>
        <p:sp>
          <p:nvSpPr>
            <p:cNvPr id="741" name="Google Shape;741;p50"/>
            <p:cNvSpPr/>
            <p:nvPr/>
          </p:nvSpPr>
          <p:spPr>
            <a:xfrm>
              <a:off x="6968055" y="2680302"/>
              <a:ext cx="1123800" cy="11238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2" name="Google Shape;742;p50"/>
            <p:cNvGrpSpPr/>
            <p:nvPr/>
          </p:nvGrpSpPr>
          <p:grpSpPr>
            <a:xfrm>
              <a:off x="7222020" y="2952295"/>
              <a:ext cx="615762" cy="579731"/>
              <a:chOff x="1733938" y="3316275"/>
              <a:chExt cx="476375" cy="448500"/>
            </a:xfrm>
          </p:grpSpPr>
          <p:sp>
            <p:nvSpPr>
              <p:cNvPr id="743" name="Google Shape;743;p50"/>
              <p:cNvSpPr/>
              <p:nvPr/>
            </p:nvSpPr>
            <p:spPr>
              <a:xfrm>
                <a:off x="1934513" y="3620275"/>
                <a:ext cx="1053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3473" extrusionOk="0">
                    <a:moveTo>
                      <a:pt x="1431" y="0"/>
                    </a:moveTo>
                    <a:cubicBezTo>
                      <a:pt x="1074" y="0"/>
                      <a:pt x="723" y="378"/>
                      <a:pt x="962" y="797"/>
                    </a:cubicBezTo>
                    <a:lnTo>
                      <a:pt x="1207" y="1217"/>
                    </a:lnTo>
                    <a:lnTo>
                      <a:pt x="700" y="1217"/>
                    </a:lnTo>
                    <a:cubicBezTo>
                      <a:pt x="1" y="1217"/>
                      <a:pt x="1" y="2266"/>
                      <a:pt x="700" y="2266"/>
                    </a:cubicBezTo>
                    <a:lnTo>
                      <a:pt x="1207" y="2266"/>
                    </a:lnTo>
                    <a:lnTo>
                      <a:pt x="962" y="2685"/>
                    </a:lnTo>
                    <a:cubicBezTo>
                      <a:pt x="805" y="2948"/>
                      <a:pt x="893" y="3262"/>
                      <a:pt x="1155" y="3402"/>
                    </a:cubicBezTo>
                    <a:cubicBezTo>
                      <a:pt x="1225" y="3455"/>
                      <a:pt x="1312" y="3472"/>
                      <a:pt x="1399" y="3472"/>
                    </a:cubicBezTo>
                    <a:cubicBezTo>
                      <a:pt x="1592" y="3472"/>
                      <a:pt x="1767" y="3385"/>
                      <a:pt x="1871" y="3210"/>
                    </a:cubicBezTo>
                    <a:lnTo>
                      <a:pt x="2116" y="2790"/>
                    </a:lnTo>
                    <a:lnTo>
                      <a:pt x="2361" y="3210"/>
                    </a:lnTo>
                    <a:cubicBezTo>
                      <a:pt x="2448" y="3385"/>
                      <a:pt x="2623" y="3472"/>
                      <a:pt x="2815" y="3472"/>
                    </a:cubicBezTo>
                    <a:cubicBezTo>
                      <a:pt x="2903" y="3472"/>
                      <a:pt x="2990" y="3455"/>
                      <a:pt x="3078" y="3402"/>
                    </a:cubicBezTo>
                    <a:cubicBezTo>
                      <a:pt x="3322" y="3262"/>
                      <a:pt x="3410" y="2948"/>
                      <a:pt x="3270" y="2685"/>
                    </a:cubicBezTo>
                    <a:lnTo>
                      <a:pt x="3025" y="2266"/>
                    </a:lnTo>
                    <a:lnTo>
                      <a:pt x="3515" y="2266"/>
                    </a:lnTo>
                    <a:cubicBezTo>
                      <a:pt x="4214" y="2266"/>
                      <a:pt x="4214" y="1217"/>
                      <a:pt x="3515" y="1217"/>
                    </a:cubicBezTo>
                    <a:lnTo>
                      <a:pt x="3025" y="1217"/>
                    </a:lnTo>
                    <a:lnTo>
                      <a:pt x="3270" y="797"/>
                    </a:lnTo>
                    <a:cubicBezTo>
                      <a:pt x="3497" y="378"/>
                      <a:pt x="3143" y="0"/>
                      <a:pt x="2790" y="0"/>
                    </a:cubicBezTo>
                    <a:cubicBezTo>
                      <a:pt x="2627" y="0"/>
                      <a:pt x="2466" y="80"/>
                      <a:pt x="2361" y="273"/>
                    </a:cubicBezTo>
                    <a:lnTo>
                      <a:pt x="2116" y="693"/>
                    </a:lnTo>
                    <a:lnTo>
                      <a:pt x="1871" y="273"/>
                    </a:lnTo>
                    <a:cubicBezTo>
                      <a:pt x="1761" y="80"/>
                      <a:pt x="1596" y="0"/>
                      <a:pt x="1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50"/>
              <p:cNvSpPr/>
              <p:nvPr/>
            </p:nvSpPr>
            <p:spPr>
              <a:xfrm>
                <a:off x="1733938" y="3316275"/>
                <a:ext cx="476375" cy="448500"/>
              </a:xfrm>
              <a:custGeom>
                <a:avLst/>
                <a:gdLst/>
                <a:ahLst/>
                <a:cxnLst/>
                <a:rect l="l" t="t" r="r" b="b"/>
                <a:pathLst>
                  <a:path w="19055" h="17940" extrusionOk="0">
                    <a:moveTo>
                      <a:pt x="7010" y="1045"/>
                    </a:moveTo>
                    <a:cubicBezTo>
                      <a:pt x="7965" y="1045"/>
                      <a:pt x="8934" y="1452"/>
                      <a:pt x="9632" y="2364"/>
                    </a:cubicBezTo>
                    <a:cubicBezTo>
                      <a:pt x="9545" y="2434"/>
                      <a:pt x="9475" y="2504"/>
                      <a:pt x="9388" y="2574"/>
                    </a:cubicBezTo>
                    <a:cubicBezTo>
                      <a:pt x="9010" y="2951"/>
                      <a:pt x="9360" y="3484"/>
                      <a:pt x="9773" y="3484"/>
                    </a:cubicBezTo>
                    <a:cubicBezTo>
                      <a:pt x="9895" y="3484"/>
                      <a:pt x="10023" y="3437"/>
                      <a:pt x="10139" y="3325"/>
                    </a:cubicBezTo>
                    <a:cubicBezTo>
                      <a:pt x="10279" y="3168"/>
                      <a:pt x="10436" y="3046"/>
                      <a:pt x="10629" y="2923"/>
                    </a:cubicBezTo>
                    <a:cubicBezTo>
                      <a:pt x="11140" y="2593"/>
                      <a:pt x="11693" y="2443"/>
                      <a:pt x="12232" y="2443"/>
                    </a:cubicBezTo>
                    <a:cubicBezTo>
                      <a:pt x="13778" y="2443"/>
                      <a:pt x="15209" y="3674"/>
                      <a:pt x="15209" y="5423"/>
                    </a:cubicBezTo>
                    <a:cubicBezTo>
                      <a:pt x="15209" y="5633"/>
                      <a:pt x="15191" y="5825"/>
                      <a:pt x="15156" y="6017"/>
                    </a:cubicBezTo>
                    <a:cubicBezTo>
                      <a:pt x="15092" y="6357"/>
                      <a:pt x="15342" y="6652"/>
                      <a:pt x="15657" y="6652"/>
                    </a:cubicBezTo>
                    <a:cubicBezTo>
                      <a:pt x="15682" y="6652"/>
                      <a:pt x="15707" y="6651"/>
                      <a:pt x="15733" y="6647"/>
                    </a:cubicBezTo>
                    <a:cubicBezTo>
                      <a:pt x="16992" y="6647"/>
                      <a:pt x="18023" y="7661"/>
                      <a:pt x="18023" y="8919"/>
                    </a:cubicBezTo>
                    <a:cubicBezTo>
                      <a:pt x="18023" y="10178"/>
                      <a:pt x="16992" y="11192"/>
                      <a:pt x="15733" y="11192"/>
                    </a:cubicBezTo>
                    <a:lnTo>
                      <a:pt x="14370" y="11192"/>
                    </a:lnTo>
                    <a:cubicBezTo>
                      <a:pt x="12936" y="10318"/>
                      <a:pt x="11503" y="9863"/>
                      <a:pt x="10139" y="9863"/>
                    </a:cubicBezTo>
                    <a:cubicBezTo>
                      <a:pt x="8776" y="9863"/>
                      <a:pt x="7325" y="10335"/>
                      <a:pt x="5891" y="11192"/>
                    </a:cubicBezTo>
                    <a:lnTo>
                      <a:pt x="4895" y="11192"/>
                    </a:lnTo>
                    <a:cubicBezTo>
                      <a:pt x="4888" y="11192"/>
                      <a:pt x="4881" y="11192"/>
                      <a:pt x="4874" y="11192"/>
                    </a:cubicBezTo>
                    <a:cubicBezTo>
                      <a:pt x="2424" y="11192"/>
                      <a:pt x="1316" y="8128"/>
                      <a:pt x="3199" y="6559"/>
                    </a:cubicBezTo>
                    <a:lnTo>
                      <a:pt x="3199" y="6559"/>
                    </a:lnTo>
                    <a:cubicBezTo>
                      <a:pt x="3391" y="6891"/>
                      <a:pt x="3619" y="7189"/>
                      <a:pt x="3898" y="7468"/>
                    </a:cubicBezTo>
                    <a:cubicBezTo>
                      <a:pt x="4012" y="7582"/>
                      <a:pt x="4139" y="7630"/>
                      <a:pt x="4261" y="7630"/>
                    </a:cubicBezTo>
                    <a:cubicBezTo>
                      <a:pt x="4663" y="7630"/>
                      <a:pt x="5008" y="7110"/>
                      <a:pt x="4633" y="6734"/>
                    </a:cubicBezTo>
                    <a:cubicBezTo>
                      <a:pt x="4318" y="6402"/>
                      <a:pt x="4073" y="6017"/>
                      <a:pt x="3898" y="5598"/>
                    </a:cubicBezTo>
                    <a:cubicBezTo>
                      <a:pt x="3741" y="5213"/>
                      <a:pt x="3654" y="4794"/>
                      <a:pt x="3654" y="4374"/>
                    </a:cubicBezTo>
                    <a:cubicBezTo>
                      <a:pt x="3654" y="2337"/>
                      <a:pt x="5310" y="1045"/>
                      <a:pt x="7010" y="1045"/>
                    </a:cubicBezTo>
                    <a:close/>
                    <a:moveTo>
                      <a:pt x="6573" y="12031"/>
                    </a:moveTo>
                    <a:cubicBezTo>
                      <a:pt x="5944" y="13202"/>
                      <a:pt x="5944" y="14601"/>
                      <a:pt x="6573" y="15772"/>
                    </a:cubicBezTo>
                    <a:cubicBezTo>
                      <a:pt x="5699" y="15247"/>
                      <a:pt x="4912" y="14618"/>
                      <a:pt x="4196" y="13901"/>
                    </a:cubicBezTo>
                    <a:cubicBezTo>
                      <a:pt x="4912" y="13185"/>
                      <a:pt x="5699" y="12555"/>
                      <a:pt x="6573" y="12031"/>
                    </a:cubicBezTo>
                    <a:close/>
                    <a:moveTo>
                      <a:pt x="13688" y="12031"/>
                    </a:moveTo>
                    <a:lnTo>
                      <a:pt x="13688" y="12031"/>
                    </a:lnTo>
                    <a:cubicBezTo>
                      <a:pt x="14562" y="12538"/>
                      <a:pt x="15349" y="13167"/>
                      <a:pt x="16065" y="13901"/>
                    </a:cubicBezTo>
                    <a:cubicBezTo>
                      <a:pt x="15349" y="14618"/>
                      <a:pt x="14562" y="15247"/>
                      <a:pt x="13688" y="15772"/>
                    </a:cubicBezTo>
                    <a:cubicBezTo>
                      <a:pt x="14317" y="14601"/>
                      <a:pt x="14317" y="13202"/>
                      <a:pt x="13688" y="12031"/>
                    </a:cubicBezTo>
                    <a:close/>
                    <a:moveTo>
                      <a:pt x="10103" y="10912"/>
                    </a:moveTo>
                    <a:cubicBezTo>
                      <a:pt x="11636" y="10912"/>
                      <a:pt x="13111" y="12102"/>
                      <a:pt x="13111" y="13901"/>
                    </a:cubicBezTo>
                    <a:cubicBezTo>
                      <a:pt x="13111" y="15545"/>
                      <a:pt x="11782" y="16873"/>
                      <a:pt x="10139" y="16873"/>
                    </a:cubicBezTo>
                    <a:cubicBezTo>
                      <a:pt x="7482" y="16873"/>
                      <a:pt x="6153" y="13657"/>
                      <a:pt x="8024" y="11786"/>
                    </a:cubicBezTo>
                    <a:cubicBezTo>
                      <a:pt x="8628" y="11182"/>
                      <a:pt x="9372" y="10912"/>
                      <a:pt x="10103" y="10912"/>
                    </a:cubicBezTo>
                    <a:close/>
                    <a:moveTo>
                      <a:pt x="7019" y="0"/>
                    </a:moveTo>
                    <a:cubicBezTo>
                      <a:pt x="4782" y="0"/>
                      <a:pt x="2594" y="1701"/>
                      <a:pt x="2605" y="4392"/>
                    </a:cubicBezTo>
                    <a:cubicBezTo>
                      <a:pt x="2605" y="4794"/>
                      <a:pt x="2657" y="5196"/>
                      <a:pt x="2762" y="5580"/>
                    </a:cubicBezTo>
                    <a:cubicBezTo>
                      <a:pt x="0" y="7521"/>
                      <a:pt x="1101" y="11856"/>
                      <a:pt x="4458" y="12241"/>
                    </a:cubicBezTo>
                    <a:cubicBezTo>
                      <a:pt x="3968" y="12643"/>
                      <a:pt x="3496" y="13080"/>
                      <a:pt x="3077" y="13569"/>
                    </a:cubicBezTo>
                    <a:cubicBezTo>
                      <a:pt x="2902" y="13762"/>
                      <a:pt x="2902" y="14041"/>
                      <a:pt x="3077" y="14251"/>
                    </a:cubicBezTo>
                    <a:cubicBezTo>
                      <a:pt x="3689" y="14933"/>
                      <a:pt x="4370" y="15545"/>
                      <a:pt x="5122" y="16087"/>
                    </a:cubicBezTo>
                    <a:cubicBezTo>
                      <a:pt x="6783" y="17293"/>
                      <a:pt x="8513" y="17940"/>
                      <a:pt x="10122" y="17940"/>
                    </a:cubicBezTo>
                    <a:cubicBezTo>
                      <a:pt x="11730" y="17940"/>
                      <a:pt x="13478" y="17293"/>
                      <a:pt x="15139" y="16087"/>
                    </a:cubicBezTo>
                    <a:cubicBezTo>
                      <a:pt x="15873" y="15545"/>
                      <a:pt x="16555" y="14933"/>
                      <a:pt x="17167" y="14251"/>
                    </a:cubicBezTo>
                    <a:cubicBezTo>
                      <a:pt x="17342" y="14041"/>
                      <a:pt x="17342" y="13762"/>
                      <a:pt x="17167" y="13569"/>
                    </a:cubicBezTo>
                    <a:cubicBezTo>
                      <a:pt x="16747" y="13097"/>
                      <a:pt x="16293" y="12660"/>
                      <a:pt x="15821" y="12258"/>
                    </a:cubicBezTo>
                    <a:cubicBezTo>
                      <a:pt x="17621" y="12206"/>
                      <a:pt x="19055" y="10737"/>
                      <a:pt x="19055" y="8937"/>
                    </a:cubicBezTo>
                    <a:cubicBezTo>
                      <a:pt x="19055" y="7294"/>
                      <a:pt x="17866" y="5912"/>
                      <a:pt x="16258" y="5650"/>
                    </a:cubicBezTo>
                    <a:lnTo>
                      <a:pt x="16258" y="5440"/>
                    </a:lnTo>
                    <a:cubicBezTo>
                      <a:pt x="16244" y="3115"/>
                      <a:pt x="14335" y="1407"/>
                      <a:pt x="12228" y="1407"/>
                    </a:cubicBezTo>
                    <a:cubicBezTo>
                      <a:pt x="11657" y="1407"/>
                      <a:pt x="11072" y="1533"/>
                      <a:pt x="10506" y="1804"/>
                    </a:cubicBezTo>
                    <a:cubicBezTo>
                      <a:pt x="9596" y="557"/>
                      <a:pt x="8300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55FE71-BCFF-4A6D-9578-4E6C5799D499}"/>
              </a:ext>
            </a:extLst>
          </p:cNvPr>
          <p:cNvSpPr/>
          <p:nvPr/>
        </p:nvSpPr>
        <p:spPr>
          <a:xfrm>
            <a:off x="4190999" y="804333"/>
            <a:ext cx="4334933" cy="1606721"/>
          </a:xfrm>
          <a:prstGeom prst="rect">
            <a:avLst/>
          </a:prstGeom>
          <a:solidFill>
            <a:schemeClr val="accent2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sao CSDL phân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đòi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phí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cao hơn?</a:t>
            </a:r>
            <a:endParaRPr lang="vi-VN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5"/>
          <p:cNvSpPr txBox="1">
            <a:spLocks noGrp="1"/>
          </p:cNvSpPr>
          <p:nvPr>
            <p:ph type="title"/>
          </p:nvPr>
        </p:nvSpPr>
        <p:spPr>
          <a:xfrm>
            <a:off x="2726872" y="569617"/>
            <a:ext cx="3690255" cy="40794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a) CSDL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endParaRPr lang="vi-VN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74" name="Google Shape;374;p35"/>
          <p:cNvCxnSpPr/>
          <p:nvPr/>
        </p:nvCxnSpPr>
        <p:spPr>
          <a:xfrm>
            <a:off x="3141450" y="1033750"/>
            <a:ext cx="2861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46D90A-EBF7-4627-B269-F969CADD760D}"/>
              </a:ext>
            </a:extLst>
          </p:cNvPr>
          <p:cNvSpPr txBox="1"/>
          <p:nvPr/>
        </p:nvSpPr>
        <p:spPr>
          <a:xfrm>
            <a:off x="652510" y="2308018"/>
            <a:ext cx="343121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0"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5CC9FC-FB74-4C08-8432-3EF5D3209B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6" t="14153" r="6883" b="38382"/>
          <a:stretch/>
        </p:blipFill>
        <p:spPr>
          <a:xfrm>
            <a:off x="4691849" y="1614696"/>
            <a:ext cx="4080031" cy="290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5"/>
          <p:cNvSpPr txBox="1">
            <a:spLocks noGrp="1"/>
          </p:cNvSpPr>
          <p:nvPr>
            <p:ph type="title"/>
          </p:nvPr>
        </p:nvSpPr>
        <p:spPr>
          <a:xfrm>
            <a:off x="2726872" y="569617"/>
            <a:ext cx="3690255" cy="40794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a) CSDL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endParaRPr lang="vi-VN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74" name="Google Shape;374;p35"/>
          <p:cNvCxnSpPr/>
          <p:nvPr/>
        </p:nvCxnSpPr>
        <p:spPr>
          <a:xfrm>
            <a:off x="3141450" y="1033750"/>
            <a:ext cx="2861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BB5E43E9-F1C8-4C52-BE39-53F996BF8258}"/>
              </a:ext>
            </a:extLst>
          </p:cNvPr>
          <p:cNvCxnSpPr>
            <a:cxnSpLocks/>
          </p:cNvCxnSpPr>
          <p:nvPr/>
        </p:nvCxnSpPr>
        <p:spPr>
          <a:xfrm>
            <a:off x="4572000" y="1553592"/>
            <a:ext cx="0" cy="35155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DDBDF85-8174-4DEC-8683-07A526F53569}"/>
              </a:ext>
            </a:extLst>
          </p:cNvPr>
          <p:cNvSpPr/>
          <p:nvPr/>
        </p:nvSpPr>
        <p:spPr>
          <a:xfrm>
            <a:off x="1288690" y="1597980"/>
            <a:ext cx="1818677" cy="63031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chemeClr val="accent1"/>
                </a:solidFill>
              </a:rPr>
              <a:t>Ưu </a:t>
            </a:r>
            <a:r>
              <a:rPr lang="vi-VN" sz="1800" b="1" dirty="0" err="1">
                <a:solidFill>
                  <a:schemeClr val="accent1"/>
                </a:solidFill>
              </a:rPr>
              <a:t>điểm</a:t>
            </a:r>
            <a:endParaRPr lang="vi-VN" sz="1800" b="1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8CD536-F5A7-4891-A527-28F783529E25}"/>
              </a:ext>
            </a:extLst>
          </p:cNvPr>
          <p:cNvSpPr/>
          <p:nvPr/>
        </p:nvSpPr>
        <p:spPr>
          <a:xfrm>
            <a:off x="6002550" y="1597980"/>
            <a:ext cx="1818677" cy="63031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 err="1">
                <a:solidFill>
                  <a:schemeClr val="accent1"/>
                </a:solidFill>
              </a:rPr>
              <a:t>Nhược</a:t>
            </a:r>
            <a:r>
              <a:rPr lang="vi-VN" sz="1800" b="1" dirty="0">
                <a:solidFill>
                  <a:schemeClr val="accent1"/>
                </a:solidFill>
              </a:rPr>
              <a:t> </a:t>
            </a:r>
            <a:r>
              <a:rPr lang="vi-VN" sz="1800" b="1" dirty="0" err="1">
                <a:solidFill>
                  <a:schemeClr val="accent1"/>
                </a:solidFill>
              </a:rPr>
              <a:t>điểm</a:t>
            </a:r>
            <a:endParaRPr lang="vi-VN" sz="1800" b="1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ADB2CBD-B902-4551-84D5-38EAE821708B}"/>
              </a:ext>
            </a:extLst>
          </p:cNvPr>
          <p:cNvSpPr txBox="1"/>
          <p:nvPr/>
        </p:nvSpPr>
        <p:spPr>
          <a:xfrm>
            <a:off x="519345" y="2744671"/>
            <a:ext cx="3690254" cy="873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135311-A93E-4DC4-A529-C85F8D25209C}"/>
              </a:ext>
            </a:extLst>
          </p:cNvPr>
          <p:cNvSpPr txBox="1"/>
          <p:nvPr/>
        </p:nvSpPr>
        <p:spPr>
          <a:xfrm>
            <a:off x="4934401" y="2744671"/>
            <a:ext cx="3690254" cy="1709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6676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5"/>
          <p:cNvSpPr txBox="1">
            <a:spLocks noGrp="1"/>
          </p:cNvSpPr>
          <p:nvPr>
            <p:ph type="title"/>
          </p:nvPr>
        </p:nvSpPr>
        <p:spPr>
          <a:xfrm>
            <a:off x="2726872" y="241143"/>
            <a:ext cx="3690255" cy="40794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VÍ DỤ</a:t>
            </a:r>
            <a:endParaRPr lang="vi-VN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74" name="Google Shape;374;p35"/>
          <p:cNvCxnSpPr/>
          <p:nvPr/>
        </p:nvCxnSpPr>
        <p:spPr>
          <a:xfrm>
            <a:off x="3141450" y="705276"/>
            <a:ext cx="2861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A55B20-DF34-442E-A0E2-82D64B314247}"/>
              </a:ext>
            </a:extLst>
          </p:cNvPr>
          <p:cNvSpPr txBox="1"/>
          <p:nvPr/>
        </p:nvSpPr>
        <p:spPr>
          <a:xfrm>
            <a:off x="1471744" y="771532"/>
            <a:ext cx="601213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cỡ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 descr="Top 5 hệ thống quản lý học tập - quản lý giáo dục mang lại hiệu quả cao">
            <a:extLst>
              <a:ext uri="{FF2B5EF4-FFF2-40B4-BE49-F238E27FC236}">
                <a16:creationId xmlns:a16="http://schemas.microsoft.com/office/drawing/2014/main" xmlns="" id="{1C5D4BEC-D98D-4BE3-9979-26AC2F5F2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116" y="1766010"/>
            <a:ext cx="5799068" cy="32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6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92540B7-D2AE-4A31-9D3D-216285FA4CCB}"/>
              </a:ext>
            </a:extLst>
          </p:cNvPr>
          <p:cNvSpPr txBox="1"/>
          <p:nvPr/>
        </p:nvSpPr>
        <p:spPr>
          <a:xfrm>
            <a:off x="1254606" y="127041"/>
            <a:ext cx="6903971" cy="873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vé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hoả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ty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sắt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+mj-lt"/>
            </a:endParaRPr>
          </a:p>
        </p:txBody>
      </p:sp>
      <p:pic>
        <p:nvPicPr>
          <p:cNvPr id="1028" name="Picture 4" descr="Vé tàu Tết ế ẩm, giá vẫn đắt ngang ngửa máy bay">
            <a:extLst>
              <a:ext uri="{FF2B5EF4-FFF2-40B4-BE49-F238E27FC236}">
                <a16:creationId xmlns:a16="http://schemas.microsoft.com/office/drawing/2014/main" xmlns="" id="{615F0261-6479-4493-ACF6-DF12835C1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03" y="1091953"/>
            <a:ext cx="7149006" cy="39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90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1" name="Google Shape;381;p36"/>
          <p:cNvCxnSpPr/>
          <p:nvPr/>
        </p:nvCxnSpPr>
        <p:spPr>
          <a:xfrm>
            <a:off x="1392300" y="616797"/>
            <a:ext cx="635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373;p35">
            <a:extLst>
              <a:ext uri="{FF2B5EF4-FFF2-40B4-BE49-F238E27FC236}">
                <a16:creationId xmlns:a16="http://schemas.microsoft.com/office/drawing/2014/main" xmlns="" id="{986BBD16-8102-4642-9C9F-34981C81AD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26872" y="143786"/>
            <a:ext cx="3690255" cy="40794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0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CSDL </a:t>
            </a: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phân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endParaRPr lang="vi-VN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4DA6D0-D74C-4056-8712-A0C8F9EA2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0" t="21575" r="41205" b="53398"/>
          <a:stretch/>
        </p:blipFill>
        <p:spPr>
          <a:xfrm>
            <a:off x="4772610" y="1260629"/>
            <a:ext cx="4094751" cy="33735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640A98E-24D6-48CF-A35E-8423E6D0AA35}"/>
              </a:ext>
            </a:extLst>
          </p:cNvPr>
          <p:cNvSpPr txBox="1"/>
          <p:nvPr/>
        </p:nvSpPr>
        <p:spPr>
          <a:xfrm>
            <a:off x="177553" y="751179"/>
            <a:ext cx="4394446" cy="4248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ập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(site)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con.</a:t>
            </a:r>
            <a:endParaRPr lang="vi-VN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7"/>
          <p:cNvSpPr txBox="1"/>
          <p:nvPr/>
        </p:nvSpPr>
        <p:spPr>
          <a:xfrm>
            <a:off x="3688192" y="1902255"/>
            <a:ext cx="203258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vi-VN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sz="1600" dirty="0">
              <a:solidFill>
                <a:schemeClr val="accent1"/>
              </a:solidFill>
              <a:latin typeface="+mj-lt"/>
              <a:ea typeface="Jost"/>
              <a:cs typeface="Jost"/>
              <a:sym typeface="Jost"/>
            </a:endParaRPr>
          </a:p>
        </p:txBody>
      </p:sp>
      <p:cxnSp>
        <p:nvCxnSpPr>
          <p:cNvPr id="648" name="Google Shape;648;p47"/>
          <p:cNvCxnSpPr/>
          <p:nvPr/>
        </p:nvCxnSpPr>
        <p:spPr>
          <a:xfrm>
            <a:off x="3141450" y="1033750"/>
            <a:ext cx="2861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9" name="Google Shape;649;p47"/>
          <p:cNvSpPr/>
          <p:nvPr/>
        </p:nvSpPr>
        <p:spPr>
          <a:xfrm>
            <a:off x="1410122" y="1813366"/>
            <a:ext cx="624300" cy="624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650" name="Google Shape;650;p47"/>
          <p:cNvSpPr txBox="1"/>
          <p:nvPr/>
        </p:nvSpPr>
        <p:spPr>
          <a:xfrm>
            <a:off x="727234" y="2589089"/>
            <a:ext cx="203258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endParaRPr sz="1600" dirty="0">
              <a:solidFill>
                <a:schemeClr val="accent1"/>
              </a:solidFill>
              <a:latin typeface="+mj-lt"/>
              <a:ea typeface="Jost"/>
              <a:cs typeface="Jost"/>
              <a:sym typeface="Jost"/>
            </a:endParaRPr>
          </a:p>
        </p:txBody>
      </p:sp>
      <p:sp>
        <p:nvSpPr>
          <p:cNvPr id="652" name="Google Shape;652;p47"/>
          <p:cNvSpPr/>
          <p:nvPr/>
        </p:nvSpPr>
        <p:spPr>
          <a:xfrm>
            <a:off x="4380207" y="1219340"/>
            <a:ext cx="624300" cy="62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653" name="Google Shape;653;p47"/>
          <p:cNvSpPr/>
          <p:nvPr/>
        </p:nvSpPr>
        <p:spPr>
          <a:xfrm>
            <a:off x="7350320" y="1865943"/>
            <a:ext cx="624300" cy="624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654" name="Google Shape;654;p47"/>
          <p:cNvSpPr txBox="1"/>
          <p:nvPr/>
        </p:nvSpPr>
        <p:spPr>
          <a:xfrm>
            <a:off x="6715175" y="2681128"/>
            <a:ext cx="203258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endParaRPr sz="1600" dirty="0">
              <a:solidFill>
                <a:schemeClr val="accent1"/>
              </a:solidFill>
              <a:latin typeface="+mj-lt"/>
              <a:ea typeface="Jost"/>
              <a:cs typeface="Jost"/>
              <a:sym typeface="Jost"/>
            </a:endParaRPr>
          </a:p>
        </p:txBody>
      </p:sp>
      <p:cxnSp>
        <p:nvCxnSpPr>
          <p:cNvPr id="659" name="Google Shape;659;p47"/>
          <p:cNvCxnSpPr>
            <a:cxnSpLocks/>
            <a:stCxn id="649" idx="6"/>
            <a:endCxn id="652" idx="2"/>
          </p:cNvCxnSpPr>
          <p:nvPr/>
        </p:nvCxnSpPr>
        <p:spPr>
          <a:xfrm flipV="1">
            <a:off x="2034422" y="1531490"/>
            <a:ext cx="2345785" cy="59402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0" name="Google Shape;660;p47"/>
          <p:cNvCxnSpPr>
            <a:stCxn id="652" idx="6"/>
            <a:endCxn id="653" idx="2"/>
          </p:cNvCxnSpPr>
          <p:nvPr/>
        </p:nvCxnSpPr>
        <p:spPr>
          <a:xfrm>
            <a:off x="5004507" y="1531490"/>
            <a:ext cx="2345813" cy="64660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62" name="Google Shape;662;p47"/>
          <p:cNvGrpSpPr/>
          <p:nvPr/>
        </p:nvGrpSpPr>
        <p:grpSpPr>
          <a:xfrm>
            <a:off x="4503112" y="1356295"/>
            <a:ext cx="378490" cy="350391"/>
            <a:chOff x="1729563" y="1929775"/>
            <a:chExt cx="484250" cy="448300"/>
          </a:xfrm>
        </p:grpSpPr>
        <p:sp>
          <p:nvSpPr>
            <p:cNvPr id="663" name="Google Shape;663;p47"/>
            <p:cNvSpPr/>
            <p:nvPr/>
          </p:nvSpPr>
          <p:spPr>
            <a:xfrm>
              <a:off x="1729563" y="1929775"/>
              <a:ext cx="484250" cy="448300"/>
            </a:xfrm>
            <a:custGeom>
              <a:avLst/>
              <a:gdLst/>
              <a:ahLst/>
              <a:cxnLst/>
              <a:rect l="l" t="t" r="r" b="b"/>
              <a:pathLst>
                <a:path w="19370" h="17932" extrusionOk="0">
                  <a:moveTo>
                    <a:pt x="11888" y="8876"/>
                  </a:moveTo>
                  <a:lnTo>
                    <a:pt x="12884" y="9890"/>
                  </a:lnTo>
                  <a:lnTo>
                    <a:pt x="11888" y="9890"/>
                  </a:lnTo>
                  <a:lnTo>
                    <a:pt x="11888" y="8876"/>
                  </a:lnTo>
                  <a:close/>
                  <a:moveTo>
                    <a:pt x="7181" y="1054"/>
                  </a:moveTo>
                  <a:cubicBezTo>
                    <a:pt x="8133" y="1054"/>
                    <a:pt x="9098" y="1462"/>
                    <a:pt x="9790" y="2373"/>
                  </a:cubicBezTo>
                  <a:cubicBezTo>
                    <a:pt x="9720" y="2443"/>
                    <a:pt x="9632" y="2513"/>
                    <a:pt x="9563" y="2601"/>
                  </a:cubicBezTo>
                  <a:cubicBezTo>
                    <a:pt x="9210" y="2980"/>
                    <a:pt x="9551" y="3475"/>
                    <a:pt x="9950" y="3475"/>
                  </a:cubicBezTo>
                  <a:cubicBezTo>
                    <a:pt x="10066" y="3475"/>
                    <a:pt x="10187" y="3433"/>
                    <a:pt x="10297" y="3335"/>
                  </a:cubicBezTo>
                  <a:cubicBezTo>
                    <a:pt x="10454" y="3177"/>
                    <a:pt x="10611" y="3055"/>
                    <a:pt x="10786" y="2933"/>
                  </a:cubicBezTo>
                  <a:cubicBezTo>
                    <a:pt x="11302" y="2602"/>
                    <a:pt x="11858" y="2452"/>
                    <a:pt x="12400" y="2452"/>
                  </a:cubicBezTo>
                  <a:cubicBezTo>
                    <a:pt x="13953" y="2452"/>
                    <a:pt x="15384" y="3683"/>
                    <a:pt x="15384" y="5432"/>
                  </a:cubicBezTo>
                  <a:cubicBezTo>
                    <a:pt x="15384" y="5642"/>
                    <a:pt x="15366" y="5835"/>
                    <a:pt x="15314" y="6044"/>
                  </a:cubicBezTo>
                  <a:cubicBezTo>
                    <a:pt x="15261" y="6359"/>
                    <a:pt x="15506" y="6674"/>
                    <a:pt x="15856" y="6674"/>
                  </a:cubicBezTo>
                  <a:lnTo>
                    <a:pt x="15908" y="6674"/>
                  </a:lnTo>
                  <a:cubicBezTo>
                    <a:pt x="17167" y="6674"/>
                    <a:pt x="18181" y="7688"/>
                    <a:pt x="18181" y="8946"/>
                  </a:cubicBezTo>
                  <a:cubicBezTo>
                    <a:pt x="18181" y="10187"/>
                    <a:pt x="17167" y="11219"/>
                    <a:pt x="15908" y="11219"/>
                  </a:cubicBezTo>
                  <a:lnTo>
                    <a:pt x="14685" y="11219"/>
                  </a:lnTo>
                  <a:lnTo>
                    <a:pt x="14685" y="10415"/>
                  </a:lnTo>
                  <a:cubicBezTo>
                    <a:pt x="14667" y="10275"/>
                    <a:pt x="14615" y="10135"/>
                    <a:pt x="14527" y="10030"/>
                  </a:cubicBezTo>
                  <a:lnTo>
                    <a:pt x="11730" y="7233"/>
                  </a:lnTo>
                  <a:cubicBezTo>
                    <a:pt x="11636" y="7155"/>
                    <a:pt x="11514" y="7090"/>
                    <a:pt x="11402" y="7090"/>
                  </a:cubicBezTo>
                  <a:cubicBezTo>
                    <a:pt x="11389" y="7090"/>
                    <a:pt x="11376" y="7091"/>
                    <a:pt x="11363" y="7093"/>
                  </a:cubicBezTo>
                  <a:lnTo>
                    <a:pt x="6451" y="7093"/>
                  </a:lnTo>
                  <a:cubicBezTo>
                    <a:pt x="6171" y="7093"/>
                    <a:pt x="5926" y="7320"/>
                    <a:pt x="5926" y="7618"/>
                  </a:cubicBezTo>
                  <a:lnTo>
                    <a:pt x="5926" y="11219"/>
                  </a:lnTo>
                  <a:lnTo>
                    <a:pt x="5052" y="11219"/>
                  </a:lnTo>
                  <a:cubicBezTo>
                    <a:pt x="2605" y="11219"/>
                    <a:pt x="1486" y="8160"/>
                    <a:pt x="3374" y="6586"/>
                  </a:cubicBezTo>
                  <a:lnTo>
                    <a:pt x="3374" y="6586"/>
                  </a:lnTo>
                  <a:cubicBezTo>
                    <a:pt x="3566" y="6901"/>
                    <a:pt x="3794" y="7216"/>
                    <a:pt x="4056" y="7478"/>
                  </a:cubicBezTo>
                  <a:cubicBezTo>
                    <a:pt x="4175" y="7597"/>
                    <a:pt x="4306" y="7646"/>
                    <a:pt x="4432" y="7646"/>
                  </a:cubicBezTo>
                  <a:cubicBezTo>
                    <a:pt x="4840" y="7646"/>
                    <a:pt x="5182" y="7118"/>
                    <a:pt x="4808" y="6744"/>
                  </a:cubicBezTo>
                  <a:cubicBezTo>
                    <a:pt x="4493" y="6411"/>
                    <a:pt x="4231" y="6027"/>
                    <a:pt x="4073" y="5607"/>
                  </a:cubicBezTo>
                  <a:cubicBezTo>
                    <a:pt x="3916" y="5223"/>
                    <a:pt x="3829" y="4803"/>
                    <a:pt x="3829" y="4384"/>
                  </a:cubicBezTo>
                  <a:cubicBezTo>
                    <a:pt x="3829" y="2346"/>
                    <a:pt x="5485" y="1054"/>
                    <a:pt x="7181" y="1054"/>
                  </a:cubicBezTo>
                  <a:close/>
                  <a:moveTo>
                    <a:pt x="10839" y="8125"/>
                  </a:moveTo>
                  <a:lnTo>
                    <a:pt x="10839" y="10397"/>
                  </a:lnTo>
                  <a:cubicBezTo>
                    <a:pt x="10821" y="10694"/>
                    <a:pt x="11066" y="10922"/>
                    <a:pt x="11363" y="10922"/>
                  </a:cubicBezTo>
                  <a:lnTo>
                    <a:pt x="13636" y="10922"/>
                  </a:lnTo>
                  <a:lnTo>
                    <a:pt x="13636" y="16883"/>
                  </a:lnTo>
                  <a:lnTo>
                    <a:pt x="6975" y="16883"/>
                  </a:lnTo>
                  <a:lnTo>
                    <a:pt x="6975" y="8125"/>
                  </a:lnTo>
                  <a:close/>
                  <a:moveTo>
                    <a:pt x="7193" y="0"/>
                  </a:moveTo>
                  <a:cubicBezTo>
                    <a:pt x="4956" y="0"/>
                    <a:pt x="2769" y="1693"/>
                    <a:pt x="2780" y="4384"/>
                  </a:cubicBezTo>
                  <a:cubicBezTo>
                    <a:pt x="2780" y="4786"/>
                    <a:pt x="2832" y="5188"/>
                    <a:pt x="2937" y="5572"/>
                  </a:cubicBezTo>
                  <a:cubicBezTo>
                    <a:pt x="0" y="7635"/>
                    <a:pt x="1469" y="12268"/>
                    <a:pt x="5070" y="12268"/>
                  </a:cubicBezTo>
                  <a:lnTo>
                    <a:pt x="5944" y="12268"/>
                  </a:lnTo>
                  <a:lnTo>
                    <a:pt x="5944" y="17407"/>
                  </a:lnTo>
                  <a:cubicBezTo>
                    <a:pt x="5926" y="17704"/>
                    <a:pt x="6171" y="17932"/>
                    <a:pt x="6468" y="17932"/>
                  </a:cubicBezTo>
                  <a:lnTo>
                    <a:pt x="14160" y="17932"/>
                  </a:lnTo>
                  <a:cubicBezTo>
                    <a:pt x="14457" y="17932"/>
                    <a:pt x="14685" y="17704"/>
                    <a:pt x="14685" y="17407"/>
                  </a:cubicBezTo>
                  <a:lnTo>
                    <a:pt x="14685" y="12268"/>
                  </a:lnTo>
                  <a:lnTo>
                    <a:pt x="15908" y="12268"/>
                  </a:lnTo>
                  <a:cubicBezTo>
                    <a:pt x="17639" y="12268"/>
                    <a:pt x="19090" y="10922"/>
                    <a:pt x="19230" y="9191"/>
                  </a:cubicBezTo>
                  <a:cubicBezTo>
                    <a:pt x="19370" y="7460"/>
                    <a:pt x="18146" y="5922"/>
                    <a:pt x="16433" y="5660"/>
                  </a:cubicBezTo>
                  <a:lnTo>
                    <a:pt x="16433" y="5432"/>
                  </a:lnTo>
                  <a:cubicBezTo>
                    <a:pt x="16419" y="3105"/>
                    <a:pt x="14506" y="1406"/>
                    <a:pt x="12395" y="1406"/>
                  </a:cubicBezTo>
                  <a:cubicBezTo>
                    <a:pt x="11827" y="1406"/>
                    <a:pt x="11245" y="1529"/>
                    <a:pt x="10681" y="1796"/>
                  </a:cubicBezTo>
                  <a:cubicBezTo>
                    <a:pt x="9771" y="555"/>
                    <a:pt x="8474" y="0"/>
                    <a:pt x="7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7"/>
            <p:cNvSpPr/>
            <p:nvPr/>
          </p:nvSpPr>
          <p:spPr>
            <a:xfrm>
              <a:off x="1927088" y="2238200"/>
              <a:ext cx="120225" cy="26250"/>
            </a:xfrm>
            <a:custGeom>
              <a:avLst/>
              <a:gdLst/>
              <a:ahLst/>
              <a:cxnLst/>
              <a:rect l="l" t="t" r="r" b="b"/>
              <a:pathLst>
                <a:path w="4809" h="1050" extrusionOk="0">
                  <a:moveTo>
                    <a:pt x="665" y="1"/>
                  </a:moveTo>
                  <a:cubicBezTo>
                    <a:pt x="1" y="36"/>
                    <a:pt x="1" y="997"/>
                    <a:pt x="665" y="1049"/>
                  </a:cubicBezTo>
                  <a:lnTo>
                    <a:pt x="4161" y="1049"/>
                  </a:lnTo>
                  <a:cubicBezTo>
                    <a:pt x="4808" y="997"/>
                    <a:pt x="4808" y="36"/>
                    <a:pt x="4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7"/>
            <p:cNvSpPr/>
            <p:nvPr/>
          </p:nvSpPr>
          <p:spPr>
            <a:xfrm>
              <a:off x="1927088" y="2290650"/>
              <a:ext cx="120225" cy="26250"/>
            </a:xfrm>
            <a:custGeom>
              <a:avLst/>
              <a:gdLst/>
              <a:ahLst/>
              <a:cxnLst/>
              <a:rect l="l" t="t" r="r" b="b"/>
              <a:pathLst>
                <a:path w="4809" h="1050" extrusionOk="0">
                  <a:moveTo>
                    <a:pt x="665" y="0"/>
                  </a:moveTo>
                  <a:cubicBezTo>
                    <a:pt x="1" y="35"/>
                    <a:pt x="1" y="1014"/>
                    <a:pt x="665" y="1049"/>
                  </a:cubicBezTo>
                  <a:lnTo>
                    <a:pt x="4161" y="1049"/>
                  </a:lnTo>
                  <a:cubicBezTo>
                    <a:pt x="4808" y="1014"/>
                    <a:pt x="4808" y="35"/>
                    <a:pt x="4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47"/>
          <p:cNvGrpSpPr/>
          <p:nvPr/>
        </p:nvGrpSpPr>
        <p:grpSpPr>
          <a:xfrm>
            <a:off x="7472199" y="2051533"/>
            <a:ext cx="380542" cy="253121"/>
            <a:chOff x="3992088" y="1299025"/>
            <a:chExt cx="486875" cy="323850"/>
          </a:xfrm>
        </p:grpSpPr>
        <p:sp>
          <p:nvSpPr>
            <p:cNvPr id="667" name="Google Shape;667;p47"/>
            <p:cNvSpPr/>
            <p:nvPr/>
          </p:nvSpPr>
          <p:spPr>
            <a:xfrm>
              <a:off x="3992088" y="1299025"/>
              <a:ext cx="486875" cy="323850"/>
            </a:xfrm>
            <a:custGeom>
              <a:avLst/>
              <a:gdLst/>
              <a:ahLst/>
              <a:cxnLst/>
              <a:rect l="l" t="t" r="r" b="b"/>
              <a:pathLst>
                <a:path w="19475" h="12954" extrusionOk="0">
                  <a:moveTo>
                    <a:pt x="12097" y="1381"/>
                  </a:moveTo>
                  <a:cubicBezTo>
                    <a:pt x="12080" y="1416"/>
                    <a:pt x="12080" y="1451"/>
                    <a:pt x="12062" y="1469"/>
                  </a:cubicBezTo>
                  <a:cubicBezTo>
                    <a:pt x="11940" y="1836"/>
                    <a:pt x="11835" y="2203"/>
                    <a:pt x="11783" y="2570"/>
                  </a:cubicBezTo>
                  <a:lnTo>
                    <a:pt x="10751" y="2570"/>
                  </a:lnTo>
                  <a:cubicBezTo>
                    <a:pt x="11083" y="2063"/>
                    <a:pt x="11555" y="1644"/>
                    <a:pt x="12097" y="1381"/>
                  </a:cubicBezTo>
                  <a:close/>
                  <a:moveTo>
                    <a:pt x="13548" y="1049"/>
                  </a:moveTo>
                  <a:cubicBezTo>
                    <a:pt x="13601" y="1049"/>
                    <a:pt x="13828" y="1224"/>
                    <a:pt x="14055" y="1888"/>
                  </a:cubicBezTo>
                  <a:cubicBezTo>
                    <a:pt x="14143" y="2116"/>
                    <a:pt x="14195" y="2343"/>
                    <a:pt x="14247" y="2570"/>
                  </a:cubicBezTo>
                  <a:lnTo>
                    <a:pt x="12849" y="2570"/>
                  </a:lnTo>
                  <a:cubicBezTo>
                    <a:pt x="12901" y="2343"/>
                    <a:pt x="12954" y="2116"/>
                    <a:pt x="13041" y="1888"/>
                  </a:cubicBezTo>
                  <a:cubicBezTo>
                    <a:pt x="13251" y="1224"/>
                    <a:pt x="13496" y="1067"/>
                    <a:pt x="13548" y="1049"/>
                  </a:cubicBezTo>
                  <a:close/>
                  <a:moveTo>
                    <a:pt x="14999" y="1381"/>
                  </a:moveTo>
                  <a:lnTo>
                    <a:pt x="14999" y="1381"/>
                  </a:lnTo>
                  <a:cubicBezTo>
                    <a:pt x="15541" y="1661"/>
                    <a:pt x="16013" y="2063"/>
                    <a:pt x="16345" y="2570"/>
                  </a:cubicBezTo>
                  <a:lnTo>
                    <a:pt x="15314" y="2570"/>
                  </a:lnTo>
                  <a:cubicBezTo>
                    <a:pt x="15261" y="2203"/>
                    <a:pt x="15156" y="1836"/>
                    <a:pt x="15034" y="1486"/>
                  </a:cubicBezTo>
                  <a:cubicBezTo>
                    <a:pt x="15034" y="1451"/>
                    <a:pt x="15017" y="1416"/>
                    <a:pt x="14999" y="1381"/>
                  </a:cubicBezTo>
                  <a:close/>
                  <a:moveTo>
                    <a:pt x="6993" y="1049"/>
                  </a:moveTo>
                  <a:lnTo>
                    <a:pt x="6993" y="3497"/>
                  </a:lnTo>
                  <a:lnTo>
                    <a:pt x="1049" y="3497"/>
                  </a:lnTo>
                  <a:lnTo>
                    <a:pt x="1049" y="1049"/>
                  </a:lnTo>
                  <a:close/>
                  <a:moveTo>
                    <a:pt x="11643" y="3619"/>
                  </a:moveTo>
                  <a:cubicBezTo>
                    <a:pt x="11625" y="3864"/>
                    <a:pt x="11625" y="4126"/>
                    <a:pt x="11625" y="4371"/>
                  </a:cubicBezTo>
                  <a:cubicBezTo>
                    <a:pt x="11625" y="4633"/>
                    <a:pt x="11625" y="4895"/>
                    <a:pt x="11643" y="5140"/>
                  </a:cubicBezTo>
                  <a:lnTo>
                    <a:pt x="10314" y="5140"/>
                  </a:lnTo>
                  <a:cubicBezTo>
                    <a:pt x="10244" y="4895"/>
                    <a:pt x="10227" y="4633"/>
                    <a:pt x="10227" y="4371"/>
                  </a:cubicBezTo>
                  <a:cubicBezTo>
                    <a:pt x="10227" y="4126"/>
                    <a:pt x="10244" y="3864"/>
                    <a:pt x="10314" y="3619"/>
                  </a:cubicBezTo>
                  <a:close/>
                  <a:moveTo>
                    <a:pt x="14387" y="3619"/>
                  </a:moveTo>
                  <a:cubicBezTo>
                    <a:pt x="14422" y="3864"/>
                    <a:pt x="14422" y="4126"/>
                    <a:pt x="14422" y="4371"/>
                  </a:cubicBezTo>
                  <a:cubicBezTo>
                    <a:pt x="14422" y="4633"/>
                    <a:pt x="14422" y="4895"/>
                    <a:pt x="14387" y="5140"/>
                  </a:cubicBezTo>
                  <a:lnTo>
                    <a:pt x="12709" y="5140"/>
                  </a:lnTo>
                  <a:cubicBezTo>
                    <a:pt x="12692" y="4895"/>
                    <a:pt x="12674" y="4633"/>
                    <a:pt x="12674" y="4371"/>
                  </a:cubicBezTo>
                  <a:cubicBezTo>
                    <a:pt x="12674" y="4126"/>
                    <a:pt x="12674" y="3864"/>
                    <a:pt x="12709" y="3619"/>
                  </a:cubicBezTo>
                  <a:close/>
                  <a:moveTo>
                    <a:pt x="16782" y="3619"/>
                  </a:moveTo>
                  <a:cubicBezTo>
                    <a:pt x="16852" y="3864"/>
                    <a:pt x="16870" y="4126"/>
                    <a:pt x="16870" y="4371"/>
                  </a:cubicBezTo>
                  <a:cubicBezTo>
                    <a:pt x="16870" y="4633"/>
                    <a:pt x="16852" y="4895"/>
                    <a:pt x="16782" y="5140"/>
                  </a:cubicBezTo>
                  <a:lnTo>
                    <a:pt x="15454" y="5140"/>
                  </a:lnTo>
                  <a:cubicBezTo>
                    <a:pt x="15471" y="4895"/>
                    <a:pt x="15471" y="4633"/>
                    <a:pt x="15471" y="4371"/>
                  </a:cubicBezTo>
                  <a:cubicBezTo>
                    <a:pt x="15471" y="4126"/>
                    <a:pt x="15471" y="3864"/>
                    <a:pt x="15454" y="3619"/>
                  </a:cubicBezTo>
                  <a:close/>
                  <a:moveTo>
                    <a:pt x="6993" y="4545"/>
                  </a:moveTo>
                  <a:lnTo>
                    <a:pt x="6993" y="5612"/>
                  </a:lnTo>
                  <a:lnTo>
                    <a:pt x="1049" y="5612"/>
                  </a:lnTo>
                  <a:lnTo>
                    <a:pt x="1049" y="4545"/>
                  </a:lnTo>
                  <a:close/>
                  <a:moveTo>
                    <a:pt x="11783" y="6189"/>
                  </a:moveTo>
                  <a:cubicBezTo>
                    <a:pt x="11835" y="6556"/>
                    <a:pt x="11940" y="6923"/>
                    <a:pt x="12062" y="7273"/>
                  </a:cubicBezTo>
                  <a:cubicBezTo>
                    <a:pt x="12062" y="7308"/>
                    <a:pt x="12080" y="7342"/>
                    <a:pt x="12097" y="7377"/>
                  </a:cubicBezTo>
                  <a:cubicBezTo>
                    <a:pt x="11555" y="7098"/>
                    <a:pt x="11083" y="6696"/>
                    <a:pt x="10751" y="6189"/>
                  </a:cubicBezTo>
                  <a:close/>
                  <a:moveTo>
                    <a:pt x="16328" y="6189"/>
                  </a:moveTo>
                  <a:cubicBezTo>
                    <a:pt x="16013" y="6696"/>
                    <a:pt x="15541" y="7098"/>
                    <a:pt x="14999" y="7377"/>
                  </a:cubicBezTo>
                  <a:cubicBezTo>
                    <a:pt x="14999" y="7342"/>
                    <a:pt x="15017" y="7308"/>
                    <a:pt x="15034" y="7273"/>
                  </a:cubicBezTo>
                  <a:cubicBezTo>
                    <a:pt x="15156" y="6923"/>
                    <a:pt x="15261" y="6556"/>
                    <a:pt x="15314" y="6189"/>
                  </a:cubicBezTo>
                  <a:close/>
                  <a:moveTo>
                    <a:pt x="4633" y="6643"/>
                  </a:moveTo>
                  <a:lnTo>
                    <a:pt x="4790" y="7710"/>
                  </a:lnTo>
                  <a:lnTo>
                    <a:pt x="3234" y="7710"/>
                  </a:lnTo>
                  <a:lnTo>
                    <a:pt x="3409" y="6643"/>
                  </a:lnTo>
                  <a:close/>
                  <a:moveTo>
                    <a:pt x="14247" y="6189"/>
                  </a:moveTo>
                  <a:cubicBezTo>
                    <a:pt x="14195" y="6416"/>
                    <a:pt x="14143" y="6643"/>
                    <a:pt x="14055" y="6870"/>
                  </a:cubicBezTo>
                  <a:cubicBezTo>
                    <a:pt x="13828" y="7535"/>
                    <a:pt x="13601" y="7692"/>
                    <a:pt x="13548" y="7710"/>
                  </a:cubicBezTo>
                  <a:cubicBezTo>
                    <a:pt x="13496" y="7710"/>
                    <a:pt x="13268" y="7535"/>
                    <a:pt x="13041" y="6870"/>
                  </a:cubicBezTo>
                  <a:cubicBezTo>
                    <a:pt x="12954" y="6643"/>
                    <a:pt x="12901" y="6416"/>
                    <a:pt x="12849" y="6189"/>
                  </a:cubicBezTo>
                  <a:close/>
                  <a:moveTo>
                    <a:pt x="16870" y="8758"/>
                  </a:moveTo>
                  <a:lnTo>
                    <a:pt x="16870" y="11888"/>
                  </a:lnTo>
                  <a:lnTo>
                    <a:pt x="1049" y="11888"/>
                  </a:lnTo>
                  <a:lnTo>
                    <a:pt x="1049" y="8758"/>
                  </a:lnTo>
                  <a:close/>
                  <a:moveTo>
                    <a:pt x="525" y="0"/>
                  </a:moveTo>
                  <a:cubicBezTo>
                    <a:pt x="245" y="0"/>
                    <a:pt x="0" y="245"/>
                    <a:pt x="0" y="525"/>
                  </a:cubicBezTo>
                  <a:lnTo>
                    <a:pt x="0" y="6136"/>
                  </a:lnTo>
                  <a:cubicBezTo>
                    <a:pt x="0" y="6416"/>
                    <a:pt x="245" y="6661"/>
                    <a:pt x="525" y="6661"/>
                  </a:cubicBezTo>
                  <a:lnTo>
                    <a:pt x="2360" y="6661"/>
                  </a:lnTo>
                  <a:lnTo>
                    <a:pt x="2185" y="7710"/>
                  </a:lnTo>
                  <a:lnTo>
                    <a:pt x="525" y="7710"/>
                  </a:lnTo>
                  <a:cubicBezTo>
                    <a:pt x="227" y="7710"/>
                    <a:pt x="0" y="7937"/>
                    <a:pt x="0" y="8234"/>
                  </a:cubicBezTo>
                  <a:lnTo>
                    <a:pt x="0" y="12430"/>
                  </a:lnTo>
                  <a:cubicBezTo>
                    <a:pt x="0" y="12709"/>
                    <a:pt x="227" y="12954"/>
                    <a:pt x="525" y="12954"/>
                  </a:cubicBezTo>
                  <a:lnTo>
                    <a:pt x="17394" y="12954"/>
                  </a:lnTo>
                  <a:cubicBezTo>
                    <a:pt x="17691" y="12954"/>
                    <a:pt x="17919" y="12709"/>
                    <a:pt x="17919" y="12430"/>
                  </a:cubicBezTo>
                  <a:lnTo>
                    <a:pt x="17919" y="8234"/>
                  </a:lnTo>
                  <a:cubicBezTo>
                    <a:pt x="17919" y="7937"/>
                    <a:pt x="17691" y="7710"/>
                    <a:pt x="17394" y="7710"/>
                  </a:cubicBezTo>
                  <a:lnTo>
                    <a:pt x="16398" y="7710"/>
                  </a:lnTo>
                  <a:cubicBezTo>
                    <a:pt x="19474" y="5070"/>
                    <a:pt x="17604" y="18"/>
                    <a:pt x="13548" y="18"/>
                  </a:cubicBezTo>
                  <a:cubicBezTo>
                    <a:pt x="9492" y="18"/>
                    <a:pt x="7622" y="5070"/>
                    <a:pt x="10716" y="7710"/>
                  </a:cubicBezTo>
                  <a:lnTo>
                    <a:pt x="5874" y="7710"/>
                  </a:lnTo>
                  <a:lnTo>
                    <a:pt x="5699" y="6661"/>
                  </a:lnTo>
                  <a:lnTo>
                    <a:pt x="7517" y="6661"/>
                  </a:lnTo>
                  <a:cubicBezTo>
                    <a:pt x="7814" y="6661"/>
                    <a:pt x="8059" y="6416"/>
                    <a:pt x="8059" y="6136"/>
                  </a:cubicBezTo>
                  <a:lnTo>
                    <a:pt x="8059" y="525"/>
                  </a:lnTo>
                  <a:cubicBezTo>
                    <a:pt x="8042" y="245"/>
                    <a:pt x="7814" y="0"/>
                    <a:pt x="75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7"/>
            <p:cNvSpPr/>
            <p:nvPr/>
          </p:nvSpPr>
          <p:spPr>
            <a:xfrm>
              <a:off x="4040163" y="1544200"/>
              <a:ext cx="30600" cy="26150"/>
            </a:xfrm>
            <a:custGeom>
              <a:avLst/>
              <a:gdLst/>
              <a:ahLst/>
              <a:cxnLst/>
              <a:rect l="l" t="t" r="r" b="b"/>
              <a:pathLst>
                <a:path w="1224" h="1046" extrusionOk="0">
                  <a:moveTo>
                    <a:pt x="699" y="0"/>
                  </a:moveTo>
                  <a:cubicBezTo>
                    <a:pt x="227" y="0"/>
                    <a:pt x="0" y="560"/>
                    <a:pt x="332" y="892"/>
                  </a:cubicBezTo>
                  <a:cubicBezTo>
                    <a:pt x="439" y="998"/>
                    <a:pt x="569" y="1046"/>
                    <a:pt x="696" y="1046"/>
                  </a:cubicBezTo>
                  <a:cubicBezTo>
                    <a:pt x="966" y="1046"/>
                    <a:pt x="1224" y="834"/>
                    <a:pt x="1224" y="525"/>
                  </a:cubicBezTo>
                  <a:cubicBezTo>
                    <a:pt x="1224" y="228"/>
                    <a:pt x="997" y="0"/>
                    <a:pt x="6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7"/>
            <p:cNvSpPr/>
            <p:nvPr/>
          </p:nvSpPr>
          <p:spPr>
            <a:xfrm>
              <a:off x="4092588" y="1544200"/>
              <a:ext cx="30625" cy="26150"/>
            </a:xfrm>
            <a:custGeom>
              <a:avLst/>
              <a:gdLst/>
              <a:ahLst/>
              <a:cxnLst/>
              <a:rect l="l" t="t" r="r" b="b"/>
              <a:pathLst>
                <a:path w="1225" h="1046" extrusionOk="0">
                  <a:moveTo>
                    <a:pt x="700" y="0"/>
                  </a:moveTo>
                  <a:cubicBezTo>
                    <a:pt x="228" y="0"/>
                    <a:pt x="1" y="560"/>
                    <a:pt x="333" y="892"/>
                  </a:cubicBezTo>
                  <a:cubicBezTo>
                    <a:pt x="439" y="998"/>
                    <a:pt x="569" y="1046"/>
                    <a:pt x="697" y="1046"/>
                  </a:cubicBezTo>
                  <a:cubicBezTo>
                    <a:pt x="966" y="1046"/>
                    <a:pt x="1225" y="834"/>
                    <a:pt x="1225" y="525"/>
                  </a:cubicBezTo>
                  <a:cubicBezTo>
                    <a:pt x="1225" y="228"/>
                    <a:pt x="997" y="0"/>
                    <a:pt x="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7"/>
            <p:cNvSpPr/>
            <p:nvPr/>
          </p:nvSpPr>
          <p:spPr>
            <a:xfrm>
              <a:off x="4256488" y="1544200"/>
              <a:ext cx="134625" cy="26250"/>
            </a:xfrm>
            <a:custGeom>
              <a:avLst/>
              <a:gdLst/>
              <a:ahLst/>
              <a:cxnLst/>
              <a:rect l="l" t="t" r="r" b="b"/>
              <a:pathLst>
                <a:path w="5385" h="1050" extrusionOk="0">
                  <a:moveTo>
                    <a:pt x="525" y="0"/>
                  </a:moveTo>
                  <a:cubicBezTo>
                    <a:pt x="228" y="0"/>
                    <a:pt x="0" y="228"/>
                    <a:pt x="0" y="525"/>
                  </a:cubicBezTo>
                  <a:cubicBezTo>
                    <a:pt x="0" y="804"/>
                    <a:pt x="228" y="1049"/>
                    <a:pt x="525" y="1049"/>
                  </a:cubicBezTo>
                  <a:lnTo>
                    <a:pt x="4720" y="1049"/>
                  </a:lnTo>
                  <a:cubicBezTo>
                    <a:pt x="5385" y="997"/>
                    <a:pt x="5385" y="35"/>
                    <a:pt x="47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47"/>
          <p:cNvGrpSpPr/>
          <p:nvPr/>
        </p:nvGrpSpPr>
        <p:grpSpPr>
          <a:xfrm>
            <a:off x="1570156" y="1964789"/>
            <a:ext cx="350137" cy="321453"/>
            <a:chOff x="2506163" y="1948450"/>
            <a:chExt cx="447975" cy="411275"/>
          </a:xfrm>
        </p:grpSpPr>
        <p:sp>
          <p:nvSpPr>
            <p:cNvPr id="680" name="Google Shape;680;p47"/>
            <p:cNvSpPr/>
            <p:nvPr/>
          </p:nvSpPr>
          <p:spPr>
            <a:xfrm>
              <a:off x="2506163" y="1948450"/>
              <a:ext cx="447975" cy="411275"/>
            </a:xfrm>
            <a:custGeom>
              <a:avLst/>
              <a:gdLst/>
              <a:ahLst/>
              <a:cxnLst/>
              <a:rect l="l" t="t" r="r" b="b"/>
              <a:pathLst>
                <a:path w="17919" h="16451" extrusionOk="0">
                  <a:moveTo>
                    <a:pt x="5892" y="1049"/>
                  </a:moveTo>
                  <a:lnTo>
                    <a:pt x="7832" y="3322"/>
                  </a:lnTo>
                  <a:cubicBezTo>
                    <a:pt x="7920" y="3444"/>
                    <a:pt x="8077" y="3497"/>
                    <a:pt x="8234" y="3497"/>
                  </a:cubicBezTo>
                  <a:lnTo>
                    <a:pt x="16870" y="3497"/>
                  </a:lnTo>
                  <a:lnTo>
                    <a:pt x="16870" y="4895"/>
                  </a:lnTo>
                  <a:lnTo>
                    <a:pt x="1049" y="4895"/>
                  </a:lnTo>
                  <a:lnTo>
                    <a:pt x="1049" y="1049"/>
                  </a:lnTo>
                  <a:close/>
                  <a:moveTo>
                    <a:pt x="16870" y="5944"/>
                  </a:moveTo>
                  <a:lnTo>
                    <a:pt x="16870" y="15401"/>
                  </a:lnTo>
                  <a:lnTo>
                    <a:pt x="1049" y="15401"/>
                  </a:lnTo>
                  <a:lnTo>
                    <a:pt x="1049" y="5944"/>
                  </a:lnTo>
                  <a:close/>
                  <a:moveTo>
                    <a:pt x="525" y="0"/>
                  </a:moveTo>
                  <a:cubicBezTo>
                    <a:pt x="228" y="0"/>
                    <a:pt x="1" y="245"/>
                    <a:pt x="1" y="525"/>
                  </a:cubicBezTo>
                  <a:lnTo>
                    <a:pt x="1" y="15926"/>
                  </a:lnTo>
                  <a:cubicBezTo>
                    <a:pt x="1" y="16223"/>
                    <a:pt x="228" y="16450"/>
                    <a:pt x="525" y="16450"/>
                  </a:cubicBezTo>
                  <a:lnTo>
                    <a:pt x="17394" y="16450"/>
                  </a:lnTo>
                  <a:cubicBezTo>
                    <a:pt x="17692" y="16450"/>
                    <a:pt x="17919" y="16223"/>
                    <a:pt x="17919" y="15926"/>
                  </a:cubicBezTo>
                  <a:lnTo>
                    <a:pt x="17919" y="2972"/>
                  </a:lnTo>
                  <a:cubicBezTo>
                    <a:pt x="17919" y="2693"/>
                    <a:pt x="17692" y="2448"/>
                    <a:pt x="17394" y="2448"/>
                  </a:cubicBezTo>
                  <a:lnTo>
                    <a:pt x="8462" y="2448"/>
                  </a:lnTo>
                  <a:lnTo>
                    <a:pt x="6521" y="193"/>
                  </a:lnTo>
                  <a:cubicBezTo>
                    <a:pt x="6416" y="70"/>
                    <a:pt x="6276" y="0"/>
                    <a:pt x="6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7"/>
            <p:cNvSpPr/>
            <p:nvPr/>
          </p:nvSpPr>
          <p:spPr>
            <a:xfrm>
              <a:off x="2620663" y="2119000"/>
              <a:ext cx="214625" cy="193100"/>
            </a:xfrm>
            <a:custGeom>
              <a:avLst/>
              <a:gdLst/>
              <a:ahLst/>
              <a:cxnLst/>
              <a:rect l="l" t="t" r="r" b="b"/>
              <a:pathLst>
                <a:path w="8585" h="7724" extrusionOk="0">
                  <a:moveTo>
                    <a:pt x="6506" y="1062"/>
                  </a:moveTo>
                  <a:cubicBezTo>
                    <a:pt x="6948" y="1062"/>
                    <a:pt x="7181" y="1627"/>
                    <a:pt x="6853" y="1954"/>
                  </a:cubicBezTo>
                  <a:cubicBezTo>
                    <a:pt x="6747" y="2061"/>
                    <a:pt x="6617" y="2108"/>
                    <a:pt x="6490" y="2108"/>
                  </a:cubicBezTo>
                  <a:cubicBezTo>
                    <a:pt x="6220" y="2108"/>
                    <a:pt x="5962" y="1896"/>
                    <a:pt x="5962" y="1587"/>
                  </a:cubicBezTo>
                  <a:cubicBezTo>
                    <a:pt x="5962" y="1290"/>
                    <a:pt x="6189" y="1063"/>
                    <a:pt x="6486" y="1063"/>
                  </a:cubicBezTo>
                  <a:cubicBezTo>
                    <a:pt x="6493" y="1062"/>
                    <a:pt x="6500" y="1062"/>
                    <a:pt x="6506" y="1062"/>
                  </a:cubicBezTo>
                  <a:close/>
                  <a:moveTo>
                    <a:pt x="1568" y="3322"/>
                  </a:moveTo>
                  <a:cubicBezTo>
                    <a:pt x="1839" y="3322"/>
                    <a:pt x="2098" y="3538"/>
                    <a:pt x="2098" y="3860"/>
                  </a:cubicBezTo>
                  <a:cubicBezTo>
                    <a:pt x="2098" y="4139"/>
                    <a:pt x="1871" y="4384"/>
                    <a:pt x="1574" y="4384"/>
                  </a:cubicBezTo>
                  <a:cubicBezTo>
                    <a:pt x="1102" y="4384"/>
                    <a:pt x="875" y="3807"/>
                    <a:pt x="1207" y="3475"/>
                  </a:cubicBezTo>
                  <a:cubicBezTo>
                    <a:pt x="1313" y="3369"/>
                    <a:pt x="1442" y="3322"/>
                    <a:pt x="1568" y="3322"/>
                  </a:cubicBezTo>
                  <a:close/>
                  <a:moveTo>
                    <a:pt x="6486" y="5608"/>
                  </a:moveTo>
                  <a:cubicBezTo>
                    <a:pt x="6941" y="5608"/>
                    <a:pt x="7186" y="6167"/>
                    <a:pt x="6853" y="6499"/>
                  </a:cubicBezTo>
                  <a:cubicBezTo>
                    <a:pt x="6745" y="6608"/>
                    <a:pt x="6612" y="6657"/>
                    <a:pt x="6482" y="6657"/>
                  </a:cubicBezTo>
                  <a:cubicBezTo>
                    <a:pt x="6215" y="6657"/>
                    <a:pt x="5962" y="6450"/>
                    <a:pt x="5962" y="6132"/>
                  </a:cubicBezTo>
                  <a:cubicBezTo>
                    <a:pt x="5962" y="5835"/>
                    <a:pt x="6189" y="5608"/>
                    <a:pt x="6486" y="5608"/>
                  </a:cubicBezTo>
                  <a:close/>
                  <a:moveTo>
                    <a:pt x="6480" y="0"/>
                  </a:moveTo>
                  <a:cubicBezTo>
                    <a:pt x="5672" y="0"/>
                    <a:pt x="4901" y="630"/>
                    <a:pt x="4913" y="1587"/>
                  </a:cubicBezTo>
                  <a:cubicBezTo>
                    <a:pt x="4895" y="1622"/>
                    <a:pt x="4895" y="1674"/>
                    <a:pt x="4913" y="1727"/>
                  </a:cubicBezTo>
                  <a:lnTo>
                    <a:pt x="2693" y="2758"/>
                  </a:lnTo>
                  <a:cubicBezTo>
                    <a:pt x="2373" y="2427"/>
                    <a:pt x="1974" y="2278"/>
                    <a:pt x="1582" y="2278"/>
                  </a:cubicBezTo>
                  <a:cubicBezTo>
                    <a:pt x="777" y="2278"/>
                    <a:pt x="1" y="2907"/>
                    <a:pt x="1" y="3860"/>
                  </a:cubicBezTo>
                  <a:cubicBezTo>
                    <a:pt x="1" y="4804"/>
                    <a:pt x="782" y="5429"/>
                    <a:pt x="1590" y="5429"/>
                  </a:cubicBezTo>
                  <a:cubicBezTo>
                    <a:pt x="1979" y="5429"/>
                    <a:pt x="2375" y="5285"/>
                    <a:pt x="2693" y="4961"/>
                  </a:cubicBezTo>
                  <a:lnTo>
                    <a:pt x="4913" y="5975"/>
                  </a:lnTo>
                  <a:cubicBezTo>
                    <a:pt x="4895" y="6027"/>
                    <a:pt x="4895" y="6080"/>
                    <a:pt x="4913" y="6132"/>
                  </a:cubicBezTo>
                  <a:cubicBezTo>
                    <a:pt x="4903" y="7137"/>
                    <a:pt x="5700" y="7724"/>
                    <a:pt x="6501" y="7724"/>
                  </a:cubicBezTo>
                  <a:cubicBezTo>
                    <a:pt x="7079" y="7724"/>
                    <a:pt x="7659" y="7418"/>
                    <a:pt x="7937" y="6744"/>
                  </a:cubicBezTo>
                  <a:cubicBezTo>
                    <a:pt x="8420" y="5575"/>
                    <a:pt x="7481" y="4545"/>
                    <a:pt x="6463" y="4545"/>
                  </a:cubicBezTo>
                  <a:cubicBezTo>
                    <a:pt x="6079" y="4545"/>
                    <a:pt x="5685" y="4691"/>
                    <a:pt x="5350" y="5031"/>
                  </a:cubicBezTo>
                  <a:lnTo>
                    <a:pt x="3147" y="4017"/>
                  </a:lnTo>
                  <a:lnTo>
                    <a:pt x="3147" y="3860"/>
                  </a:lnTo>
                  <a:lnTo>
                    <a:pt x="3147" y="3720"/>
                  </a:lnTo>
                  <a:lnTo>
                    <a:pt x="5350" y="2688"/>
                  </a:lnTo>
                  <a:cubicBezTo>
                    <a:pt x="5647" y="2985"/>
                    <a:pt x="6049" y="3160"/>
                    <a:pt x="6486" y="3160"/>
                  </a:cubicBezTo>
                  <a:cubicBezTo>
                    <a:pt x="7885" y="3160"/>
                    <a:pt x="8584" y="1447"/>
                    <a:pt x="7588" y="468"/>
                  </a:cubicBezTo>
                  <a:cubicBezTo>
                    <a:pt x="7265" y="145"/>
                    <a:pt x="6868" y="0"/>
                    <a:pt x="6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47"/>
          <p:cNvSpPr txBox="1"/>
          <p:nvPr/>
        </p:nvSpPr>
        <p:spPr>
          <a:xfrm rot="-457733" flipH="1">
            <a:off x="7801089" y="4184114"/>
            <a:ext cx="1459821" cy="438321"/>
          </a:xfrm>
          <a:prstGeom prst="rect">
            <a:avLst/>
          </a:prstGeom>
          <a:solidFill>
            <a:srgbClr val="F5747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sp>
        <p:nvSpPr>
          <p:cNvPr id="41" name="Google Shape;373;p35">
            <a:extLst>
              <a:ext uri="{FF2B5EF4-FFF2-40B4-BE49-F238E27FC236}">
                <a16:creationId xmlns:a16="http://schemas.microsoft.com/office/drawing/2014/main" xmlns="" id="{B67245B5-C34E-46AE-93B9-9504A1D7BA4D}"/>
              </a:ext>
            </a:extLst>
          </p:cNvPr>
          <p:cNvSpPr txBox="1">
            <a:spLocks/>
          </p:cNvSpPr>
          <p:nvPr/>
        </p:nvSpPr>
        <p:spPr>
          <a:xfrm>
            <a:off x="2652099" y="440216"/>
            <a:ext cx="3690255" cy="407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t SemiBold"/>
              <a:buNone/>
              <a:defRPr sz="3000" b="0" i="0" u="none" strike="noStrike" cap="none">
                <a:solidFill>
                  <a:schemeClr val="accent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vi-VN" sz="20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vi-VN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" grpId="0"/>
      <p:bldP spid="649" grpId="0" animBg="1"/>
      <p:bldP spid="650" grpId="0"/>
      <p:bldP spid="652" grpId="0" animBg="1"/>
      <p:bldP spid="653" grpId="0" animBg="1"/>
      <p:bldP spid="654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4" name="Google Shape;494;p41"/>
          <p:cNvCxnSpPr/>
          <p:nvPr/>
        </p:nvCxnSpPr>
        <p:spPr>
          <a:xfrm>
            <a:off x="1392225" y="1033750"/>
            <a:ext cx="635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5" name="Google Shape;495;p41"/>
          <p:cNvSpPr txBox="1"/>
          <p:nvPr/>
        </p:nvSpPr>
        <p:spPr>
          <a:xfrm rot="-60491">
            <a:off x="3414643" y="1201616"/>
            <a:ext cx="2233546" cy="46537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sp>
        <p:nvSpPr>
          <p:cNvPr id="496" name="Google Shape;496;p41"/>
          <p:cNvSpPr txBox="1"/>
          <p:nvPr/>
        </p:nvSpPr>
        <p:spPr>
          <a:xfrm>
            <a:off x="5639144" y="2874489"/>
            <a:ext cx="30901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8" name="Google Shape;498;p41"/>
          <p:cNvSpPr/>
          <p:nvPr/>
        </p:nvSpPr>
        <p:spPr>
          <a:xfrm>
            <a:off x="6967701" y="2062460"/>
            <a:ext cx="793800" cy="793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Jost"/>
              <a:ea typeface="Jost"/>
              <a:cs typeface="Jost"/>
              <a:sym typeface="Jost"/>
            </a:endParaRPr>
          </a:p>
        </p:txBody>
      </p:sp>
      <p:grpSp>
        <p:nvGrpSpPr>
          <p:cNvPr id="499" name="Google Shape;499;p41"/>
          <p:cNvGrpSpPr/>
          <p:nvPr/>
        </p:nvGrpSpPr>
        <p:grpSpPr>
          <a:xfrm>
            <a:off x="7215551" y="2235310"/>
            <a:ext cx="298075" cy="448100"/>
            <a:chOff x="6295688" y="1929975"/>
            <a:chExt cx="298075" cy="448100"/>
          </a:xfrm>
        </p:grpSpPr>
        <p:sp>
          <p:nvSpPr>
            <p:cNvPr id="500" name="Google Shape;500;p41"/>
            <p:cNvSpPr/>
            <p:nvPr/>
          </p:nvSpPr>
          <p:spPr>
            <a:xfrm>
              <a:off x="6546138" y="1929975"/>
              <a:ext cx="47625" cy="140875"/>
            </a:xfrm>
            <a:custGeom>
              <a:avLst/>
              <a:gdLst/>
              <a:ahLst/>
              <a:cxnLst/>
              <a:rect l="l" t="t" r="r" b="b"/>
              <a:pathLst>
                <a:path w="1905" h="5635" extrusionOk="0">
                  <a:moveTo>
                    <a:pt x="690" y="1"/>
                  </a:moveTo>
                  <a:cubicBezTo>
                    <a:pt x="344" y="1"/>
                    <a:pt x="1" y="341"/>
                    <a:pt x="209" y="757"/>
                  </a:cubicBezTo>
                  <a:cubicBezTo>
                    <a:pt x="838" y="2068"/>
                    <a:pt x="838" y="3589"/>
                    <a:pt x="209" y="4883"/>
                  </a:cubicBezTo>
                  <a:cubicBezTo>
                    <a:pt x="86" y="5145"/>
                    <a:pt x="191" y="5459"/>
                    <a:pt x="454" y="5582"/>
                  </a:cubicBezTo>
                  <a:cubicBezTo>
                    <a:pt x="524" y="5617"/>
                    <a:pt x="593" y="5634"/>
                    <a:pt x="663" y="5634"/>
                  </a:cubicBezTo>
                  <a:cubicBezTo>
                    <a:pt x="873" y="5634"/>
                    <a:pt x="1048" y="5529"/>
                    <a:pt x="1135" y="5337"/>
                  </a:cubicBezTo>
                  <a:cubicBezTo>
                    <a:pt x="1905" y="3746"/>
                    <a:pt x="1905" y="1893"/>
                    <a:pt x="1135" y="302"/>
                  </a:cubicBezTo>
                  <a:lnTo>
                    <a:pt x="1153" y="302"/>
                  </a:lnTo>
                  <a:cubicBezTo>
                    <a:pt x="1046" y="90"/>
                    <a:pt x="868" y="1"/>
                    <a:pt x="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1"/>
            <p:cNvSpPr/>
            <p:nvPr/>
          </p:nvSpPr>
          <p:spPr>
            <a:xfrm>
              <a:off x="6498663" y="1952725"/>
              <a:ext cx="41350" cy="95700"/>
            </a:xfrm>
            <a:custGeom>
              <a:avLst/>
              <a:gdLst/>
              <a:ahLst/>
              <a:cxnLst/>
              <a:rect l="l" t="t" r="r" b="b"/>
              <a:pathLst>
                <a:path w="1654" h="3828" extrusionOk="0">
                  <a:moveTo>
                    <a:pt x="703" y="0"/>
                  </a:moveTo>
                  <a:cubicBezTo>
                    <a:pt x="354" y="0"/>
                    <a:pt x="5" y="345"/>
                    <a:pt x="202" y="773"/>
                  </a:cubicBezTo>
                  <a:cubicBezTo>
                    <a:pt x="377" y="1123"/>
                    <a:pt x="465" y="1508"/>
                    <a:pt x="465" y="1910"/>
                  </a:cubicBezTo>
                  <a:lnTo>
                    <a:pt x="482" y="1910"/>
                  </a:lnTo>
                  <a:cubicBezTo>
                    <a:pt x="482" y="2312"/>
                    <a:pt x="377" y="2696"/>
                    <a:pt x="220" y="3064"/>
                  </a:cubicBezTo>
                  <a:cubicBezTo>
                    <a:pt x="0" y="3480"/>
                    <a:pt x="347" y="3828"/>
                    <a:pt x="698" y="3828"/>
                  </a:cubicBezTo>
                  <a:cubicBezTo>
                    <a:pt x="877" y="3828"/>
                    <a:pt x="1057" y="3737"/>
                    <a:pt x="1164" y="3518"/>
                  </a:cubicBezTo>
                  <a:cubicBezTo>
                    <a:pt x="1653" y="2504"/>
                    <a:pt x="1653" y="1315"/>
                    <a:pt x="1164" y="301"/>
                  </a:cubicBezTo>
                  <a:cubicBezTo>
                    <a:pt x="1058" y="89"/>
                    <a:pt x="880" y="0"/>
                    <a:pt x="7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1"/>
            <p:cNvSpPr/>
            <p:nvPr/>
          </p:nvSpPr>
          <p:spPr>
            <a:xfrm>
              <a:off x="6295688" y="1930125"/>
              <a:ext cx="45900" cy="140725"/>
            </a:xfrm>
            <a:custGeom>
              <a:avLst/>
              <a:gdLst/>
              <a:ahLst/>
              <a:cxnLst/>
              <a:rect l="l" t="t" r="r" b="b"/>
              <a:pathLst>
                <a:path w="1836" h="5629" extrusionOk="0">
                  <a:moveTo>
                    <a:pt x="1240" y="1"/>
                  </a:moveTo>
                  <a:cubicBezTo>
                    <a:pt x="1045" y="1"/>
                    <a:pt x="857" y="108"/>
                    <a:pt x="769" y="296"/>
                  </a:cubicBezTo>
                  <a:cubicBezTo>
                    <a:pt x="0" y="1887"/>
                    <a:pt x="0" y="3740"/>
                    <a:pt x="769" y="5331"/>
                  </a:cubicBezTo>
                  <a:cubicBezTo>
                    <a:pt x="857" y="5523"/>
                    <a:pt x="1049" y="5628"/>
                    <a:pt x="1241" y="5628"/>
                  </a:cubicBezTo>
                  <a:cubicBezTo>
                    <a:pt x="1329" y="5628"/>
                    <a:pt x="1399" y="5611"/>
                    <a:pt x="1469" y="5576"/>
                  </a:cubicBezTo>
                  <a:cubicBezTo>
                    <a:pt x="1731" y="5453"/>
                    <a:pt x="1836" y="5139"/>
                    <a:pt x="1713" y="4877"/>
                  </a:cubicBezTo>
                  <a:cubicBezTo>
                    <a:pt x="1084" y="3583"/>
                    <a:pt x="1084" y="2062"/>
                    <a:pt x="1713" y="751"/>
                  </a:cubicBezTo>
                  <a:cubicBezTo>
                    <a:pt x="1836" y="489"/>
                    <a:pt x="1731" y="174"/>
                    <a:pt x="1469" y="52"/>
                  </a:cubicBezTo>
                  <a:cubicBezTo>
                    <a:pt x="1395" y="17"/>
                    <a:pt x="1317" y="1"/>
                    <a:pt x="12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1"/>
            <p:cNvSpPr/>
            <p:nvPr/>
          </p:nvSpPr>
          <p:spPr>
            <a:xfrm>
              <a:off x="6349863" y="1952725"/>
              <a:ext cx="40800" cy="95400"/>
            </a:xfrm>
            <a:custGeom>
              <a:avLst/>
              <a:gdLst/>
              <a:ahLst/>
              <a:cxnLst/>
              <a:rect l="l" t="t" r="r" b="b"/>
              <a:pathLst>
                <a:path w="1632" h="3816" extrusionOk="0">
                  <a:moveTo>
                    <a:pt x="939" y="0"/>
                  </a:moveTo>
                  <a:cubicBezTo>
                    <a:pt x="764" y="0"/>
                    <a:pt x="591" y="89"/>
                    <a:pt x="490" y="301"/>
                  </a:cubicBezTo>
                  <a:cubicBezTo>
                    <a:pt x="1" y="1315"/>
                    <a:pt x="1" y="2504"/>
                    <a:pt x="490" y="3518"/>
                  </a:cubicBezTo>
                  <a:cubicBezTo>
                    <a:pt x="578" y="3693"/>
                    <a:pt x="753" y="3815"/>
                    <a:pt x="962" y="3815"/>
                  </a:cubicBezTo>
                  <a:cubicBezTo>
                    <a:pt x="1347" y="3815"/>
                    <a:pt x="1609" y="3413"/>
                    <a:pt x="1434" y="3064"/>
                  </a:cubicBezTo>
                  <a:cubicBezTo>
                    <a:pt x="1085" y="2329"/>
                    <a:pt x="1085" y="1490"/>
                    <a:pt x="1434" y="773"/>
                  </a:cubicBezTo>
                  <a:cubicBezTo>
                    <a:pt x="1631" y="345"/>
                    <a:pt x="1283" y="0"/>
                    <a:pt x="9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1"/>
            <p:cNvSpPr/>
            <p:nvPr/>
          </p:nvSpPr>
          <p:spPr>
            <a:xfrm>
              <a:off x="6342963" y="1961125"/>
              <a:ext cx="204050" cy="416950"/>
            </a:xfrm>
            <a:custGeom>
              <a:avLst/>
              <a:gdLst/>
              <a:ahLst/>
              <a:cxnLst/>
              <a:rect l="l" t="t" r="r" b="b"/>
              <a:pathLst>
                <a:path w="8162" h="16678" extrusionOk="0">
                  <a:moveTo>
                    <a:pt x="4088" y="1049"/>
                  </a:moveTo>
                  <a:cubicBezTo>
                    <a:pt x="4542" y="1049"/>
                    <a:pt x="4787" y="1626"/>
                    <a:pt x="4455" y="1941"/>
                  </a:cubicBezTo>
                  <a:cubicBezTo>
                    <a:pt x="4346" y="2049"/>
                    <a:pt x="4212" y="2098"/>
                    <a:pt x="4080" y="2098"/>
                  </a:cubicBezTo>
                  <a:cubicBezTo>
                    <a:pt x="3809" y="2098"/>
                    <a:pt x="3552" y="1891"/>
                    <a:pt x="3563" y="1574"/>
                  </a:cubicBezTo>
                  <a:cubicBezTo>
                    <a:pt x="3563" y="1294"/>
                    <a:pt x="3791" y="1049"/>
                    <a:pt x="4088" y="1049"/>
                  </a:cubicBezTo>
                  <a:close/>
                  <a:moveTo>
                    <a:pt x="5049" y="5839"/>
                  </a:moveTo>
                  <a:lnTo>
                    <a:pt x="5434" y="7797"/>
                  </a:lnTo>
                  <a:lnTo>
                    <a:pt x="4088" y="8986"/>
                  </a:lnTo>
                  <a:lnTo>
                    <a:pt x="2724" y="7797"/>
                  </a:lnTo>
                  <a:lnTo>
                    <a:pt x="3109" y="5839"/>
                  </a:lnTo>
                  <a:close/>
                  <a:moveTo>
                    <a:pt x="2497" y="9003"/>
                  </a:moveTo>
                  <a:lnTo>
                    <a:pt x="3284" y="9685"/>
                  </a:lnTo>
                  <a:lnTo>
                    <a:pt x="2182" y="10664"/>
                  </a:lnTo>
                  <a:lnTo>
                    <a:pt x="2497" y="9003"/>
                  </a:lnTo>
                  <a:close/>
                  <a:moveTo>
                    <a:pt x="5661" y="9003"/>
                  </a:moveTo>
                  <a:lnTo>
                    <a:pt x="5976" y="10664"/>
                  </a:lnTo>
                  <a:lnTo>
                    <a:pt x="4875" y="9685"/>
                  </a:lnTo>
                  <a:lnTo>
                    <a:pt x="5661" y="9003"/>
                  </a:lnTo>
                  <a:close/>
                  <a:moveTo>
                    <a:pt x="4088" y="10384"/>
                  </a:moveTo>
                  <a:lnTo>
                    <a:pt x="5923" y="12010"/>
                  </a:lnTo>
                  <a:lnTo>
                    <a:pt x="4088" y="13234"/>
                  </a:lnTo>
                  <a:lnTo>
                    <a:pt x="2235" y="12010"/>
                  </a:lnTo>
                  <a:lnTo>
                    <a:pt x="4088" y="10384"/>
                  </a:lnTo>
                  <a:close/>
                  <a:moveTo>
                    <a:pt x="1745" y="12937"/>
                  </a:moveTo>
                  <a:lnTo>
                    <a:pt x="3126" y="13846"/>
                  </a:lnTo>
                  <a:lnTo>
                    <a:pt x="1326" y="15034"/>
                  </a:lnTo>
                  <a:lnTo>
                    <a:pt x="1745" y="12937"/>
                  </a:lnTo>
                  <a:close/>
                  <a:moveTo>
                    <a:pt x="6430" y="12954"/>
                  </a:moveTo>
                  <a:lnTo>
                    <a:pt x="6832" y="15052"/>
                  </a:lnTo>
                  <a:lnTo>
                    <a:pt x="6832" y="15052"/>
                  </a:lnTo>
                  <a:lnTo>
                    <a:pt x="5032" y="13863"/>
                  </a:lnTo>
                  <a:lnTo>
                    <a:pt x="6430" y="12954"/>
                  </a:lnTo>
                  <a:close/>
                  <a:moveTo>
                    <a:pt x="4088" y="0"/>
                  </a:moveTo>
                  <a:cubicBezTo>
                    <a:pt x="2305" y="0"/>
                    <a:pt x="1885" y="2465"/>
                    <a:pt x="3563" y="3060"/>
                  </a:cubicBezTo>
                  <a:lnTo>
                    <a:pt x="3563" y="4773"/>
                  </a:lnTo>
                  <a:lnTo>
                    <a:pt x="2689" y="4773"/>
                  </a:lnTo>
                  <a:cubicBezTo>
                    <a:pt x="2427" y="4773"/>
                    <a:pt x="2217" y="4965"/>
                    <a:pt x="2165" y="5210"/>
                  </a:cubicBezTo>
                  <a:lnTo>
                    <a:pt x="67" y="16048"/>
                  </a:lnTo>
                  <a:cubicBezTo>
                    <a:pt x="0" y="16397"/>
                    <a:pt x="282" y="16673"/>
                    <a:pt x="591" y="16673"/>
                  </a:cubicBezTo>
                  <a:cubicBezTo>
                    <a:pt x="685" y="16673"/>
                    <a:pt x="781" y="16647"/>
                    <a:pt x="871" y="16590"/>
                  </a:cubicBezTo>
                  <a:lnTo>
                    <a:pt x="4088" y="14475"/>
                  </a:lnTo>
                  <a:lnTo>
                    <a:pt x="7287" y="16590"/>
                  </a:lnTo>
                  <a:cubicBezTo>
                    <a:pt x="7374" y="16643"/>
                    <a:pt x="7479" y="16678"/>
                    <a:pt x="7584" y="16678"/>
                  </a:cubicBezTo>
                  <a:cubicBezTo>
                    <a:pt x="7916" y="16678"/>
                    <a:pt x="8161" y="16363"/>
                    <a:pt x="8091" y="16048"/>
                  </a:cubicBezTo>
                  <a:lnTo>
                    <a:pt x="5993" y="5210"/>
                  </a:lnTo>
                  <a:cubicBezTo>
                    <a:pt x="5941" y="4965"/>
                    <a:pt x="5731" y="4773"/>
                    <a:pt x="5486" y="4773"/>
                  </a:cubicBezTo>
                  <a:lnTo>
                    <a:pt x="4612" y="4773"/>
                  </a:lnTo>
                  <a:lnTo>
                    <a:pt x="4612" y="3060"/>
                  </a:lnTo>
                  <a:cubicBezTo>
                    <a:pt x="6273" y="2465"/>
                    <a:pt x="5854" y="0"/>
                    <a:pt x="40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41"/>
          <p:cNvSpPr txBox="1"/>
          <p:nvPr/>
        </p:nvSpPr>
        <p:spPr>
          <a:xfrm>
            <a:off x="414757" y="2873615"/>
            <a:ext cx="2729287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endParaRPr sz="1600" dirty="0">
              <a:solidFill>
                <a:schemeClr val="accent1"/>
              </a:solidFill>
              <a:latin typeface="+mj-lt"/>
              <a:ea typeface="Jost"/>
              <a:cs typeface="Jost"/>
              <a:sym typeface="Jost"/>
            </a:endParaRPr>
          </a:p>
        </p:txBody>
      </p:sp>
      <p:sp>
        <p:nvSpPr>
          <p:cNvPr id="513" name="Google Shape;513;p41"/>
          <p:cNvSpPr/>
          <p:nvPr/>
        </p:nvSpPr>
        <p:spPr>
          <a:xfrm>
            <a:off x="1382501" y="2079070"/>
            <a:ext cx="793800" cy="793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2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24" name="Google Shape;524;p41"/>
          <p:cNvSpPr/>
          <p:nvPr/>
        </p:nvSpPr>
        <p:spPr>
          <a:xfrm>
            <a:off x="1549951" y="2251982"/>
            <a:ext cx="458900" cy="447975"/>
          </a:xfrm>
          <a:custGeom>
            <a:avLst/>
            <a:gdLst/>
            <a:ahLst/>
            <a:cxnLst/>
            <a:rect l="l" t="t" r="r" b="b"/>
            <a:pathLst>
              <a:path w="18356" h="17919" extrusionOk="0">
                <a:moveTo>
                  <a:pt x="8968" y="1049"/>
                </a:moveTo>
                <a:cubicBezTo>
                  <a:pt x="9422" y="1049"/>
                  <a:pt x="9667" y="1626"/>
                  <a:pt x="9335" y="1941"/>
                </a:cubicBezTo>
                <a:cubicBezTo>
                  <a:pt x="9226" y="2050"/>
                  <a:pt x="9094" y="2098"/>
                  <a:pt x="8964" y="2098"/>
                </a:cubicBezTo>
                <a:cubicBezTo>
                  <a:pt x="8697" y="2098"/>
                  <a:pt x="8443" y="1892"/>
                  <a:pt x="8443" y="1574"/>
                </a:cubicBezTo>
                <a:cubicBezTo>
                  <a:pt x="8443" y="1294"/>
                  <a:pt x="8671" y="1049"/>
                  <a:pt x="8968" y="1049"/>
                </a:cubicBezTo>
                <a:close/>
                <a:moveTo>
                  <a:pt x="14562" y="2151"/>
                </a:moveTo>
                <a:cubicBezTo>
                  <a:pt x="15034" y="2151"/>
                  <a:pt x="15261" y="2710"/>
                  <a:pt x="14929" y="3042"/>
                </a:cubicBezTo>
                <a:cubicBezTo>
                  <a:pt x="14823" y="3149"/>
                  <a:pt x="14693" y="3196"/>
                  <a:pt x="14565" y="3196"/>
                </a:cubicBezTo>
                <a:cubicBezTo>
                  <a:pt x="14296" y="3196"/>
                  <a:pt x="14038" y="2984"/>
                  <a:pt x="14038" y="2675"/>
                </a:cubicBezTo>
                <a:cubicBezTo>
                  <a:pt x="14038" y="2378"/>
                  <a:pt x="14265" y="2151"/>
                  <a:pt x="14562" y="2151"/>
                </a:cubicBezTo>
                <a:close/>
                <a:moveTo>
                  <a:pt x="3356" y="2151"/>
                </a:moveTo>
                <a:cubicBezTo>
                  <a:pt x="3828" y="2151"/>
                  <a:pt x="4073" y="2710"/>
                  <a:pt x="3741" y="3042"/>
                </a:cubicBezTo>
                <a:cubicBezTo>
                  <a:pt x="3632" y="3151"/>
                  <a:pt x="3498" y="3200"/>
                  <a:pt x="3365" y="3200"/>
                </a:cubicBezTo>
                <a:cubicBezTo>
                  <a:pt x="3093" y="3200"/>
                  <a:pt x="2832" y="2993"/>
                  <a:pt x="2832" y="2675"/>
                </a:cubicBezTo>
                <a:cubicBezTo>
                  <a:pt x="2832" y="2378"/>
                  <a:pt x="3077" y="2151"/>
                  <a:pt x="3356" y="2151"/>
                </a:cubicBezTo>
                <a:close/>
                <a:moveTo>
                  <a:pt x="7569" y="5560"/>
                </a:moveTo>
                <a:lnTo>
                  <a:pt x="7569" y="5560"/>
                </a:lnTo>
                <a:cubicBezTo>
                  <a:pt x="7465" y="5822"/>
                  <a:pt x="7395" y="6084"/>
                  <a:pt x="7325" y="6346"/>
                </a:cubicBezTo>
                <a:lnTo>
                  <a:pt x="6398" y="6346"/>
                </a:lnTo>
                <a:cubicBezTo>
                  <a:pt x="6730" y="6014"/>
                  <a:pt x="7132" y="5752"/>
                  <a:pt x="7569" y="5560"/>
                </a:cubicBezTo>
                <a:close/>
                <a:moveTo>
                  <a:pt x="8950" y="5297"/>
                </a:moveTo>
                <a:cubicBezTo>
                  <a:pt x="9020" y="5332"/>
                  <a:pt x="9265" y="5560"/>
                  <a:pt x="9492" y="6294"/>
                </a:cubicBezTo>
                <a:lnTo>
                  <a:pt x="9510" y="6346"/>
                </a:lnTo>
                <a:lnTo>
                  <a:pt x="8409" y="6346"/>
                </a:lnTo>
                <a:lnTo>
                  <a:pt x="8426" y="6294"/>
                </a:lnTo>
                <a:cubicBezTo>
                  <a:pt x="8636" y="5560"/>
                  <a:pt x="8881" y="5332"/>
                  <a:pt x="8950" y="5297"/>
                </a:cubicBezTo>
                <a:close/>
                <a:moveTo>
                  <a:pt x="10349" y="5560"/>
                </a:moveTo>
                <a:lnTo>
                  <a:pt x="10349" y="5560"/>
                </a:lnTo>
                <a:cubicBezTo>
                  <a:pt x="10786" y="5752"/>
                  <a:pt x="11188" y="6014"/>
                  <a:pt x="11520" y="6346"/>
                </a:cubicBezTo>
                <a:lnTo>
                  <a:pt x="10594" y="6346"/>
                </a:lnTo>
                <a:cubicBezTo>
                  <a:pt x="10524" y="6084"/>
                  <a:pt x="10454" y="5822"/>
                  <a:pt x="10349" y="5560"/>
                </a:cubicBezTo>
                <a:close/>
                <a:moveTo>
                  <a:pt x="7132" y="7395"/>
                </a:moveTo>
                <a:cubicBezTo>
                  <a:pt x="7080" y="7727"/>
                  <a:pt x="7062" y="8094"/>
                  <a:pt x="7045" y="8444"/>
                </a:cubicBezTo>
                <a:lnTo>
                  <a:pt x="5332" y="8444"/>
                </a:lnTo>
                <a:cubicBezTo>
                  <a:pt x="5367" y="8077"/>
                  <a:pt x="5489" y="7727"/>
                  <a:pt x="5646" y="7395"/>
                </a:cubicBezTo>
                <a:close/>
                <a:moveTo>
                  <a:pt x="9720" y="7395"/>
                </a:moveTo>
                <a:cubicBezTo>
                  <a:pt x="9755" y="7727"/>
                  <a:pt x="9790" y="8077"/>
                  <a:pt x="9807" y="8444"/>
                </a:cubicBezTo>
                <a:lnTo>
                  <a:pt x="8094" y="8444"/>
                </a:lnTo>
                <a:cubicBezTo>
                  <a:pt x="8111" y="8077"/>
                  <a:pt x="8146" y="7727"/>
                  <a:pt x="8181" y="7395"/>
                </a:cubicBezTo>
                <a:close/>
                <a:moveTo>
                  <a:pt x="12272" y="7395"/>
                </a:moveTo>
                <a:cubicBezTo>
                  <a:pt x="12429" y="7727"/>
                  <a:pt x="12534" y="8077"/>
                  <a:pt x="12587" y="8444"/>
                </a:cubicBezTo>
                <a:lnTo>
                  <a:pt x="10873" y="8444"/>
                </a:lnTo>
                <a:cubicBezTo>
                  <a:pt x="10856" y="8094"/>
                  <a:pt x="10821" y="7727"/>
                  <a:pt x="10786" y="7395"/>
                </a:cubicBezTo>
                <a:close/>
                <a:moveTo>
                  <a:pt x="1567" y="8439"/>
                </a:moveTo>
                <a:cubicBezTo>
                  <a:pt x="1838" y="8439"/>
                  <a:pt x="2098" y="8647"/>
                  <a:pt x="2098" y="8968"/>
                </a:cubicBezTo>
                <a:cubicBezTo>
                  <a:pt x="2098" y="9248"/>
                  <a:pt x="1871" y="9493"/>
                  <a:pt x="1573" y="9493"/>
                </a:cubicBezTo>
                <a:cubicBezTo>
                  <a:pt x="1101" y="9493"/>
                  <a:pt x="874" y="8916"/>
                  <a:pt x="1206" y="8584"/>
                </a:cubicBezTo>
                <a:cubicBezTo>
                  <a:pt x="1312" y="8484"/>
                  <a:pt x="1440" y="8439"/>
                  <a:pt x="1567" y="8439"/>
                </a:cubicBezTo>
                <a:close/>
                <a:moveTo>
                  <a:pt x="16349" y="8444"/>
                </a:moveTo>
                <a:cubicBezTo>
                  <a:pt x="16616" y="8444"/>
                  <a:pt x="16869" y="8651"/>
                  <a:pt x="16869" y="8968"/>
                </a:cubicBezTo>
                <a:cubicBezTo>
                  <a:pt x="16869" y="9266"/>
                  <a:pt x="16625" y="9493"/>
                  <a:pt x="16345" y="9493"/>
                </a:cubicBezTo>
                <a:cubicBezTo>
                  <a:pt x="15873" y="9493"/>
                  <a:pt x="15646" y="8933"/>
                  <a:pt x="15978" y="8601"/>
                </a:cubicBezTo>
                <a:cubicBezTo>
                  <a:pt x="16087" y="8493"/>
                  <a:pt x="16219" y="8444"/>
                  <a:pt x="16349" y="8444"/>
                </a:cubicBezTo>
                <a:close/>
                <a:moveTo>
                  <a:pt x="7045" y="9493"/>
                </a:moveTo>
                <a:cubicBezTo>
                  <a:pt x="7062" y="9842"/>
                  <a:pt x="7080" y="10192"/>
                  <a:pt x="7132" y="10542"/>
                </a:cubicBezTo>
                <a:lnTo>
                  <a:pt x="5646" y="10542"/>
                </a:lnTo>
                <a:cubicBezTo>
                  <a:pt x="5489" y="10210"/>
                  <a:pt x="5367" y="9860"/>
                  <a:pt x="5332" y="9493"/>
                </a:cubicBezTo>
                <a:close/>
                <a:moveTo>
                  <a:pt x="9842" y="9493"/>
                </a:moveTo>
                <a:cubicBezTo>
                  <a:pt x="9825" y="9860"/>
                  <a:pt x="9790" y="10210"/>
                  <a:pt x="9737" y="10542"/>
                </a:cubicBezTo>
                <a:lnTo>
                  <a:pt x="8181" y="10542"/>
                </a:lnTo>
                <a:cubicBezTo>
                  <a:pt x="8146" y="10210"/>
                  <a:pt x="8111" y="9860"/>
                  <a:pt x="8094" y="9493"/>
                </a:cubicBezTo>
                <a:close/>
                <a:moveTo>
                  <a:pt x="12604" y="9493"/>
                </a:moveTo>
                <a:cubicBezTo>
                  <a:pt x="12552" y="9860"/>
                  <a:pt x="12429" y="10210"/>
                  <a:pt x="12272" y="10542"/>
                </a:cubicBezTo>
                <a:lnTo>
                  <a:pt x="10786" y="10542"/>
                </a:lnTo>
                <a:cubicBezTo>
                  <a:pt x="10838" y="10192"/>
                  <a:pt x="10856" y="9842"/>
                  <a:pt x="10873" y="9493"/>
                </a:cubicBezTo>
                <a:close/>
                <a:moveTo>
                  <a:pt x="7325" y="11591"/>
                </a:moveTo>
                <a:cubicBezTo>
                  <a:pt x="7377" y="11853"/>
                  <a:pt x="7465" y="12115"/>
                  <a:pt x="7569" y="12377"/>
                </a:cubicBezTo>
                <a:cubicBezTo>
                  <a:pt x="7132" y="12185"/>
                  <a:pt x="6730" y="11923"/>
                  <a:pt x="6381" y="11591"/>
                </a:cubicBezTo>
                <a:close/>
                <a:moveTo>
                  <a:pt x="11520" y="11591"/>
                </a:moveTo>
                <a:cubicBezTo>
                  <a:pt x="11188" y="11923"/>
                  <a:pt x="10786" y="12185"/>
                  <a:pt x="10349" y="12377"/>
                </a:cubicBezTo>
                <a:cubicBezTo>
                  <a:pt x="10436" y="12115"/>
                  <a:pt x="10524" y="11853"/>
                  <a:pt x="10594" y="11591"/>
                </a:cubicBezTo>
                <a:close/>
                <a:moveTo>
                  <a:pt x="9510" y="11591"/>
                </a:moveTo>
                <a:lnTo>
                  <a:pt x="9492" y="11643"/>
                </a:lnTo>
                <a:cubicBezTo>
                  <a:pt x="9265" y="12377"/>
                  <a:pt x="9020" y="12605"/>
                  <a:pt x="8950" y="12639"/>
                </a:cubicBezTo>
                <a:cubicBezTo>
                  <a:pt x="8881" y="12605"/>
                  <a:pt x="8636" y="12377"/>
                  <a:pt x="8426" y="11643"/>
                </a:cubicBezTo>
                <a:lnTo>
                  <a:pt x="8409" y="11591"/>
                </a:lnTo>
                <a:close/>
                <a:moveTo>
                  <a:pt x="3353" y="14741"/>
                </a:moveTo>
                <a:cubicBezTo>
                  <a:pt x="3623" y="14741"/>
                  <a:pt x="3881" y="14953"/>
                  <a:pt x="3881" y="15262"/>
                </a:cubicBezTo>
                <a:cubicBezTo>
                  <a:pt x="3881" y="15559"/>
                  <a:pt x="3654" y="15786"/>
                  <a:pt x="3356" y="15786"/>
                </a:cubicBezTo>
                <a:cubicBezTo>
                  <a:pt x="2884" y="15786"/>
                  <a:pt x="2657" y="15227"/>
                  <a:pt x="2989" y="14895"/>
                </a:cubicBezTo>
                <a:cubicBezTo>
                  <a:pt x="3096" y="14788"/>
                  <a:pt x="3226" y="14741"/>
                  <a:pt x="3353" y="14741"/>
                </a:cubicBezTo>
                <a:close/>
                <a:moveTo>
                  <a:pt x="14558" y="14741"/>
                </a:moveTo>
                <a:cubicBezTo>
                  <a:pt x="14828" y="14741"/>
                  <a:pt x="15086" y="14953"/>
                  <a:pt x="15086" y="15262"/>
                </a:cubicBezTo>
                <a:cubicBezTo>
                  <a:pt x="15086" y="15559"/>
                  <a:pt x="14842" y="15786"/>
                  <a:pt x="14562" y="15786"/>
                </a:cubicBezTo>
                <a:cubicBezTo>
                  <a:pt x="14090" y="15786"/>
                  <a:pt x="13863" y="15227"/>
                  <a:pt x="14195" y="14895"/>
                </a:cubicBezTo>
                <a:cubicBezTo>
                  <a:pt x="14301" y="14788"/>
                  <a:pt x="14431" y="14741"/>
                  <a:pt x="14558" y="14741"/>
                </a:cubicBezTo>
                <a:close/>
                <a:moveTo>
                  <a:pt x="8949" y="15825"/>
                </a:moveTo>
                <a:cubicBezTo>
                  <a:pt x="9225" y="15825"/>
                  <a:pt x="9492" y="16041"/>
                  <a:pt x="9492" y="16363"/>
                </a:cubicBezTo>
                <a:cubicBezTo>
                  <a:pt x="9475" y="16643"/>
                  <a:pt x="9248" y="16870"/>
                  <a:pt x="8968" y="16887"/>
                </a:cubicBezTo>
                <a:cubicBezTo>
                  <a:pt x="8496" y="16887"/>
                  <a:pt x="8251" y="16311"/>
                  <a:pt x="8583" y="15978"/>
                </a:cubicBezTo>
                <a:cubicBezTo>
                  <a:pt x="8689" y="15873"/>
                  <a:pt x="8820" y="15825"/>
                  <a:pt x="8949" y="15825"/>
                </a:cubicBezTo>
                <a:close/>
                <a:moveTo>
                  <a:pt x="8950" y="1"/>
                </a:moveTo>
                <a:cubicBezTo>
                  <a:pt x="7185" y="1"/>
                  <a:pt x="6748" y="2483"/>
                  <a:pt x="8426" y="3060"/>
                </a:cubicBezTo>
                <a:lnTo>
                  <a:pt x="8426" y="4266"/>
                </a:lnTo>
                <a:cubicBezTo>
                  <a:pt x="7132" y="4423"/>
                  <a:pt x="5961" y="5088"/>
                  <a:pt x="5174" y="6119"/>
                </a:cubicBezTo>
                <a:lnTo>
                  <a:pt x="3863" y="5192"/>
                </a:lnTo>
                <a:lnTo>
                  <a:pt x="3863" y="4161"/>
                </a:lnTo>
                <a:cubicBezTo>
                  <a:pt x="5542" y="3567"/>
                  <a:pt x="5105" y="1084"/>
                  <a:pt x="3339" y="1084"/>
                </a:cubicBezTo>
                <a:cubicBezTo>
                  <a:pt x="1573" y="1084"/>
                  <a:pt x="1136" y="3567"/>
                  <a:pt x="2814" y="4161"/>
                </a:cubicBezTo>
                <a:lnTo>
                  <a:pt x="2814" y="5472"/>
                </a:lnTo>
                <a:cubicBezTo>
                  <a:pt x="2814" y="5630"/>
                  <a:pt x="2902" y="5787"/>
                  <a:pt x="3042" y="5892"/>
                </a:cubicBezTo>
                <a:lnTo>
                  <a:pt x="4633" y="7028"/>
                </a:lnTo>
                <a:cubicBezTo>
                  <a:pt x="4423" y="7465"/>
                  <a:pt x="4300" y="7955"/>
                  <a:pt x="4248" y="8444"/>
                </a:cubicBezTo>
                <a:lnTo>
                  <a:pt x="3059" y="8444"/>
                </a:lnTo>
                <a:cubicBezTo>
                  <a:pt x="2802" y="7718"/>
                  <a:pt x="2194" y="7384"/>
                  <a:pt x="1588" y="7384"/>
                </a:cubicBezTo>
                <a:cubicBezTo>
                  <a:pt x="793" y="7384"/>
                  <a:pt x="0" y="7957"/>
                  <a:pt x="0" y="8968"/>
                </a:cubicBezTo>
                <a:cubicBezTo>
                  <a:pt x="0" y="9971"/>
                  <a:pt x="795" y="10540"/>
                  <a:pt x="1591" y="10540"/>
                </a:cubicBezTo>
                <a:cubicBezTo>
                  <a:pt x="2196" y="10540"/>
                  <a:pt x="2802" y="10210"/>
                  <a:pt x="3059" y="9493"/>
                </a:cubicBezTo>
                <a:lnTo>
                  <a:pt x="4265" y="9493"/>
                </a:lnTo>
                <a:cubicBezTo>
                  <a:pt x="4318" y="9982"/>
                  <a:pt x="4440" y="10454"/>
                  <a:pt x="4650" y="10891"/>
                </a:cubicBezTo>
                <a:lnTo>
                  <a:pt x="3059" y="12028"/>
                </a:lnTo>
                <a:cubicBezTo>
                  <a:pt x="2919" y="12133"/>
                  <a:pt x="2832" y="12290"/>
                  <a:pt x="2832" y="12465"/>
                </a:cubicBezTo>
                <a:lnTo>
                  <a:pt x="2832" y="13776"/>
                </a:lnTo>
                <a:cubicBezTo>
                  <a:pt x="1171" y="14370"/>
                  <a:pt x="1591" y="16835"/>
                  <a:pt x="3356" y="16835"/>
                </a:cubicBezTo>
                <a:cubicBezTo>
                  <a:pt x="5140" y="16835"/>
                  <a:pt x="5559" y="14370"/>
                  <a:pt x="3881" y="13776"/>
                </a:cubicBezTo>
                <a:lnTo>
                  <a:pt x="3881" y="12727"/>
                </a:lnTo>
                <a:lnTo>
                  <a:pt x="5192" y="11800"/>
                </a:lnTo>
                <a:cubicBezTo>
                  <a:pt x="5979" y="12832"/>
                  <a:pt x="7150" y="13514"/>
                  <a:pt x="8443" y="13653"/>
                </a:cubicBezTo>
                <a:lnTo>
                  <a:pt x="8443" y="14860"/>
                </a:lnTo>
                <a:cubicBezTo>
                  <a:pt x="6765" y="15454"/>
                  <a:pt x="7202" y="17919"/>
                  <a:pt x="8968" y="17919"/>
                </a:cubicBezTo>
                <a:cubicBezTo>
                  <a:pt x="10734" y="17919"/>
                  <a:pt x="11171" y="15454"/>
                  <a:pt x="9492" y="14860"/>
                </a:cubicBezTo>
                <a:lnTo>
                  <a:pt x="9492" y="13653"/>
                </a:lnTo>
                <a:cubicBezTo>
                  <a:pt x="10786" y="13514"/>
                  <a:pt x="11957" y="12832"/>
                  <a:pt x="12744" y="11800"/>
                </a:cubicBezTo>
                <a:lnTo>
                  <a:pt x="14055" y="12727"/>
                </a:lnTo>
                <a:lnTo>
                  <a:pt x="14055" y="13776"/>
                </a:lnTo>
                <a:cubicBezTo>
                  <a:pt x="12377" y="14370"/>
                  <a:pt x="12814" y="16835"/>
                  <a:pt x="14579" y="16835"/>
                </a:cubicBezTo>
                <a:cubicBezTo>
                  <a:pt x="16345" y="16835"/>
                  <a:pt x="16782" y="14370"/>
                  <a:pt x="15104" y="13776"/>
                </a:cubicBezTo>
                <a:lnTo>
                  <a:pt x="15104" y="12465"/>
                </a:lnTo>
                <a:cubicBezTo>
                  <a:pt x="15104" y="12290"/>
                  <a:pt x="15034" y="12133"/>
                  <a:pt x="14877" y="12028"/>
                </a:cubicBezTo>
                <a:lnTo>
                  <a:pt x="13286" y="10891"/>
                </a:lnTo>
                <a:cubicBezTo>
                  <a:pt x="13496" y="10437"/>
                  <a:pt x="13618" y="9965"/>
                  <a:pt x="13670" y="9475"/>
                </a:cubicBezTo>
                <a:lnTo>
                  <a:pt x="14859" y="9475"/>
                </a:lnTo>
                <a:cubicBezTo>
                  <a:pt x="15097" y="10160"/>
                  <a:pt x="15718" y="10529"/>
                  <a:pt x="16344" y="10529"/>
                </a:cubicBezTo>
                <a:cubicBezTo>
                  <a:pt x="16822" y="10529"/>
                  <a:pt x="17303" y="10314"/>
                  <a:pt x="17621" y="9860"/>
                </a:cubicBezTo>
                <a:cubicBezTo>
                  <a:pt x="18355" y="8811"/>
                  <a:pt x="17621" y="7378"/>
                  <a:pt x="16345" y="7378"/>
                </a:cubicBezTo>
                <a:lnTo>
                  <a:pt x="16345" y="7395"/>
                </a:lnTo>
                <a:cubicBezTo>
                  <a:pt x="15681" y="7395"/>
                  <a:pt x="15086" y="7815"/>
                  <a:pt x="14859" y="8444"/>
                </a:cubicBezTo>
                <a:lnTo>
                  <a:pt x="13653" y="8444"/>
                </a:lnTo>
                <a:cubicBezTo>
                  <a:pt x="13600" y="7955"/>
                  <a:pt x="13478" y="7465"/>
                  <a:pt x="13268" y="7028"/>
                </a:cubicBezTo>
                <a:lnTo>
                  <a:pt x="14859" y="5892"/>
                </a:lnTo>
                <a:cubicBezTo>
                  <a:pt x="14999" y="5787"/>
                  <a:pt x="15086" y="5630"/>
                  <a:pt x="15086" y="5472"/>
                </a:cubicBezTo>
                <a:lnTo>
                  <a:pt x="15086" y="4161"/>
                </a:lnTo>
                <a:cubicBezTo>
                  <a:pt x="16747" y="3567"/>
                  <a:pt x="16328" y="1084"/>
                  <a:pt x="14562" y="1084"/>
                </a:cubicBezTo>
                <a:cubicBezTo>
                  <a:pt x="12779" y="1084"/>
                  <a:pt x="12359" y="3567"/>
                  <a:pt x="14038" y="4161"/>
                </a:cubicBezTo>
                <a:lnTo>
                  <a:pt x="14038" y="5192"/>
                </a:lnTo>
                <a:lnTo>
                  <a:pt x="12726" y="6119"/>
                </a:lnTo>
                <a:cubicBezTo>
                  <a:pt x="11940" y="5088"/>
                  <a:pt x="10769" y="4423"/>
                  <a:pt x="9475" y="4266"/>
                </a:cubicBezTo>
                <a:lnTo>
                  <a:pt x="9475" y="3060"/>
                </a:lnTo>
                <a:cubicBezTo>
                  <a:pt x="11153" y="2483"/>
                  <a:pt x="10716" y="1"/>
                  <a:pt x="8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25" name="Google Shape;525;p41"/>
          <p:cNvCxnSpPr>
            <a:stCxn id="495" idx="3"/>
            <a:endCxn id="498" idx="0"/>
          </p:cNvCxnSpPr>
          <p:nvPr/>
        </p:nvCxnSpPr>
        <p:spPr>
          <a:xfrm>
            <a:off x="5648016" y="1414651"/>
            <a:ext cx="1716585" cy="647809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41"/>
          <p:cNvCxnSpPr>
            <a:stCxn id="495" idx="1"/>
            <a:endCxn id="513" idx="0"/>
          </p:cNvCxnSpPr>
          <p:nvPr/>
        </p:nvCxnSpPr>
        <p:spPr>
          <a:xfrm rot="10800000" flipV="1">
            <a:off x="1779402" y="1453950"/>
            <a:ext cx="1635415" cy="625119"/>
          </a:xfrm>
          <a:prstGeom prst="bentConnector2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373;p35">
            <a:extLst>
              <a:ext uri="{FF2B5EF4-FFF2-40B4-BE49-F238E27FC236}">
                <a16:creationId xmlns:a16="http://schemas.microsoft.com/office/drawing/2014/main" xmlns="" id="{60EA9FDC-BC89-4C98-9FA3-ABF0070EA95D}"/>
              </a:ext>
            </a:extLst>
          </p:cNvPr>
          <p:cNvSpPr txBox="1">
            <a:spLocks/>
          </p:cNvSpPr>
          <p:nvPr/>
        </p:nvSpPr>
        <p:spPr>
          <a:xfrm>
            <a:off x="2706588" y="564464"/>
            <a:ext cx="3690255" cy="407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t SemiBold"/>
              <a:buNone/>
              <a:defRPr sz="3000" b="0" i="0" u="none" strike="noStrike" cap="none">
                <a:solidFill>
                  <a:schemeClr val="accent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vi-VN" sz="20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vi-VN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" grpId="0" animBg="1"/>
      <p:bldP spid="496" grpId="0"/>
      <p:bldP spid="498" grpId="0" animBg="1"/>
      <p:bldP spid="511" grpId="0"/>
      <p:bldP spid="513" grpId="0" animBg="1"/>
      <p:bldP spid="5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3"/>
          <p:cNvSpPr txBox="1"/>
          <p:nvPr/>
        </p:nvSpPr>
        <p:spPr>
          <a:xfrm>
            <a:off x="541538" y="1830150"/>
            <a:ext cx="2599912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doanh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sz="1600" dirty="0">
              <a:solidFill>
                <a:schemeClr val="accent1"/>
              </a:solidFill>
              <a:latin typeface="+mj-lt"/>
              <a:ea typeface="Jost"/>
              <a:cs typeface="Jost"/>
              <a:sym typeface="Jost"/>
            </a:endParaRPr>
          </a:p>
        </p:txBody>
      </p:sp>
      <p:sp>
        <p:nvSpPr>
          <p:cNvPr id="555" name="Google Shape;555;p43"/>
          <p:cNvSpPr txBox="1"/>
          <p:nvPr/>
        </p:nvSpPr>
        <p:spPr>
          <a:xfrm rot="-50329">
            <a:off x="989919" y="1377082"/>
            <a:ext cx="1639376" cy="353486"/>
          </a:xfrm>
          <a:prstGeom prst="rect">
            <a:avLst/>
          </a:prstGeom>
          <a:solidFill>
            <a:srgbClr val="F5747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2"/>
                </a:solidFill>
                <a:latin typeface="+mj-lt"/>
                <a:ea typeface="Jost SemiBold"/>
                <a:cs typeface="Jost SemiBold"/>
                <a:sym typeface="Jost SemiBold"/>
              </a:rPr>
              <a:t>01</a:t>
            </a:r>
            <a:endParaRPr sz="2800" b="1" dirty="0">
              <a:solidFill>
                <a:schemeClr val="accent2"/>
              </a:solidFill>
              <a:latin typeface="+mj-lt"/>
              <a:ea typeface="Jost SemiBold"/>
              <a:cs typeface="Jost SemiBold"/>
              <a:sym typeface="Jost SemiBold"/>
            </a:endParaRPr>
          </a:p>
        </p:txBody>
      </p:sp>
      <p:sp>
        <p:nvSpPr>
          <p:cNvPr id="556" name="Google Shape;556;p43"/>
          <p:cNvSpPr txBox="1"/>
          <p:nvPr/>
        </p:nvSpPr>
        <p:spPr>
          <a:xfrm>
            <a:off x="3972750" y="1830150"/>
            <a:ext cx="20298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cậy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7" name="Google Shape;557;p43"/>
          <p:cNvSpPr txBox="1"/>
          <p:nvPr/>
        </p:nvSpPr>
        <p:spPr>
          <a:xfrm rot="50329" flipH="1">
            <a:off x="4167969" y="1377082"/>
            <a:ext cx="1639376" cy="3534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accent1"/>
                </a:solidFill>
                <a:latin typeface="+mj-lt"/>
                <a:ea typeface="Jost SemiBold"/>
                <a:cs typeface="Jost SemiBold"/>
                <a:sym typeface="Jost SemiBold"/>
              </a:rPr>
              <a:t>02</a:t>
            </a:r>
            <a:endParaRPr sz="2800" b="1">
              <a:solidFill>
                <a:schemeClr val="accent1"/>
              </a:solidFill>
              <a:latin typeface="+mj-lt"/>
              <a:ea typeface="Jost SemiBold"/>
              <a:cs typeface="Jost SemiBold"/>
              <a:sym typeface="Jost SemiBold"/>
            </a:endParaRPr>
          </a:p>
        </p:txBody>
      </p:sp>
      <p:sp>
        <p:nvSpPr>
          <p:cNvPr id="558" name="Google Shape;558;p43"/>
          <p:cNvSpPr txBox="1"/>
          <p:nvPr/>
        </p:nvSpPr>
        <p:spPr>
          <a:xfrm>
            <a:off x="6790017" y="1830150"/>
            <a:ext cx="217643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sz="1600" dirty="0">
              <a:solidFill>
                <a:schemeClr val="accent1"/>
              </a:solidFill>
              <a:latin typeface="+mj-lt"/>
              <a:ea typeface="Jost"/>
              <a:cs typeface="Jost"/>
              <a:sym typeface="Jost"/>
            </a:endParaRPr>
          </a:p>
        </p:txBody>
      </p:sp>
      <p:sp>
        <p:nvSpPr>
          <p:cNvPr id="559" name="Google Shape;559;p43"/>
          <p:cNvSpPr txBox="1"/>
          <p:nvPr/>
        </p:nvSpPr>
        <p:spPr>
          <a:xfrm rot="-50329">
            <a:off x="6985236" y="1377082"/>
            <a:ext cx="1639376" cy="35348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accent2"/>
                </a:solidFill>
                <a:latin typeface="+mj-lt"/>
                <a:ea typeface="Jost SemiBold"/>
                <a:cs typeface="Jost SemiBold"/>
                <a:sym typeface="Jost SemiBold"/>
              </a:rPr>
              <a:t>03</a:t>
            </a:r>
            <a:endParaRPr sz="2800" b="1">
              <a:solidFill>
                <a:schemeClr val="accent2"/>
              </a:solidFill>
              <a:latin typeface="+mj-lt"/>
              <a:ea typeface="Jost SemiBold"/>
              <a:cs typeface="Jost SemiBold"/>
              <a:sym typeface="Jost SemiBold"/>
            </a:endParaRPr>
          </a:p>
        </p:txBody>
      </p:sp>
      <p:cxnSp>
        <p:nvCxnSpPr>
          <p:cNvPr id="566" name="Google Shape;566;p43"/>
          <p:cNvCxnSpPr>
            <a:stCxn id="555" idx="3"/>
            <a:endCxn id="557" idx="3"/>
          </p:cNvCxnSpPr>
          <p:nvPr/>
        </p:nvCxnSpPr>
        <p:spPr>
          <a:xfrm>
            <a:off x="2629207" y="1541825"/>
            <a:ext cx="153885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7" name="Google Shape;567;p43"/>
          <p:cNvCxnSpPr>
            <a:stCxn id="557" idx="1"/>
            <a:endCxn id="559" idx="1"/>
          </p:cNvCxnSpPr>
          <p:nvPr/>
        </p:nvCxnSpPr>
        <p:spPr>
          <a:xfrm>
            <a:off x="5807257" y="1565825"/>
            <a:ext cx="1178067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1" name="Google Shape;571;p43"/>
          <p:cNvCxnSpPr/>
          <p:nvPr/>
        </p:nvCxnSpPr>
        <p:spPr>
          <a:xfrm>
            <a:off x="3141450" y="1033750"/>
            <a:ext cx="2861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373;p35">
            <a:extLst>
              <a:ext uri="{FF2B5EF4-FFF2-40B4-BE49-F238E27FC236}">
                <a16:creationId xmlns:a16="http://schemas.microsoft.com/office/drawing/2014/main" xmlns="" id="{6EE36144-CB7F-46C5-835A-DDDE40C763F4}"/>
              </a:ext>
            </a:extLst>
          </p:cNvPr>
          <p:cNvSpPr txBox="1">
            <a:spLocks/>
          </p:cNvSpPr>
          <p:nvPr/>
        </p:nvSpPr>
        <p:spPr>
          <a:xfrm>
            <a:off x="2706588" y="564464"/>
            <a:ext cx="3690255" cy="407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t SemiBold"/>
              <a:buNone/>
              <a:defRPr sz="3000" b="0" i="0" u="none" strike="noStrike" cap="none">
                <a:solidFill>
                  <a:schemeClr val="accent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Ưu </a:t>
            </a:r>
            <a:r>
              <a:rPr lang="vi-VN" sz="20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endParaRPr lang="vi-VN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4" grpId="0"/>
      <p:bldP spid="555" grpId="0" animBg="1"/>
      <p:bldP spid="556" grpId="0"/>
      <p:bldP spid="557" grpId="0" animBg="1"/>
      <p:bldP spid="558" grpId="0"/>
      <p:bldP spid="559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3"/>
          <p:cNvSpPr txBox="1"/>
          <p:nvPr/>
        </p:nvSpPr>
        <p:spPr>
          <a:xfrm>
            <a:off x="937795" y="2048889"/>
            <a:ext cx="2940177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phức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sz="1600" dirty="0">
              <a:solidFill>
                <a:schemeClr val="accent1"/>
              </a:solidFill>
              <a:latin typeface="+mj-lt"/>
              <a:ea typeface="Jost"/>
              <a:cs typeface="Jost"/>
              <a:sym typeface="Jost"/>
            </a:endParaRPr>
          </a:p>
        </p:txBody>
      </p:sp>
      <p:sp>
        <p:nvSpPr>
          <p:cNvPr id="561" name="Google Shape;561;p43"/>
          <p:cNvSpPr txBox="1"/>
          <p:nvPr/>
        </p:nvSpPr>
        <p:spPr>
          <a:xfrm rot="50329" flipH="1">
            <a:off x="1588196" y="1482698"/>
            <a:ext cx="1639376" cy="3534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chemeClr val="accent1"/>
                </a:solidFill>
                <a:latin typeface="+mn-lt"/>
                <a:ea typeface="Jost SemiBold"/>
                <a:cs typeface="Jost SemiBold"/>
                <a:sym typeface="Jost SemiBold"/>
              </a:rPr>
              <a:t>01</a:t>
            </a:r>
            <a:endParaRPr sz="2800" b="1" dirty="0">
              <a:solidFill>
                <a:schemeClr val="accent1"/>
              </a:solidFill>
              <a:latin typeface="+mn-lt"/>
              <a:ea typeface="Jost SemiBold"/>
              <a:cs typeface="Jost SemiBold"/>
              <a:sym typeface="Jost SemiBold"/>
            </a:endParaRPr>
          </a:p>
        </p:txBody>
      </p:sp>
      <p:sp>
        <p:nvSpPr>
          <p:cNvPr id="562" name="Google Shape;562;p43"/>
          <p:cNvSpPr txBox="1"/>
          <p:nvPr/>
        </p:nvSpPr>
        <p:spPr>
          <a:xfrm>
            <a:off x="5297893" y="1935769"/>
            <a:ext cx="302484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sz="1600" dirty="0">
              <a:solidFill>
                <a:schemeClr val="accent1"/>
              </a:solidFill>
              <a:latin typeface="+mj-lt"/>
              <a:ea typeface="Jost"/>
              <a:cs typeface="Jost"/>
              <a:sym typeface="Jost"/>
            </a:endParaRPr>
          </a:p>
        </p:txBody>
      </p:sp>
      <p:sp>
        <p:nvSpPr>
          <p:cNvPr id="563" name="Google Shape;563;p43"/>
          <p:cNvSpPr txBox="1"/>
          <p:nvPr/>
        </p:nvSpPr>
        <p:spPr>
          <a:xfrm rot="-50329">
            <a:off x="5990624" y="1482698"/>
            <a:ext cx="1639376" cy="35348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chemeClr val="accent2"/>
                </a:solidFill>
                <a:latin typeface="+mn-lt"/>
                <a:ea typeface="Jost SemiBold"/>
                <a:cs typeface="Jost SemiBold"/>
                <a:sym typeface="Jost SemiBold"/>
              </a:rPr>
              <a:t>02</a:t>
            </a:r>
            <a:endParaRPr sz="2800" b="1" dirty="0">
              <a:solidFill>
                <a:schemeClr val="accent2"/>
              </a:solidFill>
              <a:latin typeface="+mn-lt"/>
              <a:ea typeface="Jost SemiBold"/>
              <a:cs typeface="Jost SemiBold"/>
              <a:sym typeface="Jost SemiBold"/>
            </a:endParaRPr>
          </a:p>
        </p:txBody>
      </p:sp>
      <p:cxnSp>
        <p:nvCxnSpPr>
          <p:cNvPr id="570" name="Google Shape;570;p43"/>
          <p:cNvCxnSpPr>
            <a:stCxn id="563" idx="1"/>
            <a:endCxn id="561" idx="1"/>
          </p:cNvCxnSpPr>
          <p:nvPr/>
        </p:nvCxnSpPr>
        <p:spPr>
          <a:xfrm flipH="1">
            <a:off x="3227484" y="1671441"/>
            <a:ext cx="2763228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571;p43">
            <a:extLst>
              <a:ext uri="{FF2B5EF4-FFF2-40B4-BE49-F238E27FC236}">
                <a16:creationId xmlns:a16="http://schemas.microsoft.com/office/drawing/2014/main" xmlns="" id="{E76BB5AA-FFFD-4AAD-BB99-C1CF8748D2B6}"/>
              </a:ext>
            </a:extLst>
          </p:cNvPr>
          <p:cNvCxnSpPr/>
          <p:nvPr/>
        </p:nvCxnSpPr>
        <p:spPr>
          <a:xfrm>
            <a:off x="3141450" y="1033750"/>
            <a:ext cx="2861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373;p35">
            <a:extLst>
              <a:ext uri="{FF2B5EF4-FFF2-40B4-BE49-F238E27FC236}">
                <a16:creationId xmlns:a16="http://schemas.microsoft.com/office/drawing/2014/main" xmlns="" id="{2883F866-2E52-4925-A544-D7CF7BD69D26}"/>
              </a:ext>
            </a:extLst>
          </p:cNvPr>
          <p:cNvSpPr txBox="1">
            <a:spLocks/>
          </p:cNvSpPr>
          <p:nvPr/>
        </p:nvSpPr>
        <p:spPr>
          <a:xfrm>
            <a:off x="2706588" y="564464"/>
            <a:ext cx="3690255" cy="407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t SemiBold"/>
              <a:buNone/>
              <a:defRPr sz="3000" b="0" i="0" u="none" strike="noStrike" cap="none">
                <a:solidFill>
                  <a:schemeClr val="accent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vi-VN" sz="20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endParaRPr lang="vi-VN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47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" grpId="0"/>
      <p:bldP spid="561" grpId="0" animBg="1"/>
      <p:bldP spid="562" grpId="0"/>
      <p:bldP spid="563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Google Shape;247;p29"/>
          <p:cNvCxnSpPr/>
          <p:nvPr/>
        </p:nvCxnSpPr>
        <p:spPr>
          <a:xfrm>
            <a:off x="1392225" y="1033750"/>
            <a:ext cx="635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3515;p62">
            <a:extLst>
              <a:ext uri="{FF2B5EF4-FFF2-40B4-BE49-F238E27FC236}">
                <a16:creationId xmlns:a16="http://schemas.microsoft.com/office/drawing/2014/main" xmlns="" id="{265D1413-832C-4DDC-902A-86960C69F7F6}"/>
              </a:ext>
            </a:extLst>
          </p:cNvPr>
          <p:cNvSpPr txBox="1">
            <a:spLocks/>
          </p:cNvSpPr>
          <p:nvPr/>
        </p:nvSpPr>
        <p:spPr>
          <a:xfrm>
            <a:off x="2978187" y="328711"/>
            <a:ext cx="3187476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rbitron"/>
              <a:buNone/>
              <a:defRPr sz="54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KHỞI ĐỘNG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1DCD2FC-CEA2-4B35-BE0B-9AE56C98A573}"/>
              </a:ext>
            </a:extLst>
          </p:cNvPr>
          <p:cNvSpPr txBox="1"/>
          <p:nvPr/>
        </p:nvSpPr>
        <p:spPr>
          <a:xfrm>
            <a:off x="520750" y="1928537"/>
            <a:ext cx="4914873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 em,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trường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em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được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đặt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hay trong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tất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cả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sử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dụng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?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ngân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được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đặt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hay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nhiều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?</a:t>
            </a:r>
            <a:endParaRPr lang="vi-VN" sz="1800" dirty="0">
              <a:latin typeface="+mn-lt"/>
            </a:endParaRPr>
          </a:p>
        </p:txBody>
      </p:sp>
      <p:pic>
        <p:nvPicPr>
          <p:cNvPr id="48" name="Picture 20">
            <a:extLst>
              <a:ext uri="{FF2B5EF4-FFF2-40B4-BE49-F238E27FC236}">
                <a16:creationId xmlns:a16="http://schemas.microsoft.com/office/drawing/2014/main" xmlns="" id="{62B6C551-5A56-409D-AC4B-4BEF3C5AC3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06104" y="1443827"/>
            <a:ext cx="2744058" cy="2255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7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1b) trang 77,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câu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endParaRPr b="1" dirty="0">
              <a:latin typeface="+mn-lt"/>
            </a:endParaRPr>
          </a:p>
        </p:txBody>
      </p:sp>
      <p:cxnSp>
        <p:nvCxnSpPr>
          <p:cNvPr id="403" name="Google Shape;403;p37"/>
          <p:cNvCxnSpPr/>
          <p:nvPr/>
        </p:nvCxnSpPr>
        <p:spPr>
          <a:xfrm>
            <a:off x="1392225" y="1033750"/>
            <a:ext cx="635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DC27AEB-C59C-4E82-8F28-C1D1BDCCB4FD}"/>
              </a:ext>
            </a:extLst>
          </p:cNvPr>
          <p:cNvSpPr/>
          <p:nvPr/>
        </p:nvSpPr>
        <p:spPr>
          <a:xfrm>
            <a:off x="2675466" y="2492620"/>
            <a:ext cx="4157134" cy="19811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Theo em,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Internet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trung không? </a:t>
            </a:r>
            <a:r>
              <a:rPr lang="vi-VN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sao?</a:t>
            </a:r>
            <a:endParaRPr lang="vi-VN" sz="1800" dirty="0"/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xmlns="" id="{FF8F010A-51C2-4B06-9886-B9735D3C84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7895" y="1262906"/>
            <a:ext cx="1745504" cy="15243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7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TRẢ LỜI</a:t>
            </a:r>
            <a:endParaRPr sz="3200" b="1" dirty="0">
              <a:latin typeface="+mn-lt"/>
            </a:endParaRPr>
          </a:p>
        </p:txBody>
      </p:sp>
      <p:cxnSp>
        <p:nvCxnSpPr>
          <p:cNvPr id="403" name="Google Shape;403;p37"/>
          <p:cNvCxnSpPr/>
          <p:nvPr/>
        </p:nvCxnSpPr>
        <p:spPr>
          <a:xfrm>
            <a:off x="1392225" y="1033750"/>
            <a:ext cx="635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97CCF2-8C11-4C0F-8875-2C32B7564661}"/>
              </a:ext>
            </a:extLst>
          </p:cNvPr>
          <p:cNvSpPr txBox="1"/>
          <p:nvPr/>
        </p:nvSpPr>
        <p:spPr>
          <a:xfrm>
            <a:off x="1261533" y="1303867"/>
            <a:ext cx="6561667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Internet.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Internet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truy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8239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31"/>
          <p:cNvGrpSpPr/>
          <p:nvPr/>
        </p:nvGrpSpPr>
        <p:grpSpPr>
          <a:xfrm rot="-671180">
            <a:off x="7072539" y="3995263"/>
            <a:ext cx="1149898" cy="1149898"/>
            <a:chOff x="8293697" y="1996790"/>
            <a:chExt cx="1149900" cy="1149900"/>
          </a:xfrm>
        </p:grpSpPr>
        <p:sp>
          <p:nvSpPr>
            <p:cNvPr id="271" name="Google Shape;271;p31"/>
            <p:cNvSpPr/>
            <p:nvPr/>
          </p:nvSpPr>
          <p:spPr>
            <a:xfrm>
              <a:off x="8293697" y="1996790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272;p31"/>
            <p:cNvGrpSpPr/>
            <p:nvPr/>
          </p:nvGrpSpPr>
          <p:grpSpPr>
            <a:xfrm>
              <a:off x="8545723" y="2266160"/>
              <a:ext cx="646109" cy="611145"/>
              <a:chOff x="6192988" y="1236625"/>
              <a:chExt cx="475500" cy="448975"/>
            </a:xfrm>
          </p:grpSpPr>
          <p:sp>
            <p:nvSpPr>
              <p:cNvPr id="273" name="Google Shape;273;p31"/>
              <p:cNvSpPr/>
              <p:nvPr/>
            </p:nvSpPr>
            <p:spPr>
              <a:xfrm>
                <a:off x="6192988" y="1236625"/>
                <a:ext cx="475500" cy="448975"/>
              </a:xfrm>
              <a:custGeom>
                <a:avLst/>
                <a:gdLst/>
                <a:ahLst/>
                <a:cxnLst/>
                <a:rect l="l" t="t" r="r" b="b"/>
                <a:pathLst>
                  <a:path w="19020" h="17959" extrusionOk="0">
                    <a:moveTo>
                      <a:pt x="6953" y="1055"/>
                    </a:moveTo>
                    <a:cubicBezTo>
                      <a:pt x="7906" y="1055"/>
                      <a:pt x="8871" y="1462"/>
                      <a:pt x="9562" y="2374"/>
                    </a:cubicBezTo>
                    <a:cubicBezTo>
                      <a:pt x="9493" y="2444"/>
                      <a:pt x="9405" y="2514"/>
                      <a:pt x="9335" y="2584"/>
                    </a:cubicBezTo>
                    <a:cubicBezTo>
                      <a:pt x="8944" y="2961"/>
                      <a:pt x="9302" y="3494"/>
                      <a:pt x="9718" y="3494"/>
                    </a:cubicBezTo>
                    <a:cubicBezTo>
                      <a:pt x="9842" y="3494"/>
                      <a:pt x="9971" y="3447"/>
                      <a:pt x="10087" y="3335"/>
                    </a:cubicBezTo>
                    <a:cubicBezTo>
                      <a:pt x="10227" y="3196"/>
                      <a:pt x="10402" y="3056"/>
                      <a:pt x="10576" y="2933"/>
                    </a:cubicBezTo>
                    <a:cubicBezTo>
                      <a:pt x="11088" y="2603"/>
                      <a:pt x="11641" y="2453"/>
                      <a:pt x="12180" y="2453"/>
                    </a:cubicBezTo>
                    <a:cubicBezTo>
                      <a:pt x="13725" y="2453"/>
                      <a:pt x="15156" y="3684"/>
                      <a:pt x="15156" y="5433"/>
                    </a:cubicBezTo>
                    <a:cubicBezTo>
                      <a:pt x="15156" y="5643"/>
                      <a:pt x="15139" y="5835"/>
                      <a:pt x="15104" y="6045"/>
                    </a:cubicBezTo>
                    <a:cubicBezTo>
                      <a:pt x="15039" y="6369"/>
                      <a:pt x="15289" y="6663"/>
                      <a:pt x="15618" y="6663"/>
                    </a:cubicBezTo>
                    <a:cubicBezTo>
                      <a:pt x="15645" y="6663"/>
                      <a:pt x="15671" y="6661"/>
                      <a:pt x="15698" y="6657"/>
                    </a:cubicBezTo>
                    <a:cubicBezTo>
                      <a:pt x="16905" y="6657"/>
                      <a:pt x="17919" y="7636"/>
                      <a:pt x="17953" y="8860"/>
                    </a:cubicBezTo>
                    <a:cubicBezTo>
                      <a:pt x="18006" y="10066"/>
                      <a:pt x="17079" y="11115"/>
                      <a:pt x="15856" y="11202"/>
                    </a:cubicBezTo>
                    <a:lnTo>
                      <a:pt x="15856" y="11062"/>
                    </a:lnTo>
                    <a:cubicBezTo>
                      <a:pt x="15856" y="9471"/>
                      <a:pt x="14567" y="8475"/>
                      <a:pt x="13251" y="8475"/>
                    </a:cubicBezTo>
                    <a:cubicBezTo>
                      <a:pt x="12499" y="8475"/>
                      <a:pt x="11739" y="8799"/>
                      <a:pt x="11206" y="9524"/>
                    </a:cubicBezTo>
                    <a:lnTo>
                      <a:pt x="8951" y="9524"/>
                    </a:lnTo>
                    <a:cubicBezTo>
                      <a:pt x="8417" y="8799"/>
                      <a:pt x="7657" y="8475"/>
                      <a:pt x="6906" y="8475"/>
                    </a:cubicBezTo>
                    <a:cubicBezTo>
                      <a:pt x="5590" y="8475"/>
                      <a:pt x="4301" y="9471"/>
                      <a:pt x="4301" y="11062"/>
                    </a:cubicBezTo>
                    <a:lnTo>
                      <a:pt x="4301" y="11167"/>
                    </a:lnTo>
                    <a:cubicBezTo>
                      <a:pt x="2133" y="10730"/>
                      <a:pt x="1451" y="7985"/>
                      <a:pt x="3147" y="6569"/>
                    </a:cubicBezTo>
                    <a:lnTo>
                      <a:pt x="3147" y="6569"/>
                    </a:lnTo>
                    <a:cubicBezTo>
                      <a:pt x="3339" y="6902"/>
                      <a:pt x="3566" y="7199"/>
                      <a:pt x="3829" y="7478"/>
                    </a:cubicBezTo>
                    <a:cubicBezTo>
                      <a:pt x="3946" y="7592"/>
                      <a:pt x="4076" y="7640"/>
                      <a:pt x="4200" y="7640"/>
                    </a:cubicBezTo>
                    <a:cubicBezTo>
                      <a:pt x="4610" y="7640"/>
                      <a:pt x="4956" y="7116"/>
                      <a:pt x="4580" y="6727"/>
                    </a:cubicBezTo>
                    <a:cubicBezTo>
                      <a:pt x="4266" y="6412"/>
                      <a:pt x="4003" y="6028"/>
                      <a:pt x="3846" y="5608"/>
                    </a:cubicBezTo>
                    <a:cubicBezTo>
                      <a:pt x="3689" y="5206"/>
                      <a:pt x="3601" y="4804"/>
                      <a:pt x="3601" y="4384"/>
                    </a:cubicBezTo>
                    <a:cubicBezTo>
                      <a:pt x="3601" y="2347"/>
                      <a:pt x="5257" y="1055"/>
                      <a:pt x="6953" y="1055"/>
                    </a:cubicBezTo>
                    <a:close/>
                    <a:moveTo>
                      <a:pt x="13252" y="9535"/>
                    </a:moveTo>
                    <a:cubicBezTo>
                      <a:pt x="14030" y="9535"/>
                      <a:pt x="14796" y="10120"/>
                      <a:pt x="14807" y="11062"/>
                    </a:cubicBezTo>
                    <a:lnTo>
                      <a:pt x="14807" y="16307"/>
                    </a:lnTo>
                    <a:cubicBezTo>
                      <a:pt x="14807" y="16675"/>
                      <a:pt x="14515" y="16898"/>
                      <a:pt x="14217" y="16898"/>
                    </a:cubicBezTo>
                    <a:cubicBezTo>
                      <a:pt x="14022" y="16898"/>
                      <a:pt x="13824" y="16801"/>
                      <a:pt x="13706" y="16586"/>
                    </a:cubicBezTo>
                    <a:lnTo>
                      <a:pt x="12622" y="14698"/>
                    </a:lnTo>
                    <a:cubicBezTo>
                      <a:pt x="12534" y="14541"/>
                      <a:pt x="12359" y="14436"/>
                      <a:pt x="12167" y="14436"/>
                    </a:cubicBezTo>
                    <a:lnTo>
                      <a:pt x="7972" y="14436"/>
                    </a:lnTo>
                    <a:cubicBezTo>
                      <a:pt x="7797" y="14436"/>
                      <a:pt x="7622" y="14541"/>
                      <a:pt x="7517" y="14698"/>
                    </a:cubicBezTo>
                    <a:lnTo>
                      <a:pt x="6433" y="16586"/>
                    </a:lnTo>
                    <a:cubicBezTo>
                      <a:pt x="6322" y="16801"/>
                      <a:pt x="6126" y="16898"/>
                      <a:pt x="5930" y="16898"/>
                    </a:cubicBezTo>
                    <a:cubicBezTo>
                      <a:pt x="5633" y="16898"/>
                      <a:pt x="5339" y="16675"/>
                      <a:pt x="5349" y="16307"/>
                    </a:cubicBezTo>
                    <a:lnTo>
                      <a:pt x="5349" y="11062"/>
                    </a:lnTo>
                    <a:cubicBezTo>
                      <a:pt x="5349" y="10120"/>
                      <a:pt x="6119" y="9535"/>
                      <a:pt x="6899" y="9535"/>
                    </a:cubicBezTo>
                    <a:cubicBezTo>
                      <a:pt x="7364" y="9535"/>
                      <a:pt x="7833" y="9742"/>
                      <a:pt x="8146" y="10206"/>
                    </a:cubicBezTo>
                    <a:lnTo>
                      <a:pt x="8234" y="10345"/>
                    </a:lnTo>
                    <a:cubicBezTo>
                      <a:pt x="8339" y="10485"/>
                      <a:pt x="8496" y="10573"/>
                      <a:pt x="8671" y="10573"/>
                    </a:cubicBezTo>
                    <a:lnTo>
                      <a:pt x="11468" y="10573"/>
                    </a:lnTo>
                    <a:cubicBezTo>
                      <a:pt x="11660" y="10573"/>
                      <a:pt x="11818" y="10485"/>
                      <a:pt x="11905" y="10345"/>
                    </a:cubicBezTo>
                    <a:lnTo>
                      <a:pt x="12010" y="10206"/>
                    </a:lnTo>
                    <a:cubicBezTo>
                      <a:pt x="12323" y="9742"/>
                      <a:pt x="12790" y="9535"/>
                      <a:pt x="13252" y="9535"/>
                    </a:cubicBezTo>
                    <a:close/>
                    <a:moveTo>
                      <a:pt x="6970" y="1"/>
                    </a:moveTo>
                    <a:cubicBezTo>
                      <a:pt x="4737" y="1"/>
                      <a:pt x="2552" y="1694"/>
                      <a:pt x="2552" y="4384"/>
                    </a:cubicBezTo>
                    <a:cubicBezTo>
                      <a:pt x="2552" y="4786"/>
                      <a:pt x="2605" y="5188"/>
                      <a:pt x="2727" y="5573"/>
                    </a:cubicBezTo>
                    <a:cubicBezTo>
                      <a:pt x="0" y="7478"/>
                      <a:pt x="1014" y="11744"/>
                      <a:pt x="4301" y="12216"/>
                    </a:cubicBezTo>
                    <a:lnTo>
                      <a:pt x="4301" y="16307"/>
                    </a:lnTo>
                    <a:cubicBezTo>
                      <a:pt x="4290" y="17335"/>
                      <a:pt x="5115" y="17958"/>
                      <a:pt x="5949" y="17958"/>
                    </a:cubicBezTo>
                    <a:cubicBezTo>
                      <a:pt x="6491" y="17958"/>
                      <a:pt x="7036" y="17696"/>
                      <a:pt x="7360" y="17111"/>
                    </a:cubicBezTo>
                    <a:lnTo>
                      <a:pt x="8286" y="15485"/>
                    </a:lnTo>
                    <a:lnTo>
                      <a:pt x="11887" y="15485"/>
                    </a:lnTo>
                    <a:lnTo>
                      <a:pt x="12814" y="17111"/>
                    </a:lnTo>
                    <a:cubicBezTo>
                      <a:pt x="13137" y="17696"/>
                      <a:pt x="13683" y="17958"/>
                      <a:pt x="14224" y="17958"/>
                    </a:cubicBezTo>
                    <a:cubicBezTo>
                      <a:pt x="15059" y="17958"/>
                      <a:pt x="15884" y="17335"/>
                      <a:pt x="15873" y="16307"/>
                    </a:cubicBezTo>
                    <a:lnTo>
                      <a:pt x="15873" y="12251"/>
                    </a:lnTo>
                    <a:cubicBezTo>
                      <a:pt x="17639" y="12163"/>
                      <a:pt x="19020" y="10695"/>
                      <a:pt x="19020" y="8929"/>
                    </a:cubicBezTo>
                    <a:lnTo>
                      <a:pt x="19020" y="8929"/>
                    </a:lnTo>
                    <a:lnTo>
                      <a:pt x="19002" y="8947"/>
                    </a:lnTo>
                    <a:cubicBezTo>
                      <a:pt x="19002" y="7304"/>
                      <a:pt x="17814" y="5923"/>
                      <a:pt x="16188" y="5660"/>
                    </a:cubicBezTo>
                    <a:lnTo>
                      <a:pt x="16188" y="5451"/>
                    </a:lnTo>
                    <a:cubicBezTo>
                      <a:pt x="16188" y="3120"/>
                      <a:pt x="14284" y="1409"/>
                      <a:pt x="12166" y="1409"/>
                    </a:cubicBezTo>
                    <a:cubicBezTo>
                      <a:pt x="11600" y="1409"/>
                      <a:pt x="11018" y="1531"/>
                      <a:pt x="10454" y="1797"/>
                    </a:cubicBezTo>
                    <a:cubicBezTo>
                      <a:pt x="9544" y="556"/>
                      <a:pt x="8249" y="1"/>
                      <a:pt x="69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1"/>
              <p:cNvSpPr/>
              <p:nvPr/>
            </p:nvSpPr>
            <p:spPr>
              <a:xfrm>
                <a:off x="6472238" y="1510100"/>
                <a:ext cx="765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2798" extrusionOk="0">
                    <a:moveTo>
                      <a:pt x="1522" y="1"/>
                    </a:moveTo>
                    <a:cubicBezTo>
                      <a:pt x="1259" y="1"/>
                      <a:pt x="997" y="176"/>
                      <a:pt x="997" y="525"/>
                    </a:cubicBezTo>
                    <a:lnTo>
                      <a:pt x="997" y="875"/>
                    </a:lnTo>
                    <a:lnTo>
                      <a:pt x="665" y="875"/>
                    </a:lnTo>
                    <a:cubicBezTo>
                      <a:pt x="1" y="910"/>
                      <a:pt x="1" y="1889"/>
                      <a:pt x="665" y="1924"/>
                    </a:cubicBezTo>
                    <a:lnTo>
                      <a:pt x="1015" y="1924"/>
                    </a:lnTo>
                    <a:lnTo>
                      <a:pt x="1015" y="2273"/>
                    </a:lnTo>
                    <a:cubicBezTo>
                      <a:pt x="1015" y="2623"/>
                      <a:pt x="1277" y="2798"/>
                      <a:pt x="1539" y="2798"/>
                    </a:cubicBezTo>
                    <a:cubicBezTo>
                      <a:pt x="1801" y="2798"/>
                      <a:pt x="2064" y="2623"/>
                      <a:pt x="2064" y="2273"/>
                    </a:cubicBezTo>
                    <a:lnTo>
                      <a:pt x="2064" y="1924"/>
                    </a:lnTo>
                    <a:lnTo>
                      <a:pt x="2413" y="1924"/>
                    </a:lnTo>
                    <a:cubicBezTo>
                      <a:pt x="3060" y="1889"/>
                      <a:pt x="3060" y="910"/>
                      <a:pt x="2413" y="875"/>
                    </a:cubicBezTo>
                    <a:lnTo>
                      <a:pt x="2046" y="875"/>
                    </a:lnTo>
                    <a:lnTo>
                      <a:pt x="2046" y="525"/>
                    </a:lnTo>
                    <a:cubicBezTo>
                      <a:pt x="2046" y="176"/>
                      <a:pt x="1784" y="1"/>
                      <a:pt x="15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1"/>
              <p:cNvSpPr/>
              <p:nvPr/>
            </p:nvSpPr>
            <p:spPr>
              <a:xfrm>
                <a:off x="6341138" y="1510100"/>
                <a:ext cx="765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2798" extrusionOk="0">
                    <a:moveTo>
                      <a:pt x="1526" y="1"/>
                    </a:moveTo>
                    <a:cubicBezTo>
                      <a:pt x="1263" y="1"/>
                      <a:pt x="1006" y="176"/>
                      <a:pt x="1014" y="525"/>
                    </a:cubicBezTo>
                    <a:lnTo>
                      <a:pt x="1014" y="875"/>
                    </a:lnTo>
                    <a:lnTo>
                      <a:pt x="665" y="875"/>
                    </a:lnTo>
                    <a:cubicBezTo>
                      <a:pt x="0" y="910"/>
                      <a:pt x="0" y="1889"/>
                      <a:pt x="665" y="1924"/>
                    </a:cubicBezTo>
                    <a:lnTo>
                      <a:pt x="1014" y="1924"/>
                    </a:lnTo>
                    <a:lnTo>
                      <a:pt x="1014" y="2273"/>
                    </a:lnTo>
                    <a:cubicBezTo>
                      <a:pt x="1014" y="2623"/>
                      <a:pt x="1276" y="2798"/>
                      <a:pt x="1539" y="2798"/>
                    </a:cubicBezTo>
                    <a:cubicBezTo>
                      <a:pt x="1801" y="2798"/>
                      <a:pt x="2063" y="2623"/>
                      <a:pt x="2063" y="2273"/>
                    </a:cubicBezTo>
                    <a:lnTo>
                      <a:pt x="2063" y="1924"/>
                    </a:lnTo>
                    <a:lnTo>
                      <a:pt x="2413" y="1924"/>
                    </a:lnTo>
                    <a:cubicBezTo>
                      <a:pt x="3060" y="1889"/>
                      <a:pt x="3060" y="910"/>
                      <a:pt x="2413" y="875"/>
                    </a:cubicBezTo>
                    <a:lnTo>
                      <a:pt x="2063" y="875"/>
                    </a:lnTo>
                    <a:lnTo>
                      <a:pt x="2063" y="525"/>
                    </a:lnTo>
                    <a:cubicBezTo>
                      <a:pt x="2054" y="176"/>
                      <a:pt x="1788" y="1"/>
                      <a:pt x="1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1"/>
              <p:cNvSpPr/>
              <p:nvPr/>
            </p:nvSpPr>
            <p:spPr>
              <a:xfrm>
                <a:off x="6429863" y="1548575"/>
                <a:ext cx="266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902" extrusionOk="0">
                    <a:moveTo>
                      <a:pt x="612" y="0"/>
                    </a:moveTo>
                    <a:cubicBezTo>
                      <a:pt x="192" y="0"/>
                      <a:pt x="0" y="472"/>
                      <a:pt x="280" y="769"/>
                    </a:cubicBezTo>
                    <a:cubicBezTo>
                      <a:pt x="371" y="860"/>
                      <a:pt x="484" y="901"/>
                      <a:pt x="596" y="901"/>
                    </a:cubicBezTo>
                    <a:cubicBezTo>
                      <a:pt x="828" y="901"/>
                      <a:pt x="1055" y="726"/>
                      <a:pt x="1066" y="455"/>
                    </a:cubicBezTo>
                    <a:cubicBezTo>
                      <a:pt x="1066" y="192"/>
                      <a:pt x="857" y="0"/>
                      <a:pt x="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7" name="Google Shape;277;p31"/>
          <p:cNvGrpSpPr/>
          <p:nvPr/>
        </p:nvGrpSpPr>
        <p:grpSpPr>
          <a:xfrm rot="-679607">
            <a:off x="8139852" y="3102978"/>
            <a:ext cx="1149873" cy="1149873"/>
            <a:chOff x="9124422" y="2568890"/>
            <a:chExt cx="1149900" cy="1149900"/>
          </a:xfrm>
        </p:grpSpPr>
        <p:sp>
          <p:nvSpPr>
            <p:cNvPr id="278" name="Google Shape;278;p31"/>
            <p:cNvSpPr/>
            <p:nvPr/>
          </p:nvSpPr>
          <p:spPr>
            <a:xfrm>
              <a:off x="9124422" y="2568890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31"/>
            <p:cNvGrpSpPr/>
            <p:nvPr/>
          </p:nvGrpSpPr>
          <p:grpSpPr>
            <a:xfrm>
              <a:off x="9411610" y="2856126"/>
              <a:ext cx="575456" cy="575424"/>
              <a:chOff x="5477988" y="1236975"/>
              <a:chExt cx="448000" cy="447975"/>
            </a:xfrm>
          </p:grpSpPr>
          <p:sp>
            <p:nvSpPr>
              <p:cNvPr id="280" name="Google Shape;280;p31"/>
              <p:cNvSpPr/>
              <p:nvPr/>
            </p:nvSpPr>
            <p:spPr>
              <a:xfrm>
                <a:off x="5477988" y="1236975"/>
                <a:ext cx="448000" cy="447975"/>
              </a:xfrm>
              <a:custGeom>
                <a:avLst/>
                <a:gdLst/>
                <a:ahLst/>
                <a:cxnLst/>
                <a:rect l="l" t="t" r="r" b="b"/>
                <a:pathLst>
                  <a:path w="17920" h="17919" extrusionOk="0">
                    <a:moveTo>
                      <a:pt x="16870" y="1049"/>
                    </a:moveTo>
                    <a:lnTo>
                      <a:pt x="16870" y="16869"/>
                    </a:lnTo>
                    <a:lnTo>
                      <a:pt x="1050" y="16869"/>
                    </a:lnTo>
                    <a:lnTo>
                      <a:pt x="1050" y="1049"/>
                    </a:lnTo>
                    <a:close/>
                    <a:moveTo>
                      <a:pt x="525" y="0"/>
                    </a:moveTo>
                    <a:cubicBezTo>
                      <a:pt x="228" y="0"/>
                      <a:pt x="1" y="227"/>
                      <a:pt x="1" y="524"/>
                    </a:cubicBezTo>
                    <a:lnTo>
                      <a:pt x="1" y="17394"/>
                    </a:lnTo>
                    <a:cubicBezTo>
                      <a:pt x="1" y="17691"/>
                      <a:pt x="228" y="17918"/>
                      <a:pt x="525" y="17918"/>
                    </a:cubicBezTo>
                    <a:lnTo>
                      <a:pt x="17395" y="17918"/>
                    </a:lnTo>
                    <a:cubicBezTo>
                      <a:pt x="17692" y="17918"/>
                      <a:pt x="17919" y="17691"/>
                      <a:pt x="17919" y="17394"/>
                    </a:cubicBezTo>
                    <a:lnTo>
                      <a:pt x="17919" y="524"/>
                    </a:lnTo>
                    <a:cubicBezTo>
                      <a:pt x="17919" y="227"/>
                      <a:pt x="17692" y="0"/>
                      <a:pt x="17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1"/>
              <p:cNvSpPr/>
              <p:nvPr/>
            </p:nvSpPr>
            <p:spPr>
              <a:xfrm>
                <a:off x="5531313" y="1290275"/>
                <a:ext cx="341350" cy="341350"/>
              </a:xfrm>
              <a:custGeom>
                <a:avLst/>
                <a:gdLst/>
                <a:ahLst/>
                <a:cxnLst/>
                <a:rect l="l" t="t" r="r" b="b"/>
                <a:pathLst>
                  <a:path w="13654" h="13654" extrusionOk="0">
                    <a:moveTo>
                      <a:pt x="8409" y="1050"/>
                    </a:moveTo>
                    <a:lnTo>
                      <a:pt x="8409" y="2273"/>
                    </a:lnTo>
                    <a:cubicBezTo>
                      <a:pt x="8409" y="2570"/>
                      <a:pt x="8636" y="2798"/>
                      <a:pt x="8933" y="2798"/>
                    </a:cubicBezTo>
                    <a:lnTo>
                      <a:pt x="10507" y="2798"/>
                    </a:lnTo>
                    <a:lnTo>
                      <a:pt x="10507" y="4021"/>
                    </a:lnTo>
                    <a:cubicBezTo>
                      <a:pt x="10507" y="4319"/>
                      <a:pt x="10734" y="4546"/>
                      <a:pt x="11031" y="4546"/>
                    </a:cubicBezTo>
                    <a:lnTo>
                      <a:pt x="12604" y="4546"/>
                    </a:lnTo>
                    <a:lnTo>
                      <a:pt x="12604" y="12605"/>
                    </a:lnTo>
                    <a:lnTo>
                      <a:pt x="1049" y="12605"/>
                    </a:lnTo>
                    <a:lnTo>
                      <a:pt x="1049" y="4546"/>
                    </a:lnTo>
                    <a:lnTo>
                      <a:pt x="2623" y="4546"/>
                    </a:lnTo>
                    <a:cubicBezTo>
                      <a:pt x="2920" y="4546"/>
                      <a:pt x="3147" y="4319"/>
                      <a:pt x="3147" y="4021"/>
                    </a:cubicBezTo>
                    <a:lnTo>
                      <a:pt x="3147" y="2798"/>
                    </a:lnTo>
                    <a:lnTo>
                      <a:pt x="4720" y="2798"/>
                    </a:lnTo>
                    <a:cubicBezTo>
                      <a:pt x="5018" y="2798"/>
                      <a:pt x="5245" y="2570"/>
                      <a:pt x="5245" y="2273"/>
                    </a:cubicBezTo>
                    <a:lnTo>
                      <a:pt x="5245" y="1050"/>
                    </a:lnTo>
                    <a:close/>
                    <a:moveTo>
                      <a:pt x="4720" y="1"/>
                    </a:moveTo>
                    <a:cubicBezTo>
                      <a:pt x="4441" y="1"/>
                      <a:pt x="4196" y="245"/>
                      <a:pt x="4196" y="525"/>
                    </a:cubicBezTo>
                    <a:lnTo>
                      <a:pt x="4196" y="1749"/>
                    </a:lnTo>
                    <a:lnTo>
                      <a:pt x="2623" y="1749"/>
                    </a:lnTo>
                    <a:cubicBezTo>
                      <a:pt x="2343" y="1749"/>
                      <a:pt x="2098" y="1994"/>
                      <a:pt x="2098" y="2273"/>
                    </a:cubicBezTo>
                    <a:lnTo>
                      <a:pt x="2098" y="3497"/>
                    </a:lnTo>
                    <a:lnTo>
                      <a:pt x="525" y="3497"/>
                    </a:lnTo>
                    <a:cubicBezTo>
                      <a:pt x="245" y="3497"/>
                      <a:pt x="0" y="3742"/>
                      <a:pt x="0" y="4021"/>
                    </a:cubicBezTo>
                    <a:lnTo>
                      <a:pt x="0" y="13129"/>
                    </a:lnTo>
                    <a:cubicBezTo>
                      <a:pt x="0" y="13409"/>
                      <a:pt x="245" y="13654"/>
                      <a:pt x="525" y="13654"/>
                    </a:cubicBezTo>
                    <a:lnTo>
                      <a:pt x="13129" y="13654"/>
                    </a:lnTo>
                    <a:cubicBezTo>
                      <a:pt x="13409" y="13654"/>
                      <a:pt x="13653" y="13409"/>
                      <a:pt x="13653" y="13129"/>
                    </a:cubicBezTo>
                    <a:lnTo>
                      <a:pt x="13653" y="4021"/>
                    </a:lnTo>
                    <a:cubicBezTo>
                      <a:pt x="13653" y="3742"/>
                      <a:pt x="13409" y="3497"/>
                      <a:pt x="13129" y="3497"/>
                    </a:cubicBezTo>
                    <a:lnTo>
                      <a:pt x="11556" y="3497"/>
                    </a:lnTo>
                    <a:lnTo>
                      <a:pt x="11556" y="2273"/>
                    </a:lnTo>
                    <a:cubicBezTo>
                      <a:pt x="11556" y="1994"/>
                      <a:pt x="11311" y="1749"/>
                      <a:pt x="11031" y="1749"/>
                    </a:cubicBezTo>
                    <a:lnTo>
                      <a:pt x="9458" y="1749"/>
                    </a:lnTo>
                    <a:lnTo>
                      <a:pt x="9458" y="525"/>
                    </a:lnTo>
                    <a:cubicBezTo>
                      <a:pt x="9458" y="245"/>
                      <a:pt x="9213" y="1"/>
                      <a:pt x="89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1"/>
              <p:cNvSpPr/>
              <p:nvPr/>
            </p:nvSpPr>
            <p:spPr>
              <a:xfrm>
                <a:off x="5793963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28" y="0"/>
                      <a:pt x="1" y="227"/>
                      <a:pt x="1" y="525"/>
                    </a:cubicBezTo>
                    <a:lnTo>
                      <a:pt x="1" y="2622"/>
                    </a:lnTo>
                    <a:cubicBezTo>
                      <a:pt x="1" y="2972"/>
                      <a:pt x="263" y="3147"/>
                      <a:pt x="525" y="3147"/>
                    </a:cubicBezTo>
                    <a:cubicBezTo>
                      <a:pt x="787" y="3147"/>
                      <a:pt x="1050" y="2972"/>
                      <a:pt x="1050" y="2622"/>
                    </a:cubicBezTo>
                    <a:lnTo>
                      <a:pt x="1050" y="525"/>
                    </a:lnTo>
                    <a:cubicBezTo>
                      <a:pt x="1050" y="227"/>
                      <a:pt x="805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1"/>
              <p:cNvSpPr/>
              <p:nvPr/>
            </p:nvSpPr>
            <p:spPr>
              <a:xfrm>
                <a:off x="5741513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28" y="0"/>
                      <a:pt x="1" y="227"/>
                      <a:pt x="1" y="525"/>
                    </a:cubicBezTo>
                    <a:lnTo>
                      <a:pt x="1" y="2622"/>
                    </a:lnTo>
                    <a:cubicBezTo>
                      <a:pt x="1" y="2972"/>
                      <a:pt x="263" y="3147"/>
                      <a:pt x="525" y="3147"/>
                    </a:cubicBezTo>
                    <a:cubicBezTo>
                      <a:pt x="788" y="3147"/>
                      <a:pt x="1050" y="2972"/>
                      <a:pt x="1050" y="2622"/>
                    </a:cubicBezTo>
                    <a:lnTo>
                      <a:pt x="1050" y="525"/>
                    </a:lnTo>
                    <a:cubicBezTo>
                      <a:pt x="1050" y="227"/>
                      <a:pt x="805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1"/>
              <p:cNvSpPr/>
              <p:nvPr/>
            </p:nvSpPr>
            <p:spPr>
              <a:xfrm>
                <a:off x="5688638" y="1500500"/>
                <a:ext cx="2670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3147" extrusionOk="0">
                    <a:moveTo>
                      <a:pt x="543" y="0"/>
                    </a:moveTo>
                    <a:cubicBezTo>
                      <a:pt x="245" y="0"/>
                      <a:pt x="1" y="227"/>
                      <a:pt x="18" y="525"/>
                    </a:cubicBezTo>
                    <a:lnTo>
                      <a:pt x="18" y="2622"/>
                    </a:lnTo>
                    <a:cubicBezTo>
                      <a:pt x="18" y="2972"/>
                      <a:pt x="280" y="3147"/>
                      <a:pt x="543" y="3147"/>
                    </a:cubicBezTo>
                    <a:cubicBezTo>
                      <a:pt x="805" y="3147"/>
                      <a:pt x="1067" y="2972"/>
                      <a:pt x="1067" y="2622"/>
                    </a:cubicBezTo>
                    <a:lnTo>
                      <a:pt x="1067" y="525"/>
                    </a:lnTo>
                    <a:cubicBezTo>
                      <a:pt x="1067" y="227"/>
                      <a:pt x="822" y="0"/>
                      <a:pt x="5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1"/>
              <p:cNvSpPr/>
              <p:nvPr/>
            </p:nvSpPr>
            <p:spPr>
              <a:xfrm>
                <a:off x="5583763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45" y="0"/>
                      <a:pt x="0" y="227"/>
                      <a:pt x="0" y="525"/>
                    </a:cubicBezTo>
                    <a:lnTo>
                      <a:pt x="0" y="2622"/>
                    </a:lnTo>
                    <a:cubicBezTo>
                      <a:pt x="0" y="2972"/>
                      <a:pt x="262" y="3147"/>
                      <a:pt x="525" y="3147"/>
                    </a:cubicBezTo>
                    <a:cubicBezTo>
                      <a:pt x="787" y="3147"/>
                      <a:pt x="1049" y="2972"/>
                      <a:pt x="1049" y="2622"/>
                    </a:cubicBezTo>
                    <a:lnTo>
                      <a:pt x="1049" y="525"/>
                    </a:lnTo>
                    <a:cubicBezTo>
                      <a:pt x="1049" y="227"/>
                      <a:pt x="822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1"/>
              <p:cNvSpPr/>
              <p:nvPr/>
            </p:nvSpPr>
            <p:spPr>
              <a:xfrm>
                <a:off x="5636188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46" y="0"/>
                      <a:pt x="1" y="227"/>
                      <a:pt x="1" y="525"/>
                    </a:cubicBezTo>
                    <a:lnTo>
                      <a:pt x="1" y="2622"/>
                    </a:lnTo>
                    <a:cubicBezTo>
                      <a:pt x="1" y="2972"/>
                      <a:pt x="263" y="3147"/>
                      <a:pt x="525" y="3147"/>
                    </a:cubicBezTo>
                    <a:cubicBezTo>
                      <a:pt x="788" y="3147"/>
                      <a:pt x="1050" y="2972"/>
                      <a:pt x="1050" y="2622"/>
                    </a:cubicBezTo>
                    <a:lnTo>
                      <a:pt x="1050" y="525"/>
                    </a:lnTo>
                    <a:cubicBezTo>
                      <a:pt x="1050" y="227"/>
                      <a:pt x="823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1"/>
              <p:cNvSpPr/>
              <p:nvPr/>
            </p:nvSpPr>
            <p:spPr>
              <a:xfrm>
                <a:off x="5807088" y="1290275"/>
                <a:ext cx="699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1050" extrusionOk="0">
                    <a:moveTo>
                      <a:pt x="699" y="1"/>
                    </a:moveTo>
                    <a:cubicBezTo>
                      <a:pt x="0" y="1"/>
                      <a:pt x="0" y="1050"/>
                      <a:pt x="699" y="1050"/>
                    </a:cubicBezTo>
                    <a:lnTo>
                      <a:pt x="2098" y="1050"/>
                    </a:lnTo>
                    <a:cubicBezTo>
                      <a:pt x="2797" y="1050"/>
                      <a:pt x="2797" y="1"/>
                      <a:pt x="20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1"/>
              <p:cNvSpPr/>
              <p:nvPr/>
            </p:nvSpPr>
            <p:spPr>
              <a:xfrm>
                <a:off x="5526938" y="1290275"/>
                <a:ext cx="699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1050" extrusionOk="0">
                    <a:moveTo>
                      <a:pt x="700" y="1"/>
                    </a:moveTo>
                    <a:cubicBezTo>
                      <a:pt x="1" y="1"/>
                      <a:pt x="1" y="1050"/>
                      <a:pt x="700" y="1050"/>
                    </a:cubicBezTo>
                    <a:lnTo>
                      <a:pt x="2098" y="1050"/>
                    </a:lnTo>
                    <a:cubicBezTo>
                      <a:pt x="2798" y="1050"/>
                      <a:pt x="2798" y="1"/>
                      <a:pt x="20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9" name="Google Shape;289;p31"/>
          <p:cNvSpPr txBox="1">
            <a:spLocks noGrp="1"/>
          </p:cNvSpPr>
          <p:nvPr>
            <p:ph type="title" idx="2"/>
          </p:nvPr>
        </p:nvSpPr>
        <p:spPr>
          <a:xfrm flipH="1">
            <a:off x="1152438" y="2517691"/>
            <a:ext cx="6797858" cy="5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loại</a:t>
            </a:r>
            <a:r>
              <a:rPr lang="en-US" sz="32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kiến</a:t>
            </a:r>
            <a:r>
              <a:rPr lang="en-US" sz="32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trúc</a:t>
            </a:r>
            <a:r>
              <a:rPr lang="en-US" sz="32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CSDL</a:t>
            </a:r>
            <a:endParaRPr lang="en-US" sz="2800" dirty="0">
              <a:latin typeface="+mn-lt"/>
            </a:endParaRPr>
          </a:p>
        </p:txBody>
      </p:sp>
      <p:sp>
        <p:nvSpPr>
          <p:cNvPr id="290" name="Google Shape;290;p31"/>
          <p:cNvSpPr txBox="1">
            <a:spLocks noGrp="1"/>
          </p:cNvSpPr>
          <p:nvPr>
            <p:ph type="title"/>
          </p:nvPr>
        </p:nvSpPr>
        <p:spPr>
          <a:xfrm rot="-59787">
            <a:off x="3002163" y="1276077"/>
            <a:ext cx="3139675" cy="109576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02</a:t>
            </a:r>
            <a:endParaRPr dirty="0">
              <a:latin typeface="+mn-lt"/>
            </a:endParaRPr>
          </a:p>
        </p:txBody>
      </p:sp>
      <p:cxnSp>
        <p:nvCxnSpPr>
          <p:cNvPr id="292" name="Google Shape;292;p31"/>
          <p:cNvCxnSpPr/>
          <p:nvPr/>
        </p:nvCxnSpPr>
        <p:spPr>
          <a:xfrm>
            <a:off x="2377650" y="3324129"/>
            <a:ext cx="4388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31"/>
          <p:cNvSpPr txBox="1"/>
          <p:nvPr/>
        </p:nvSpPr>
        <p:spPr>
          <a:xfrm rot="540321">
            <a:off x="7304786" y="3816140"/>
            <a:ext cx="1774776" cy="43827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294" name="Google Shape;294;p31"/>
          <p:cNvGrpSpPr/>
          <p:nvPr/>
        </p:nvGrpSpPr>
        <p:grpSpPr>
          <a:xfrm rot="-654054">
            <a:off x="-62251" y="1005636"/>
            <a:ext cx="1149835" cy="1149835"/>
            <a:chOff x="-1332859" y="1178876"/>
            <a:chExt cx="1149900" cy="1149900"/>
          </a:xfrm>
        </p:grpSpPr>
        <p:sp>
          <p:nvSpPr>
            <p:cNvPr id="295" name="Google Shape;295;p31"/>
            <p:cNvSpPr/>
            <p:nvPr/>
          </p:nvSpPr>
          <p:spPr>
            <a:xfrm>
              <a:off x="-1332859" y="1178876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-1069494" y="1466133"/>
              <a:ext cx="623187" cy="575380"/>
            </a:xfrm>
            <a:custGeom>
              <a:avLst/>
              <a:gdLst/>
              <a:ahLst/>
              <a:cxnLst/>
              <a:rect l="l" t="t" r="r" b="b"/>
              <a:pathLst>
                <a:path w="19423" h="17933" extrusionOk="0">
                  <a:moveTo>
                    <a:pt x="7198" y="1"/>
                  </a:moveTo>
                  <a:cubicBezTo>
                    <a:pt x="4964" y="1"/>
                    <a:pt x="2780" y="1694"/>
                    <a:pt x="2780" y="4384"/>
                  </a:cubicBezTo>
                  <a:cubicBezTo>
                    <a:pt x="2780" y="4786"/>
                    <a:pt x="2832" y="5188"/>
                    <a:pt x="2955" y="5573"/>
                  </a:cubicBezTo>
                  <a:cubicBezTo>
                    <a:pt x="0" y="7636"/>
                    <a:pt x="1451" y="12268"/>
                    <a:pt x="5070" y="12268"/>
                  </a:cubicBezTo>
                  <a:lnTo>
                    <a:pt x="5245" y="12268"/>
                  </a:lnTo>
                  <a:cubicBezTo>
                    <a:pt x="5245" y="12775"/>
                    <a:pt x="5315" y="13282"/>
                    <a:pt x="5472" y="13772"/>
                  </a:cubicBezTo>
                  <a:cubicBezTo>
                    <a:pt x="5542" y="13982"/>
                    <a:pt x="5752" y="14139"/>
                    <a:pt x="5979" y="14139"/>
                  </a:cubicBezTo>
                  <a:cubicBezTo>
                    <a:pt x="6031" y="14139"/>
                    <a:pt x="6084" y="14121"/>
                    <a:pt x="6136" y="14104"/>
                  </a:cubicBezTo>
                  <a:cubicBezTo>
                    <a:pt x="6399" y="14016"/>
                    <a:pt x="6556" y="13737"/>
                    <a:pt x="6468" y="13457"/>
                  </a:cubicBezTo>
                  <a:cubicBezTo>
                    <a:pt x="5603" y="10694"/>
                    <a:pt x="7780" y="8209"/>
                    <a:pt x="10312" y="8209"/>
                  </a:cubicBezTo>
                  <a:cubicBezTo>
                    <a:pt x="10951" y="8209"/>
                    <a:pt x="11613" y="8367"/>
                    <a:pt x="12255" y="8720"/>
                  </a:cubicBezTo>
                  <a:lnTo>
                    <a:pt x="11486" y="8860"/>
                  </a:lnTo>
                  <a:cubicBezTo>
                    <a:pt x="10845" y="8946"/>
                    <a:pt x="10925" y="9891"/>
                    <a:pt x="11556" y="9891"/>
                  </a:cubicBezTo>
                  <a:cubicBezTo>
                    <a:pt x="11561" y="9891"/>
                    <a:pt x="11567" y="9891"/>
                    <a:pt x="11573" y="9891"/>
                  </a:cubicBezTo>
                  <a:lnTo>
                    <a:pt x="11678" y="9891"/>
                  </a:lnTo>
                  <a:lnTo>
                    <a:pt x="13618" y="9559"/>
                  </a:lnTo>
                  <a:cubicBezTo>
                    <a:pt x="13915" y="9506"/>
                    <a:pt x="14108" y="9227"/>
                    <a:pt x="14055" y="8947"/>
                  </a:cubicBezTo>
                  <a:lnTo>
                    <a:pt x="13706" y="6989"/>
                  </a:lnTo>
                  <a:cubicBezTo>
                    <a:pt x="13653" y="6693"/>
                    <a:pt x="13428" y="6558"/>
                    <a:pt x="13200" y="6558"/>
                  </a:cubicBezTo>
                  <a:cubicBezTo>
                    <a:pt x="12905" y="6558"/>
                    <a:pt x="12605" y="6786"/>
                    <a:pt x="12674" y="7181"/>
                  </a:cubicBezTo>
                  <a:lnTo>
                    <a:pt x="12797" y="7811"/>
                  </a:lnTo>
                  <a:cubicBezTo>
                    <a:pt x="12006" y="7374"/>
                    <a:pt x="11164" y="7172"/>
                    <a:pt x="10341" y="7172"/>
                  </a:cubicBezTo>
                  <a:cubicBezTo>
                    <a:pt x="8034" y="7172"/>
                    <a:pt x="5870" y="8759"/>
                    <a:pt x="5367" y="11219"/>
                  </a:cubicBezTo>
                  <a:lnTo>
                    <a:pt x="5070" y="11219"/>
                  </a:lnTo>
                  <a:cubicBezTo>
                    <a:pt x="5056" y="11220"/>
                    <a:pt x="5042" y="11220"/>
                    <a:pt x="5028" y="11220"/>
                  </a:cubicBezTo>
                  <a:cubicBezTo>
                    <a:pt x="2558" y="11220"/>
                    <a:pt x="1445" y="8134"/>
                    <a:pt x="3374" y="6569"/>
                  </a:cubicBezTo>
                  <a:lnTo>
                    <a:pt x="3374" y="6569"/>
                  </a:lnTo>
                  <a:cubicBezTo>
                    <a:pt x="3567" y="6902"/>
                    <a:pt x="3794" y="7199"/>
                    <a:pt x="4056" y="7478"/>
                  </a:cubicBezTo>
                  <a:cubicBezTo>
                    <a:pt x="4174" y="7592"/>
                    <a:pt x="4303" y="7640"/>
                    <a:pt x="4427" y="7640"/>
                  </a:cubicBezTo>
                  <a:cubicBezTo>
                    <a:pt x="4838" y="7640"/>
                    <a:pt x="5184" y="7116"/>
                    <a:pt x="4808" y="6727"/>
                  </a:cubicBezTo>
                  <a:cubicBezTo>
                    <a:pt x="4493" y="6412"/>
                    <a:pt x="4231" y="6028"/>
                    <a:pt x="4073" y="5608"/>
                  </a:cubicBezTo>
                  <a:cubicBezTo>
                    <a:pt x="3916" y="5206"/>
                    <a:pt x="3829" y="4804"/>
                    <a:pt x="3829" y="4384"/>
                  </a:cubicBezTo>
                  <a:cubicBezTo>
                    <a:pt x="3829" y="2347"/>
                    <a:pt x="5485" y="1055"/>
                    <a:pt x="7181" y="1055"/>
                  </a:cubicBezTo>
                  <a:cubicBezTo>
                    <a:pt x="8133" y="1055"/>
                    <a:pt x="9098" y="1462"/>
                    <a:pt x="9790" y="2374"/>
                  </a:cubicBezTo>
                  <a:cubicBezTo>
                    <a:pt x="9720" y="2444"/>
                    <a:pt x="9633" y="2514"/>
                    <a:pt x="9563" y="2584"/>
                  </a:cubicBezTo>
                  <a:cubicBezTo>
                    <a:pt x="9172" y="2961"/>
                    <a:pt x="9529" y="3494"/>
                    <a:pt x="9946" y="3494"/>
                  </a:cubicBezTo>
                  <a:cubicBezTo>
                    <a:pt x="10069" y="3494"/>
                    <a:pt x="10198" y="3447"/>
                    <a:pt x="10314" y="3335"/>
                  </a:cubicBezTo>
                  <a:cubicBezTo>
                    <a:pt x="10454" y="3196"/>
                    <a:pt x="10629" y="3056"/>
                    <a:pt x="10804" y="2933"/>
                  </a:cubicBezTo>
                  <a:cubicBezTo>
                    <a:pt x="11315" y="2603"/>
                    <a:pt x="11868" y="2453"/>
                    <a:pt x="12408" y="2453"/>
                  </a:cubicBezTo>
                  <a:cubicBezTo>
                    <a:pt x="13953" y="2453"/>
                    <a:pt x="15384" y="3684"/>
                    <a:pt x="15384" y="5433"/>
                  </a:cubicBezTo>
                  <a:cubicBezTo>
                    <a:pt x="15384" y="5643"/>
                    <a:pt x="15366" y="5835"/>
                    <a:pt x="15331" y="6045"/>
                  </a:cubicBezTo>
                  <a:cubicBezTo>
                    <a:pt x="15267" y="6369"/>
                    <a:pt x="15517" y="6663"/>
                    <a:pt x="15846" y="6663"/>
                  </a:cubicBezTo>
                  <a:cubicBezTo>
                    <a:pt x="15872" y="6663"/>
                    <a:pt x="15899" y="6661"/>
                    <a:pt x="15926" y="6657"/>
                  </a:cubicBezTo>
                  <a:cubicBezTo>
                    <a:pt x="17167" y="6657"/>
                    <a:pt x="18198" y="7688"/>
                    <a:pt x="18198" y="8947"/>
                  </a:cubicBezTo>
                  <a:cubicBezTo>
                    <a:pt x="18198" y="10188"/>
                    <a:pt x="17167" y="11219"/>
                    <a:pt x="15926" y="11219"/>
                  </a:cubicBezTo>
                  <a:lnTo>
                    <a:pt x="15279" y="11219"/>
                  </a:lnTo>
                  <a:cubicBezTo>
                    <a:pt x="15244" y="11045"/>
                    <a:pt x="15209" y="10887"/>
                    <a:pt x="15157" y="10713"/>
                  </a:cubicBezTo>
                  <a:cubicBezTo>
                    <a:pt x="15075" y="10455"/>
                    <a:pt x="14876" y="10345"/>
                    <a:pt x="14674" y="10345"/>
                  </a:cubicBezTo>
                  <a:cubicBezTo>
                    <a:pt x="14356" y="10345"/>
                    <a:pt x="14032" y="10620"/>
                    <a:pt x="14160" y="11027"/>
                  </a:cubicBezTo>
                  <a:cubicBezTo>
                    <a:pt x="15026" y="13791"/>
                    <a:pt x="12849" y="16276"/>
                    <a:pt x="10317" y="16276"/>
                  </a:cubicBezTo>
                  <a:cubicBezTo>
                    <a:pt x="9677" y="16276"/>
                    <a:pt x="9015" y="16117"/>
                    <a:pt x="8374" y="15765"/>
                  </a:cubicBezTo>
                  <a:lnTo>
                    <a:pt x="9143" y="15625"/>
                  </a:lnTo>
                  <a:cubicBezTo>
                    <a:pt x="9787" y="15509"/>
                    <a:pt x="9667" y="14583"/>
                    <a:pt x="9063" y="14583"/>
                  </a:cubicBezTo>
                  <a:cubicBezTo>
                    <a:pt x="9027" y="14583"/>
                    <a:pt x="8990" y="14587"/>
                    <a:pt x="8951" y="14593"/>
                  </a:cubicBezTo>
                  <a:lnTo>
                    <a:pt x="7010" y="14943"/>
                  </a:lnTo>
                  <a:cubicBezTo>
                    <a:pt x="6713" y="14978"/>
                    <a:pt x="6521" y="15258"/>
                    <a:pt x="6573" y="15555"/>
                  </a:cubicBezTo>
                  <a:lnTo>
                    <a:pt x="6923" y="17495"/>
                  </a:lnTo>
                  <a:cubicBezTo>
                    <a:pt x="6958" y="17740"/>
                    <a:pt x="7168" y="17932"/>
                    <a:pt x="7430" y="17932"/>
                  </a:cubicBezTo>
                  <a:lnTo>
                    <a:pt x="7517" y="17932"/>
                  </a:lnTo>
                  <a:cubicBezTo>
                    <a:pt x="7815" y="17880"/>
                    <a:pt x="8007" y="17618"/>
                    <a:pt x="7954" y="17320"/>
                  </a:cubicBezTo>
                  <a:lnTo>
                    <a:pt x="7849" y="16691"/>
                  </a:lnTo>
                  <a:lnTo>
                    <a:pt x="7849" y="16691"/>
                  </a:lnTo>
                  <a:cubicBezTo>
                    <a:pt x="8646" y="17133"/>
                    <a:pt x="9485" y="17335"/>
                    <a:pt x="10303" y="17335"/>
                  </a:cubicBezTo>
                  <a:cubicBezTo>
                    <a:pt x="12949" y="17335"/>
                    <a:pt x="15371" y="15220"/>
                    <a:pt x="15384" y="12268"/>
                  </a:cubicBezTo>
                  <a:lnTo>
                    <a:pt x="15926" y="12268"/>
                  </a:lnTo>
                  <a:cubicBezTo>
                    <a:pt x="15948" y="12269"/>
                    <a:pt x="15970" y="12269"/>
                    <a:pt x="15992" y="12269"/>
                  </a:cubicBezTo>
                  <a:cubicBezTo>
                    <a:pt x="17712" y="12269"/>
                    <a:pt x="19162" y="10935"/>
                    <a:pt x="19300" y="9209"/>
                  </a:cubicBezTo>
                  <a:cubicBezTo>
                    <a:pt x="19422" y="7444"/>
                    <a:pt x="18163" y="5888"/>
                    <a:pt x="16433" y="5660"/>
                  </a:cubicBezTo>
                  <a:lnTo>
                    <a:pt x="16433" y="5433"/>
                  </a:lnTo>
                  <a:cubicBezTo>
                    <a:pt x="16419" y="3116"/>
                    <a:pt x="14512" y="1409"/>
                    <a:pt x="12395" y="1409"/>
                  </a:cubicBezTo>
                  <a:cubicBezTo>
                    <a:pt x="11828" y="1409"/>
                    <a:pt x="11246" y="1531"/>
                    <a:pt x="10681" y="1797"/>
                  </a:cubicBezTo>
                  <a:cubicBezTo>
                    <a:pt x="9771" y="556"/>
                    <a:pt x="8476" y="1"/>
                    <a:pt x="7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31"/>
          <p:cNvGrpSpPr/>
          <p:nvPr/>
        </p:nvGrpSpPr>
        <p:grpSpPr>
          <a:xfrm>
            <a:off x="524741" y="319401"/>
            <a:ext cx="1149900" cy="1149900"/>
            <a:chOff x="783766" y="1851351"/>
            <a:chExt cx="1149900" cy="1149900"/>
          </a:xfrm>
        </p:grpSpPr>
        <p:sp>
          <p:nvSpPr>
            <p:cNvPr id="298" name="Google Shape;298;p31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" name="Google Shape;299;p31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300" name="Google Shape;300;p31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1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1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1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8375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  <p:bldP spid="29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49"/>
          <p:cNvGrpSpPr/>
          <p:nvPr/>
        </p:nvGrpSpPr>
        <p:grpSpPr>
          <a:xfrm rot="-762542">
            <a:off x="7152300" y="112391"/>
            <a:ext cx="1149900" cy="1149900"/>
            <a:chOff x="7144390" y="2062575"/>
            <a:chExt cx="1149900" cy="1149900"/>
          </a:xfrm>
        </p:grpSpPr>
        <p:sp>
          <p:nvSpPr>
            <p:cNvPr id="715" name="Google Shape;715;p49"/>
            <p:cNvSpPr/>
            <p:nvPr/>
          </p:nvSpPr>
          <p:spPr>
            <a:xfrm>
              <a:off x="7144390" y="2062575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6" name="Google Shape;716;p49"/>
            <p:cNvGrpSpPr/>
            <p:nvPr/>
          </p:nvGrpSpPr>
          <p:grpSpPr>
            <a:xfrm>
              <a:off x="7393719" y="2342761"/>
              <a:ext cx="651289" cy="589792"/>
              <a:chOff x="988338" y="1930075"/>
              <a:chExt cx="494750" cy="448000"/>
            </a:xfrm>
          </p:grpSpPr>
          <p:sp>
            <p:nvSpPr>
              <p:cNvPr id="717" name="Google Shape;717;p49"/>
              <p:cNvSpPr/>
              <p:nvPr/>
            </p:nvSpPr>
            <p:spPr>
              <a:xfrm>
                <a:off x="988338" y="1930075"/>
                <a:ext cx="494750" cy="448000"/>
              </a:xfrm>
              <a:custGeom>
                <a:avLst/>
                <a:gdLst/>
                <a:ahLst/>
                <a:cxnLst/>
                <a:rect l="l" t="t" r="r" b="b"/>
                <a:pathLst>
                  <a:path w="19790" h="17920" extrusionOk="0">
                    <a:moveTo>
                      <a:pt x="7129" y="1042"/>
                    </a:moveTo>
                    <a:cubicBezTo>
                      <a:pt x="8081" y="1042"/>
                      <a:pt x="9046" y="1450"/>
                      <a:pt x="9738" y="2361"/>
                    </a:cubicBezTo>
                    <a:cubicBezTo>
                      <a:pt x="9651" y="2431"/>
                      <a:pt x="9581" y="2501"/>
                      <a:pt x="9493" y="2589"/>
                    </a:cubicBezTo>
                    <a:cubicBezTo>
                      <a:pt x="9167" y="2969"/>
                      <a:pt x="9496" y="3456"/>
                      <a:pt x="9897" y="3456"/>
                    </a:cubicBezTo>
                    <a:cubicBezTo>
                      <a:pt x="10012" y="3456"/>
                      <a:pt x="10132" y="3416"/>
                      <a:pt x="10245" y="3323"/>
                    </a:cubicBezTo>
                    <a:cubicBezTo>
                      <a:pt x="10385" y="3183"/>
                      <a:pt x="10560" y="3043"/>
                      <a:pt x="10734" y="2938"/>
                    </a:cubicBezTo>
                    <a:cubicBezTo>
                      <a:pt x="11250" y="2601"/>
                      <a:pt x="11808" y="2448"/>
                      <a:pt x="12352" y="2448"/>
                    </a:cubicBezTo>
                    <a:cubicBezTo>
                      <a:pt x="13892" y="2448"/>
                      <a:pt x="15315" y="3676"/>
                      <a:pt x="15315" y="5420"/>
                    </a:cubicBezTo>
                    <a:cubicBezTo>
                      <a:pt x="15315" y="5630"/>
                      <a:pt x="15297" y="5823"/>
                      <a:pt x="15262" y="6032"/>
                    </a:cubicBezTo>
                    <a:cubicBezTo>
                      <a:pt x="15196" y="6364"/>
                      <a:pt x="15460" y="6664"/>
                      <a:pt x="15786" y="6664"/>
                    </a:cubicBezTo>
                    <a:cubicBezTo>
                      <a:pt x="15803" y="6664"/>
                      <a:pt x="15821" y="6663"/>
                      <a:pt x="15839" y="6662"/>
                    </a:cubicBezTo>
                    <a:cubicBezTo>
                      <a:pt x="17098" y="6662"/>
                      <a:pt x="18129" y="7676"/>
                      <a:pt x="18129" y="8934"/>
                    </a:cubicBezTo>
                    <a:cubicBezTo>
                      <a:pt x="18129" y="10175"/>
                      <a:pt x="17098" y="11207"/>
                      <a:pt x="15839" y="11207"/>
                    </a:cubicBezTo>
                    <a:lnTo>
                      <a:pt x="15507" y="11207"/>
                    </a:lnTo>
                    <a:cubicBezTo>
                      <a:pt x="14912" y="8777"/>
                      <a:pt x="12727" y="7081"/>
                      <a:pt x="10245" y="7081"/>
                    </a:cubicBezTo>
                    <a:cubicBezTo>
                      <a:pt x="7745" y="7081"/>
                      <a:pt x="5560" y="8777"/>
                      <a:pt x="4966" y="11207"/>
                    </a:cubicBezTo>
                    <a:cubicBezTo>
                      <a:pt x="3532" y="11189"/>
                      <a:pt x="2361" y="10018"/>
                      <a:pt x="2378" y="8585"/>
                    </a:cubicBezTo>
                    <a:cubicBezTo>
                      <a:pt x="2378" y="7798"/>
                      <a:pt x="2710" y="7064"/>
                      <a:pt x="3305" y="6574"/>
                    </a:cubicBezTo>
                    <a:cubicBezTo>
                      <a:pt x="3497" y="6889"/>
                      <a:pt x="3724" y="7204"/>
                      <a:pt x="4004" y="7466"/>
                    </a:cubicBezTo>
                    <a:cubicBezTo>
                      <a:pt x="4119" y="7585"/>
                      <a:pt x="4248" y="7634"/>
                      <a:pt x="4372" y="7634"/>
                    </a:cubicBezTo>
                    <a:cubicBezTo>
                      <a:pt x="4777" y="7634"/>
                      <a:pt x="5126" y="7106"/>
                      <a:pt x="4738" y="6732"/>
                    </a:cubicBezTo>
                    <a:cubicBezTo>
                      <a:pt x="4424" y="6399"/>
                      <a:pt x="4179" y="6015"/>
                      <a:pt x="4004" y="5595"/>
                    </a:cubicBezTo>
                    <a:cubicBezTo>
                      <a:pt x="3847" y="5211"/>
                      <a:pt x="3777" y="4791"/>
                      <a:pt x="3777" y="4372"/>
                    </a:cubicBezTo>
                    <a:cubicBezTo>
                      <a:pt x="3777" y="2334"/>
                      <a:pt x="5433" y="1042"/>
                      <a:pt x="7129" y="1042"/>
                    </a:cubicBezTo>
                    <a:close/>
                    <a:moveTo>
                      <a:pt x="2889" y="15822"/>
                    </a:moveTo>
                    <a:cubicBezTo>
                      <a:pt x="3156" y="15822"/>
                      <a:pt x="3410" y="16029"/>
                      <a:pt x="3410" y="16346"/>
                    </a:cubicBezTo>
                    <a:cubicBezTo>
                      <a:pt x="3410" y="16643"/>
                      <a:pt x="3182" y="16871"/>
                      <a:pt x="2885" y="16871"/>
                    </a:cubicBezTo>
                    <a:cubicBezTo>
                      <a:pt x="2413" y="16871"/>
                      <a:pt x="2186" y="16311"/>
                      <a:pt x="2518" y="15979"/>
                    </a:cubicBezTo>
                    <a:cubicBezTo>
                      <a:pt x="2627" y="15871"/>
                      <a:pt x="2760" y="15822"/>
                      <a:pt x="2889" y="15822"/>
                    </a:cubicBezTo>
                    <a:close/>
                    <a:moveTo>
                      <a:pt x="10203" y="8131"/>
                    </a:moveTo>
                    <a:cubicBezTo>
                      <a:pt x="12447" y="8131"/>
                      <a:pt x="14603" y="9880"/>
                      <a:pt x="14615" y="12518"/>
                    </a:cubicBezTo>
                    <a:cubicBezTo>
                      <a:pt x="14615" y="14930"/>
                      <a:pt x="12657" y="16888"/>
                      <a:pt x="10245" y="16888"/>
                    </a:cubicBezTo>
                    <a:cubicBezTo>
                      <a:pt x="6347" y="16888"/>
                      <a:pt x="4389" y="12168"/>
                      <a:pt x="7151" y="9424"/>
                    </a:cubicBezTo>
                    <a:cubicBezTo>
                      <a:pt x="8038" y="8530"/>
                      <a:pt x="9131" y="8131"/>
                      <a:pt x="10203" y="8131"/>
                    </a:cubicBezTo>
                    <a:close/>
                    <a:moveTo>
                      <a:pt x="17581" y="15826"/>
                    </a:moveTo>
                    <a:cubicBezTo>
                      <a:pt x="17852" y="15826"/>
                      <a:pt x="18112" y="16042"/>
                      <a:pt x="18112" y="16364"/>
                    </a:cubicBezTo>
                    <a:cubicBezTo>
                      <a:pt x="18112" y="16643"/>
                      <a:pt x="17867" y="16888"/>
                      <a:pt x="17587" y="16888"/>
                    </a:cubicBezTo>
                    <a:cubicBezTo>
                      <a:pt x="17115" y="16871"/>
                      <a:pt x="16888" y="16311"/>
                      <a:pt x="17220" y="15979"/>
                    </a:cubicBezTo>
                    <a:cubicBezTo>
                      <a:pt x="17326" y="15873"/>
                      <a:pt x="17455" y="15826"/>
                      <a:pt x="17581" y="15826"/>
                    </a:cubicBezTo>
                    <a:close/>
                    <a:moveTo>
                      <a:pt x="7126" y="0"/>
                    </a:moveTo>
                    <a:cubicBezTo>
                      <a:pt x="4892" y="0"/>
                      <a:pt x="2710" y="1690"/>
                      <a:pt x="2710" y="4372"/>
                    </a:cubicBezTo>
                    <a:cubicBezTo>
                      <a:pt x="2710" y="4774"/>
                      <a:pt x="2763" y="5176"/>
                      <a:pt x="2885" y="5560"/>
                    </a:cubicBezTo>
                    <a:cubicBezTo>
                      <a:pt x="1" y="7571"/>
                      <a:pt x="1312" y="12081"/>
                      <a:pt x="4826" y="12256"/>
                    </a:cubicBezTo>
                    <a:lnTo>
                      <a:pt x="4826" y="12500"/>
                    </a:lnTo>
                    <a:cubicBezTo>
                      <a:pt x="4826" y="12780"/>
                      <a:pt x="4843" y="13077"/>
                      <a:pt x="4896" y="13374"/>
                    </a:cubicBezTo>
                    <a:lnTo>
                      <a:pt x="2885" y="13374"/>
                    </a:lnTo>
                    <a:cubicBezTo>
                      <a:pt x="2606" y="13374"/>
                      <a:pt x="2361" y="13602"/>
                      <a:pt x="2378" y="13899"/>
                    </a:cubicBezTo>
                    <a:lnTo>
                      <a:pt x="2378" y="14860"/>
                    </a:lnTo>
                    <a:cubicBezTo>
                      <a:pt x="700" y="15455"/>
                      <a:pt x="1120" y="17920"/>
                      <a:pt x="2903" y="17920"/>
                    </a:cubicBezTo>
                    <a:cubicBezTo>
                      <a:pt x="4668" y="17920"/>
                      <a:pt x="5088" y="15455"/>
                      <a:pt x="3427" y="14860"/>
                    </a:cubicBezTo>
                    <a:lnTo>
                      <a:pt x="3427" y="14423"/>
                    </a:lnTo>
                    <a:lnTo>
                      <a:pt x="5175" y="14423"/>
                    </a:lnTo>
                    <a:cubicBezTo>
                      <a:pt x="5962" y="16539"/>
                      <a:pt x="7990" y="17920"/>
                      <a:pt x="10245" y="17920"/>
                    </a:cubicBezTo>
                    <a:cubicBezTo>
                      <a:pt x="12500" y="17920"/>
                      <a:pt x="14510" y="16539"/>
                      <a:pt x="15315" y="14423"/>
                    </a:cubicBezTo>
                    <a:lnTo>
                      <a:pt x="17063" y="14423"/>
                    </a:lnTo>
                    <a:lnTo>
                      <a:pt x="17063" y="14860"/>
                    </a:lnTo>
                    <a:cubicBezTo>
                      <a:pt x="15384" y="15455"/>
                      <a:pt x="15821" y="17920"/>
                      <a:pt x="17587" y="17920"/>
                    </a:cubicBezTo>
                    <a:cubicBezTo>
                      <a:pt x="19353" y="17920"/>
                      <a:pt x="19790" y="15455"/>
                      <a:pt x="18112" y="14860"/>
                    </a:cubicBezTo>
                    <a:lnTo>
                      <a:pt x="18112" y="13899"/>
                    </a:lnTo>
                    <a:cubicBezTo>
                      <a:pt x="18112" y="13602"/>
                      <a:pt x="17867" y="13374"/>
                      <a:pt x="17570" y="13374"/>
                    </a:cubicBezTo>
                    <a:lnTo>
                      <a:pt x="15594" y="13374"/>
                    </a:lnTo>
                    <a:cubicBezTo>
                      <a:pt x="15629" y="13077"/>
                      <a:pt x="15664" y="12798"/>
                      <a:pt x="15664" y="12500"/>
                    </a:cubicBezTo>
                    <a:lnTo>
                      <a:pt x="15664" y="12256"/>
                    </a:lnTo>
                    <a:lnTo>
                      <a:pt x="15839" y="12256"/>
                    </a:lnTo>
                    <a:cubicBezTo>
                      <a:pt x="17587" y="12256"/>
                      <a:pt x="19038" y="10927"/>
                      <a:pt x="19178" y="9179"/>
                    </a:cubicBezTo>
                    <a:cubicBezTo>
                      <a:pt x="19300" y="7448"/>
                      <a:pt x="18077" y="5910"/>
                      <a:pt x="16363" y="5648"/>
                    </a:cubicBezTo>
                    <a:lnTo>
                      <a:pt x="16363" y="5420"/>
                    </a:lnTo>
                    <a:cubicBezTo>
                      <a:pt x="16350" y="3093"/>
                      <a:pt x="14437" y="1394"/>
                      <a:pt x="12326" y="1394"/>
                    </a:cubicBezTo>
                    <a:cubicBezTo>
                      <a:pt x="11758" y="1394"/>
                      <a:pt x="11176" y="1517"/>
                      <a:pt x="10612" y="1784"/>
                    </a:cubicBezTo>
                    <a:cubicBezTo>
                      <a:pt x="9697" y="551"/>
                      <a:pt x="8403" y="0"/>
                      <a:pt x="7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9"/>
              <p:cNvSpPr/>
              <p:nvPr/>
            </p:nvSpPr>
            <p:spPr>
              <a:xfrm>
                <a:off x="1165338" y="2229450"/>
                <a:ext cx="157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1050" extrusionOk="0">
                    <a:moveTo>
                      <a:pt x="700" y="1"/>
                    </a:moveTo>
                    <a:cubicBezTo>
                      <a:pt x="1" y="1"/>
                      <a:pt x="1" y="1050"/>
                      <a:pt x="700" y="1050"/>
                    </a:cubicBezTo>
                    <a:lnTo>
                      <a:pt x="5612" y="1050"/>
                    </a:lnTo>
                    <a:cubicBezTo>
                      <a:pt x="6312" y="1050"/>
                      <a:pt x="6312" y="1"/>
                      <a:pt x="5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1" name="Google Shape;721;p49"/>
          <p:cNvSpPr txBox="1"/>
          <p:nvPr/>
        </p:nvSpPr>
        <p:spPr>
          <a:xfrm rot="-539950" flipH="1">
            <a:off x="7573861" y="771315"/>
            <a:ext cx="1683928" cy="43827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Computing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722" name="Google Shape;722;p49"/>
          <p:cNvGrpSpPr/>
          <p:nvPr/>
        </p:nvGrpSpPr>
        <p:grpSpPr>
          <a:xfrm rot="-430529">
            <a:off x="163430" y="3082920"/>
            <a:ext cx="1149821" cy="1149821"/>
            <a:chOff x="-1332859" y="1178876"/>
            <a:chExt cx="1149900" cy="1149900"/>
          </a:xfrm>
        </p:grpSpPr>
        <p:sp>
          <p:nvSpPr>
            <p:cNvPr id="723" name="Google Shape;723;p49"/>
            <p:cNvSpPr/>
            <p:nvPr/>
          </p:nvSpPr>
          <p:spPr>
            <a:xfrm>
              <a:off x="-1332859" y="1178876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9"/>
            <p:cNvSpPr/>
            <p:nvPr/>
          </p:nvSpPr>
          <p:spPr>
            <a:xfrm>
              <a:off x="-1069494" y="1466133"/>
              <a:ext cx="623187" cy="575380"/>
            </a:xfrm>
            <a:custGeom>
              <a:avLst/>
              <a:gdLst/>
              <a:ahLst/>
              <a:cxnLst/>
              <a:rect l="l" t="t" r="r" b="b"/>
              <a:pathLst>
                <a:path w="19423" h="17933" extrusionOk="0">
                  <a:moveTo>
                    <a:pt x="7198" y="1"/>
                  </a:moveTo>
                  <a:cubicBezTo>
                    <a:pt x="4964" y="1"/>
                    <a:pt x="2780" y="1694"/>
                    <a:pt x="2780" y="4384"/>
                  </a:cubicBezTo>
                  <a:cubicBezTo>
                    <a:pt x="2780" y="4786"/>
                    <a:pt x="2832" y="5188"/>
                    <a:pt x="2955" y="5573"/>
                  </a:cubicBezTo>
                  <a:cubicBezTo>
                    <a:pt x="0" y="7636"/>
                    <a:pt x="1451" y="12268"/>
                    <a:pt x="5070" y="12268"/>
                  </a:cubicBezTo>
                  <a:lnTo>
                    <a:pt x="5245" y="12268"/>
                  </a:lnTo>
                  <a:cubicBezTo>
                    <a:pt x="5245" y="12775"/>
                    <a:pt x="5315" y="13282"/>
                    <a:pt x="5472" y="13772"/>
                  </a:cubicBezTo>
                  <a:cubicBezTo>
                    <a:pt x="5542" y="13982"/>
                    <a:pt x="5752" y="14139"/>
                    <a:pt x="5979" y="14139"/>
                  </a:cubicBezTo>
                  <a:cubicBezTo>
                    <a:pt x="6031" y="14139"/>
                    <a:pt x="6084" y="14121"/>
                    <a:pt x="6136" y="14104"/>
                  </a:cubicBezTo>
                  <a:cubicBezTo>
                    <a:pt x="6399" y="14016"/>
                    <a:pt x="6556" y="13737"/>
                    <a:pt x="6468" y="13457"/>
                  </a:cubicBezTo>
                  <a:cubicBezTo>
                    <a:pt x="5603" y="10694"/>
                    <a:pt x="7780" y="8209"/>
                    <a:pt x="10312" y="8209"/>
                  </a:cubicBezTo>
                  <a:cubicBezTo>
                    <a:pt x="10951" y="8209"/>
                    <a:pt x="11613" y="8367"/>
                    <a:pt x="12255" y="8720"/>
                  </a:cubicBezTo>
                  <a:lnTo>
                    <a:pt x="11486" y="8860"/>
                  </a:lnTo>
                  <a:cubicBezTo>
                    <a:pt x="10845" y="8946"/>
                    <a:pt x="10925" y="9891"/>
                    <a:pt x="11556" y="9891"/>
                  </a:cubicBezTo>
                  <a:cubicBezTo>
                    <a:pt x="11561" y="9891"/>
                    <a:pt x="11567" y="9891"/>
                    <a:pt x="11573" y="9891"/>
                  </a:cubicBezTo>
                  <a:lnTo>
                    <a:pt x="11678" y="9891"/>
                  </a:lnTo>
                  <a:lnTo>
                    <a:pt x="13618" y="9559"/>
                  </a:lnTo>
                  <a:cubicBezTo>
                    <a:pt x="13915" y="9506"/>
                    <a:pt x="14108" y="9227"/>
                    <a:pt x="14055" y="8947"/>
                  </a:cubicBezTo>
                  <a:lnTo>
                    <a:pt x="13706" y="6989"/>
                  </a:lnTo>
                  <a:cubicBezTo>
                    <a:pt x="13653" y="6693"/>
                    <a:pt x="13428" y="6558"/>
                    <a:pt x="13200" y="6558"/>
                  </a:cubicBezTo>
                  <a:cubicBezTo>
                    <a:pt x="12905" y="6558"/>
                    <a:pt x="12605" y="6786"/>
                    <a:pt x="12674" y="7181"/>
                  </a:cubicBezTo>
                  <a:lnTo>
                    <a:pt x="12797" y="7811"/>
                  </a:lnTo>
                  <a:cubicBezTo>
                    <a:pt x="12006" y="7374"/>
                    <a:pt x="11164" y="7172"/>
                    <a:pt x="10341" y="7172"/>
                  </a:cubicBezTo>
                  <a:cubicBezTo>
                    <a:pt x="8034" y="7172"/>
                    <a:pt x="5870" y="8759"/>
                    <a:pt x="5367" y="11219"/>
                  </a:cubicBezTo>
                  <a:lnTo>
                    <a:pt x="5070" y="11219"/>
                  </a:lnTo>
                  <a:cubicBezTo>
                    <a:pt x="5056" y="11220"/>
                    <a:pt x="5042" y="11220"/>
                    <a:pt x="5028" y="11220"/>
                  </a:cubicBezTo>
                  <a:cubicBezTo>
                    <a:pt x="2558" y="11220"/>
                    <a:pt x="1445" y="8134"/>
                    <a:pt x="3374" y="6569"/>
                  </a:cubicBezTo>
                  <a:lnTo>
                    <a:pt x="3374" y="6569"/>
                  </a:lnTo>
                  <a:cubicBezTo>
                    <a:pt x="3567" y="6902"/>
                    <a:pt x="3794" y="7199"/>
                    <a:pt x="4056" y="7478"/>
                  </a:cubicBezTo>
                  <a:cubicBezTo>
                    <a:pt x="4174" y="7592"/>
                    <a:pt x="4303" y="7640"/>
                    <a:pt x="4427" y="7640"/>
                  </a:cubicBezTo>
                  <a:cubicBezTo>
                    <a:pt x="4838" y="7640"/>
                    <a:pt x="5184" y="7116"/>
                    <a:pt x="4808" y="6727"/>
                  </a:cubicBezTo>
                  <a:cubicBezTo>
                    <a:pt x="4493" y="6412"/>
                    <a:pt x="4231" y="6028"/>
                    <a:pt x="4073" y="5608"/>
                  </a:cubicBezTo>
                  <a:cubicBezTo>
                    <a:pt x="3916" y="5206"/>
                    <a:pt x="3829" y="4804"/>
                    <a:pt x="3829" y="4384"/>
                  </a:cubicBezTo>
                  <a:cubicBezTo>
                    <a:pt x="3829" y="2347"/>
                    <a:pt x="5485" y="1055"/>
                    <a:pt x="7181" y="1055"/>
                  </a:cubicBezTo>
                  <a:cubicBezTo>
                    <a:pt x="8133" y="1055"/>
                    <a:pt x="9098" y="1462"/>
                    <a:pt x="9790" y="2374"/>
                  </a:cubicBezTo>
                  <a:cubicBezTo>
                    <a:pt x="9720" y="2444"/>
                    <a:pt x="9633" y="2514"/>
                    <a:pt x="9563" y="2584"/>
                  </a:cubicBezTo>
                  <a:cubicBezTo>
                    <a:pt x="9172" y="2961"/>
                    <a:pt x="9529" y="3494"/>
                    <a:pt x="9946" y="3494"/>
                  </a:cubicBezTo>
                  <a:cubicBezTo>
                    <a:pt x="10069" y="3494"/>
                    <a:pt x="10198" y="3447"/>
                    <a:pt x="10314" y="3335"/>
                  </a:cubicBezTo>
                  <a:cubicBezTo>
                    <a:pt x="10454" y="3196"/>
                    <a:pt x="10629" y="3056"/>
                    <a:pt x="10804" y="2933"/>
                  </a:cubicBezTo>
                  <a:cubicBezTo>
                    <a:pt x="11315" y="2603"/>
                    <a:pt x="11868" y="2453"/>
                    <a:pt x="12408" y="2453"/>
                  </a:cubicBezTo>
                  <a:cubicBezTo>
                    <a:pt x="13953" y="2453"/>
                    <a:pt x="15384" y="3684"/>
                    <a:pt x="15384" y="5433"/>
                  </a:cubicBezTo>
                  <a:cubicBezTo>
                    <a:pt x="15384" y="5643"/>
                    <a:pt x="15366" y="5835"/>
                    <a:pt x="15331" y="6045"/>
                  </a:cubicBezTo>
                  <a:cubicBezTo>
                    <a:pt x="15267" y="6369"/>
                    <a:pt x="15517" y="6663"/>
                    <a:pt x="15846" y="6663"/>
                  </a:cubicBezTo>
                  <a:cubicBezTo>
                    <a:pt x="15872" y="6663"/>
                    <a:pt x="15899" y="6661"/>
                    <a:pt x="15926" y="6657"/>
                  </a:cubicBezTo>
                  <a:cubicBezTo>
                    <a:pt x="17167" y="6657"/>
                    <a:pt x="18198" y="7688"/>
                    <a:pt x="18198" y="8947"/>
                  </a:cubicBezTo>
                  <a:cubicBezTo>
                    <a:pt x="18198" y="10188"/>
                    <a:pt x="17167" y="11219"/>
                    <a:pt x="15926" y="11219"/>
                  </a:cubicBezTo>
                  <a:lnTo>
                    <a:pt x="15279" y="11219"/>
                  </a:lnTo>
                  <a:cubicBezTo>
                    <a:pt x="15244" y="11045"/>
                    <a:pt x="15209" y="10887"/>
                    <a:pt x="15157" y="10713"/>
                  </a:cubicBezTo>
                  <a:cubicBezTo>
                    <a:pt x="15075" y="10455"/>
                    <a:pt x="14876" y="10345"/>
                    <a:pt x="14674" y="10345"/>
                  </a:cubicBezTo>
                  <a:cubicBezTo>
                    <a:pt x="14356" y="10345"/>
                    <a:pt x="14032" y="10620"/>
                    <a:pt x="14160" y="11027"/>
                  </a:cubicBezTo>
                  <a:cubicBezTo>
                    <a:pt x="15026" y="13791"/>
                    <a:pt x="12849" y="16276"/>
                    <a:pt x="10317" y="16276"/>
                  </a:cubicBezTo>
                  <a:cubicBezTo>
                    <a:pt x="9677" y="16276"/>
                    <a:pt x="9015" y="16117"/>
                    <a:pt x="8374" y="15765"/>
                  </a:cubicBezTo>
                  <a:lnTo>
                    <a:pt x="9143" y="15625"/>
                  </a:lnTo>
                  <a:cubicBezTo>
                    <a:pt x="9787" y="15509"/>
                    <a:pt x="9667" y="14583"/>
                    <a:pt x="9063" y="14583"/>
                  </a:cubicBezTo>
                  <a:cubicBezTo>
                    <a:pt x="9027" y="14583"/>
                    <a:pt x="8990" y="14587"/>
                    <a:pt x="8951" y="14593"/>
                  </a:cubicBezTo>
                  <a:lnTo>
                    <a:pt x="7010" y="14943"/>
                  </a:lnTo>
                  <a:cubicBezTo>
                    <a:pt x="6713" y="14978"/>
                    <a:pt x="6521" y="15258"/>
                    <a:pt x="6573" y="15555"/>
                  </a:cubicBezTo>
                  <a:lnTo>
                    <a:pt x="6923" y="17495"/>
                  </a:lnTo>
                  <a:cubicBezTo>
                    <a:pt x="6958" y="17740"/>
                    <a:pt x="7168" y="17932"/>
                    <a:pt x="7430" y="17932"/>
                  </a:cubicBezTo>
                  <a:lnTo>
                    <a:pt x="7517" y="17932"/>
                  </a:lnTo>
                  <a:cubicBezTo>
                    <a:pt x="7815" y="17880"/>
                    <a:pt x="8007" y="17618"/>
                    <a:pt x="7954" y="17320"/>
                  </a:cubicBezTo>
                  <a:lnTo>
                    <a:pt x="7849" y="16691"/>
                  </a:lnTo>
                  <a:lnTo>
                    <a:pt x="7849" y="16691"/>
                  </a:lnTo>
                  <a:cubicBezTo>
                    <a:pt x="8646" y="17133"/>
                    <a:pt x="9485" y="17335"/>
                    <a:pt x="10303" y="17335"/>
                  </a:cubicBezTo>
                  <a:cubicBezTo>
                    <a:pt x="12949" y="17335"/>
                    <a:pt x="15371" y="15220"/>
                    <a:pt x="15384" y="12268"/>
                  </a:cubicBezTo>
                  <a:lnTo>
                    <a:pt x="15926" y="12268"/>
                  </a:lnTo>
                  <a:cubicBezTo>
                    <a:pt x="15948" y="12269"/>
                    <a:pt x="15970" y="12269"/>
                    <a:pt x="15992" y="12269"/>
                  </a:cubicBezTo>
                  <a:cubicBezTo>
                    <a:pt x="17712" y="12269"/>
                    <a:pt x="19162" y="10935"/>
                    <a:pt x="19300" y="9209"/>
                  </a:cubicBezTo>
                  <a:cubicBezTo>
                    <a:pt x="19422" y="7444"/>
                    <a:pt x="18163" y="5888"/>
                    <a:pt x="16433" y="5660"/>
                  </a:cubicBezTo>
                  <a:lnTo>
                    <a:pt x="16433" y="5433"/>
                  </a:lnTo>
                  <a:cubicBezTo>
                    <a:pt x="16419" y="3116"/>
                    <a:pt x="14512" y="1409"/>
                    <a:pt x="12395" y="1409"/>
                  </a:cubicBezTo>
                  <a:cubicBezTo>
                    <a:pt x="11828" y="1409"/>
                    <a:pt x="11246" y="1531"/>
                    <a:pt x="10681" y="1797"/>
                  </a:cubicBezTo>
                  <a:cubicBezTo>
                    <a:pt x="9771" y="556"/>
                    <a:pt x="8476" y="1"/>
                    <a:pt x="7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49"/>
          <p:cNvGrpSpPr/>
          <p:nvPr/>
        </p:nvGrpSpPr>
        <p:grpSpPr>
          <a:xfrm rot="552084">
            <a:off x="860136" y="3747902"/>
            <a:ext cx="1149862" cy="1149862"/>
            <a:chOff x="783766" y="1851351"/>
            <a:chExt cx="1149900" cy="1149900"/>
          </a:xfrm>
        </p:grpSpPr>
        <p:sp>
          <p:nvSpPr>
            <p:cNvPr id="726" name="Google Shape;726;p49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49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728" name="Google Shape;728;p49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9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9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9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C4534-9816-4429-9FC9-AD92165AF7FF}"/>
              </a:ext>
            </a:extLst>
          </p:cNvPr>
          <p:cNvSpPr txBox="1"/>
          <p:nvPr/>
        </p:nvSpPr>
        <p:spPr>
          <a:xfrm>
            <a:off x="2660088" y="2581968"/>
            <a:ext cx="3963621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 SGK trang 79-80,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câu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CSDL?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31">
            <a:extLst>
              <a:ext uri="{FF2B5EF4-FFF2-40B4-BE49-F238E27FC236}">
                <a16:creationId xmlns:a16="http://schemas.microsoft.com/office/drawing/2014/main" xmlns="" id="{F7C66AA6-CC1A-464A-97F4-F95ABB5900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52967" y="1046778"/>
            <a:ext cx="2038066" cy="1498828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8" name="Google Shape;428;p38"/>
          <p:cNvCxnSpPr/>
          <p:nvPr/>
        </p:nvCxnSpPr>
        <p:spPr>
          <a:xfrm>
            <a:off x="1392300" y="1033750"/>
            <a:ext cx="635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9" name="Google Shape;429;p38"/>
          <p:cNvGrpSpPr/>
          <p:nvPr/>
        </p:nvGrpSpPr>
        <p:grpSpPr>
          <a:xfrm rot="-335383">
            <a:off x="-120704" y="270403"/>
            <a:ext cx="1149848" cy="1149848"/>
            <a:chOff x="6755990" y="1374375"/>
            <a:chExt cx="1149900" cy="1149900"/>
          </a:xfrm>
        </p:grpSpPr>
        <p:sp>
          <p:nvSpPr>
            <p:cNvPr id="430" name="Google Shape;430;p38"/>
            <p:cNvSpPr/>
            <p:nvPr/>
          </p:nvSpPr>
          <p:spPr>
            <a:xfrm>
              <a:off x="6755990" y="1374375"/>
              <a:ext cx="1149900" cy="114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7020275" y="1661900"/>
              <a:ext cx="621322" cy="574842"/>
            </a:xfrm>
            <a:custGeom>
              <a:avLst/>
              <a:gdLst/>
              <a:ahLst/>
              <a:cxnLst/>
              <a:rect l="l" t="t" r="r" b="b"/>
              <a:pathLst>
                <a:path w="19383" h="17933" extrusionOk="0">
                  <a:moveTo>
                    <a:pt x="7201" y="1056"/>
                  </a:moveTo>
                  <a:cubicBezTo>
                    <a:pt x="8155" y="1056"/>
                    <a:pt x="9123" y="1463"/>
                    <a:pt x="9820" y="2374"/>
                  </a:cubicBezTo>
                  <a:cubicBezTo>
                    <a:pt x="9733" y="2444"/>
                    <a:pt x="9645" y="2514"/>
                    <a:pt x="9575" y="2601"/>
                  </a:cubicBezTo>
                  <a:cubicBezTo>
                    <a:pt x="9199" y="2977"/>
                    <a:pt x="9545" y="3497"/>
                    <a:pt x="9947" y="3497"/>
                  </a:cubicBezTo>
                  <a:cubicBezTo>
                    <a:pt x="10069" y="3497"/>
                    <a:pt x="10196" y="3449"/>
                    <a:pt x="10309" y="3335"/>
                  </a:cubicBezTo>
                  <a:cubicBezTo>
                    <a:pt x="10467" y="3195"/>
                    <a:pt x="10624" y="3056"/>
                    <a:pt x="10816" y="2951"/>
                  </a:cubicBezTo>
                  <a:cubicBezTo>
                    <a:pt x="11329" y="2615"/>
                    <a:pt x="11885" y="2463"/>
                    <a:pt x="12426" y="2463"/>
                  </a:cubicBezTo>
                  <a:cubicBezTo>
                    <a:pt x="13969" y="2463"/>
                    <a:pt x="15396" y="3699"/>
                    <a:pt x="15396" y="5433"/>
                  </a:cubicBezTo>
                  <a:cubicBezTo>
                    <a:pt x="15396" y="5643"/>
                    <a:pt x="15379" y="5835"/>
                    <a:pt x="15344" y="6045"/>
                  </a:cubicBezTo>
                  <a:cubicBezTo>
                    <a:pt x="15278" y="6377"/>
                    <a:pt x="15542" y="6677"/>
                    <a:pt x="15868" y="6677"/>
                  </a:cubicBezTo>
                  <a:cubicBezTo>
                    <a:pt x="15885" y="6677"/>
                    <a:pt x="15903" y="6676"/>
                    <a:pt x="15921" y="6674"/>
                  </a:cubicBezTo>
                  <a:cubicBezTo>
                    <a:pt x="17180" y="6674"/>
                    <a:pt x="18211" y="7688"/>
                    <a:pt x="18211" y="8947"/>
                  </a:cubicBezTo>
                  <a:cubicBezTo>
                    <a:pt x="18211" y="10205"/>
                    <a:pt x="17180" y="11219"/>
                    <a:pt x="15921" y="11219"/>
                  </a:cubicBezTo>
                  <a:lnTo>
                    <a:pt x="5082" y="11219"/>
                  </a:lnTo>
                  <a:cubicBezTo>
                    <a:pt x="2618" y="11219"/>
                    <a:pt x="1499" y="8160"/>
                    <a:pt x="3387" y="6587"/>
                  </a:cubicBezTo>
                  <a:lnTo>
                    <a:pt x="3387" y="6587"/>
                  </a:lnTo>
                  <a:cubicBezTo>
                    <a:pt x="3579" y="6919"/>
                    <a:pt x="3806" y="7216"/>
                    <a:pt x="4086" y="7478"/>
                  </a:cubicBezTo>
                  <a:cubicBezTo>
                    <a:pt x="4201" y="7597"/>
                    <a:pt x="4329" y="7647"/>
                    <a:pt x="4452" y="7647"/>
                  </a:cubicBezTo>
                  <a:cubicBezTo>
                    <a:pt x="4853" y="7647"/>
                    <a:pt x="5195" y="7119"/>
                    <a:pt x="4820" y="6744"/>
                  </a:cubicBezTo>
                  <a:cubicBezTo>
                    <a:pt x="4506" y="6412"/>
                    <a:pt x="4261" y="6045"/>
                    <a:pt x="4086" y="5625"/>
                  </a:cubicBezTo>
                  <a:cubicBezTo>
                    <a:pt x="3929" y="5223"/>
                    <a:pt x="3841" y="4804"/>
                    <a:pt x="3841" y="4402"/>
                  </a:cubicBezTo>
                  <a:cubicBezTo>
                    <a:pt x="3841" y="2352"/>
                    <a:pt x="5499" y="1056"/>
                    <a:pt x="7201" y="1056"/>
                  </a:cubicBezTo>
                  <a:close/>
                  <a:moveTo>
                    <a:pt x="10331" y="14785"/>
                  </a:moveTo>
                  <a:cubicBezTo>
                    <a:pt x="10598" y="14785"/>
                    <a:pt x="10851" y="14992"/>
                    <a:pt x="10851" y="15310"/>
                  </a:cubicBezTo>
                  <a:cubicBezTo>
                    <a:pt x="10851" y="15607"/>
                    <a:pt x="10624" y="15834"/>
                    <a:pt x="10327" y="15834"/>
                  </a:cubicBezTo>
                  <a:cubicBezTo>
                    <a:pt x="9855" y="15834"/>
                    <a:pt x="9628" y="15275"/>
                    <a:pt x="9960" y="14943"/>
                  </a:cubicBezTo>
                  <a:cubicBezTo>
                    <a:pt x="10068" y="14834"/>
                    <a:pt x="10201" y="14785"/>
                    <a:pt x="10331" y="14785"/>
                  </a:cubicBezTo>
                  <a:close/>
                  <a:moveTo>
                    <a:pt x="5428" y="15834"/>
                  </a:moveTo>
                  <a:cubicBezTo>
                    <a:pt x="5695" y="15834"/>
                    <a:pt x="5957" y="16041"/>
                    <a:pt x="5957" y="16359"/>
                  </a:cubicBezTo>
                  <a:cubicBezTo>
                    <a:pt x="5957" y="16656"/>
                    <a:pt x="5712" y="16883"/>
                    <a:pt x="5432" y="16883"/>
                  </a:cubicBezTo>
                  <a:cubicBezTo>
                    <a:pt x="4960" y="16883"/>
                    <a:pt x="4733" y="16324"/>
                    <a:pt x="5065" y="15992"/>
                  </a:cubicBezTo>
                  <a:cubicBezTo>
                    <a:pt x="5168" y="15883"/>
                    <a:pt x="5299" y="15834"/>
                    <a:pt x="5428" y="15834"/>
                  </a:cubicBezTo>
                  <a:close/>
                  <a:moveTo>
                    <a:pt x="15226" y="15834"/>
                  </a:moveTo>
                  <a:cubicBezTo>
                    <a:pt x="15493" y="15834"/>
                    <a:pt x="15746" y="16041"/>
                    <a:pt x="15746" y="16359"/>
                  </a:cubicBezTo>
                  <a:cubicBezTo>
                    <a:pt x="15746" y="16656"/>
                    <a:pt x="15519" y="16883"/>
                    <a:pt x="15222" y="16883"/>
                  </a:cubicBezTo>
                  <a:cubicBezTo>
                    <a:pt x="14767" y="16883"/>
                    <a:pt x="14522" y="16324"/>
                    <a:pt x="14855" y="15992"/>
                  </a:cubicBezTo>
                  <a:cubicBezTo>
                    <a:pt x="14963" y="15883"/>
                    <a:pt x="15096" y="15834"/>
                    <a:pt x="15226" y="15834"/>
                  </a:cubicBezTo>
                  <a:close/>
                  <a:moveTo>
                    <a:pt x="7206" y="1"/>
                  </a:moveTo>
                  <a:cubicBezTo>
                    <a:pt x="4969" y="1"/>
                    <a:pt x="2781" y="1694"/>
                    <a:pt x="2792" y="4384"/>
                  </a:cubicBezTo>
                  <a:cubicBezTo>
                    <a:pt x="2792" y="4786"/>
                    <a:pt x="2845" y="5188"/>
                    <a:pt x="2950" y="5590"/>
                  </a:cubicBezTo>
                  <a:cubicBezTo>
                    <a:pt x="1" y="7632"/>
                    <a:pt x="1458" y="12268"/>
                    <a:pt x="5062" y="12268"/>
                  </a:cubicBezTo>
                  <a:cubicBezTo>
                    <a:pt x="5069" y="12268"/>
                    <a:pt x="5076" y="12268"/>
                    <a:pt x="5082" y="12268"/>
                  </a:cubicBezTo>
                  <a:lnTo>
                    <a:pt x="5957" y="12268"/>
                  </a:lnTo>
                  <a:lnTo>
                    <a:pt x="5957" y="12915"/>
                  </a:lnTo>
                  <a:lnTo>
                    <a:pt x="5135" y="13474"/>
                  </a:lnTo>
                  <a:cubicBezTo>
                    <a:pt x="4995" y="13562"/>
                    <a:pt x="4908" y="13719"/>
                    <a:pt x="4908" y="13911"/>
                  </a:cubicBezTo>
                  <a:lnTo>
                    <a:pt x="4908" y="14873"/>
                  </a:lnTo>
                  <a:cubicBezTo>
                    <a:pt x="3229" y="15467"/>
                    <a:pt x="3649" y="17932"/>
                    <a:pt x="5415" y="17932"/>
                  </a:cubicBezTo>
                  <a:cubicBezTo>
                    <a:pt x="7198" y="17932"/>
                    <a:pt x="7617" y="15467"/>
                    <a:pt x="5939" y="14873"/>
                  </a:cubicBezTo>
                  <a:lnTo>
                    <a:pt x="5939" y="14191"/>
                  </a:lnTo>
                  <a:lnTo>
                    <a:pt x="6761" y="13649"/>
                  </a:lnTo>
                  <a:cubicBezTo>
                    <a:pt x="6918" y="13544"/>
                    <a:pt x="7005" y="13387"/>
                    <a:pt x="7005" y="13212"/>
                  </a:cubicBezTo>
                  <a:lnTo>
                    <a:pt x="7005" y="12251"/>
                  </a:lnTo>
                  <a:lnTo>
                    <a:pt x="9802" y="12251"/>
                  </a:lnTo>
                  <a:lnTo>
                    <a:pt x="9802" y="13824"/>
                  </a:lnTo>
                  <a:cubicBezTo>
                    <a:pt x="8124" y="14401"/>
                    <a:pt x="8544" y="16883"/>
                    <a:pt x="10309" y="16883"/>
                  </a:cubicBezTo>
                  <a:cubicBezTo>
                    <a:pt x="12093" y="16883"/>
                    <a:pt x="12512" y="14401"/>
                    <a:pt x="10851" y="13824"/>
                  </a:cubicBezTo>
                  <a:lnTo>
                    <a:pt x="10851" y="12251"/>
                  </a:lnTo>
                  <a:lnTo>
                    <a:pt x="13648" y="12251"/>
                  </a:lnTo>
                  <a:lnTo>
                    <a:pt x="13648" y="13212"/>
                  </a:lnTo>
                  <a:cubicBezTo>
                    <a:pt x="13648" y="13387"/>
                    <a:pt x="13736" y="13544"/>
                    <a:pt x="13876" y="13649"/>
                  </a:cubicBezTo>
                  <a:lnTo>
                    <a:pt x="14697" y="14191"/>
                  </a:lnTo>
                  <a:lnTo>
                    <a:pt x="14697" y="14873"/>
                  </a:lnTo>
                  <a:cubicBezTo>
                    <a:pt x="13019" y="15467"/>
                    <a:pt x="13456" y="17932"/>
                    <a:pt x="15222" y="17932"/>
                  </a:cubicBezTo>
                  <a:cubicBezTo>
                    <a:pt x="16987" y="17932"/>
                    <a:pt x="17407" y="15467"/>
                    <a:pt x="15746" y="14873"/>
                  </a:cubicBezTo>
                  <a:lnTo>
                    <a:pt x="15746" y="13911"/>
                  </a:lnTo>
                  <a:cubicBezTo>
                    <a:pt x="15746" y="13719"/>
                    <a:pt x="15659" y="13562"/>
                    <a:pt x="15501" y="13474"/>
                  </a:cubicBezTo>
                  <a:lnTo>
                    <a:pt x="14697" y="12915"/>
                  </a:lnTo>
                  <a:lnTo>
                    <a:pt x="14697" y="12268"/>
                  </a:lnTo>
                  <a:lnTo>
                    <a:pt x="15921" y="12268"/>
                  </a:lnTo>
                  <a:cubicBezTo>
                    <a:pt x="17652" y="12268"/>
                    <a:pt x="19103" y="10940"/>
                    <a:pt x="19242" y="9209"/>
                  </a:cubicBezTo>
                  <a:cubicBezTo>
                    <a:pt x="19382" y="7478"/>
                    <a:pt x="18159" y="5922"/>
                    <a:pt x="16445" y="5660"/>
                  </a:cubicBezTo>
                  <a:lnTo>
                    <a:pt x="16445" y="5433"/>
                  </a:lnTo>
                  <a:cubicBezTo>
                    <a:pt x="16432" y="3105"/>
                    <a:pt x="14519" y="1407"/>
                    <a:pt x="12408" y="1407"/>
                  </a:cubicBezTo>
                  <a:cubicBezTo>
                    <a:pt x="11840" y="1407"/>
                    <a:pt x="11258" y="1530"/>
                    <a:pt x="10694" y="1797"/>
                  </a:cubicBezTo>
                  <a:cubicBezTo>
                    <a:pt x="9784" y="556"/>
                    <a:pt x="8487" y="1"/>
                    <a:pt x="7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38"/>
          <p:cNvGrpSpPr/>
          <p:nvPr/>
        </p:nvGrpSpPr>
        <p:grpSpPr>
          <a:xfrm rot="905961">
            <a:off x="7872404" y="-275688"/>
            <a:ext cx="1149929" cy="1149929"/>
            <a:chOff x="6598350" y="2932555"/>
            <a:chExt cx="1149900" cy="1149900"/>
          </a:xfrm>
        </p:grpSpPr>
        <p:sp>
          <p:nvSpPr>
            <p:cNvPr id="433" name="Google Shape;433;p38"/>
            <p:cNvSpPr/>
            <p:nvPr/>
          </p:nvSpPr>
          <p:spPr>
            <a:xfrm>
              <a:off x="6598350" y="2932555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4" name="Google Shape;434;p38"/>
            <p:cNvGrpSpPr/>
            <p:nvPr/>
          </p:nvGrpSpPr>
          <p:grpSpPr>
            <a:xfrm>
              <a:off x="6855332" y="3212566"/>
              <a:ext cx="636203" cy="590041"/>
              <a:chOff x="3960163" y="2623325"/>
              <a:chExt cx="483400" cy="448325"/>
            </a:xfrm>
          </p:grpSpPr>
          <p:sp>
            <p:nvSpPr>
              <p:cNvPr id="435" name="Google Shape;435;p38"/>
              <p:cNvSpPr/>
              <p:nvPr/>
            </p:nvSpPr>
            <p:spPr>
              <a:xfrm>
                <a:off x="3960163" y="2623325"/>
                <a:ext cx="483400" cy="448325"/>
              </a:xfrm>
              <a:custGeom>
                <a:avLst/>
                <a:gdLst/>
                <a:ahLst/>
                <a:cxnLst/>
                <a:rect l="l" t="t" r="r" b="b"/>
                <a:pathLst>
                  <a:path w="19336" h="17933" extrusionOk="0">
                    <a:moveTo>
                      <a:pt x="7092" y="1047"/>
                    </a:moveTo>
                    <a:cubicBezTo>
                      <a:pt x="8095" y="1047"/>
                      <a:pt x="9081" y="1503"/>
                      <a:pt x="9721" y="2357"/>
                    </a:cubicBezTo>
                    <a:cubicBezTo>
                      <a:pt x="9651" y="2426"/>
                      <a:pt x="9563" y="2496"/>
                      <a:pt x="9493" y="2566"/>
                    </a:cubicBezTo>
                    <a:cubicBezTo>
                      <a:pt x="9102" y="2957"/>
                      <a:pt x="9460" y="3494"/>
                      <a:pt x="9877" y="3494"/>
                    </a:cubicBezTo>
                    <a:cubicBezTo>
                      <a:pt x="10001" y="3494"/>
                      <a:pt x="10129" y="3447"/>
                      <a:pt x="10245" y="3335"/>
                    </a:cubicBezTo>
                    <a:cubicBezTo>
                      <a:pt x="10385" y="3178"/>
                      <a:pt x="10560" y="3056"/>
                      <a:pt x="10735" y="2933"/>
                    </a:cubicBezTo>
                    <a:cubicBezTo>
                      <a:pt x="11247" y="2598"/>
                      <a:pt x="11803" y="2446"/>
                      <a:pt x="12345" y="2446"/>
                    </a:cubicBezTo>
                    <a:cubicBezTo>
                      <a:pt x="13893" y="2446"/>
                      <a:pt x="15328" y="3685"/>
                      <a:pt x="15315" y="5433"/>
                    </a:cubicBezTo>
                    <a:cubicBezTo>
                      <a:pt x="15315" y="5626"/>
                      <a:pt x="15297" y="5835"/>
                      <a:pt x="15262" y="6028"/>
                    </a:cubicBezTo>
                    <a:cubicBezTo>
                      <a:pt x="15194" y="6351"/>
                      <a:pt x="15441" y="6658"/>
                      <a:pt x="15760" y="6658"/>
                    </a:cubicBezTo>
                    <a:cubicBezTo>
                      <a:pt x="15769" y="6658"/>
                      <a:pt x="15778" y="6657"/>
                      <a:pt x="15787" y="6657"/>
                    </a:cubicBezTo>
                    <a:lnTo>
                      <a:pt x="15839" y="6657"/>
                    </a:lnTo>
                    <a:cubicBezTo>
                      <a:pt x="17098" y="6657"/>
                      <a:pt x="18112" y="7671"/>
                      <a:pt x="18112" y="8929"/>
                    </a:cubicBezTo>
                    <a:cubicBezTo>
                      <a:pt x="18112" y="10188"/>
                      <a:pt x="17098" y="11202"/>
                      <a:pt x="15839" y="11202"/>
                    </a:cubicBezTo>
                    <a:lnTo>
                      <a:pt x="15507" y="11202"/>
                    </a:lnTo>
                    <a:cubicBezTo>
                      <a:pt x="14913" y="8772"/>
                      <a:pt x="12727" y="7059"/>
                      <a:pt x="10245" y="7059"/>
                    </a:cubicBezTo>
                    <a:cubicBezTo>
                      <a:pt x="7745" y="7059"/>
                      <a:pt x="5560" y="8772"/>
                      <a:pt x="4966" y="11202"/>
                    </a:cubicBezTo>
                    <a:cubicBezTo>
                      <a:pt x="2518" y="11185"/>
                      <a:pt x="1417" y="8125"/>
                      <a:pt x="3305" y="6552"/>
                    </a:cubicBezTo>
                    <a:lnTo>
                      <a:pt x="3305" y="6552"/>
                    </a:lnTo>
                    <a:cubicBezTo>
                      <a:pt x="3497" y="6884"/>
                      <a:pt x="3725" y="7199"/>
                      <a:pt x="3987" y="7461"/>
                    </a:cubicBezTo>
                    <a:cubicBezTo>
                      <a:pt x="4105" y="7575"/>
                      <a:pt x="4235" y="7622"/>
                      <a:pt x="4359" y="7622"/>
                    </a:cubicBezTo>
                    <a:cubicBezTo>
                      <a:pt x="4769" y="7622"/>
                      <a:pt x="5114" y="7103"/>
                      <a:pt x="4738" y="6727"/>
                    </a:cubicBezTo>
                    <a:cubicBezTo>
                      <a:pt x="4424" y="6395"/>
                      <a:pt x="4162" y="6010"/>
                      <a:pt x="4004" y="5591"/>
                    </a:cubicBezTo>
                    <a:cubicBezTo>
                      <a:pt x="3392" y="4052"/>
                      <a:pt x="4004" y="2287"/>
                      <a:pt x="5455" y="1482"/>
                    </a:cubicBezTo>
                    <a:cubicBezTo>
                      <a:pt x="5968" y="1188"/>
                      <a:pt x="6533" y="1047"/>
                      <a:pt x="7092" y="1047"/>
                    </a:cubicBezTo>
                    <a:close/>
                    <a:moveTo>
                      <a:pt x="10207" y="8126"/>
                    </a:moveTo>
                    <a:cubicBezTo>
                      <a:pt x="12455" y="8126"/>
                      <a:pt x="14615" y="9875"/>
                      <a:pt x="14615" y="12513"/>
                    </a:cubicBezTo>
                    <a:cubicBezTo>
                      <a:pt x="14615" y="14926"/>
                      <a:pt x="12657" y="16883"/>
                      <a:pt x="10245" y="16883"/>
                    </a:cubicBezTo>
                    <a:cubicBezTo>
                      <a:pt x="6347" y="16883"/>
                      <a:pt x="4389" y="12164"/>
                      <a:pt x="7151" y="9419"/>
                    </a:cubicBezTo>
                    <a:cubicBezTo>
                      <a:pt x="8038" y="8526"/>
                      <a:pt x="9133" y="8126"/>
                      <a:pt x="10207" y="8126"/>
                    </a:cubicBezTo>
                    <a:close/>
                    <a:moveTo>
                      <a:pt x="7128" y="1"/>
                    </a:moveTo>
                    <a:cubicBezTo>
                      <a:pt x="4895" y="1"/>
                      <a:pt x="2711" y="1694"/>
                      <a:pt x="2711" y="4384"/>
                    </a:cubicBezTo>
                    <a:cubicBezTo>
                      <a:pt x="2711" y="4786"/>
                      <a:pt x="2763" y="5188"/>
                      <a:pt x="2885" y="5573"/>
                    </a:cubicBezTo>
                    <a:cubicBezTo>
                      <a:pt x="1" y="7583"/>
                      <a:pt x="1312" y="12094"/>
                      <a:pt x="4826" y="12251"/>
                    </a:cubicBezTo>
                    <a:lnTo>
                      <a:pt x="4826" y="12496"/>
                    </a:lnTo>
                    <a:cubicBezTo>
                      <a:pt x="4826" y="15502"/>
                      <a:pt x="7238" y="17932"/>
                      <a:pt x="10245" y="17932"/>
                    </a:cubicBezTo>
                    <a:cubicBezTo>
                      <a:pt x="13234" y="17932"/>
                      <a:pt x="15664" y="15502"/>
                      <a:pt x="15664" y="12496"/>
                    </a:cubicBezTo>
                    <a:lnTo>
                      <a:pt x="15664" y="12251"/>
                    </a:lnTo>
                    <a:lnTo>
                      <a:pt x="15839" y="12251"/>
                    </a:lnTo>
                    <a:cubicBezTo>
                      <a:pt x="15862" y="12251"/>
                      <a:pt x="15884" y="12252"/>
                      <a:pt x="15906" y="12252"/>
                    </a:cubicBezTo>
                    <a:cubicBezTo>
                      <a:pt x="17642" y="12252"/>
                      <a:pt x="19075" y="10918"/>
                      <a:pt x="19213" y="9192"/>
                    </a:cubicBezTo>
                    <a:cubicBezTo>
                      <a:pt x="19335" y="7444"/>
                      <a:pt x="18094" y="5888"/>
                      <a:pt x="16364" y="5643"/>
                    </a:cubicBezTo>
                    <a:lnTo>
                      <a:pt x="16364" y="5416"/>
                    </a:lnTo>
                    <a:cubicBezTo>
                      <a:pt x="16350" y="3102"/>
                      <a:pt x="14437" y="1407"/>
                      <a:pt x="12327" y="1407"/>
                    </a:cubicBezTo>
                    <a:cubicBezTo>
                      <a:pt x="11759" y="1407"/>
                      <a:pt x="11176" y="1530"/>
                      <a:pt x="10612" y="1797"/>
                    </a:cubicBezTo>
                    <a:cubicBezTo>
                      <a:pt x="9702" y="556"/>
                      <a:pt x="8407" y="1"/>
                      <a:pt x="71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8"/>
              <p:cNvSpPr/>
              <p:nvPr/>
            </p:nvSpPr>
            <p:spPr>
              <a:xfrm>
                <a:off x="4104838" y="2872725"/>
                <a:ext cx="2224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8899" h="5842" extrusionOk="0">
                    <a:moveTo>
                      <a:pt x="2457" y="1"/>
                    </a:moveTo>
                    <a:cubicBezTo>
                      <a:pt x="2336" y="1"/>
                      <a:pt x="2210" y="48"/>
                      <a:pt x="2098" y="160"/>
                    </a:cubicBezTo>
                    <a:cubicBezTo>
                      <a:pt x="0" y="2257"/>
                      <a:pt x="1486" y="5841"/>
                      <a:pt x="4458" y="5841"/>
                    </a:cubicBezTo>
                    <a:cubicBezTo>
                      <a:pt x="7412" y="5841"/>
                      <a:pt x="8898" y="2257"/>
                      <a:pt x="6801" y="160"/>
                    </a:cubicBezTo>
                    <a:cubicBezTo>
                      <a:pt x="6696" y="64"/>
                      <a:pt x="6560" y="15"/>
                      <a:pt x="6427" y="15"/>
                    </a:cubicBezTo>
                    <a:cubicBezTo>
                      <a:pt x="6294" y="15"/>
                      <a:pt x="6162" y="64"/>
                      <a:pt x="6066" y="160"/>
                    </a:cubicBezTo>
                    <a:cubicBezTo>
                      <a:pt x="5857" y="369"/>
                      <a:pt x="5857" y="702"/>
                      <a:pt x="6066" y="911"/>
                    </a:cubicBezTo>
                    <a:cubicBezTo>
                      <a:pt x="7482" y="2345"/>
                      <a:pt x="6468" y="4792"/>
                      <a:pt x="4458" y="4792"/>
                    </a:cubicBezTo>
                    <a:cubicBezTo>
                      <a:pt x="2430" y="4792"/>
                      <a:pt x="1416" y="2345"/>
                      <a:pt x="2850" y="911"/>
                    </a:cubicBezTo>
                    <a:cubicBezTo>
                      <a:pt x="3227" y="534"/>
                      <a:pt x="2867" y="1"/>
                      <a:pt x="24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8"/>
              <p:cNvSpPr/>
              <p:nvPr/>
            </p:nvSpPr>
            <p:spPr>
              <a:xfrm>
                <a:off x="4202738" y="2852675"/>
                <a:ext cx="26675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147" extrusionOk="0">
                    <a:moveTo>
                      <a:pt x="542" y="0"/>
                    </a:moveTo>
                    <a:cubicBezTo>
                      <a:pt x="280" y="0"/>
                      <a:pt x="18" y="175"/>
                      <a:pt x="18" y="525"/>
                    </a:cubicBezTo>
                    <a:lnTo>
                      <a:pt x="18" y="2622"/>
                    </a:lnTo>
                    <a:cubicBezTo>
                      <a:pt x="0" y="2902"/>
                      <a:pt x="245" y="3147"/>
                      <a:pt x="542" y="3147"/>
                    </a:cubicBezTo>
                    <a:cubicBezTo>
                      <a:pt x="822" y="3147"/>
                      <a:pt x="1066" y="2902"/>
                      <a:pt x="1066" y="2622"/>
                    </a:cubicBezTo>
                    <a:lnTo>
                      <a:pt x="1066" y="525"/>
                    </a:lnTo>
                    <a:cubicBezTo>
                      <a:pt x="1066" y="175"/>
                      <a:pt x="804" y="0"/>
                      <a:pt x="5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8" name="Google Shape;438;p38"/>
          <p:cNvSpPr txBox="1">
            <a:spLocks noGrp="1"/>
          </p:cNvSpPr>
          <p:nvPr>
            <p:ph type="subTitle" idx="3"/>
          </p:nvPr>
        </p:nvSpPr>
        <p:spPr>
          <a:xfrm rot="-457733" flipH="1">
            <a:off x="-275686" y="1128689"/>
            <a:ext cx="1459821" cy="438321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Cloud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sp>
        <p:nvSpPr>
          <p:cNvPr id="52" name="Google Shape;373;p35">
            <a:extLst>
              <a:ext uri="{FF2B5EF4-FFF2-40B4-BE49-F238E27FC236}">
                <a16:creationId xmlns:a16="http://schemas.microsoft.com/office/drawing/2014/main" xmlns="" id="{681D49C6-6F71-4C5E-ABDC-722A0C6AFCD5}"/>
              </a:ext>
            </a:extLst>
          </p:cNvPr>
          <p:cNvSpPr txBox="1">
            <a:spLocks/>
          </p:cNvSpPr>
          <p:nvPr/>
        </p:nvSpPr>
        <p:spPr>
          <a:xfrm>
            <a:off x="1629927" y="529023"/>
            <a:ext cx="6200345" cy="407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t SemiBold"/>
              <a:buNone/>
              <a:defRPr sz="3000" b="0" i="0" u="none" strike="noStrike" cap="none">
                <a:solidFill>
                  <a:schemeClr val="accent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000" b="1" dirty="0">
                <a:latin typeface="+mn-lt"/>
              </a:rPr>
              <a:t>a) </a:t>
            </a:r>
            <a:r>
              <a:rPr lang="vi-VN" sz="2000" b="1" dirty="0" err="1">
                <a:latin typeface="+mn-lt"/>
              </a:rPr>
              <a:t>Các</a:t>
            </a:r>
            <a:r>
              <a:rPr lang="vi-VN" sz="2000" b="1" dirty="0">
                <a:latin typeface="+mn-lt"/>
              </a:rPr>
              <a:t> </a:t>
            </a:r>
            <a:r>
              <a:rPr lang="vi-VN" sz="2000" b="1" dirty="0" err="1">
                <a:latin typeface="+mn-lt"/>
              </a:rPr>
              <a:t>kiến</a:t>
            </a:r>
            <a:r>
              <a:rPr lang="vi-VN" sz="2000" b="1" dirty="0">
                <a:latin typeface="+mn-lt"/>
              </a:rPr>
              <a:t> </a:t>
            </a:r>
            <a:r>
              <a:rPr lang="vi-VN" sz="2000" b="1" dirty="0" err="1">
                <a:latin typeface="+mn-lt"/>
              </a:rPr>
              <a:t>trúc</a:t>
            </a:r>
            <a:r>
              <a:rPr lang="vi-VN" sz="2000" b="1" dirty="0">
                <a:latin typeface="+mn-lt"/>
              </a:rPr>
              <a:t> </a:t>
            </a:r>
            <a:r>
              <a:rPr lang="vi-VN" sz="2000" b="1" dirty="0" err="1">
                <a:latin typeface="+mn-lt"/>
              </a:rPr>
              <a:t>phổ</a:t>
            </a:r>
            <a:r>
              <a:rPr lang="vi-VN" sz="2000" b="1" dirty="0">
                <a:latin typeface="+mn-lt"/>
              </a:rPr>
              <a:t> </a:t>
            </a:r>
            <a:r>
              <a:rPr lang="vi-VN" sz="2000" b="1" dirty="0" err="1">
                <a:latin typeface="+mn-lt"/>
              </a:rPr>
              <a:t>biến</a:t>
            </a:r>
            <a:r>
              <a:rPr lang="vi-VN" sz="2000" b="1" dirty="0">
                <a:latin typeface="+mn-lt"/>
              </a:rPr>
              <a:t> </a:t>
            </a:r>
            <a:r>
              <a:rPr lang="vi-VN" sz="2000" b="1" dirty="0" err="1">
                <a:latin typeface="+mn-lt"/>
              </a:rPr>
              <a:t>của</a:t>
            </a:r>
            <a:r>
              <a:rPr lang="vi-VN" sz="2000" b="1" dirty="0">
                <a:latin typeface="+mn-lt"/>
              </a:rPr>
              <a:t> </a:t>
            </a:r>
            <a:r>
              <a:rPr lang="vi-VN" sz="2000" b="1" dirty="0" err="1">
                <a:latin typeface="+mn-lt"/>
              </a:rPr>
              <a:t>hệ</a:t>
            </a:r>
            <a:r>
              <a:rPr lang="vi-VN" sz="2000" b="1" dirty="0">
                <a:latin typeface="+mn-lt"/>
              </a:rPr>
              <a:t> CSDL </a:t>
            </a:r>
            <a:r>
              <a:rPr lang="vi-VN" sz="2000" b="1" dirty="0" err="1">
                <a:latin typeface="+mn-lt"/>
              </a:rPr>
              <a:t>tập</a:t>
            </a:r>
            <a:r>
              <a:rPr lang="vi-VN" sz="2000" b="1" dirty="0">
                <a:latin typeface="+mn-lt"/>
              </a:rPr>
              <a:t> trung.</a:t>
            </a:r>
            <a:endParaRPr lang="vi-VN" sz="2000" dirty="0">
              <a:latin typeface="+mn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87A0FBA-8DEB-4B25-B029-A3C059AF24BA}"/>
              </a:ext>
            </a:extLst>
          </p:cNvPr>
          <p:cNvSpPr txBox="1"/>
          <p:nvPr/>
        </p:nvSpPr>
        <p:spPr>
          <a:xfrm>
            <a:off x="454216" y="2693256"/>
            <a:ext cx="4011084" cy="128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khách-chủ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(Client-Server)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1800" dirty="0">
              <a:latin typeface="+mj-lt"/>
            </a:endParaRPr>
          </a:p>
        </p:txBody>
      </p:sp>
      <p:pic>
        <p:nvPicPr>
          <p:cNvPr id="55" name="Picture 40">
            <a:extLst>
              <a:ext uri="{FF2B5EF4-FFF2-40B4-BE49-F238E27FC236}">
                <a16:creationId xmlns:a16="http://schemas.microsoft.com/office/drawing/2014/main" xmlns="" id="{96F774A0-351F-46A9-8B3D-0B0EFE4D1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5317" y="1661971"/>
            <a:ext cx="1411084" cy="10112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E57A802-E9B7-43B0-B7F0-3DCE8D579F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3909" r="2699" b="20099"/>
          <a:stretch/>
        </p:blipFill>
        <p:spPr>
          <a:xfrm>
            <a:off x="5149707" y="1161623"/>
            <a:ext cx="3270129" cy="38390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678922-BC8F-4208-9DF0-A011C891F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909" r="2699" b="20099"/>
          <a:stretch/>
        </p:blipFill>
        <p:spPr>
          <a:xfrm>
            <a:off x="4762693" y="0"/>
            <a:ext cx="438130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5C4DB8-79E3-4286-B2FC-AFCF48E70DF9}"/>
              </a:ext>
            </a:extLst>
          </p:cNvPr>
          <p:cNvSpPr txBox="1"/>
          <p:nvPr/>
        </p:nvSpPr>
        <p:spPr>
          <a:xfrm>
            <a:off x="541867" y="1422399"/>
            <a:ext cx="3839441" cy="254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b="1" dirty="0" err="1">
                <a:latin typeface="+mn-lt"/>
              </a:rPr>
              <a:t>Khái</a:t>
            </a:r>
            <a:r>
              <a:rPr lang="vi-VN" sz="1800" b="1" dirty="0">
                <a:latin typeface="+mn-lt"/>
              </a:rPr>
              <a:t> </a:t>
            </a:r>
            <a:r>
              <a:rPr lang="vi-VN" sz="1800" b="1" dirty="0" err="1">
                <a:latin typeface="+mn-lt"/>
              </a:rPr>
              <a:t>niệm</a:t>
            </a:r>
            <a:r>
              <a:rPr lang="vi-VN" sz="1800" b="1" dirty="0">
                <a:latin typeface="+mn-lt"/>
              </a:rPr>
              <a:t>: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khách-chủ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mô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b="1" dirty="0">
              <a:latin typeface="+mn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b="1" dirty="0">
                <a:latin typeface="+mn-lt"/>
              </a:rPr>
              <a:t>Phân </a:t>
            </a:r>
            <a:r>
              <a:rPr lang="vi-VN" sz="1800" b="1" dirty="0" err="1">
                <a:latin typeface="+mn-lt"/>
              </a:rPr>
              <a:t>loại</a:t>
            </a:r>
            <a:r>
              <a:rPr lang="vi-VN" sz="1800" b="1" dirty="0">
                <a:latin typeface="+mn-lt"/>
              </a:rPr>
              <a:t>: 2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endParaRPr lang="vi-VN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server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client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134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A4341B1-8BBA-4207-8CCF-A135A2DD60C6}"/>
              </a:ext>
            </a:extLst>
          </p:cNvPr>
          <p:cNvSpPr/>
          <p:nvPr/>
        </p:nvSpPr>
        <p:spPr>
          <a:xfrm>
            <a:off x="948267" y="1295399"/>
            <a:ext cx="2167467" cy="84666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 err="1">
                <a:solidFill>
                  <a:schemeClr val="accent1"/>
                </a:solidFill>
              </a:rPr>
              <a:t>Máy</a:t>
            </a:r>
            <a:r>
              <a:rPr lang="vi-VN" sz="1800" b="1" dirty="0">
                <a:solidFill>
                  <a:schemeClr val="accent1"/>
                </a:solidFill>
              </a:rPr>
              <a:t> </a:t>
            </a:r>
            <a:r>
              <a:rPr lang="vi-VN" sz="1800" b="1" dirty="0" err="1">
                <a:solidFill>
                  <a:schemeClr val="accent1"/>
                </a:solidFill>
              </a:rPr>
              <a:t>chủ</a:t>
            </a:r>
            <a:endParaRPr lang="vi-VN" sz="1800" b="1" dirty="0">
              <a:solidFill>
                <a:schemeClr val="accent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058396B-4BE0-445A-BE5D-CFDD73E29DF8}"/>
              </a:ext>
            </a:extLst>
          </p:cNvPr>
          <p:cNvSpPr/>
          <p:nvPr/>
        </p:nvSpPr>
        <p:spPr>
          <a:xfrm>
            <a:off x="948267" y="2992966"/>
            <a:ext cx="2167467" cy="84666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 err="1">
                <a:solidFill>
                  <a:schemeClr val="accent1"/>
                </a:solidFill>
              </a:rPr>
              <a:t>Máy</a:t>
            </a:r>
            <a:r>
              <a:rPr lang="vi-VN" sz="1800" b="1" dirty="0">
                <a:solidFill>
                  <a:schemeClr val="accent1"/>
                </a:solidFill>
              </a:rPr>
              <a:t> </a:t>
            </a:r>
            <a:r>
              <a:rPr lang="vi-VN" sz="1800" b="1" dirty="0" err="1">
                <a:solidFill>
                  <a:schemeClr val="accent1"/>
                </a:solidFill>
              </a:rPr>
              <a:t>khách</a:t>
            </a:r>
            <a:endParaRPr lang="vi-VN" sz="1800" b="1" dirty="0">
              <a:solidFill>
                <a:schemeClr val="accent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0833505-8EF2-42A1-A756-E315A8BC94D8}"/>
              </a:ext>
            </a:extLst>
          </p:cNvPr>
          <p:cNvCxnSpPr>
            <a:stCxn id="4" idx="2"/>
            <a:endCxn id="24" idx="0"/>
          </p:cNvCxnSpPr>
          <p:nvPr/>
        </p:nvCxnSpPr>
        <p:spPr>
          <a:xfrm>
            <a:off x="2032001" y="2142066"/>
            <a:ext cx="0" cy="8509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0B6EDEB6-6FF5-42F9-B2D1-E53E91AFF269}"/>
              </a:ext>
            </a:extLst>
          </p:cNvPr>
          <p:cNvCxnSpPr>
            <a:stCxn id="4" idx="3"/>
          </p:cNvCxnSpPr>
          <p:nvPr/>
        </p:nvCxnSpPr>
        <p:spPr>
          <a:xfrm flipV="1">
            <a:off x="3115734" y="1710267"/>
            <a:ext cx="872066" cy="84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F644FAA8-78A9-4AEF-82E0-EA50D72EC3AB}"/>
              </a:ext>
            </a:extLst>
          </p:cNvPr>
          <p:cNvCxnSpPr/>
          <p:nvPr/>
        </p:nvCxnSpPr>
        <p:spPr>
          <a:xfrm flipV="1">
            <a:off x="3115734" y="3403599"/>
            <a:ext cx="872066" cy="84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4604362-E5FD-43C9-A4E7-23565D480124}"/>
              </a:ext>
            </a:extLst>
          </p:cNvPr>
          <p:cNvSpPr txBox="1"/>
          <p:nvPr/>
        </p:nvSpPr>
        <p:spPr>
          <a:xfrm>
            <a:off x="4093632" y="1282715"/>
            <a:ext cx="4123267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hứa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cơ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cung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(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cho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1B06EAA-DDC0-408B-B1DA-6184BE8B7C97}"/>
              </a:ext>
            </a:extLst>
          </p:cNvPr>
          <p:cNvSpPr txBox="1"/>
          <p:nvPr/>
        </p:nvSpPr>
        <p:spPr>
          <a:xfrm>
            <a:off x="4093632" y="2764131"/>
            <a:ext cx="4123267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180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yêu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nguyên (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0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36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49"/>
          <p:cNvGrpSpPr/>
          <p:nvPr/>
        </p:nvGrpSpPr>
        <p:grpSpPr>
          <a:xfrm rot="-762542">
            <a:off x="7152300" y="112391"/>
            <a:ext cx="1149900" cy="1149900"/>
            <a:chOff x="7144390" y="2062575"/>
            <a:chExt cx="1149900" cy="1149900"/>
          </a:xfrm>
        </p:grpSpPr>
        <p:sp>
          <p:nvSpPr>
            <p:cNvPr id="715" name="Google Shape;715;p49"/>
            <p:cNvSpPr/>
            <p:nvPr/>
          </p:nvSpPr>
          <p:spPr>
            <a:xfrm>
              <a:off x="7144390" y="2062575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6" name="Google Shape;716;p49"/>
            <p:cNvGrpSpPr/>
            <p:nvPr/>
          </p:nvGrpSpPr>
          <p:grpSpPr>
            <a:xfrm>
              <a:off x="7393719" y="2342761"/>
              <a:ext cx="651289" cy="589792"/>
              <a:chOff x="988338" y="1930075"/>
              <a:chExt cx="494750" cy="448000"/>
            </a:xfrm>
          </p:grpSpPr>
          <p:sp>
            <p:nvSpPr>
              <p:cNvPr id="717" name="Google Shape;717;p49"/>
              <p:cNvSpPr/>
              <p:nvPr/>
            </p:nvSpPr>
            <p:spPr>
              <a:xfrm>
                <a:off x="988338" y="1930075"/>
                <a:ext cx="494750" cy="448000"/>
              </a:xfrm>
              <a:custGeom>
                <a:avLst/>
                <a:gdLst/>
                <a:ahLst/>
                <a:cxnLst/>
                <a:rect l="l" t="t" r="r" b="b"/>
                <a:pathLst>
                  <a:path w="19790" h="17920" extrusionOk="0">
                    <a:moveTo>
                      <a:pt x="7129" y="1042"/>
                    </a:moveTo>
                    <a:cubicBezTo>
                      <a:pt x="8081" y="1042"/>
                      <a:pt x="9046" y="1450"/>
                      <a:pt x="9738" y="2361"/>
                    </a:cubicBezTo>
                    <a:cubicBezTo>
                      <a:pt x="9651" y="2431"/>
                      <a:pt x="9581" y="2501"/>
                      <a:pt x="9493" y="2589"/>
                    </a:cubicBezTo>
                    <a:cubicBezTo>
                      <a:pt x="9167" y="2969"/>
                      <a:pt x="9496" y="3456"/>
                      <a:pt x="9897" y="3456"/>
                    </a:cubicBezTo>
                    <a:cubicBezTo>
                      <a:pt x="10012" y="3456"/>
                      <a:pt x="10132" y="3416"/>
                      <a:pt x="10245" y="3323"/>
                    </a:cubicBezTo>
                    <a:cubicBezTo>
                      <a:pt x="10385" y="3183"/>
                      <a:pt x="10560" y="3043"/>
                      <a:pt x="10734" y="2938"/>
                    </a:cubicBezTo>
                    <a:cubicBezTo>
                      <a:pt x="11250" y="2601"/>
                      <a:pt x="11808" y="2448"/>
                      <a:pt x="12352" y="2448"/>
                    </a:cubicBezTo>
                    <a:cubicBezTo>
                      <a:pt x="13892" y="2448"/>
                      <a:pt x="15315" y="3676"/>
                      <a:pt x="15315" y="5420"/>
                    </a:cubicBezTo>
                    <a:cubicBezTo>
                      <a:pt x="15315" y="5630"/>
                      <a:pt x="15297" y="5823"/>
                      <a:pt x="15262" y="6032"/>
                    </a:cubicBezTo>
                    <a:cubicBezTo>
                      <a:pt x="15196" y="6364"/>
                      <a:pt x="15460" y="6664"/>
                      <a:pt x="15786" y="6664"/>
                    </a:cubicBezTo>
                    <a:cubicBezTo>
                      <a:pt x="15803" y="6664"/>
                      <a:pt x="15821" y="6663"/>
                      <a:pt x="15839" y="6662"/>
                    </a:cubicBezTo>
                    <a:cubicBezTo>
                      <a:pt x="17098" y="6662"/>
                      <a:pt x="18129" y="7676"/>
                      <a:pt x="18129" y="8934"/>
                    </a:cubicBezTo>
                    <a:cubicBezTo>
                      <a:pt x="18129" y="10175"/>
                      <a:pt x="17098" y="11207"/>
                      <a:pt x="15839" y="11207"/>
                    </a:cubicBezTo>
                    <a:lnTo>
                      <a:pt x="15507" y="11207"/>
                    </a:lnTo>
                    <a:cubicBezTo>
                      <a:pt x="14912" y="8777"/>
                      <a:pt x="12727" y="7081"/>
                      <a:pt x="10245" y="7081"/>
                    </a:cubicBezTo>
                    <a:cubicBezTo>
                      <a:pt x="7745" y="7081"/>
                      <a:pt x="5560" y="8777"/>
                      <a:pt x="4966" y="11207"/>
                    </a:cubicBezTo>
                    <a:cubicBezTo>
                      <a:pt x="3532" y="11189"/>
                      <a:pt x="2361" y="10018"/>
                      <a:pt x="2378" y="8585"/>
                    </a:cubicBezTo>
                    <a:cubicBezTo>
                      <a:pt x="2378" y="7798"/>
                      <a:pt x="2710" y="7064"/>
                      <a:pt x="3305" y="6574"/>
                    </a:cubicBezTo>
                    <a:cubicBezTo>
                      <a:pt x="3497" y="6889"/>
                      <a:pt x="3724" y="7204"/>
                      <a:pt x="4004" y="7466"/>
                    </a:cubicBezTo>
                    <a:cubicBezTo>
                      <a:pt x="4119" y="7585"/>
                      <a:pt x="4248" y="7634"/>
                      <a:pt x="4372" y="7634"/>
                    </a:cubicBezTo>
                    <a:cubicBezTo>
                      <a:pt x="4777" y="7634"/>
                      <a:pt x="5126" y="7106"/>
                      <a:pt x="4738" y="6732"/>
                    </a:cubicBezTo>
                    <a:cubicBezTo>
                      <a:pt x="4424" y="6399"/>
                      <a:pt x="4179" y="6015"/>
                      <a:pt x="4004" y="5595"/>
                    </a:cubicBezTo>
                    <a:cubicBezTo>
                      <a:pt x="3847" y="5211"/>
                      <a:pt x="3777" y="4791"/>
                      <a:pt x="3777" y="4372"/>
                    </a:cubicBezTo>
                    <a:cubicBezTo>
                      <a:pt x="3777" y="2334"/>
                      <a:pt x="5433" y="1042"/>
                      <a:pt x="7129" y="1042"/>
                    </a:cubicBezTo>
                    <a:close/>
                    <a:moveTo>
                      <a:pt x="2889" y="15822"/>
                    </a:moveTo>
                    <a:cubicBezTo>
                      <a:pt x="3156" y="15822"/>
                      <a:pt x="3410" y="16029"/>
                      <a:pt x="3410" y="16346"/>
                    </a:cubicBezTo>
                    <a:cubicBezTo>
                      <a:pt x="3410" y="16643"/>
                      <a:pt x="3182" y="16871"/>
                      <a:pt x="2885" y="16871"/>
                    </a:cubicBezTo>
                    <a:cubicBezTo>
                      <a:pt x="2413" y="16871"/>
                      <a:pt x="2186" y="16311"/>
                      <a:pt x="2518" y="15979"/>
                    </a:cubicBezTo>
                    <a:cubicBezTo>
                      <a:pt x="2627" y="15871"/>
                      <a:pt x="2760" y="15822"/>
                      <a:pt x="2889" y="15822"/>
                    </a:cubicBezTo>
                    <a:close/>
                    <a:moveTo>
                      <a:pt x="10203" y="8131"/>
                    </a:moveTo>
                    <a:cubicBezTo>
                      <a:pt x="12447" y="8131"/>
                      <a:pt x="14603" y="9880"/>
                      <a:pt x="14615" y="12518"/>
                    </a:cubicBezTo>
                    <a:cubicBezTo>
                      <a:pt x="14615" y="14930"/>
                      <a:pt x="12657" y="16888"/>
                      <a:pt x="10245" y="16888"/>
                    </a:cubicBezTo>
                    <a:cubicBezTo>
                      <a:pt x="6347" y="16888"/>
                      <a:pt x="4389" y="12168"/>
                      <a:pt x="7151" y="9424"/>
                    </a:cubicBezTo>
                    <a:cubicBezTo>
                      <a:pt x="8038" y="8530"/>
                      <a:pt x="9131" y="8131"/>
                      <a:pt x="10203" y="8131"/>
                    </a:cubicBezTo>
                    <a:close/>
                    <a:moveTo>
                      <a:pt x="17581" y="15826"/>
                    </a:moveTo>
                    <a:cubicBezTo>
                      <a:pt x="17852" y="15826"/>
                      <a:pt x="18112" y="16042"/>
                      <a:pt x="18112" y="16364"/>
                    </a:cubicBezTo>
                    <a:cubicBezTo>
                      <a:pt x="18112" y="16643"/>
                      <a:pt x="17867" y="16888"/>
                      <a:pt x="17587" y="16888"/>
                    </a:cubicBezTo>
                    <a:cubicBezTo>
                      <a:pt x="17115" y="16871"/>
                      <a:pt x="16888" y="16311"/>
                      <a:pt x="17220" y="15979"/>
                    </a:cubicBezTo>
                    <a:cubicBezTo>
                      <a:pt x="17326" y="15873"/>
                      <a:pt x="17455" y="15826"/>
                      <a:pt x="17581" y="15826"/>
                    </a:cubicBezTo>
                    <a:close/>
                    <a:moveTo>
                      <a:pt x="7126" y="0"/>
                    </a:moveTo>
                    <a:cubicBezTo>
                      <a:pt x="4892" y="0"/>
                      <a:pt x="2710" y="1690"/>
                      <a:pt x="2710" y="4372"/>
                    </a:cubicBezTo>
                    <a:cubicBezTo>
                      <a:pt x="2710" y="4774"/>
                      <a:pt x="2763" y="5176"/>
                      <a:pt x="2885" y="5560"/>
                    </a:cubicBezTo>
                    <a:cubicBezTo>
                      <a:pt x="1" y="7571"/>
                      <a:pt x="1312" y="12081"/>
                      <a:pt x="4826" y="12256"/>
                    </a:cubicBezTo>
                    <a:lnTo>
                      <a:pt x="4826" y="12500"/>
                    </a:lnTo>
                    <a:cubicBezTo>
                      <a:pt x="4826" y="12780"/>
                      <a:pt x="4843" y="13077"/>
                      <a:pt x="4896" y="13374"/>
                    </a:cubicBezTo>
                    <a:lnTo>
                      <a:pt x="2885" y="13374"/>
                    </a:lnTo>
                    <a:cubicBezTo>
                      <a:pt x="2606" y="13374"/>
                      <a:pt x="2361" y="13602"/>
                      <a:pt x="2378" y="13899"/>
                    </a:cubicBezTo>
                    <a:lnTo>
                      <a:pt x="2378" y="14860"/>
                    </a:lnTo>
                    <a:cubicBezTo>
                      <a:pt x="700" y="15455"/>
                      <a:pt x="1120" y="17920"/>
                      <a:pt x="2903" y="17920"/>
                    </a:cubicBezTo>
                    <a:cubicBezTo>
                      <a:pt x="4668" y="17920"/>
                      <a:pt x="5088" y="15455"/>
                      <a:pt x="3427" y="14860"/>
                    </a:cubicBezTo>
                    <a:lnTo>
                      <a:pt x="3427" y="14423"/>
                    </a:lnTo>
                    <a:lnTo>
                      <a:pt x="5175" y="14423"/>
                    </a:lnTo>
                    <a:cubicBezTo>
                      <a:pt x="5962" y="16539"/>
                      <a:pt x="7990" y="17920"/>
                      <a:pt x="10245" y="17920"/>
                    </a:cubicBezTo>
                    <a:cubicBezTo>
                      <a:pt x="12500" y="17920"/>
                      <a:pt x="14510" y="16539"/>
                      <a:pt x="15315" y="14423"/>
                    </a:cubicBezTo>
                    <a:lnTo>
                      <a:pt x="17063" y="14423"/>
                    </a:lnTo>
                    <a:lnTo>
                      <a:pt x="17063" y="14860"/>
                    </a:lnTo>
                    <a:cubicBezTo>
                      <a:pt x="15384" y="15455"/>
                      <a:pt x="15821" y="17920"/>
                      <a:pt x="17587" y="17920"/>
                    </a:cubicBezTo>
                    <a:cubicBezTo>
                      <a:pt x="19353" y="17920"/>
                      <a:pt x="19790" y="15455"/>
                      <a:pt x="18112" y="14860"/>
                    </a:cubicBezTo>
                    <a:lnTo>
                      <a:pt x="18112" y="13899"/>
                    </a:lnTo>
                    <a:cubicBezTo>
                      <a:pt x="18112" y="13602"/>
                      <a:pt x="17867" y="13374"/>
                      <a:pt x="17570" y="13374"/>
                    </a:cubicBezTo>
                    <a:lnTo>
                      <a:pt x="15594" y="13374"/>
                    </a:lnTo>
                    <a:cubicBezTo>
                      <a:pt x="15629" y="13077"/>
                      <a:pt x="15664" y="12798"/>
                      <a:pt x="15664" y="12500"/>
                    </a:cubicBezTo>
                    <a:lnTo>
                      <a:pt x="15664" y="12256"/>
                    </a:lnTo>
                    <a:lnTo>
                      <a:pt x="15839" y="12256"/>
                    </a:lnTo>
                    <a:cubicBezTo>
                      <a:pt x="17587" y="12256"/>
                      <a:pt x="19038" y="10927"/>
                      <a:pt x="19178" y="9179"/>
                    </a:cubicBezTo>
                    <a:cubicBezTo>
                      <a:pt x="19300" y="7448"/>
                      <a:pt x="18077" y="5910"/>
                      <a:pt x="16363" y="5648"/>
                    </a:cubicBezTo>
                    <a:lnTo>
                      <a:pt x="16363" y="5420"/>
                    </a:lnTo>
                    <a:cubicBezTo>
                      <a:pt x="16350" y="3093"/>
                      <a:pt x="14437" y="1394"/>
                      <a:pt x="12326" y="1394"/>
                    </a:cubicBezTo>
                    <a:cubicBezTo>
                      <a:pt x="11758" y="1394"/>
                      <a:pt x="11176" y="1517"/>
                      <a:pt x="10612" y="1784"/>
                    </a:cubicBezTo>
                    <a:cubicBezTo>
                      <a:pt x="9697" y="551"/>
                      <a:pt x="8403" y="0"/>
                      <a:pt x="7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9"/>
              <p:cNvSpPr/>
              <p:nvPr/>
            </p:nvSpPr>
            <p:spPr>
              <a:xfrm>
                <a:off x="1165338" y="2229450"/>
                <a:ext cx="157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1050" extrusionOk="0">
                    <a:moveTo>
                      <a:pt x="700" y="1"/>
                    </a:moveTo>
                    <a:cubicBezTo>
                      <a:pt x="1" y="1"/>
                      <a:pt x="1" y="1050"/>
                      <a:pt x="700" y="1050"/>
                    </a:cubicBezTo>
                    <a:lnTo>
                      <a:pt x="5612" y="1050"/>
                    </a:lnTo>
                    <a:cubicBezTo>
                      <a:pt x="6312" y="1050"/>
                      <a:pt x="6312" y="1"/>
                      <a:pt x="5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1" name="Google Shape;721;p49"/>
          <p:cNvSpPr txBox="1"/>
          <p:nvPr/>
        </p:nvSpPr>
        <p:spPr>
          <a:xfrm rot="-539950" flipH="1">
            <a:off x="7573861" y="771315"/>
            <a:ext cx="1683928" cy="43827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Computing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722" name="Google Shape;722;p49"/>
          <p:cNvGrpSpPr/>
          <p:nvPr/>
        </p:nvGrpSpPr>
        <p:grpSpPr>
          <a:xfrm rot="-430529">
            <a:off x="163430" y="3082920"/>
            <a:ext cx="1149821" cy="1149821"/>
            <a:chOff x="-1332859" y="1178876"/>
            <a:chExt cx="1149900" cy="1149900"/>
          </a:xfrm>
        </p:grpSpPr>
        <p:sp>
          <p:nvSpPr>
            <p:cNvPr id="723" name="Google Shape;723;p49"/>
            <p:cNvSpPr/>
            <p:nvPr/>
          </p:nvSpPr>
          <p:spPr>
            <a:xfrm>
              <a:off x="-1332859" y="1178876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9"/>
            <p:cNvSpPr/>
            <p:nvPr/>
          </p:nvSpPr>
          <p:spPr>
            <a:xfrm>
              <a:off x="-1069494" y="1466133"/>
              <a:ext cx="623187" cy="575380"/>
            </a:xfrm>
            <a:custGeom>
              <a:avLst/>
              <a:gdLst/>
              <a:ahLst/>
              <a:cxnLst/>
              <a:rect l="l" t="t" r="r" b="b"/>
              <a:pathLst>
                <a:path w="19423" h="17933" extrusionOk="0">
                  <a:moveTo>
                    <a:pt x="7198" y="1"/>
                  </a:moveTo>
                  <a:cubicBezTo>
                    <a:pt x="4964" y="1"/>
                    <a:pt x="2780" y="1694"/>
                    <a:pt x="2780" y="4384"/>
                  </a:cubicBezTo>
                  <a:cubicBezTo>
                    <a:pt x="2780" y="4786"/>
                    <a:pt x="2832" y="5188"/>
                    <a:pt x="2955" y="5573"/>
                  </a:cubicBezTo>
                  <a:cubicBezTo>
                    <a:pt x="0" y="7636"/>
                    <a:pt x="1451" y="12268"/>
                    <a:pt x="5070" y="12268"/>
                  </a:cubicBezTo>
                  <a:lnTo>
                    <a:pt x="5245" y="12268"/>
                  </a:lnTo>
                  <a:cubicBezTo>
                    <a:pt x="5245" y="12775"/>
                    <a:pt x="5315" y="13282"/>
                    <a:pt x="5472" y="13772"/>
                  </a:cubicBezTo>
                  <a:cubicBezTo>
                    <a:pt x="5542" y="13982"/>
                    <a:pt x="5752" y="14139"/>
                    <a:pt x="5979" y="14139"/>
                  </a:cubicBezTo>
                  <a:cubicBezTo>
                    <a:pt x="6031" y="14139"/>
                    <a:pt x="6084" y="14121"/>
                    <a:pt x="6136" y="14104"/>
                  </a:cubicBezTo>
                  <a:cubicBezTo>
                    <a:pt x="6399" y="14016"/>
                    <a:pt x="6556" y="13737"/>
                    <a:pt x="6468" y="13457"/>
                  </a:cubicBezTo>
                  <a:cubicBezTo>
                    <a:pt x="5603" y="10694"/>
                    <a:pt x="7780" y="8209"/>
                    <a:pt x="10312" y="8209"/>
                  </a:cubicBezTo>
                  <a:cubicBezTo>
                    <a:pt x="10951" y="8209"/>
                    <a:pt x="11613" y="8367"/>
                    <a:pt x="12255" y="8720"/>
                  </a:cubicBezTo>
                  <a:lnTo>
                    <a:pt x="11486" y="8860"/>
                  </a:lnTo>
                  <a:cubicBezTo>
                    <a:pt x="10845" y="8946"/>
                    <a:pt x="10925" y="9891"/>
                    <a:pt x="11556" y="9891"/>
                  </a:cubicBezTo>
                  <a:cubicBezTo>
                    <a:pt x="11561" y="9891"/>
                    <a:pt x="11567" y="9891"/>
                    <a:pt x="11573" y="9891"/>
                  </a:cubicBezTo>
                  <a:lnTo>
                    <a:pt x="11678" y="9891"/>
                  </a:lnTo>
                  <a:lnTo>
                    <a:pt x="13618" y="9559"/>
                  </a:lnTo>
                  <a:cubicBezTo>
                    <a:pt x="13915" y="9506"/>
                    <a:pt x="14108" y="9227"/>
                    <a:pt x="14055" y="8947"/>
                  </a:cubicBezTo>
                  <a:lnTo>
                    <a:pt x="13706" y="6989"/>
                  </a:lnTo>
                  <a:cubicBezTo>
                    <a:pt x="13653" y="6693"/>
                    <a:pt x="13428" y="6558"/>
                    <a:pt x="13200" y="6558"/>
                  </a:cubicBezTo>
                  <a:cubicBezTo>
                    <a:pt x="12905" y="6558"/>
                    <a:pt x="12605" y="6786"/>
                    <a:pt x="12674" y="7181"/>
                  </a:cubicBezTo>
                  <a:lnTo>
                    <a:pt x="12797" y="7811"/>
                  </a:lnTo>
                  <a:cubicBezTo>
                    <a:pt x="12006" y="7374"/>
                    <a:pt x="11164" y="7172"/>
                    <a:pt x="10341" y="7172"/>
                  </a:cubicBezTo>
                  <a:cubicBezTo>
                    <a:pt x="8034" y="7172"/>
                    <a:pt x="5870" y="8759"/>
                    <a:pt x="5367" y="11219"/>
                  </a:cubicBezTo>
                  <a:lnTo>
                    <a:pt x="5070" y="11219"/>
                  </a:lnTo>
                  <a:cubicBezTo>
                    <a:pt x="5056" y="11220"/>
                    <a:pt x="5042" y="11220"/>
                    <a:pt x="5028" y="11220"/>
                  </a:cubicBezTo>
                  <a:cubicBezTo>
                    <a:pt x="2558" y="11220"/>
                    <a:pt x="1445" y="8134"/>
                    <a:pt x="3374" y="6569"/>
                  </a:cubicBezTo>
                  <a:lnTo>
                    <a:pt x="3374" y="6569"/>
                  </a:lnTo>
                  <a:cubicBezTo>
                    <a:pt x="3567" y="6902"/>
                    <a:pt x="3794" y="7199"/>
                    <a:pt x="4056" y="7478"/>
                  </a:cubicBezTo>
                  <a:cubicBezTo>
                    <a:pt x="4174" y="7592"/>
                    <a:pt x="4303" y="7640"/>
                    <a:pt x="4427" y="7640"/>
                  </a:cubicBezTo>
                  <a:cubicBezTo>
                    <a:pt x="4838" y="7640"/>
                    <a:pt x="5184" y="7116"/>
                    <a:pt x="4808" y="6727"/>
                  </a:cubicBezTo>
                  <a:cubicBezTo>
                    <a:pt x="4493" y="6412"/>
                    <a:pt x="4231" y="6028"/>
                    <a:pt x="4073" y="5608"/>
                  </a:cubicBezTo>
                  <a:cubicBezTo>
                    <a:pt x="3916" y="5206"/>
                    <a:pt x="3829" y="4804"/>
                    <a:pt x="3829" y="4384"/>
                  </a:cubicBezTo>
                  <a:cubicBezTo>
                    <a:pt x="3829" y="2347"/>
                    <a:pt x="5485" y="1055"/>
                    <a:pt x="7181" y="1055"/>
                  </a:cubicBezTo>
                  <a:cubicBezTo>
                    <a:pt x="8133" y="1055"/>
                    <a:pt x="9098" y="1462"/>
                    <a:pt x="9790" y="2374"/>
                  </a:cubicBezTo>
                  <a:cubicBezTo>
                    <a:pt x="9720" y="2444"/>
                    <a:pt x="9633" y="2514"/>
                    <a:pt x="9563" y="2584"/>
                  </a:cubicBezTo>
                  <a:cubicBezTo>
                    <a:pt x="9172" y="2961"/>
                    <a:pt x="9529" y="3494"/>
                    <a:pt x="9946" y="3494"/>
                  </a:cubicBezTo>
                  <a:cubicBezTo>
                    <a:pt x="10069" y="3494"/>
                    <a:pt x="10198" y="3447"/>
                    <a:pt x="10314" y="3335"/>
                  </a:cubicBezTo>
                  <a:cubicBezTo>
                    <a:pt x="10454" y="3196"/>
                    <a:pt x="10629" y="3056"/>
                    <a:pt x="10804" y="2933"/>
                  </a:cubicBezTo>
                  <a:cubicBezTo>
                    <a:pt x="11315" y="2603"/>
                    <a:pt x="11868" y="2453"/>
                    <a:pt x="12408" y="2453"/>
                  </a:cubicBezTo>
                  <a:cubicBezTo>
                    <a:pt x="13953" y="2453"/>
                    <a:pt x="15384" y="3684"/>
                    <a:pt x="15384" y="5433"/>
                  </a:cubicBezTo>
                  <a:cubicBezTo>
                    <a:pt x="15384" y="5643"/>
                    <a:pt x="15366" y="5835"/>
                    <a:pt x="15331" y="6045"/>
                  </a:cubicBezTo>
                  <a:cubicBezTo>
                    <a:pt x="15267" y="6369"/>
                    <a:pt x="15517" y="6663"/>
                    <a:pt x="15846" y="6663"/>
                  </a:cubicBezTo>
                  <a:cubicBezTo>
                    <a:pt x="15872" y="6663"/>
                    <a:pt x="15899" y="6661"/>
                    <a:pt x="15926" y="6657"/>
                  </a:cubicBezTo>
                  <a:cubicBezTo>
                    <a:pt x="17167" y="6657"/>
                    <a:pt x="18198" y="7688"/>
                    <a:pt x="18198" y="8947"/>
                  </a:cubicBezTo>
                  <a:cubicBezTo>
                    <a:pt x="18198" y="10188"/>
                    <a:pt x="17167" y="11219"/>
                    <a:pt x="15926" y="11219"/>
                  </a:cubicBezTo>
                  <a:lnTo>
                    <a:pt x="15279" y="11219"/>
                  </a:lnTo>
                  <a:cubicBezTo>
                    <a:pt x="15244" y="11045"/>
                    <a:pt x="15209" y="10887"/>
                    <a:pt x="15157" y="10713"/>
                  </a:cubicBezTo>
                  <a:cubicBezTo>
                    <a:pt x="15075" y="10455"/>
                    <a:pt x="14876" y="10345"/>
                    <a:pt x="14674" y="10345"/>
                  </a:cubicBezTo>
                  <a:cubicBezTo>
                    <a:pt x="14356" y="10345"/>
                    <a:pt x="14032" y="10620"/>
                    <a:pt x="14160" y="11027"/>
                  </a:cubicBezTo>
                  <a:cubicBezTo>
                    <a:pt x="15026" y="13791"/>
                    <a:pt x="12849" y="16276"/>
                    <a:pt x="10317" y="16276"/>
                  </a:cubicBezTo>
                  <a:cubicBezTo>
                    <a:pt x="9677" y="16276"/>
                    <a:pt x="9015" y="16117"/>
                    <a:pt x="8374" y="15765"/>
                  </a:cubicBezTo>
                  <a:lnTo>
                    <a:pt x="9143" y="15625"/>
                  </a:lnTo>
                  <a:cubicBezTo>
                    <a:pt x="9787" y="15509"/>
                    <a:pt x="9667" y="14583"/>
                    <a:pt x="9063" y="14583"/>
                  </a:cubicBezTo>
                  <a:cubicBezTo>
                    <a:pt x="9027" y="14583"/>
                    <a:pt x="8990" y="14587"/>
                    <a:pt x="8951" y="14593"/>
                  </a:cubicBezTo>
                  <a:lnTo>
                    <a:pt x="7010" y="14943"/>
                  </a:lnTo>
                  <a:cubicBezTo>
                    <a:pt x="6713" y="14978"/>
                    <a:pt x="6521" y="15258"/>
                    <a:pt x="6573" y="15555"/>
                  </a:cubicBezTo>
                  <a:lnTo>
                    <a:pt x="6923" y="17495"/>
                  </a:lnTo>
                  <a:cubicBezTo>
                    <a:pt x="6958" y="17740"/>
                    <a:pt x="7168" y="17932"/>
                    <a:pt x="7430" y="17932"/>
                  </a:cubicBezTo>
                  <a:lnTo>
                    <a:pt x="7517" y="17932"/>
                  </a:lnTo>
                  <a:cubicBezTo>
                    <a:pt x="7815" y="17880"/>
                    <a:pt x="8007" y="17618"/>
                    <a:pt x="7954" y="17320"/>
                  </a:cubicBezTo>
                  <a:lnTo>
                    <a:pt x="7849" y="16691"/>
                  </a:lnTo>
                  <a:lnTo>
                    <a:pt x="7849" y="16691"/>
                  </a:lnTo>
                  <a:cubicBezTo>
                    <a:pt x="8646" y="17133"/>
                    <a:pt x="9485" y="17335"/>
                    <a:pt x="10303" y="17335"/>
                  </a:cubicBezTo>
                  <a:cubicBezTo>
                    <a:pt x="12949" y="17335"/>
                    <a:pt x="15371" y="15220"/>
                    <a:pt x="15384" y="12268"/>
                  </a:cubicBezTo>
                  <a:lnTo>
                    <a:pt x="15926" y="12268"/>
                  </a:lnTo>
                  <a:cubicBezTo>
                    <a:pt x="15948" y="12269"/>
                    <a:pt x="15970" y="12269"/>
                    <a:pt x="15992" y="12269"/>
                  </a:cubicBezTo>
                  <a:cubicBezTo>
                    <a:pt x="17712" y="12269"/>
                    <a:pt x="19162" y="10935"/>
                    <a:pt x="19300" y="9209"/>
                  </a:cubicBezTo>
                  <a:cubicBezTo>
                    <a:pt x="19422" y="7444"/>
                    <a:pt x="18163" y="5888"/>
                    <a:pt x="16433" y="5660"/>
                  </a:cubicBezTo>
                  <a:lnTo>
                    <a:pt x="16433" y="5433"/>
                  </a:lnTo>
                  <a:cubicBezTo>
                    <a:pt x="16419" y="3116"/>
                    <a:pt x="14512" y="1409"/>
                    <a:pt x="12395" y="1409"/>
                  </a:cubicBezTo>
                  <a:cubicBezTo>
                    <a:pt x="11828" y="1409"/>
                    <a:pt x="11246" y="1531"/>
                    <a:pt x="10681" y="1797"/>
                  </a:cubicBezTo>
                  <a:cubicBezTo>
                    <a:pt x="9771" y="556"/>
                    <a:pt x="8476" y="1"/>
                    <a:pt x="7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49"/>
          <p:cNvGrpSpPr/>
          <p:nvPr/>
        </p:nvGrpSpPr>
        <p:grpSpPr>
          <a:xfrm rot="552084">
            <a:off x="860136" y="3747902"/>
            <a:ext cx="1149862" cy="1149862"/>
            <a:chOff x="783766" y="1851351"/>
            <a:chExt cx="1149900" cy="1149900"/>
          </a:xfrm>
        </p:grpSpPr>
        <p:sp>
          <p:nvSpPr>
            <p:cNvPr id="726" name="Google Shape;726;p49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49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728" name="Google Shape;728;p49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9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9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9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C4534-9816-4429-9FC9-AD92165AF7FF}"/>
              </a:ext>
            </a:extLst>
          </p:cNvPr>
          <p:cNvSpPr txBox="1"/>
          <p:nvPr/>
        </p:nvSpPr>
        <p:spPr>
          <a:xfrm>
            <a:off x="2094535" y="2162521"/>
            <a:ext cx="5351887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latin typeface="+mn-lt"/>
              </a:rPr>
              <a:t>Hãy</a:t>
            </a:r>
            <a:r>
              <a:rPr lang="en-US" sz="1800" dirty="0">
                <a:latin typeface="+mn-lt"/>
              </a:rPr>
              <a:t> so </a:t>
            </a:r>
            <a:r>
              <a:rPr lang="en-US" sz="1800" dirty="0" err="1">
                <a:latin typeface="+mn-lt"/>
              </a:rPr>
              <a:t>sánh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kiến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trúc</a:t>
            </a:r>
            <a:r>
              <a:rPr lang="en-US" sz="1800" dirty="0">
                <a:latin typeface="+mn-lt"/>
              </a:rPr>
              <a:t> 1 </a:t>
            </a:r>
            <a:r>
              <a:rPr lang="en-US" sz="1800" dirty="0" err="1">
                <a:latin typeface="+mn-lt"/>
              </a:rPr>
              <a:t>tầng</a:t>
            </a:r>
            <a:r>
              <a:rPr lang="en-US" sz="1800" dirty="0">
                <a:latin typeface="+mn-lt"/>
              </a:rPr>
              <a:t> (1-Tier Architecture) </a:t>
            </a:r>
            <a:r>
              <a:rPr lang="en-US" sz="1800" dirty="0" err="1">
                <a:latin typeface="+mn-lt"/>
              </a:rPr>
              <a:t>và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kiến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trúc</a:t>
            </a:r>
            <a:r>
              <a:rPr lang="en-US" sz="1800" dirty="0">
                <a:latin typeface="+mn-lt"/>
              </a:rPr>
              <a:t> 2 </a:t>
            </a:r>
            <a:r>
              <a:rPr lang="en-US" sz="1800" dirty="0" err="1">
                <a:latin typeface="+mn-lt"/>
              </a:rPr>
              <a:t>tầng</a:t>
            </a:r>
            <a:r>
              <a:rPr lang="en-US" sz="1800" dirty="0">
                <a:latin typeface="+mn-lt"/>
              </a:rPr>
              <a:t> (2-Tier Architecture) </a:t>
            </a:r>
            <a:r>
              <a:rPr lang="en-US" sz="1800" dirty="0" err="1">
                <a:latin typeface="+mn-lt"/>
              </a:rPr>
              <a:t>trong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hệ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quản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trị</a:t>
            </a:r>
            <a:r>
              <a:rPr lang="en-US" sz="1800" dirty="0">
                <a:latin typeface="+mn-lt"/>
              </a:rPr>
              <a:t> CSDL, </a:t>
            </a:r>
            <a:r>
              <a:rPr lang="en-US" sz="1800" dirty="0" err="1">
                <a:latin typeface="+mn-lt"/>
              </a:rPr>
              <a:t>và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nêu</a:t>
            </a:r>
            <a:r>
              <a:rPr lang="en-US" sz="1800" dirty="0">
                <a:latin typeface="+mn-lt"/>
              </a:rPr>
              <a:t> ra </a:t>
            </a:r>
            <a:r>
              <a:rPr lang="en-US" sz="1800" dirty="0" err="1">
                <a:latin typeface="+mn-lt"/>
              </a:rPr>
              <a:t>ưu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nhược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điểm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của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mỗi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kiểu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kiến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trúc</a:t>
            </a:r>
            <a:r>
              <a:rPr lang="en-US" sz="1800" dirty="0">
                <a:latin typeface="+mn-lt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4">
            <a:extLst>
              <a:ext uri="{FF2B5EF4-FFF2-40B4-BE49-F238E27FC236}">
                <a16:creationId xmlns:a16="http://schemas.microsoft.com/office/drawing/2014/main" xmlns="" id="{14217066-7511-4C82-8297-A12533B1DB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02776" y="474262"/>
            <a:ext cx="1883248" cy="154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20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873F521F-9995-478E-8DC4-3FB1154C485B}"/>
              </a:ext>
            </a:extLst>
          </p:cNvPr>
          <p:cNvCxnSpPr/>
          <p:nvPr/>
        </p:nvCxnSpPr>
        <p:spPr>
          <a:xfrm>
            <a:off x="4673600" y="457200"/>
            <a:ext cx="0" cy="4686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A8AA9B8-5F8C-4912-BADA-5B0677680305}"/>
              </a:ext>
            </a:extLst>
          </p:cNvPr>
          <p:cNvSpPr/>
          <p:nvPr/>
        </p:nvSpPr>
        <p:spPr>
          <a:xfrm>
            <a:off x="1253067" y="757767"/>
            <a:ext cx="2167467" cy="60113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chemeClr val="accent1"/>
                </a:solidFill>
              </a:rPr>
              <a:t>1 </a:t>
            </a:r>
            <a:r>
              <a:rPr lang="vi-VN" sz="1800" b="1" dirty="0" err="1">
                <a:solidFill>
                  <a:schemeClr val="accent1"/>
                </a:solidFill>
              </a:rPr>
              <a:t>tầng</a:t>
            </a:r>
            <a:endParaRPr lang="vi-VN" sz="1800" b="1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78F8C53-B02B-4F2F-878B-63CAD14BD6AF}"/>
              </a:ext>
            </a:extLst>
          </p:cNvPr>
          <p:cNvSpPr/>
          <p:nvPr/>
        </p:nvSpPr>
        <p:spPr>
          <a:xfrm>
            <a:off x="5858934" y="757767"/>
            <a:ext cx="2167467" cy="60113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chemeClr val="accent1"/>
                </a:solidFill>
              </a:rPr>
              <a:t>2 </a:t>
            </a:r>
            <a:r>
              <a:rPr lang="vi-VN" sz="1800" b="1" dirty="0" err="1">
                <a:solidFill>
                  <a:schemeClr val="accent1"/>
                </a:solidFill>
              </a:rPr>
              <a:t>tầng</a:t>
            </a:r>
            <a:endParaRPr lang="vi-VN" sz="18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3E17E7-F953-4A6E-A562-170035BB0771}"/>
              </a:ext>
            </a:extLst>
          </p:cNvPr>
          <p:cNvSpPr txBox="1"/>
          <p:nvPr/>
        </p:nvSpPr>
        <p:spPr>
          <a:xfrm>
            <a:off x="292100" y="1435100"/>
            <a:ext cx="4089400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ưu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duy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khai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ơn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khai, nhưng không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phức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654BAEF-F961-47A8-A766-1679084DD7E2}"/>
              </a:ext>
            </a:extLst>
          </p:cNvPr>
          <p:cNvSpPr txBox="1"/>
          <p:nvPr/>
        </p:nvSpPr>
        <p:spPr>
          <a:xfrm>
            <a:off x="4754032" y="1435100"/>
            <a:ext cx="4178299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ưu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2)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cài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1).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hù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desktop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đơn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Tuy nhiên,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truy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5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49"/>
          <p:cNvGrpSpPr/>
          <p:nvPr/>
        </p:nvGrpSpPr>
        <p:grpSpPr>
          <a:xfrm rot="-762542">
            <a:off x="7152300" y="112391"/>
            <a:ext cx="1149900" cy="1149900"/>
            <a:chOff x="7144390" y="2062575"/>
            <a:chExt cx="1149900" cy="1149900"/>
          </a:xfrm>
        </p:grpSpPr>
        <p:sp>
          <p:nvSpPr>
            <p:cNvPr id="715" name="Google Shape;715;p49"/>
            <p:cNvSpPr/>
            <p:nvPr/>
          </p:nvSpPr>
          <p:spPr>
            <a:xfrm>
              <a:off x="7144390" y="2062575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6" name="Google Shape;716;p49"/>
            <p:cNvGrpSpPr/>
            <p:nvPr/>
          </p:nvGrpSpPr>
          <p:grpSpPr>
            <a:xfrm>
              <a:off x="7393719" y="2342761"/>
              <a:ext cx="651289" cy="589792"/>
              <a:chOff x="988338" y="1930075"/>
              <a:chExt cx="494750" cy="448000"/>
            </a:xfrm>
          </p:grpSpPr>
          <p:sp>
            <p:nvSpPr>
              <p:cNvPr id="717" name="Google Shape;717;p49"/>
              <p:cNvSpPr/>
              <p:nvPr/>
            </p:nvSpPr>
            <p:spPr>
              <a:xfrm>
                <a:off x="988338" y="1930075"/>
                <a:ext cx="494750" cy="448000"/>
              </a:xfrm>
              <a:custGeom>
                <a:avLst/>
                <a:gdLst/>
                <a:ahLst/>
                <a:cxnLst/>
                <a:rect l="l" t="t" r="r" b="b"/>
                <a:pathLst>
                  <a:path w="19790" h="17920" extrusionOk="0">
                    <a:moveTo>
                      <a:pt x="7129" y="1042"/>
                    </a:moveTo>
                    <a:cubicBezTo>
                      <a:pt x="8081" y="1042"/>
                      <a:pt x="9046" y="1450"/>
                      <a:pt x="9738" y="2361"/>
                    </a:cubicBezTo>
                    <a:cubicBezTo>
                      <a:pt x="9651" y="2431"/>
                      <a:pt x="9581" y="2501"/>
                      <a:pt x="9493" y="2589"/>
                    </a:cubicBezTo>
                    <a:cubicBezTo>
                      <a:pt x="9167" y="2969"/>
                      <a:pt x="9496" y="3456"/>
                      <a:pt x="9897" y="3456"/>
                    </a:cubicBezTo>
                    <a:cubicBezTo>
                      <a:pt x="10012" y="3456"/>
                      <a:pt x="10132" y="3416"/>
                      <a:pt x="10245" y="3323"/>
                    </a:cubicBezTo>
                    <a:cubicBezTo>
                      <a:pt x="10385" y="3183"/>
                      <a:pt x="10560" y="3043"/>
                      <a:pt x="10734" y="2938"/>
                    </a:cubicBezTo>
                    <a:cubicBezTo>
                      <a:pt x="11250" y="2601"/>
                      <a:pt x="11808" y="2448"/>
                      <a:pt x="12352" y="2448"/>
                    </a:cubicBezTo>
                    <a:cubicBezTo>
                      <a:pt x="13892" y="2448"/>
                      <a:pt x="15315" y="3676"/>
                      <a:pt x="15315" y="5420"/>
                    </a:cubicBezTo>
                    <a:cubicBezTo>
                      <a:pt x="15315" y="5630"/>
                      <a:pt x="15297" y="5823"/>
                      <a:pt x="15262" y="6032"/>
                    </a:cubicBezTo>
                    <a:cubicBezTo>
                      <a:pt x="15196" y="6364"/>
                      <a:pt x="15460" y="6664"/>
                      <a:pt x="15786" y="6664"/>
                    </a:cubicBezTo>
                    <a:cubicBezTo>
                      <a:pt x="15803" y="6664"/>
                      <a:pt x="15821" y="6663"/>
                      <a:pt x="15839" y="6662"/>
                    </a:cubicBezTo>
                    <a:cubicBezTo>
                      <a:pt x="17098" y="6662"/>
                      <a:pt x="18129" y="7676"/>
                      <a:pt x="18129" y="8934"/>
                    </a:cubicBezTo>
                    <a:cubicBezTo>
                      <a:pt x="18129" y="10175"/>
                      <a:pt x="17098" y="11207"/>
                      <a:pt x="15839" y="11207"/>
                    </a:cubicBezTo>
                    <a:lnTo>
                      <a:pt x="15507" y="11207"/>
                    </a:lnTo>
                    <a:cubicBezTo>
                      <a:pt x="14912" y="8777"/>
                      <a:pt x="12727" y="7081"/>
                      <a:pt x="10245" y="7081"/>
                    </a:cubicBezTo>
                    <a:cubicBezTo>
                      <a:pt x="7745" y="7081"/>
                      <a:pt x="5560" y="8777"/>
                      <a:pt x="4966" y="11207"/>
                    </a:cubicBezTo>
                    <a:cubicBezTo>
                      <a:pt x="3532" y="11189"/>
                      <a:pt x="2361" y="10018"/>
                      <a:pt x="2378" y="8585"/>
                    </a:cubicBezTo>
                    <a:cubicBezTo>
                      <a:pt x="2378" y="7798"/>
                      <a:pt x="2710" y="7064"/>
                      <a:pt x="3305" y="6574"/>
                    </a:cubicBezTo>
                    <a:cubicBezTo>
                      <a:pt x="3497" y="6889"/>
                      <a:pt x="3724" y="7204"/>
                      <a:pt x="4004" y="7466"/>
                    </a:cubicBezTo>
                    <a:cubicBezTo>
                      <a:pt x="4119" y="7585"/>
                      <a:pt x="4248" y="7634"/>
                      <a:pt x="4372" y="7634"/>
                    </a:cubicBezTo>
                    <a:cubicBezTo>
                      <a:pt x="4777" y="7634"/>
                      <a:pt x="5126" y="7106"/>
                      <a:pt x="4738" y="6732"/>
                    </a:cubicBezTo>
                    <a:cubicBezTo>
                      <a:pt x="4424" y="6399"/>
                      <a:pt x="4179" y="6015"/>
                      <a:pt x="4004" y="5595"/>
                    </a:cubicBezTo>
                    <a:cubicBezTo>
                      <a:pt x="3847" y="5211"/>
                      <a:pt x="3777" y="4791"/>
                      <a:pt x="3777" y="4372"/>
                    </a:cubicBezTo>
                    <a:cubicBezTo>
                      <a:pt x="3777" y="2334"/>
                      <a:pt x="5433" y="1042"/>
                      <a:pt x="7129" y="1042"/>
                    </a:cubicBezTo>
                    <a:close/>
                    <a:moveTo>
                      <a:pt x="2889" y="15822"/>
                    </a:moveTo>
                    <a:cubicBezTo>
                      <a:pt x="3156" y="15822"/>
                      <a:pt x="3410" y="16029"/>
                      <a:pt x="3410" y="16346"/>
                    </a:cubicBezTo>
                    <a:cubicBezTo>
                      <a:pt x="3410" y="16643"/>
                      <a:pt x="3182" y="16871"/>
                      <a:pt x="2885" y="16871"/>
                    </a:cubicBezTo>
                    <a:cubicBezTo>
                      <a:pt x="2413" y="16871"/>
                      <a:pt x="2186" y="16311"/>
                      <a:pt x="2518" y="15979"/>
                    </a:cubicBezTo>
                    <a:cubicBezTo>
                      <a:pt x="2627" y="15871"/>
                      <a:pt x="2760" y="15822"/>
                      <a:pt x="2889" y="15822"/>
                    </a:cubicBezTo>
                    <a:close/>
                    <a:moveTo>
                      <a:pt x="10203" y="8131"/>
                    </a:moveTo>
                    <a:cubicBezTo>
                      <a:pt x="12447" y="8131"/>
                      <a:pt x="14603" y="9880"/>
                      <a:pt x="14615" y="12518"/>
                    </a:cubicBezTo>
                    <a:cubicBezTo>
                      <a:pt x="14615" y="14930"/>
                      <a:pt x="12657" y="16888"/>
                      <a:pt x="10245" y="16888"/>
                    </a:cubicBezTo>
                    <a:cubicBezTo>
                      <a:pt x="6347" y="16888"/>
                      <a:pt x="4389" y="12168"/>
                      <a:pt x="7151" y="9424"/>
                    </a:cubicBezTo>
                    <a:cubicBezTo>
                      <a:pt x="8038" y="8530"/>
                      <a:pt x="9131" y="8131"/>
                      <a:pt x="10203" y="8131"/>
                    </a:cubicBezTo>
                    <a:close/>
                    <a:moveTo>
                      <a:pt x="17581" y="15826"/>
                    </a:moveTo>
                    <a:cubicBezTo>
                      <a:pt x="17852" y="15826"/>
                      <a:pt x="18112" y="16042"/>
                      <a:pt x="18112" y="16364"/>
                    </a:cubicBezTo>
                    <a:cubicBezTo>
                      <a:pt x="18112" y="16643"/>
                      <a:pt x="17867" y="16888"/>
                      <a:pt x="17587" y="16888"/>
                    </a:cubicBezTo>
                    <a:cubicBezTo>
                      <a:pt x="17115" y="16871"/>
                      <a:pt x="16888" y="16311"/>
                      <a:pt x="17220" y="15979"/>
                    </a:cubicBezTo>
                    <a:cubicBezTo>
                      <a:pt x="17326" y="15873"/>
                      <a:pt x="17455" y="15826"/>
                      <a:pt x="17581" y="15826"/>
                    </a:cubicBezTo>
                    <a:close/>
                    <a:moveTo>
                      <a:pt x="7126" y="0"/>
                    </a:moveTo>
                    <a:cubicBezTo>
                      <a:pt x="4892" y="0"/>
                      <a:pt x="2710" y="1690"/>
                      <a:pt x="2710" y="4372"/>
                    </a:cubicBezTo>
                    <a:cubicBezTo>
                      <a:pt x="2710" y="4774"/>
                      <a:pt x="2763" y="5176"/>
                      <a:pt x="2885" y="5560"/>
                    </a:cubicBezTo>
                    <a:cubicBezTo>
                      <a:pt x="1" y="7571"/>
                      <a:pt x="1312" y="12081"/>
                      <a:pt x="4826" y="12256"/>
                    </a:cubicBezTo>
                    <a:lnTo>
                      <a:pt x="4826" y="12500"/>
                    </a:lnTo>
                    <a:cubicBezTo>
                      <a:pt x="4826" y="12780"/>
                      <a:pt x="4843" y="13077"/>
                      <a:pt x="4896" y="13374"/>
                    </a:cubicBezTo>
                    <a:lnTo>
                      <a:pt x="2885" y="13374"/>
                    </a:lnTo>
                    <a:cubicBezTo>
                      <a:pt x="2606" y="13374"/>
                      <a:pt x="2361" y="13602"/>
                      <a:pt x="2378" y="13899"/>
                    </a:cubicBezTo>
                    <a:lnTo>
                      <a:pt x="2378" y="14860"/>
                    </a:lnTo>
                    <a:cubicBezTo>
                      <a:pt x="700" y="15455"/>
                      <a:pt x="1120" y="17920"/>
                      <a:pt x="2903" y="17920"/>
                    </a:cubicBezTo>
                    <a:cubicBezTo>
                      <a:pt x="4668" y="17920"/>
                      <a:pt x="5088" y="15455"/>
                      <a:pt x="3427" y="14860"/>
                    </a:cubicBezTo>
                    <a:lnTo>
                      <a:pt x="3427" y="14423"/>
                    </a:lnTo>
                    <a:lnTo>
                      <a:pt x="5175" y="14423"/>
                    </a:lnTo>
                    <a:cubicBezTo>
                      <a:pt x="5962" y="16539"/>
                      <a:pt x="7990" y="17920"/>
                      <a:pt x="10245" y="17920"/>
                    </a:cubicBezTo>
                    <a:cubicBezTo>
                      <a:pt x="12500" y="17920"/>
                      <a:pt x="14510" y="16539"/>
                      <a:pt x="15315" y="14423"/>
                    </a:cubicBezTo>
                    <a:lnTo>
                      <a:pt x="17063" y="14423"/>
                    </a:lnTo>
                    <a:lnTo>
                      <a:pt x="17063" y="14860"/>
                    </a:lnTo>
                    <a:cubicBezTo>
                      <a:pt x="15384" y="15455"/>
                      <a:pt x="15821" y="17920"/>
                      <a:pt x="17587" y="17920"/>
                    </a:cubicBezTo>
                    <a:cubicBezTo>
                      <a:pt x="19353" y="17920"/>
                      <a:pt x="19790" y="15455"/>
                      <a:pt x="18112" y="14860"/>
                    </a:cubicBezTo>
                    <a:lnTo>
                      <a:pt x="18112" y="13899"/>
                    </a:lnTo>
                    <a:cubicBezTo>
                      <a:pt x="18112" y="13602"/>
                      <a:pt x="17867" y="13374"/>
                      <a:pt x="17570" y="13374"/>
                    </a:cubicBezTo>
                    <a:lnTo>
                      <a:pt x="15594" y="13374"/>
                    </a:lnTo>
                    <a:cubicBezTo>
                      <a:pt x="15629" y="13077"/>
                      <a:pt x="15664" y="12798"/>
                      <a:pt x="15664" y="12500"/>
                    </a:cubicBezTo>
                    <a:lnTo>
                      <a:pt x="15664" y="12256"/>
                    </a:lnTo>
                    <a:lnTo>
                      <a:pt x="15839" y="12256"/>
                    </a:lnTo>
                    <a:cubicBezTo>
                      <a:pt x="17587" y="12256"/>
                      <a:pt x="19038" y="10927"/>
                      <a:pt x="19178" y="9179"/>
                    </a:cubicBezTo>
                    <a:cubicBezTo>
                      <a:pt x="19300" y="7448"/>
                      <a:pt x="18077" y="5910"/>
                      <a:pt x="16363" y="5648"/>
                    </a:cubicBezTo>
                    <a:lnTo>
                      <a:pt x="16363" y="5420"/>
                    </a:lnTo>
                    <a:cubicBezTo>
                      <a:pt x="16350" y="3093"/>
                      <a:pt x="14437" y="1394"/>
                      <a:pt x="12326" y="1394"/>
                    </a:cubicBezTo>
                    <a:cubicBezTo>
                      <a:pt x="11758" y="1394"/>
                      <a:pt x="11176" y="1517"/>
                      <a:pt x="10612" y="1784"/>
                    </a:cubicBezTo>
                    <a:cubicBezTo>
                      <a:pt x="9697" y="551"/>
                      <a:pt x="8403" y="0"/>
                      <a:pt x="7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9"/>
              <p:cNvSpPr/>
              <p:nvPr/>
            </p:nvSpPr>
            <p:spPr>
              <a:xfrm>
                <a:off x="1165338" y="2229450"/>
                <a:ext cx="157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1050" extrusionOk="0">
                    <a:moveTo>
                      <a:pt x="700" y="1"/>
                    </a:moveTo>
                    <a:cubicBezTo>
                      <a:pt x="1" y="1"/>
                      <a:pt x="1" y="1050"/>
                      <a:pt x="700" y="1050"/>
                    </a:cubicBezTo>
                    <a:lnTo>
                      <a:pt x="5612" y="1050"/>
                    </a:lnTo>
                    <a:cubicBezTo>
                      <a:pt x="6312" y="1050"/>
                      <a:pt x="6312" y="1"/>
                      <a:pt x="5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1" name="Google Shape;721;p49"/>
          <p:cNvSpPr txBox="1"/>
          <p:nvPr/>
        </p:nvSpPr>
        <p:spPr>
          <a:xfrm rot="-539950" flipH="1">
            <a:off x="7573861" y="771315"/>
            <a:ext cx="1683928" cy="43827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Computing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722" name="Google Shape;722;p49"/>
          <p:cNvGrpSpPr/>
          <p:nvPr/>
        </p:nvGrpSpPr>
        <p:grpSpPr>
          <a:xfrm rot="-430529">
            <a:off x="163430" y="3082920"/>
            <a:ext cx="1149821" cy="1149821"/>
            <a:chOff x="-1332859" y="1178876"/>
            <a:chExt cx="1149900" cy="1149900"/>
          </a:xfrm>
        </p:grpSpPr>
        <p:sp>
          <p:nvSpPr>
            <p:cNvPr id="723" name="Google Shape;723;p49"/>
            <p:cNvSpPr/>
            <p:nvPr/>
          </p:nvSpPr>
          <p:spPr>
            <a:xfrm>
              <a:off x="-1332859" y="1178876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9"/>
            <p:cNvSpPr/>
            <p:nvPr/>
          </p:nvSpPr>
          <p:spPr>
            <a:xfrm>
              <a:off x="-1069494" y="1466133"/>
              <a:ext cx="623187" cy="575380"/>
            </a:xfrm>
            <a:custGeom>
              <a:avLst/>
              <a:gdLst/>
              <a:ahLst/>
              <a:cxnLst/>
              <a:rect l="l" t="t" r="r" b="b"/>
              <a:pathLst>
                <a:path w="19423" h="17933" extrusionOk="0">
                  <a:moveTo>
                    <a:pt x="7198" y="1"/>
                  </a:moveTo>
                  <a:cubicBezTo>
                    <a:pt x="4964" y="1"/>
                    <a:pt x="2780" y="1694"/>
                    <a:pt x="2780" y="4384"/>
                  </a:cubicBezTo>
                  <a:cubicBezTo>
                    <a:pt x="2780" y="4786"/>
                    <a:pt x="2832" y="5188"/>
                    <a:pt x="2955" y="5573"/>
                  </a:cubicBezTo>
                  <a:cubicBezTo>
                    <a:pt x="0" y="7636"/>
                    <a:pt x="1451" y="12268"/>
                    <a:pt x="5070" y="12268"/>
                  </a:cubicBezTo>
                  <a:lnTo>
                    <a:pt x="5245" y="12268"/>
                  </a:lnTo>
                  <a:cubicBezTo>
                    <a:pt x="5245" y="12775"/>
                    <a:pt x="5315" y="13282"/>
                    <a:pt x="5472" y="13772"/>
                  </a:cubicBezTo>
                  <a:cubicBezTo>
                    <a:pt x="5542" y="13982"/>
                    <a:pt x="5752" y="14139"/>
                    <a:pt x="5979" y="14139"/>
                  </a:cubicBezTo>
                  <a:cubicBezTo>
                    <a:pt x="6031" y="14139"/>
                    <a:pt x="6084" y="14121"/>
                    <a:pt x="6136" y="14104"/>
                  </a:cubicBezTo>
                  <a:cubicBezTo>
                    <a:pt x="6399" y="14016"/>
                    <a:pt x="6556" y="13737"/>
                    <a:pt x="6468" y="13457"/>
                  </a:cubicBezTo>
                  <a:cubicBezTo>
                    <a:pt x="5603" y="10694"/>
                    <a:pt x="7780" y="8209"/>
                    <a:pt x="10312" y="8209"/>
                  </a:cubicBezTo>
                  <a:cubicBezTo>
                    <a:pt x="10951" y="8209"/>
                    <a:pt x="11613" y="8367"/>
                    <a:pt x="12255" y="8720"/>
                  </a:cubicBezTo>
                  <a:lnTo>
                    <a:pt x="11486" y="8860"/>
                  </a:lnTo>
                  <a:cubicBezTo>
                    <a:pt x="10845" y="8946"/>
                    <a:pt x="10925" y="9891"/>
                    <a:pt x="11556" y="9891"/>
                  </a:cubicBezTo>
                  <a:cubicBezTo>
                    <a:pt x="11561" y="9891"/>
                    <a:pt x="11567" y="9891"/>
                    <a:pt x="11573" y="9891"/>
                  </a:cubicBezTo>
                  <a:lnTo>
                    <a:pt x="11678" y="9891"/>
                  </a:lnTo>
                  <a:lnTo>
                    <a:pt x="13618" y="9559"/>
                  </a:lnTo>
                  <a:cubicBezTo>
                    <a:pt x="13915" y="9506"/>
                    <a:pt x="14108" y="9227"/>
                    <a:pt x="14055" y="8947"/>
                  </a:cubicBezTo>
                  <a:lnTo>
                    <a:pt x="13706" y="6989"/>
                  </a:lnTo>
                  <a:cubicBezTo>
                    <a:pt x="13653" y="6693"/>
                    <a:pt x="13428" y="6558"/>
                    <a:pt x="13200" y="6558"/>
                  </a:cubicBezTo>
                  <a:cubicBezTo>
                    <a:pt x="12905" y="6558"/>
                    <a:pt x="12605" y="6786"/>
                    <a:pt x="12674" y="7181"/>
                  </a:cubicBezTo>
                  <a:lnTo>
                    <a:pt x="12797" y="7811"/>
                  </a:lnTo>
                  <a:cubicBezTo>
                    <a:pt x="12006" y="7374"/>
                    <a:pt x="11164" y="7172"/>
                    <a:pt x="10341" y="7172"/>
                  </a:cubicBezTo>
                  <a:cubicBezTo>
                    <a:pt x="8034" y="7172"/>
                    <a:pt x="5870" y="8759"/>
                    <a:pt x="5367" y="11219"/>
                  </a:cubicBezTo>
                  <a:lnTo>
                    <a:pt x="5070" y="11219"/>
                  </a:lnTo>
                  <a:cubicBezTo>
                    <a:pt x="5056" y="11220"/>
                    <a:pt x="5042" y="11220"/>
                    <a:pt x="5028" y="11220"/>
                  </a:cubicBezTo>
                  <a:cubicBezTo>
                    <a:pt x="2558" y="11220"/>
                    <a:pt x="1445" y="8134"/>
                    <a:pt x="3374" y="6569"/>
                  </a:cubicBezTo>
                  <a:lnTo>
                    <a:pt x="3374" y="6569"/>
                  </a:lnTo>
                  <a:cubicBezTo>
                    <a:pt x="3567" y="6902"/>
                    <a:pt x="3794" y="7199"/>
                    <a:pt x="4056" y="7478"/>
                  </a:cubicBezTo>
                  <a:cubicBezTo>
                    <a:pt x="4174" y="7592"/>
                    <a:pt x="4303" y="7640"/>
                    <a:pt x="4427" y="7640"/>
                  </a:cubicBezTo>
                  <a:cubicBezTo>
                    <a:pt x="4838" y="7640"/>
                    <a:pt x="5184" y="7116"/>
                    <a:pt x="4808" y="6727"/>
                  </a:cubicBezTo>
                  <a:cubicBezTo>
                    <a:pt x="4493" y="6412"/>
                    <a:pt x="4231" y="6028"/>
                    <a:pt x="4073" y="5608"/>
                  </a:cubicBezTo>
                  <a:cubicBezTo>
                    <a:pt x="3916" y="5206"/>
                    <a:pt x="3829" y="4804"/>
                    <a:pt x="3829" y="4384"/>
                  </a:cubicBezTo>
                  <a:cubicBezTo>
                    <a:pt x="3829" y="2347"/>
                    <a:pt x="5485" y="1055"/>
                    <a:pt x="7181" y="1055"/>
                  </a:cubicBezTo>
                  <a:cubicBezTo>
                    <a:pt x="8133" y="1055"/>
                    <a:pt x="9098" y="1462"/>
                    <a:pt x="9790" y="2374"/>
                  </a:cubicBezTo>
                  <a:cubicBezTo>
                    <a:pt x="9720" y="2444"/>
                    <a:pt x="9633" y="2514"/>
                    <a:pt x="9563" y="2584"/>
                  </a:cubicBezTo>
                  <a:cubicBezTo>
                    <a:pt x="9172" y="2961"/>
                    <a:pt x="9529" y="3494"/>
                    <a:pt x="9946" y="3494"/>
                  </a:cubicBezTo>
                  <a:cubicBezTo>
                    <a:pt x="10069" y="3494"/>
                    <a:pt x="10198" y="3447"/>
                    <a:pt x="10314" y="3335"/>
                  </a:cubicBezTo>
                  <a:cubicBezTo>
                    <a:pt x="10454" y="3196"/>
                    <a:pt x="10629" y="3056"/>
                    <a:pt x="10804" y="2933"/>
                  </a:cubicBezTo>
                  <a:cubicBezTo>
                    <a:pt x="11315" y="2603"/>
                    <a:pt x="11868" y="2453"/>
                    <a:pt x="12408" y="2453"/>
                  </a:cubicBezTo>
                  <a:cubicBezTo>
                    <a:pt x="13953" y="2453"/>
                    <a:pt x="15384" y="3684"/>
                    <a:pt x="15384" y="5433"/>
                  </a:cubicBezTo>
                  <a:cubicBezTo>
                    <a:pt x="15384" y="5643"/>
                    <a:pt x="15366" y="5835"/>
                    <a:pt x="15331" y="6045"/>
                  </a:cubicBezTo>
                  <a:cubicBezTo>
                    <a:pt x="15267" y="6369"/>
                    <a:pt x="15517" y="6663"/>
                    <a:pt x="15846" y="6663"/>
                  </a:cubicBezTo>
                  <a:cubicBezTo>
                    <a:pt x="15872" y="6663"/>
                    <a:pt x="15899" y="6661"/>
                    <a:pt x="15926" y="6657"/>
                  </a:cubicBezTo>
                  <a:cubicBezTo>
                    <a:pt x="17167" y="6657"/>
                    <a:pt x="18198" y="7688"/>
                    <a:pt x="18198" y="8947"/>
                  </a:cubicBezTo>
                  <a:cubicBezTo>
                    <a:pt x="18198" y="10188"/>
                    <a:pt x="17167" y="11219"/>
                    <a:pt x="15926" y="11219"/>
                  </a:cubicBezTo>
                  <a:lnTo>
                    <a:pt x="15279" y="11219"/>
                  </a:lnTo>
                  <a:cubicBezTo>
                    <a:pt x="15244" y="11045"/>
                    <a:pt x="15209" y="10887"/>
                    <a:pt x="15157" y="10713"/>
                  </a:cubicBezTo>
                  <a:cubicBezTo>
                    <a:pt x="15075" y="10455"/>
                    <a:pt x="14876" y="10345"/>
                    <a:pt x="14674" y="10345"/>
                  </a:cubicBezTo>
                  <a:cubicBezTo>
                    <a:pt x="14356" y="10345"/>
                    <a:pt x="14032" y="10620"/>
                    <a:pt x="14160" y="11027"/>
                  </a:cubicBezTo>
                  <a:cubicBezTo>
                    <a:pt x="15026" y="13791"/>
                    <a:pt x="12849" y="16276"/>
                    <a:pt x="10317" y="16276"/>
                  </a:cubicBezTo>
                  <a:cubicBezTo>
                    <a:pt x="9677" y="16276"/>
                    <a:pt x="9015" y="16117"/>
                    <a:pt x="8374" y="15765"/>
                  </a:cubicBezTo>
                  <a:lnTo>
                    <a:pt x="9143" y="15625"/>
                  </a:lnTo>
                  <a:cubicBezTo>
                    <a:pt x="9787" y="15509"/>
                    <a:pt x="9667" y="14583"/>
                    <a:pt x="9063" y="14583"/>
                  </a:cubicBezTo>
                  <a:cubicBezTo>
                    <a:pt x="9027" y="14583"/>
                    <a:pt x="8990" y="14587"/>
                    <a:pt x="8951" y="14593"/>
                  </a:cubicBezTo>
                  <a:lnTo>
                    <a:pt x="7010" y="14943"/>
                  </a:lnTo>
                  <a:cubicBezTo>
                    <a:pt x="6713" y="14978"/>
                    <a:pt x="6521" y="15258"/>
                    <a:pt x="6573" y="15555"/>
                  </a:cubicBezTo>
                  <a:lnTo>
                    <a:pt x="6923" y="17495"/>
                  </a:lnTo>
                  <a:cubicBezTo>
                    <a:pt x="6958" y="17740"/>
                    <a:pt x="7168" y="17932"/>
                    <a:pt x="7430" y="17932"/>
                  </a:cubicBezTo>
                  <a:lnTo>
                    <a:pt x="7517" y="17932"/>
                  </a:lnTo>
                  <a:cubicBezTo>
                    <a:pt x="7815" y="17880"/>
                    <a:pt x="8007" y="17618"/>
                    <a:pt x="7954" y="17320"/>
                  </a:cubicBezTo>
                  <a:lnTo>
                    <a:pt x="7849" y="16691"/>
                  </a:lnTo>
                  <a:lnTo>
                    <a:pt x="7849" y="16691"/>
                  </a:lnTo>
                  <a:cubicBezTo>
                    <a:pt x="8646" y="17133"/>
                    <a:pt x="9485" y="17335"/>
                    <a:pt x="10303" y="17335"/>
                  </a:cubicBezTo>
                  <a:cubicBezTo>
                    <a:pt x="12949" y="17335"/>
                    <a:pt x="15371" y="15220"/>
                    <a:pt x="15384" y="12268"/>
                  </a:cubicBezTo>
                  <a:lnTo>
                    <a:pt x="15926" y="12268"/>
                  </a:lnTo>
                  <a:cubicBezTo>
                    <a:pt x="15948" y="12269"/>
                    <a:pt x="15970" y="12269"/>
                    <a:pt x="15992" y="12269"/>
                  </a:cubicBezTo>
                  <a:cubicBezTo>
                    <a:pt x="17712" y="12269"/>
                    <a:pt x="19162" y="10935"/>
                    <a:pt x="19300" y="9209"/>
                  </a:cubicBezTo>
                  <a:cubicBezTo>
                    <a:pt x="19422" y="7444"/>
                    <a:pt x="18163" y="5888"/>
                    <a:pt x="16433" y="5660"/>
                  </a:cubicBezTo>
                  <a:lnTo>
                    <a:pt x="16433" y="5433"/>
                  </a:lnTo>
                  <a:cubicBezTo>
                    <a:pt x="16419" y="3116"/>
                    <a:pt x="14512" y="1409"/>
                    <a:pt x="12395" y="1409"/>
                  </a:cubicBezTo>
                  <a:cubicBezTo>
                    <a:pt x="11828" y="1409"/>
                    <a:pt x="11246" y="1531"/>
                    <a:pt x="10681" y="1797"/>
                  </a:cubicBezTo>
                  <a:cubicBezTo>
                    <a:pt x="9771" y="556"/>
                    <a:pt x="8476" y="1"/>
                    <a:pt x="7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49"/>
          <p:cNvGrpSpPr/>
          <p:nvPr/>
        </p:nvGrpSpPr>
        <p:grpSpPr>
          <a:xfrm rot="552084">
            <a:off x="860136" y="3747902"/>
            <a:ext cx="1149862" cy="1149862"/>
            <a:chOff x="783766" y="1851351"/>
            <a:chExt cx="1149900" cy="1149900"/>
          </a:xfrm>
        </p:grpSpPr>
        <p:sp>
          <p:nvSpPr>
            <p:cNvPr id="726" name="Google Shape;726;p49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49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728" name="Google Shape;728;p49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9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9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9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C4534-9816-4429-9FC9-AD92165AF7FF}"/>
              </a:ext>
            </a:extLst>
          </p:cNvPr>
          <p:cNvSpPr txBox="1"/>
          <p:nvPr/>
        </p:nvSpPr>
        <p:spPr>
          <a:xfrm>
            <a:off x="2266014" y="2241933"/>
            <a:ext cx="464493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Tại</a:t>
            </a:r>
            <a:r>
              <a:rPr lang="en-US" sz="1800" dirty="0"/>
              <a:t> </a:t>
            </a:r>
            <a:r>
              <a:rPr lang="en-US" sz="1800" dirty="0" err="1"/>
              <a:t>sao</a:t>
            </a:r>
            <a:r>
              <a:rPr lang="en-US" sz="1800" dirty="0"/>
              <a:t> </a:t>
            </a:r>
            <a:r>
              <a:rPr lang="en-US" sz="1800" dirty="0" err="1"/>
              <a:t>kiến</a:t>
            </a:r>
            <a:r>
              <a:rPr lang="en-US" sz="1800" dirty="0"/>
              <a:t> </a:t>
            </a:r>
            <a:r>
              <a:rPr lang="en-US" sz="1800" dirty="0" err="1"/>
              <a:t>trúc</a:t>
            </a:r>
            <a:r>
              <a:rPr lang="en-US" sz="1800" dirty="0"/>
              <a:t> 3 </a:t>
            </a:r>
            <a:r>
              <a:rPr lang="en-US" sz="1800" dirty="0" err="1"/>
              <a:t>tầng</a:t>
            </a:r>
            <a:r>
              <a:rPr lang="en-US" sz="1800" dirty="0"/>
              <a:t> (3-Tier Architecture)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ưa</a:t>
            </a:r>
            <a:r>
              <a:rPr lang="en-US" sz="1800" dirty="0"/>
              <a:t> </a:t>
            </a:r>
            <a:r>
              <a:rPr lang="en-US" sz="1800" dirty="0" err="1"/>
              <a:t>chuộng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phù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ứng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web </a:t>
            </a:r>
            <a:r>
              <a:rPr lang="en-US" sz="1800" dirty="0" err="1"/>
              <a:t>lớn</a:t>
            </a:r>
            <a:r>
              <a:rPr lang="en-US" sz="1800" dirty="0"/>
              <a:t>?</a:t>
            </a:r>
            <a:endParaRPr lang="vi-VN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32">
            <a:extLst>
              <a:ext uri="{FF2B5EF4-FFF2-40B4-BE49-F238E27FC236}">
                <a16:creationId xmlns:a16="http://schemas.microsoft.com/office/drawing/2014/main" xmlns="" id="{A95AE392-3E12-42F0-B747-57D29C63F5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35199" y="838358"/>
            <a:ext cx="1454414" cy="13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29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8"/>
          <p:cNvGrpSpPr/>
          <p:nvPr/>
        </p:nvGrpSpPr>
        <p:grpSpPr>
          <a:xfrm rot="906714">
            <a:off x="7294710" y="813641"/>
            <a:ext cx="1149878" cy="1149878"/>
            <a:chOff x="6755990" y="1374375"/>
            <a:chExt cx="1149900" cy="1149900"/>
          </a:xfrm>
        </p:grpSpPr>
        <p:sp>
          <p:nvSpPr>
            <p:cNvPr id="220" name="Google Shape;220;p28"/>
            <p:cNvSpPr/>
            <p:nvPr/>
          </p:nvSpPr>
          <p:spPr>
            <a:xfrm>
              <a:off x="6755990" y="1374375"/>
              <a:ext cx="1149900" cy="114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7020275" y="1661900"/>
              <a:ext cx="621322" cy="574842"/>
            </a:xfrm>
            <a:custGeom>
              <a:avLst/>
              <a:gdLst/>
              <a:ahLst/>
              <a:cxnLst/>
              <a:rect l="l" t="t" r="r" b="b"/>
              <a:pathLst>
                <a:path w="19383" h="17933" extrusionOk="0">
                  <a:moveTo>
                    <a:pt x="7201" y="1056"/>
                  </a:moveTo>
                  <a:cubicBezTo>
                    <a:pt x="8155" y="1056"/>
                    <a:pt x="9123" y="1463"/>
                    <a:pt x="9820" y="2374"/>
                  </a:cubicBezTo>
                  <a:cubicBezTo>
                    <a:pt x="9733" y="2444"/>
                    <a:pt x="9645" y="2514"/>
                    <a:pt x="9575" y="2601"/>
                  </a:cubicBezTo>
                  <a:cubicBezTo>
                    <a:pt x="9199" y="2977"/>
                    <a:pt x="9545" y="3497"/>
                    <a:pt x="9947" y="3497"/>
                  </a:cubicBezTo>
                  <a:cubicBezTo>
                    <a:pt x="10069" y="3497"/>
                    <a:pt x="10196" y="3449"/>
                    <a:pt x="10309" y="3335"/>
                  </a:cubicBezTo>
                  <a:cubicBezTo>
                    <a:pt x="10467" y="3195"/>
                    <a:pt x="10624" y="3056"/>
                    <a:pt x="10816" y="2951"/>
                  </a:cubicBezTo>
                  <a:cubicBezTo>
                    <a:pt x="11329" y="2615"/>
                    <a:pt x="11885" y="2463"/>
                    <a:pt x="12426" y="2463"/>
                  </a:cubicBezTo>
                  <a:cubicBezTo>
                    <a:pt x="13969" y="2463"/>
                    <a:pt x="15396" y="3699"/>
                    <a:pt x="15396" y="5433"/>
                  </a:cubicBezTo>
                  <a:cubicBezTo>
                    <a:pt x="15396" y="5643"/>
                    <a:pt x="15379" y="5835"/>
                    <a:pt x="15344" y="6045"/>
                  </a:cubicBezTo>
                  <a:cubicBezTo>
                    <a:pt x="15278" y="6377"/>
                    <a:pt x="15542" y="6677"/>
                    <a:pt x="15868" y="6677"/>
                  </a:cubicBezTo>
                  <a:cubicBezTo>
                    <a:pt x="15885" y="6677"/>
                    <a:pt x="15903" y="6676"/>
                    <a:pt x="15921" y="6674"/>
                  </a:cubicBezTo>
                  <a:cubicBezTo>
                    <a:pt x="17180" y="6674"/>
                    <a:pt x="18211" y="7688"/>
                    <a:pt x="18211" y="8947"/>
                  </a:cubicBezTo>
                  <a:cubicBezTo>
                    <a:pt x="18211" y="10205"/>
                    <a:pt x="17180" y="11219"/>
                    <a:pt x="15921" y="11219"/>
                  </a:cubicBezTo>
                  <a:lnTo>
                    <a:pt x="5082" y="11219"/>
                  </a:lnTo>
                  <a:cubicBezTo>
                    <a:pt x="2618" y="11219"/>
                    <a:pt x="1499" y="8160"/>
                    <a:pt x="3387" y="6587"/>
                  </a:cubicBezTo>
                  <a:lnTo>
                    <a:pt x="3387" y="6587"/>
                  </a:lnTo>
                  <a:cubicBezTo>
                    <a:pt x="3579" y="6919"/>
                    <a:pt x="3806" y="7216"/>
                    <a:pt x="4086" y="7478"/>
                  </a:cubicBezTo>
                  <a:cubicBezTo>
                    <a:pt x="4201" y="7597"/>
                    <a:pt x="4329" y="7647"/>
                    <a:pt x="4452" y="7647"/>
                  </a:cubicBezTo>
                  <a:cubicBezTo>
                    <a:pt x="4853" y="7647"/>
                    <a:pt x="5195" y="7119"/>
                    <a:pt x="4820" y="6744"/>
                  </a:cubicBezTo>
                  <a:cubicBezTo>
                    <a:pt x="4506" y="6412"/>
                    <a:pt x="4261" y="6045"/>
                    <a:pt x="4086" y="5625"/>
                  </a:cubicBezTo>
                  <a:cubicBezTo>
                    <a:pt x="3929" y="5223"/>
                    <a:pt x="3841" y="4804"/>
                    <a:pt x="3841" y="4402"/>
                  </a:cubicBezTo>
                  <a:cubicBezTo>
                    <a:pt x="3841" y="2352"/>
                    <a:pt x="5499" y="1056"/>
                    <a:pt x="7201" y="1056"/>
                  </a:cubicBezTo>
                  <a:close/>
                  <a:moveTo>
                    <a:pt x="10331" y="14785"/>
                  </a:moveTo>
                  <a:cubicBezTo>
                    <a:pt x="10598" y="14785"/>
                    <a:pt x="10851" y="14992"/>
                    <a:pt x="10851" y="15310"/>
                  </a:cubicBezTo>
                  <a:cubicBezTo>
                    <a:pt x="10851" y="15607"/>
                    <a:pt x="10624" y="15834"/>
                    <a:pt x="10327" y="15834"/>
                  </a:cubicBezTo>
                  <a:cubicBezTo>
                    <a:pt x="9855" y="15834"/>
                    <a:pt x="9628" y="15275"/>
                    <a:pt x="9960" y="14943"/>
                  </a:cubicBezTo>
                  <a:cubicBezTo>
                    <a:pt x="10068" y="14834"/>
                    <a:pt x="10201" y="14785"/>
                    <a:pt x="10331" y="14785"/>
                  </a:cubicBezTo>
                  <a:close/>
                  <a:moveTo>
                    <a:pt x="5428" y="15834"/>
                  </a:moveTo>
                  <a:cubicBezTo>
                    <a:pt x="5695" y="15834"/>
                    <a:pt x="5957" y="16041"/>
                    <a:pt x="5957" y="16359"/>
                  </a:cubicBezTo>
                  <a:cubicBezTo>
                    <a:pt x="5957" y="16656"/>
                    <a:pt x="5712" y="16883"/>
                    <a:pt x="5432" y="16883"/>
                  </a:cubicBezTo>
                  <a:cubicBezTo>
                    <a:pt x="4960" y="16883"/>
                    <a:pt x="4733" y="16324"/>
                    <a:pt x="5065" y="15992"/>
                  </a:cubicBezTo>
                  <a:cubicBezTo>
                    <a:pt x="5168" y="15883"/>
                    <a:pt x="5299" y="15834"/>
                    <a:pt x="5428" y="15834"/>
                  </a:cubicBezTo>
                  <a:close/>
                  <a:moveTo>
                    <a:pt x="15226" y="15834"/>
                  </a:moveTo>
                  <a:cubicBezTo>
                    <a:pt x="15493" y="15834"/>
                    <a:pt x="15746" y="16041"/>
                    <a:pt x="15746" y="16359"/>
                  </a:cubicBezTo>
                  <a:cubicBezTo>
                    <a:pt x="15746" y="16656"/>
                    <a:pt x="15519" y="16883"/>
                    <a:pt x="15222" y="16883"/>
                  </a:cubicBezTo>
                  <a:cubicBezTo>
                    <a:pt x="14767" y="16883"/>
                    <a:pt x="14522" y="16324"/>
                    <a:pt x="14855" y="15992"/>
                  </a:cubicBezTo>
                  <a:cubicBezTo>
                    <a:pt x="14963" y="15883"/>
                    <a:pt x="15096" y="15834"/>
                    <a:pt x="15226" y="15834"/>
                  </a:cubicBezTo>
                  <a:close/>
                  <a:moveTo>
                    <a:pt x="7206" y="1"/>
                  </a:moveTo>
                  <a:cubicBezTo>
                    <a:pt x="4969" y="1"/>
                    <a:pt x="2781" y="1694"/>
                    <a:pt x="2792" y="4384"/>
                  </a:cubicBezTo>
                  <a:cubicBezTo>
                    <a:pt x="2792" y="4786"/>
                    <a:pt x="2845" y="5188"/>
                    <a:pt x="2950" y="5590"/>
                  </a:cubicBezTo>
                  <a:cubicBezTo>
                    <a:pt x="1" y="7632"/>
                    <a:pt x="1458" y="12268"/>
                    <a:pt x="5062" y="12268"/>
                  </a:cubicBezTo>
                  <a:cubicBezTo>
                    <a:pt x="5069" y="12268"/>
                    <a:pt x="5076" y="12268"/>
                    <a:pt x="5082" y="12268"/>
                  </a:cubicBezTo>
                  <a:lnTo>
                    <a:pt x="5957" y="12268"/>
                  </a:lnTo>
                  <a:lnTo>
                    <a:pt x="5957" y="12915"/>
                  </a:lnTo>
                  <a:lnTo>
                    <a:pt x="5135" y="13474"/>
                  </a:lnTo>
                  <a:cubicBezTo>
                    <a:pt x="4995" y="13562"/>
                    <a:pt x="4908" y="13719"/>
                    <a:pt x="4908" y="13911"/>
                  </a:cubicBezTo>
                  <a:lnTo>
                    <a:pt x="4908" y="14873"/>
                  </a:lnTo>
                  <a:cubicBezTo>
                    <a:pt x="3229" y="15467"/>
                    <a:pt x="3649" y="17932"/>
                    <a:pt x="5415" y="17932"/>
                  </a:cubicBezTo>
                  <a:cubicBezTo>
                    <a:pt x="7198" y="17932"/>
                    <a:pt x="7617" y="15467"/>
                    <a:pt x="5939" y="14873"/>
                  </a:cubicBezTo>
                  <a:lnTo>
                    <a:pt x="5939" y="14191"/>
                  </a:lnTo>
                  <a:lnTo>
                    <a:pt x="6761" y="13649"/>
                  </a:lnTo>
                  <a:cubicBezTo>
                    <a:pt x="6918" y="13544"/>
                    <a:pt x="7005" y="13387"/>
                    <a:pt x="7005" y="13212"/>
                  </a:cubicBezTo>
                  <a:lnTo>
                    <a:pt x="7005" y="12251"/>
                  </a:lnTo>
                  <a:lnTo>
                    <a:pt x="9802" y="12251"/>
                  </a:lnTo>
                  <a:lnTo>
                    <a:pt x="9802" y="13824"/>
                  </a:lnTo>
                  <a:cubicBezTo>
                    <a:pt x="8124" y="14401"/>
                    <a:pt x="8544" y="16883"/>
                    <a:pt x="10309" y="16883"/>
                  </a:cubicBezTo>
                  <a:cubicBezTo>
                    <a:pt x="12093" y="16883"/>
                    <a:pt x="12512" y="14401"/>
                    <a:pt x="10851" y="13824"/>
                  </a:cubicBezTo>
                  <a:lnTo>
                    <a:pt x="10851" y="12251"/>
                  </a:lnTo>
                  <a:lnTo>
                    <a:pt x="13648" y="12251"/>
                  </a:lnTo>
                  <a:lnTo>
                    <a:pt x="13648" y="13212"/>
                  </a:lnTo>
                  <a:cubicBezTo>
                    <a:pt x="13648" y="13387"/>
                    <a:pt x="13736" y="13544"/>
                    <a:pt x="13876" y="13649"/>
                  </a:cubicBezTo>
                  <a:lnTo>
                    <a:pt x="14697" y="14191"/>
                  </a:lnTo>
                  <a:lnTo>
                    <a:pt x="14697" y="14873"/>
                  </a:lnTo>
                  <a:cubicBezTo>
                    <a:pt x="13019" y="15467"/>
                    <a:pt x="13456" y="17932"/>
                    <a:pt x="15222" y="17932"/>
                  </a:cubicBezTo>
                  <a:cubicBezTo>
                    <a:pt x="16987" y="17932"/>
                    <a:pt x="17407" y="15467"/>
                    <a:pt x="15746" y="14873"/>
                  </a:cubicBezTo>
                  <a:lnTo>
                    <a:pt x="15746" y="13911"/>
                  </a:lnTo>
                  <a:cubicBezTo>
                    <a:pt x="15746" y="13719"/>
                    <a:pt x="15659" y="13562"/>
                    <a:pt x="15501" y="13474"/>
                  </a:cubicBezTo>
                  <a:lnTo>
                    <a:pt x="14697" y="12915"/>
                  </a:lnTo>
                  <a:lnTo>
                    <a:pt x="14697" y="12268"/>
                  </a:lnTo>
                  <a:lnTo>
                    <a:pt x="15921" y="12268"/>
                  </a:lnTo>
                  <a:cubicBezTo>
                    <a:pt x="17652" y="12268"/>
                    <a:pt x="19103" y="10940"/>
                    <a:pt x="19242" y="9209"/>
                  </a:cubicBezTo>
                  <a:cubicBezTo>
                    <a:pt x="19382" y="7478"/>
                    <a:pt x="18159" y="5922"/>
                    <a:pt x="16445" y="5660"/>
                  </a:cubicBezTo>
                  <a:lnTo>
                    <a:pt x="16445" y="5433"/>
                  </a:lnTo>
                  <a:cubicBezTo>
                    <a:pt x="16432" y="3105"/>
                    <a:pt x="14519" y="1407"/>
                    <a:pt x="12408" y="1407"/>
                  </a:cubicBezTo>
                  <a:cubicBezTo>
                    <a:pt x="11840" y="1407"/>
                    <a:pt x="11258" y="1530"/>
                    <a:pt x="10694" y="1797"/>
                  </a:cubicBezTo>
                  <a:cubicBezTo>
                    <a:pt x="9784" y="556"/>
                    <a:pt x="8487" y="1"/>
                    <a:pt x="7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28"/>
          <p:cNvGrpSpPr/>
          <p:nvPr/>
        </p:nvGrpSpPr>
        <p:grpSpPr>
          <a:xfrm rot="-762542">
            <a:off x="7936192" y="1518568"/>
            <a:ext cx="1149900" cy="1149900"/>
            <a:chOff x="7144390" y="2062575"/>
            <a:chExt cx="1149900" cy="1149900"/>
          </a:xfrm>
        </p:grpSpPr>
        <p:sp>
          <p:nvSpPr>
            <p:cNvPr id="226" name="Google Shape;226;p28"/>
            <p:cNvSpPr/>
            <p:nvPr/>
          </p:nvSpPr>
          <p:spPr>
            <a:xfrm>
              <a:off x="7144390" y="2062575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" name="Google Shape;227;p28"/>
            <p:cNvGrpSpPr/>
            <p:nvPr/>
          </p:nvGrpSpPr>
          <p:grpSpPr>
            <a:xfrm>
              <a:off x="7393719" y="2342761"/>
              <a:ext cx="651289" cy="589792"/>
              <a:chOff x="988338" y="1930075"/>
              <a:chExt cx="494750" cy="448000"/>
            </a:xfrm>
          </p:grpSpPr>
          <p:sp>
            <p:nvSpPr>
              <p:cNvPr id="228" name="Google Shape;228;p28"/>
              <p:cNvSpPr/>
              <p:nvPr/>
            </p:nvSpPr>
            <p:spPr>
              <a:xfrm>
                <a:off x="988338" y="1930075"/>
                <a:ext cx="494750" cy="448000"/>
              </a:xfrm>
              <a:custGeom>
                <a:avLst/>
                <a:gdLst/>
                <a:ahLst/>
                <a:cxnLst/>
                <a:rect l="l" t="t" r="r" b="b"/>
                <a:pathLst>
                  <a:path w="19790" h="17920" extrusionOk="0">
                    <a:moveTo>
                      <a:pt x="7129" y="1042"/>
                    </a:moveTo>
                    <a:cubicBezTo>
                      <a:pt x="8081" y="1042"/>
                      <a:pt x="9046" y="1450"/>
                      <a:pt x="9738" y="2361"/>
                    </a:cubicBezTo>
                    <a:cubicBezTo>
                      <a:pt x="9651" y="2431"/>
                      <a:pt x="9581" y="2501"/>
                      <a:pt x="9493" y="2589"/>
                    </a:cubicBezTo>
                    <a:cubicBezTo>
                      <a:pt x="9167" y="2969"/>
                      <a:pt x="9496" y="3456"/>
                      <a:pt x="9897" y="3456"/>
                    </a:cubicBezTo>
                    <a:cubicBezTo>
                      <a:pt x="10012" y="3456"/>
                      <a:pt x="10132" y="3416"/>
                      <a:pt x="10245" y="3323"/>
                    </a:cubicBezTo>
                    <a:cubicBezTo>
                      <a:pt x="10385" y="3183"/>
                      <a:pt x="10560" y="3043"/>
                      <a:pt x="10734" y="2938"/>
                    </a:cubicBezTo>
                    <a:cubicBezTo>
                      <a:pt x="11250" y="2601"/>
                      <a:pt x="11808" y="2448"/>
                      <a:pt x="12352" y="2448"/>
                    </a:cubicBezTo>
                    <a:cubicBezTo>
                      <a:pt x="13892" y="2448"/>
                      <a:pt x="15315" y="3676"/>
                      <a:pt x="15315" y="5420"/>
                    </a:cubicBezTo>
                    <a:cubicBezTo>
                      <a:pt x="15315" y="5630"/>
                      <a:pt x="15297" y="5823"/>
                      <a:pt x="15262" y="6032"/>
                    </a:cubicBezTo>
                    <a:cubicBezTo>
                      <a:pt x="15196" y="6364"/>
                      <a:pt x="15460" y="6664"/>
                      <a:pt x="15786" y="6664"/>
                    </a:cubicBezTo>
                    <a:cubicBezTo>
                      <a:pt x="15803" y="6664"/>
                      <a:pt x="15821" y="6663"/>
                      <a:pt x="15839" y="6662"/>
                    </a:cubicBezTo>
                    <a:cubicBezTo>
                      <a:pt x="17098" y="6662"/>
                      <a:pt x="18129" y="7676"/>
                      <a:pt x="18129" y="8934"/>
                    </a:cubicBezTo>
                    <a:cubicBezTo>
                      <a:pt x="18129" y="10175"/>
                      <a:pt x="17098" y="11207"/>
                      <a:pt x="15839" y="11207"/>
                    </a:cubicBezTo>
                    <a:lnTo>
                      <a:pt x="15507" y="11207"/>
                    </a:lnTo>
                    <a:cubicBezTo>
                      <a:pt x="14912" y="8777"/>
                      <a:pt x="12727" y="7081"/>
                      <a:pt x="10245" y="7081"/>
                    </a:cubicBezTo>
                    <a:cubicBezTo>
                      <a:pt x="7745" y="7081"/>
                      <a:pt x="5560" y="8777"/>
                      <a:pt x="4966" y="11207"/>
                    </a:cubicBezTo>
                    <a:cubicBezTo>
                      <a:pt x="3532" y="11189"/>
                      <a:pt x="2361" y="10018"/>
                      <a:pt x="2378" y="8585"/>
                    </a:cubicBezTo>
                    <a:cubicBezTo>
                      <a:pt x="2378" y="7798"/>
                      <a:pt x="2710" y="7064"/>
                      <a:pt x="3305" y="6574"/>
                    </a:cubicBezTo>
                    <a:cubicBezTo>
                      <a:pt x="3497" y="6889"/>
                      <a:pt x="3724" y="7204"/>
                      <a:pt x="4004" y="7466"/>
                    </a:cubicBezTo>
                    <a:cubicBezTo>
                      <a:pt x="4119" y="7585"/>
                      <a:pt x="4248" y="7634"/>
                      <a:pt x="4372" y="7634"/>
                    </a:cubicBezTo>
                    <a:cubicBezTo>
                      <a:pt x="4777" y="7634"/>
                      <a:pt x="5126" y="7106"/>
                      <a:pt x="4738" y="6732"/>
                    </a:cubicBezTo>
                    <a:cubicBezTo>
                      <a:pt x="4424" y="6399"/>
                      <a:pt x="4179" y="6015"/>
                      <a:pt x="4004" y="5595"/>
                    </a:cubicBezTo>
                    <a:cubicBezTo>
                      <a:pt x="3847" y="5211"/>
                      <a:pt x="3777" y="4791"/>
                      <a:pt x="3777" y="4372"/>
                    </a:cubicBezTo>
                    <a:cubicBezTo>
                      <a:pt x="3777" y="2334"/>
                      <a:pt x="5433" y="1042"/>
                      <a:pt x="7129" y="1042"/>
                    </a:cubicBezTo>
                    <a:close/>
                    <a:moveTo>
                      <a:pt x="2889" y="15822"/>
                    </a:moveTo>
                    <a:cubicBezTo>
                      <a:pt x="3156" y="15822"/>
                      <a:pt x="3410" y="16029"/>
                      <a:pt x="3410" y="16346"/>
                    </a:cubicBezTo>
                    <a:cubicBezTo>
                      <a:pt x="3410" y="16643"/>
                      <a:pt x="3182" y="16871"/>
                      <a:pt x="2885" y="16871"/>
                    </a:cubicBezTo>
                    <a:cubicBezTo>
                      <a:pt x="2413" y="16871"/>
                      <a:pt x="2186" y="16311"/>
                      <a:pt x="2518" y="15979"/>
                    </a:cubicBezTo>
                    <a:cubicBezTo>
                      <a:pt x="2627" y="15871"/>
                      <a:pt x="2760" y="15822"/>
                      <a:pt x="2889" y="15822"/>
                    </a:cubicBezTo>
                    <a:close/>
                    <a:moveTo>
                      <a:pt x="10203" y="8131"/>
                    </a:moveTo>
                    <a:cubicBezTo>
                      <a:pt x="12447" y="8131"/>
                      <a:pt x="14603" y="9880"/>
                      <a:pt x="14615" y="12518"/>
                    </a:cubicBezTo>
                    <a:cubicBezTo>
                      <a:pt x="14615" y="14930"/>
                      <a:pt x="12657" y="16888"/>
                      <a:pt x="10245" y="16888"/>
                    </a:cubicBezTo>
                    <a:cubicBezTo>
                      <a:pt x="6347" y="16888"/>
                      <a:pt x="4389" y="12168"/>
                      <a:pt x="7151" y="9424"/>
                    </a:cubicBezTo>
                    <a:cubicBezTo>
                      <a:pt x="8038" y="8530"/>
                      <a:pt x="9131" y="8131"/>
                      <a:pt x="10203" y="8131"/>
                    </a:cubicBezTo>
                    <a:close/>
                    <a:moveTo>
                      <a:pt x="17581" y="15826"/>
                    </a:moveTo>
                    <a:cubicBezTo>
                      <a:pt x="17852" y="15826"/>
                      <a:pt x="18112" y="16042"/>
                      <a:pt x="18112" y="16364"/>
                    </a:cubicBezTo>
                    <a:cubicBezTo>
                      <a:pt x="18112" y="16643"/>
                      <a:pt x="17867" y="16888"/>
                      <a:pt x="17587" y="16888"/>
                    </a:cubicBezTo>
                    <a:cubicBezTo>
                      <a:pt x="17115" y="16871"/>
                      <a:pt x="16888" y="16311"/>
                      <a:pt x="17220" y="15979"/>
                    </a:cubicBezTo>
                    <a:cubicBezTo>
                      <a:pt x="17326" y="15873"/>
                      <a:pt x="17455" y="15826"/>
                      <a:pt x="17581" y="15826"/>
                    </a:cubicBezTo>
                    <a:close/>
                    <a:moveTo>
                      <a:pt x="7126" y="0"/>
                    </a:moveTo>
                    <a:cubicBezTo>
                      <a:pt x="4892" y="0"/>
                      <a:pt x="2710" y="1690"/>
                      <a:pt x="2710" y="4372"/>
                    </a:cubicBezTo>
                    <a:cubicBezTo>
                      <a:pt x="2710" y="4774"/>
                      <a:pt x="2763" y="5176"/>
                      <a:pt x="2885" y="5560"/>
                    </a:cubicBezTo>
                    <a:cubicBezTo>
                      <a:pt x="1" y="7571"/>
                      <a:pt x="1312" y="12081"/>
                      <a:pt x="4826" y="12256"/>
                    </a:cubicBezTo>
                    <a:lnTo>
                      <a:pt x="4826" y="12500"/>
                    </a:lnTo>
                    <a:cubicBezTo>
                      <a:pt x="4826" y="12780"/>
                      <a:pt x="4843" y="13077"/>
                      <a:pt x="4896" y="13374"/>
                    </a:cubicBezTo>
                    <a:lnTo>
                      <a:pt x="2885" y="13374"/>
                    </a:lnTo>
                    <a:cubicBezTo>
                      <a:pt x="2606" y="13374"/>
                      <a:pt x="2361" y="13602"/>
                      <a:pt x="2378" y="13899"/>
                    </a:cubicBezTo>
                    <a:lnTo>
                      <a:pt x="2378" y="14860"/>
                    </a:lnTo>
                    <a:cubicBezTo>
                      <a:pt x="700" y="15455"/>
                      <a:pt x="1120" y="17920"/>
                      <a:pt x="2903" y="17920"/>
                    </a:cubicBezTo>
                    <a:cubicBezTo>
                      <a:pt x="4668" y="17920"/>
                      <a:pt x="5088" y="15455"/>
                      <a:pt x="3427" y="14860"/>
                    </a:cubicBezTo>
                    <a:lnTo>
                      <a:pt x="3427" y="14423"/>
                    </a:lnTo>
                    <a:lnTo>
                      <a:pt x="5175" y="14423"/>
                    </a:lnTo>
                    <a:cubicBezTo>
                      <a:pt x="5962" y="16539"/>
                      <a:pt x="7990" y="17920"/>
                      <a:pt x="10245" y="17920"/>
                    </a:cubicBezTo>
                    <a:cubicBezTo>
                      <a:pt x="12500" y="17920"/>
                      <a:pt x="14510" y="16539"/>
                      <a:pt x="15315" y="14423"/>
                    </a:cubicBezTo>
                    <a:lnTo>
                      <a:pt x="17063" y="14423"/>
                    </a:lnTo>
                    <a:lnTo>
                      <a:pt x="17063" y="14860"/>
                    </a:lnTo>
                    <a:cubicBezTo>
                      <a:pt x="15384" y="15455"/>
                      <a:pt x="15821" y="17920"/>
                      <a:pt x="17587" y="17920"/>
                    </a:cubicBezTo>
                    <a:cubicBezTo>
                      <a:pt x="19353" y="17920"/>
                      <a:pt x="19790" y="15455"/>
                      <a:pt x="18112" y="14860"/>
                    </a:cubicBezTo>
                    <a:lnTo>
                      <a:pt x="18112" y="13899"/>
                    </a:lnTo>
                    <a:cubicBezTo>
                      <a:pt x="18112" y="13602"/>
                      <a:pt x="17867" y="13374"/>
                      <a:pt x="17570" y="13374"/>
                    </a:cubicBezTo>
                    <a:lnTo>
                      <a:pt x="15594" y="13374"/>
                    </a:lnTo>
                    <a:cubicBezTo>
                      <a:pt x="15629" y="13077"/>
                      <a:pt x="15664" y="12798"/>
                      <a:pt x="15664" y="12500"/>
                    </a:cubicBezTo>
                    <a:lnTo>
                      <a:pt x="15664" y="12256"/>
                    </a:lnTo>
                    <a:lnTo>
                      <a:pt x="15839" y="12256"/>
                    </a:lnTo>
                    <a:cubicBezTo>
                      <a:pt x="17587" y="12256"/>
                      <a:pt x="19038" y="10927"/>
                      <a:pt x="19178" y="9179"/>
                    </a:cubicBezTo>
                    <a:cubicBezTo>
                      <a:pt x="19300" y="7448"/>
                      <a:pt x="18077" y="5910"/>
                      <a:pt x="16363" y="5648"/>
                    </a:cubicBezTo>
                    <a:lnTo>
                      <a:pt x="16363" y="5420"/>
                    </a:lnTo>
                    <a:cubicBezTo>
                      <a:pt x="16350" y="3093"/>
                      <a:pt x="14437" y="1394"/>
                      <a:pt x="12326" y="1394"/>
                    </a:cubicBezTo>
                    <a:cubicBezTo>
                      <a:pt x="11758" y="1394"/>
                      <a:pt x="11176" y="1517"/>
                      <a:pt x="10612" y="1784"/>
                    </a:cubicBezTo>
                    <a:cubicBezTo>
                      <a:pt x="9697" y="551"/>
                      <a:pt x="8403" y="0"/>
                      <a:pt x="7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8"/>
              <p:cNvSpPr/>
              <p:nvPr/>
            </p:nvSpPr>
            <p:spPr>
              <a:xfrm>
                <a:off x="1165338" y="2229450"/>
                <a:ext cx="157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1050" extrusionOk="0">
                    <a:moveTo>
                      <a:pt x="700" y="1"/>
                    </a:moveTo>
                    <a:cubicBezTo>
                      <a:pt x="1" y="1"/>
                      <a:pt x="1" y="1050"/>
                      <a:pt x="700" y="1050"/>
                    </a:cubicBezTo>
                    <a:lnTo>
                      <a:pt x="5612" y="1050"/>
                    </a:lnTo>
                    <a:cubicBezTo>
                      <a:pt x="6312" y="1050"/>
                      <a:pt x="6312" y="1"/>
                      <a:pt x="5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" name="Google Shape;230;p28"/>
          <p:cNvGrpSpPr/>
          <p:nvPr/>
        </p:nvGrpSpPr>
        <p:grpSpPr>
          <a:xfrm rot="-522130">
            <a:off x="7120823" y="2256151"/>
            <a:ext cx="1149914" cy="1149914"/>
            <a:chOff x="6598350" y="2932555"/>
            <a:chExt cx="1149900" cy="1149900"/>
          </a:xfrm>
        </p:grpSpPr>
        <p:sp>
          <p:nvSpPr>
            <p:cNvPr id="231" name="Google Shape;231;p28"/>
            <p:cNvSpPr/>
            <p:nvPr/>
          </p:nvSpPr>
          <p:spPr>
            <a:xfrm>
              <a:off x="6598350" y="2932555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" name="Google Shape;232;p28"/>
            <p:cNvGrpSpPr/>
            <p:nvPr/>
          </p:nvGrpSpPr>
          <p:grpSpPr>
            <a:xfrm>
              <a:off x="6855332" y="3212566"/>
              <a:ext cx="636203" cy="590041"/>
              <a:chOff x="3960163" y="2623325"/>
              <a:chExt cx="483400" cy="448325"/>
            </a:xfrm>
          </p:grpSpPr>
          <p:sp>
            <p:nvSpPr>
              <p:cNvPr id="233" name="Google Shape;233;p28"/>
              <p:cNvSpPr/>
              <p:nvPr/>
            </p:nvSpPr>
            <p:spPr>
              <a:xfrm>
                <a:off x="3960163" y="2623325"/>
                <a:ext cx="483400" cy="448325"/>
              </a:xfrm>
              <a:custGeom>
                <a:avLst/>
                <a:gdLst/>
                <a:ahLst/>
                <a:cxnLst/>
                <a:rect l="l" t="t" r="r" b="b"/>
                <a:pathLst>
                  <a:path w="19336" h="17933" extrusionOk="0">
                    <a:moveTo>
                      <a:pt x="7092" y="1047"/>
                    </a:moveTo>
                    <a:cubicBezTo>
                      <a:pt x="8095" y="1047"/>
                      <a:pt x="9081" y="1503"/>
                      <a:pt x="9721" y="2357"/>
                    </a:cubicBezTo>
                    <a:cubicBezTo>
                      <a:pt x="9651" y="2426"/>
                      <a:pt x="9563" y="2496"/>
                      <a:pt x="9493" y="2566"/>
                    </a:cubicBezTo>
                    <a:cubicBezTo>
                      <a:pt x="9102" y="2957"/>
                      <a:pt x="9460" y="3494"/>
                      <a:pt x="9877" y="3494"/>
                    </a:cubicBezTo>
                    <a:cubicBezTo>
                      <a:pt x="10001" y="3494"/>
                      <a:pt x="10129" y="3447"/>
                      <a:pt x="10245" y="3335"/>
                    </a:cubicBezTo>
                    <a:cubicBezTo>
                      <a:pt x="10385" y="3178"/>
                      <a:pt x="10560" y="3056"/>
                      <a:pt x="10735" y="2933"/>
                    </a:cubicBezTo>
                    <a:cubicBezTo>
                      <a:pt x="11247" y="2598"/>
                      <a:pt x="11803" y="2446"/>
                      <a:pt x="12345" y="2446"/>
                    </a:cubicBezTo>
                    <a:cubicBezTo>
                      <a:pt x="13893" y="2446"/>
                      <a:pt x="15328" y="3685"/>
                      <a:pt x="15315" y="5433"/>
                    </a:cubicBezTo>
                    <a:cubicBezTo>
                      <a:pt x="15315" y="5626"/>
                      <a:pt x="15297" y="5835"/>
                      <a:pt x="15262" y="6028"/>
                    </a:cubicBezTo>
                    <a:cubicBezTo>
                      <a:pt x="15194" y="6351"/>
                      <a:pt x="15441" y="6658"/>
                      <a:pt x="15760" y="6658"/>
                    </a:cubicBezTo>
                    <a:cubicBezTo>
                      <a:pt x="15769" y="6658"/>
                      <a:pt x="15778" y="6657"/>
                      <a:pt x="15787" y="6657"/>
                    </a:cubicBezTo>
                    <a:lnTo>
                      <a:pt x="15839" y="6657"/>
                    </a:lnTo>
                    <a:cubicBezTo>
                      <a:pt x="17098" y="6657"/>
                      <a:pt x="18112" y="7671"/>
                      <a:pt x="18112" y="8929"/>
                    </a:cubicBezTo>
                    <a:cubicBezTo>
                      <a:pt x="18112" y="10188"/>
                      <a:pt x="17098" y="11202"/>
                      <a:pt x="15839" y="11202"/>
                    </a:cubicBezTo>
                    <a:lnTo>
                      <a:pt x="15507" y="11202"/>
                    </a:lnTo>
                    <a:cubicBezTo>
                      <a:pt x="14913" y="8772"/>
                      <a:pt x="12727" y="7059"/>
                      <a:pt x="10245" y="7059"/>
                    </a:cubicBezTo>
                    <a:cubicBezTo>
                      <a:pt x="7745" y="7059"/>
                      <a:pt x="5560" y="8772"/>
                      <a:pt x="4966" y="11202"/>
                    </a:cubicBezTo>
                    <a:cubicBezTo>
                      <a:pt x="2518" y="11185"/>
                      <a:pt x="1417" y="8125"/>
                      <a:pt x="3305" y="6552"/>
                    </a:cubicBezTo>
                    <a:lnTo>
                      <a:pt x="3305" y="6552"/>
                    </a:lnTo>
                    <a:cubicBezTo>
                      <a:pt x="3497" y="6884"/>
                      <a:pt x="3725" y="7199"/>
                      <a:pt x="3987" y="7461"/>
                    </a:cubicBezTo>
                    <a:cubicBezTo>
                      <a:pt x="4105" y="7575"/>
                      <a:pt x="4235" y="7622"/>
                      <a:pt x="4359" y="7622"/>
                    </a:cubicBezTo>
                    <a:cubicBezTo>
                      <a:pt x="4769" y="7622"/>
                      <a:pt x="5114" y="7103"/>
                      <a:pt x="4738" y="6727"/>
                    </a:cubicBezTo>
                    <a:cubicBezTo>
                      <a:pt x="4424" y="6395"/>
                      <a:pt x="4162" y="6010"/>
                      <a:pt x="4004" y="5591"/>
                    </a:cubicBezTo>
                    <a:cubicBezTo>
                      <a:pt x="3392" y="4052"/>
                      <a:pt x="4004" y="2287"/>
                      <a:pt x="5455" y="1482"/>
                    </a:cubicBezTo>
                    <a:cubicBezTo>
                      <a:pt x="5968" y="1188"/>
                      <a:pt x="6533" y="1047"/>
                      <a:pt x="7092" y="1047"/>
                    </a:cubicBezTo>
                    <a:close/>
                    <a:moveTo>
                      <a:pt x="10207" y="8126"/>
                    </a:moveTo>
                    <a:cubicBezTo>
                      <a:pt x="12455" y="8126"/>
                      <a:pt x="14615" y="9875"/>
                      <a:pt x="14615" y="12513"/>
                    </a:cubicBezTo>
                    <a:cubicBezTo>
                      <a:pt x="14615" y="14926"/>
                      <a:pt x="12657" y="16883"/>
                      <a:pt x="10245" y="16883"/>
                    </a:cubicBezTo>
                    <a:cubicBezTo>
                      <a:pt x="6347" y="16883"/>
                      <a:pt x="4389" y="12164"/>
                      <a:pt x="7151" y="9419"/>
                    </a:cubicBezTo>
                    <a:cubicBezTo>
                      <a:pt x="8038" y="8526"/>
                      <a:pt x="9133" y="8126"/>
                      <a:pt x="10207" y="8126"/>
                    </a:cubicBezTo>
                    <a:close/>
                    <a:moveTo>
                      <a:pt x="7128" y="1"/>
                    </a:moveTo>
                    <a:cubicBezTo>
                      <a:pt x="4895" y="1"/>
                      <a:pt x="2711" y="1694"/>
                      <a:pt x="2711" y="4384"/>
                    </a:cubicBezTo>
                    <a:cubicBezTo>
                      <a:pt x="2711" y="4786"/>
                      <a:pt x="2763" y="5188"/>
                      <a:pt x="2885" y="5573"/>
                    </a:cubicBezTo>
                    <a:cubicBezTo>
                      <a:pt x="1" y="7583"/>
                      <a:pt x="1312" y="12094"/>
                      <a:pt x="4826" y="12251"/>
                    </a:cubicBezTo>
                    <a:lnTo>
                      <a:pt x="4826" y="12496"/>
                    </a:lnTo>
                    <a:cubicBezTo>
                      <a:pt x="4826" y="15502"/>
                      <a:pt x="7238" y="17932"/>
                      <a:pt x="10245" y="17932"/>
                    </a:cubicBezTo>
                    <a:cubicBezTo>
                      <a:pt x="13234" y="17932"/>
                      <a:pt x="15664" y="15502"/>
                      <a:pt x="15664" y="12496"/>
                    </a:cubicBezTo>
                    <a:lnTo>
                      <a:pt x="15664" y="12251"/>
                    </a:lnTo>
                    <a:lnTo>
                      <a:pt x="15839" y="12251"/>
                    </a:lnTo>
                    <a:cubicBezTo>
                      <a:pt x="15862" y="12251"/>
                      <a:pt x="15884" y="12252"/>
                      <a:pt x="15906" y="12252"/>
                    </a:cubicBezTo>
                    <a:cubicBezTo>
                      <a:pt x="17642" y="12252"/>
                      <a:pt x="19075" y="10918"/>
                      <a:pt x="19213" y="9192"/>
                    </a:cubicBezTo>
                    <a:cubicBezTo>
                      <a:pt x="19335" y="7444"/>
                      <a:pt x="18094" y="5888"/>
                      <a:pt x="16364" y="5643"/>
                    </a:cubicBezTo>
                    <a:lnTo>
                      <a:pt x="16364" y="5416"/>
                    </a:lnTo>
                    <a:cubicBezTo>
                      <a:pt x="16350" y="3102"/>
                      <a:pt x="14437" y="1407"/>
                      <a:pt x="12327" y="1407"/>
                    </a:cubicBezTo>
                    <a:cubicBezTo>
                      <a:pt x="11759" y="1407"/>
                      <a:pt x="11176" y="1530"/>
                      <a:pt x="10612" y="1797"/>
                    </a:cubicBezTo>
                    <a:cubicBezTo>
                      <a:pt x="9702" y="556"/>
                      <a:pt x="8407" y="1"/>
                      <a:pt x="71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8"/>
              <p:cNvSpPr/>
              <p:nvPr/>
            </p:nvSpPr>
            <p:spPr>
              <a:xfrm>
                <a:off x="4104838" y="2872725"/>
                <a:ext cx="2224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8899" h="5842" extrusionOk="0">
                    <a:moveTo>
                      <a:pt x="2457" y="1"/>
                    </a:moveTo>
                    <a:cubicBezTo>
                      <a:pt x="2336" y="1"/>
                      <a:pt x="2210" y="48"/>
                      <a:pt x="2098" y="160"/>
                    </a:cubicBezTo>
                    <a:cubicBezTo>
                      <a:pt x="0" y="2257"/>
                      <a:pt x="1486" y="5841"/>
                      <a:pt x="4458" y="5841"/>
                    </a:cubicBezTo>
                    <a:cubicBezTo>
                      <a:pt x="7412" y="5841"/>
                      <a:pt x="8898" y="2257"/>
                      <a:pt x="6801" y="160"/>
                    </a:cubicBezTo>
                    <a:cubicBezTo>
                      <a:pt x="6696" y="64"/>
                      <a:pt x="6560" y="15"/>
                      <a:pt x="6427" y="15"/>
                    </a:cubicBezTo>
                    <a:cubicBezTo>
                      <a:pt x="6294" y="15"/>
                      <a:pt x="6162" y="64"/>
                      <a:pt x="6066" y="160"/>
                    </a:cubicBezTo>
                    <a:cubicBezTo>
                      <a:pt x="5857" y="369"/>
                      <a:pt x="5857" y="702"/>
                      <a:pt x="6066" y="911"/>
                    </a:cubicBezTo>
                    <a:cubicBezTo>
                      <a:pt x="7482" y="2345"/>
                      <a:pt x="6468" y="4792"/>
                      <a:pt x="4458" y="4792"/>
                    </a:cubicBezTo>
                    <a:cubicBezTo>
                      <a:pt x="2430" y="4792"/>
                      <a:pt x="1416" y="2345"/>
                      <a:pt x="2850" y="911"/>
                    </a:cubicBezTo>
                    <a:cubicBezTo>
                      <a:pt x="3227" y="534"/>
                      <a:pt x="2867" y="1"/>
                      <a:pt x="24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8"/>
              <p:cNvSpPr/>
              <p:nvPr/>
            </p:nvSpPr>
            <p:spPr>
              <a:xfrm>
                <a:off x="4202738" y="2852675"/>
                <a:ext cx="26675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147" extrusionOk="0">
                    <a:moveTo>
                      <a:pt x="542" y="0"/>
                    </a:moveTo>
                    <a:cubicBezTo>
                      <a:pt x="280" y="0"/>
                      <a:pt x="18" y="175"/>
                      <a:pt x="18" y="525"/>
                    </a:cubicBezTo>
                    <a:lnTo>
                      <a:pt x="18" y="2622"/>
                    </a:lnTo>
                    <a:cubicBezTo>
                      <a:pt x="0" y="2902"/>
                      <a:pt x="245" y="3147"/>
                      <a:pt x="542" y="3147"/>
                    </a:cubicBezTo>
                    <a:cubicBezTo>
                      <a:pt x="822" y="3147"/>
                      <a:pt x="1066" y="2902"/>
                      <a:pt x="1066" y="2622"/>
                    </a:cubicBezTo>
                    <a:lnTo>
                      <a:pt x="1066" y="525"/>
                    </a:lnTo>
                    <a:cubicBezTo>
                      <a:pt x="1066" y="175"/>
                      <a:pt x="804" y="0"/>
                      <a:pt x="5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 rot="540089">
            <a:off x="8011191" y="2889900"/>
            <a:ext cx="1857982" cy="43827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Computing</a:t>
            </a:r>
            <a:endParaRPr sz="1900" dirty="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1"/>
          </p:nvPr>
        </p:nvSpPr>
        <p:spPr>
          <a:xfrm rot="-457733" flipH="1">
            <a:off x="-247136" y="264239"/>
            <a:ext cx="1459821" cy="438321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Cloud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sp>
        <p:nvSpPr>
          <p:cNvPr id="25" name="Title 35">
            <a:extLst>
              <a:ext uri="{FF2B5EF4-FFF2-40B4-BE49-F238E27FC236}">
                <a16:creationId xmlns:a16="http://schemas.microsoft.com/office/drawing/2014/main" xmlns="" id="{9FCCADE6-70E2-4E0C-A7EA-7B9DE960B7D1}"/>
              </a:ext>
            </a:extLst>
          </p:cNvPr>
          <p:cNvSpPr txBox="1">
            <a:spLocks/>
          </p:cNvSpPr>
          <p:nvPr/>
        </p:nvSpPr>
        <p:spPr>
          <a:xfrm>
            <a:off x="313527" y="1578949"/>
            <a:ext cx="7199511" cy="182492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7: CÁC LOẠI KIẾN TRÚC CỦA HỆ CƠ SỞ DỮ LIỆU</a:t>
            </a:r>
            <a:endParaRPr lang="en-US" sz="40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2AB507-9E0A-4C53-8446-0B5D81CA6BDA}"/>
              </a:ext>
            </a:extLst>
          </p:cNvPr>
          <p:cNvSpPr txBox="1"/>
          <p:nvPr/>
        </p:nvSpPr>
        <p:spPr>
          <a:xfrm>
            <a:off x="1284817" y="449105"/>
            <a:ext cx="6701366" cy="3960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mô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web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giao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ử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ưu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3). 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18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1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ăng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endParaRPr lang="vi-VN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truy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7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49"/>
          <p:cNvGrpSpPr/>
          <p:nvPr/>
        </p:nvGrpSpPr>
        <p:grpSpPr>
          <a:xfrm rot="-762542">
            <a:off x="7152300" y="112391"/>
            <a:ext cx="1149900" cy="1149900"/>
            <a:chOff x="7144390" y="2062575"/>
            <a:chExt cx="1149900" cy="1149900"/>
          </a:xfrm>
        </p:grpSpPr>
        <p:sp>
          <p:nvSpPr>
            <p:cNvPr id="715" name="Google Shape;715;p49"/>
            <p:cNvSpPr/>
            <p:nvPr/>
          </p:nvSpPr>
          <p:spPr>
            <a:xfrm>
              <a:off x="7144390" y="2062575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6" name="Google Shape;716;p49"/>
            <p:cNvGrpSpPr/>
            <p:nvPr/>
          </p:nvGrpSpPr>
          <p:grpSpPr>
            <a:xfrm>
              <a:off x="7393719" y="2342761"/>
              <a:ext cx="651289" cy="589792"/>
              <a:chOff x="988338" y="1930075"/>
              <a:chExt cx="494750" cy="448000"/>
            </a:xfrm>
          </p:grpSpPr>
          <p:sp>
            <p:nvSpPr>
              <p:cNvPr id="717" name="Google Shape;717;p49"/>
              <p:cNvSpPr/>
              <p:nvPr/>
            </p:nvSpPr>
            <p:spPr>
              <a:xfrm>
                <a:off x="988338" y="1930075"/>
                <a:ext cx="494750" cy="448000"/>
              </a:xfrm>
              <a:custGeom>
                <a:avLst/>
                <a:gdLst/>
                <a:ahLst/>
                <a:cxnLst/>
                <a:rect l="l" t="t" r="r" b="b"/>
                <a:pathLst>
                  <a:path w="19790" h="17920" extrusionOk="0">
                    <a:moveTo>
                      <a:pt x="7129" y="1042"/>
                    </a:moveTo>
                    <a:cubicBezTo>
                      <a:pt x="8081" y="1042"/>
                      <a:pt x="9046" y="1450"/>
                      <a:pt x="9738" y="2361"/>
                    </a:cubicBezTo>
                    <a:cubicBezTo>
                      <a:pt x="9651" y="2431"/>
                      <a:pt x="9581" y="2501"/>
                      <a:pt x="9493" y="2589"/>
                    </a:cubicBezTo>
                    <a:cubicBezTo>
                      <a:pt x="9167" y="2969"/>
                      <a:pt x="9496" y="3456"/>
                      <a:pt x="9897" y="3456"/>
                    </a:cubicBezTo>
                    <a:cubicBezTo>
                      <a:pt x="10012" y="3456"/>
                      <a:pt x="10132" y="3416"/>
                      <a:pt x="10245" y="3323"/>
                    </a:cubicBezTo>
                    <a:cubicBezTo>
                      <a:pt x="10385" y="3183"/>
                      <a:pt x="10560" y="3043"/>
                      <a:pt x="10734" y="2938"/>
                    </a:cubicBezTo>
                    <a:cubicBezTo>
                      <a:pt x="11250" y="2601"/>
                      <a:pt x="11808" y="2448"/>
                      <a:pt x="12352" y="2448"/>
                    </a:cubicBezTo>
                    <a:cubicBezTo>
                      <a:pt x="13892" y="2448"/>
                      <a:pt x="15315" y="3676"/>
                      <a:pt x="15315" y="5420"/>
                    </a:cubicBezTo>
                    <a:cubicBezTo>
                      <a:pt x="15315" y="5630"/>
                      <a:pt x="15297" y="5823"/>
                      <a:pt x="15262" y="6032"/>
                    </a:cubicBezTo>
                    <a:cubicBezTo>
                      <a:pt x="15196" y="6364"/>
                      <a:pt x="15460" y="6664"/>
                      <a:pt x="15786" y="6664"/>
                    </a:cubicBezTo>
                    <a:cubicBezTo>
                      <a:pt x="15803" y="6664"/>
                      <a:pt x="15821" y="6663"/>
                      <a:pt x="15839" y="6662"/>
                    </a:cubicBezTo>
                    <a:cubicBezTo>
                      <a:pt x="17098" y="6662"/>
                      <a:pt x="18129" y="7676"/>
                      <a:pt x="18129" y="8934"/>
                    </a:cubicBezTo>
                    <a:cubicBezTo>
                      <a:pt x="18129" y="10175"/>
                      <a:pt x="17098" y="11207"/>
                      <a:pt x="15839" y="11207"/>
                    </a:cubicBezTo>
                    <a:lnTo>
                      <a:pt x="15507" y="11207"/>
                    </a:lnTo>
                    <a:cubicBezTo>
                      <a:pt x="14912" y="8777"/>
                      <a:pt x="12727" y="7081"/>
                      <a:pt x="10245" y="7081"/>
                    </a:cubicBezTo>
                    <a:cubicBezTo>
                      <a:pt x="7745" y="7081"/>
                      <a:pt x="5560" y="8777"/>
                      <a:pt x="4966" y="11207"/>
                    </a:cubicBezTo>
                    <a:cubicBezTo>
                      <a:pt x="3532" y="11189"/>
                      <a:pt x="2361" y="10018"/>
                      <a:pt x="2378" y="8585"/>
                    </a:cubicBezTo>
                    <a:cubicBezTo>
                      <a:pt x="2378" y="7798"/>
                      <a:pt x="2710" y="7064"/>
                      <a:pt x="3305" y="6574"/>
                    </a:cubicBezTo>
                    <a:cubicBezTo>
                      <a:pt x="3497" y="6889"/>
                      <a:pt x="3724" y="7204"/>
                      <a:pt x="4004" y="7466"/>
                    </a:cubicBezTo>
                    <a:cubicBezTo>
                      <a:pt x="4119" y="7585"/>
                      <a:pt x="4248" y="7634"/>
                      <a:pt x="4372" y="7634"/>
                    </a:cubicBezTo>
                    <a:cubicBezTo>
                      <a:pt x="4777" y="7634"/>
                      <a:pt x="5126" y="7106"/>
                      <a:pt x="4738" y="6732"/>
                    </a:cubicBezTo>
                    <a:cubicBezTo>
                      <a:pt x="4424" y="6399"/>
                      <a:pt x="4179" y="6015"/>
                      <a:pt x="4004" y="5595"/>
                    </a:cubicBezTo>
                    <a:cubicBezTo>
                      <a:pt x="3847" y="5211"/>
                      <a:pt x="3777" y="4791"/>
                      <a:pt x="3777" y="4372"/>
                    </a:cubicBezTo>
                    <a:cubicBezTo>
                      <a:pt x="3777" y="2334"/>
                      <a:pt x="5433" y="1042"/>
                      <a:pt x="7129" y="1042"/>
                    </a:cubicBezTo>
                    <a:close/>
                    <a:moveTo>
                      <a:pt x="2889" y="15822"/>
                    </a:moveTo>
                    <a:cubicBezTo>
                      <a:pt x="3156" y="15822"/>
                      <a:pt x="3410" y="16029"/>
                      <a:pt x="3410" y="16346"/>
                    </a:cubicBezTo>
                    <a:cubicBezTo>
                      <a:pt x="3410" y="16643"/>
                      <a:pt x="3182" y="16871"/>
                      <a:pt x="2885" y="16871"/>
                    </a:cubicBezTo>
                    <a:cubicBezTo>
                      <a:pt x="2413" y="16871"/>
                      <a:pt x="2186" y="16311"/>
                      <a:pt x="2518" y="15979"/>
                    </a:cubicBezTo>
                    <a:cubicBezTo>
                      <a:pt x="2627" y="15871"/>
                      <a:pt x="2760" y="15822"/>
                      <a:pt x="2889" y="15822"/>
                    </a:cubicBezTo>
                    <a:close/>
                    <a:moveTo>
                      <a:pt x="10203" y="8131"/>
                    </a:moveTo>
                    <a:cubicBezTo>
                      <a:pt x="12447" y="8131"/>
                      <a:pt x="14603" y="9880"/>
                      <a:pt x="14615" y="12518"/>
                    </a:cubicBezTo>
                    <a:cubicBezTo>
                      <a:pt x="14615" y="14930"/>
                      <a:pt x="12657" y="16888"/>
                      <a:pt x="10245" y="16888"/>
                    </a:cubicBezTo>
                    <a:cubicBezTo>
                      <a:pt x="6347" y="16888"/>
                      <a:pt x="4389" y="12168"/>
                      <a:pt x="7151" y="9424"/>
                    </a:cubicBezTo>
                    <a:cubicBezTo>
                      <a:pt x="8038" y="8530"/>
                      <a:pt x="9131" y="8131"/>
                      <a:pt x="10203" y="8131"/>
                    </a:cubicBezTo>
                    <a:close/>
                    <a:moveTo>
                      <a:pt x="17581" y="15826"/>
                    </a:moveTo>
                    <a:cubicBezTo>
                      <a:pt x="17852" y="15826"/>
                      <a:pt x="18112" y="16042"/>
                      <a:pt x="18112" y="16364"/>
                    </a:cubicBezTo>
                    <a:cubicBezTo>
                      <a:pt x="18112" y="16643"/>
                      <a:pt x="17867" y="16888"/>
                      <a:pt x="17587" y="16888"/>
                    </a:cubicBezTo>
                    <a:cubicBezTo>
                      <a:pt x="17115" y="16871"/>
                      <a:pt x="16888" y="16311"/>
                      <a:pt x="17220" y="15979"/>
                    </a:cubicBezTo>
                    <a:cubicBezTo>
                      <a:pt x="17326" y="15873"/>
                      <a:pt x="17455" y="15826"/>
                      <a:pt x="17581" y="15826"/>
                    </a:cubicBezTo>
                    <a:close/>
                    <a:moveTo>
                      <a:pt x="7126" y="0"/>
                    </a:moveTo>
                    <a:cubicBezTo>
                      <a:pt x="4892" y="0"/>
                      <a:pt x="2710" y="1690"/>
                      <a:pt x="2710" y="4372"/>
                    </a:cubicBezTo>
                    <a:cubicBezTo>
                      <a:pt x="2710" y="4774"/>
                      <a:pt x="2763" y="5176"/>
                      <a:pt x="2885" y="5560"/>
                    </a:cubicBezTo>
                    <a:cubicBezTo>
                      <a:pt x="1" y="7571"/>
                      <a:pt x="1312" y="12081"/>
                      <a:pt x="4826" y="12256"/>
                    </a:cubicBezTo>
                    <a:lnTo>
                      <a:pt x="4826" y="12500"/>
                    </a:lnTo>
                    <a:cubicBezTo>
                      <a:pt x="4826" y="12780"/>
                      <a:pt x="4843" y="13077"/>
                      <a:pt x="4896" y="13374"/>
                    </a:cubicBezTo>
                    <a:lnTo>
                      <a:pt x="2885" y="13374"/>
                    </a:lnTo>
                    <a:cubicBezTo>
                      <a:pt x="2606" y="13374"/>
                      <a:pt x="2361" y="13602"/>
                      <a:pt x="2378" y="13899"/>
                    </a:cubicBezTo>
                    <a:lnTo>
                      <a:pt x="2378" y="14860"/>
                    </a:lnTo>
                    <a:cubicBezTo>
                      <a:pt x="700" y="15455"/>
                      <a:pt x="1120" y="17920"/>
                      <a:pt x="2903" y="17920"/>
                    </a:cubicBezTo>
                    <a:cubicBezTo>
                      <a:pt x="4668" y="17920"/>
                      <a:pt x="5088" y="15455"/>
                      <a:pt x="3427" y="14860"/>
                    </a:cubicBezTo>
                    <a:lnTo>
                      <a:pt x="3427" y="14423"/>
                    </a:lnTo>
                    <a:lnTo>
                      <a:pt x="5175" y="14423"/>
                    </a:lnTo>
                    <a:cubicBezTo>
                      <a:pt x="5962" y="16539"/>
                      <a:pt x="7990" y="17920"/>
                      <a:pt x="10245" y="17920"/>
                    </a:cubicBezTo>
                    <a:cubicBezTo>
                      <a:pt x="12500" y="17920"/>
                      <a:pt x="14510" y="16539"/>
                      <a:pt x="15315" y="14423"/>
                    </a:cubicBezTo>
                    <a:lnTo>
                      <a:pt x="17063" y="14423"/>
                    </a:lnTo>
                    <a:lnTo>
                      <a:pt x="17063" y="14860"/>
                    </a:lnTo>
                    <a:cubicBezTo>
                      <a:pt x="15384" y="15455"/>
                      <a:pt x="15821" y="17920"/>
                      <a:pt x="17587" y="17920"/>
                    </a:cubicBezTo>
                    <a:cubicBezTo>
                      <a:pt x="19353" y="17920"/>
                      <a:pt x="19790" y="15455"/>
                      <a:pt x="18112" y="14860"/>
                    </a:cubicBezTo>
                    <a:lnTo>
                      <a:pt x="18112" y="13899"/>
                    </a:lnTo>
                    <a:cubicBezTo>
                      <a:pt x="18112" y="13602"/>
                      <a:pt x="17867" y="13374"/>
                      <a:pt x="17570" y="13374"/>
                    </a:cubicBezTo>
                    <a:lnTo>
                      <a:pt x="15594" y="13374"/>
                    </a:lnTo>
                    <a:cubicBezTo>
                      <a:pt x="15629" y="13077"/>
                      <a:pt x="15664" y="12798"/>
                      <a:pt x="15664" y="12500"/>
                    </a:cubicBezTo>
                    <a:lnTo>
                      <a:pt x="15664" y="12256"/>
                    </a:lnTo>
                    <a:lnTo>
                      <a:pt x="15839" y="12256"/>
                    </a:lnTo>
                    <a:cubicBezTo>
                      <a:pt x="17587" y="12256"/>
                      <a:pt x="19038" y="10927"/>
                      <a:pt x="19178" y="9179"/>
                    </a:cubicBezTo>
                    <a:cubicBezTo>
                      <a:pt x="19300" y="7448"/>
                      <a:pt x="18077" y="5910"/>
                      <a:pt x="16363" y="5648"/>
                    </a:cubicBezTo>
                    <a:lnTo>
                      <a:pt x="16363" y="5420"/>
                    </a:lnTo>
                    <a:cubicBezTo>
                      <a:pt x="16350" y="3093"/>
                      <a:pt x="14437" y="1394"/>
                      <a:pt x="12326" y="1394"/>
                    </a:cubicBezTo>
                    <a:cubicBezTo>
                      <a:pt x="11758" y="1394"/>
                      <a:pt x="11176" y="1517"/>
                      <a:pt x="10612" y="1784"/>
                    </a:cubicBezTo>
                    <a:cubicBezTo>
                      <a:pt x="9697" y="551"/>
                      <a:pt x="8403" y="0"/>
                      <a:pt x="7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9"/>
              <p:cNvSpPr/>
              <p:nvPr/>
            </p:nvSpPr>
            <p:spPr>
              <a:xfrm>
                <a:off x="1165338" y="2229450"/>
                <a:ext cx="157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1050" extrusionOk="0">
                    <a:moveTo>
                      <a:pt x="700" y="1"/>
                    </a:moveTo>
                    <a:cubicBezTo>
                      <a:pt x="1" y="1"/>
                      <a:pt x="1" y="1050"/>
                      <a:pt x="700" y="1050"/>
                    </a:cubicBezTo>
                    <a:lnTo>
                      <a:pt x="5612" y="1050"/>
                    </a:lnTo>
                    <a:cubicBezTo>
                      <a:pt x="6312" y="1050"/>
                      <a:pt x="6312" y="1"/>
                      <a:pt x="5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1" name="Google Shape;721;p49"/>
          <p:cNvSpPr txBox="1"/>
          <p:nvPr/>
        </p:nvSpPr>
        <p:spPr>
          <a:xfrm rot="-539950" flipH="1">
            <a:off x="7573861" y="771315"/>
            <a:ext cx="1683928" cy="43827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Computing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722" name="Google Shape;722;p49"/>
          <p:cNvGrpSpPr/>
          <p:nvPr/>
        </p:nvGrpSpPr>
        <p:grpSpPr>
          <a:xfrm rot="-430529">
            <a:off x="163430" y="3082920"/>
            <a:ext cx="1149821" cy="1149821"/>
            <a:chOff x="-1332859" y="1178876"/>
            <a:chExt cx="1149900" cy="1149900"/>
          </a:xfrm>
        </p:grpSpPr>
        <p:sp>
          <p:nvSpPr>
            <p:cNvPr id="723" name="Google Shape;723;p49"/>
            <p:cNvSpPr/>
            <p:nvPr/>
          </p:nvSpPr>
          <p:spPr>
            <a:xfrm>
              <a:off x="-1332859" y="1178876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9"/>
            <p:cNvSpPr/>
            <p:nvPr/>
          </p:nvSpPr>
          <p:spPr>
            <a:xfrm>
              <a:off x="-1069494" y="1466133"/>
              <a:ext cx="623187" cy="575380"/>
            </a:xfrm>
            <a:custGeom>
              <a:avLst/>
              <a:gdLst/>
              <a:ahLst/>
              <a:cxnLst/>
              <a:rect l="l" t="t" r="r" b="b"/>
              <a:pathLst>
                <a:path w="19423" h="17933" extrusionOk="0">
                  <a:moveTo>
                    <a:pt x="7198" y="1"/>
                  </a:moveTo>
                  <a:cubicBezTo>
                    <a:pt x="4964" y="1"/>
                    <a:pt x="2780" y="1694"/>
                    <a:pt x="2780" y="4384"/>
                  </a:cubicBezTo>
                  <a:cubicBezTo>
                    <a:pt x="2780" y="4786"/>
                    <a:pt x="2832" y="5188"/>
                    <a:pt x="2955" y="5573"/>
                  </a:cubicBezTo>
                  <a:cubicBezTo>
                    <a:pt x="0" y="7636"/>
                    <a:pt x="1451" y="12268"/>
                    <a:pt x="5070" y="12268"/>
                  </a:cubicBezTo>
                  <a:lnTo>
                    <a:pt x="5245" y="12268"/>
                  </a:lnTo>
                  <a:cubicBezTo>
                    <a:pt x="5245" y="12775"/>
                    <a:pt x="5315" y="13282"/>
                    <a:pt x="5472" y="13772"/>
                  </a:cubicBezTo>
                  <a:cubicBezTo>
                    <a:pt x="5542" y="13982"/>
                    <a:pt x="5752" y="14139"/>
                    <a:pt x="5979" y="14139"/>
                  </a:cubicBezTo>
                  <a:cubicBezTo>
                    <a:pt x="6031" y="14139"/>
                    <a:pt x="6084" y="14121"/>
                    <a:pt x="6136" y="14104"/>
                  </a:cubicBezTo>
                  <a:cubicBezTo>
                    <a:pt x="6399" y="14016"/>
                    <a:pt x="6556" y="13737"/>
                    <a:pt x="6468" y="13457"/>
                  </a:cubicBezTo>
                  <a:cubicBezTo>
                    <a:pt x="5603" y="10694"/>
                    <a:pt x="7780" y="8209"/>
                    <a:pt x="10312" y="8209"/>
                  </a:cubicBezTo>
                  <a:cubicBezTo>
                    <a:pt x="10951" y="8209"/>
                    <a:pt x="11613" y="8367"/>
                    <a:pt x="12255" y="8720"/>
                  </a:cubicBezTo>
                  <a:lnTo>
                    <a:pt x="11486" y="8860"/>
                  </a:lnTo>
                  <a:cubicBezTo>
                    <a:pt x="10845" y="8946"/>
                    <a:pt x="10925" y="9891"/>
                    <a:pt x="11556" y="9891"/>
                  </a:cubicBezTo>
                  <a:cubicBezTo>
                    <a:pt x="11561" y="9891"/>
                    <a:pt x="11567" y="9891"/>
                    <a:pt x="11573" y="9891"/>
                  </a:cubicBezTo>
                  <a:lnTo>
                    <a:pt x="11678" y="9891"/>
                  </a:lnTo>
                  <a:lnTo>
                    <a:pt x="13618" y="9559"/>
                  </a:lnTo>
                  <a:cubicBezTo>
                    <a:pt x="13915" y="9506"/>
                    <a:pt x="14108" y="9227"/>
                    <a:pt x="14055" y="8947"/>
                  </a:cubicBezTo>
                  <a:lnTo>
                    <a:pt x="13706" y="6989"/>
                  </a:lnTo>
                  <a:cubicBezTo>
                    <a:pt x="13653" y="6693"/>
                    <a:pt x="13428" y="6558"/>
                    <a:pt x="13200" y="6558"/>
                  </a:cubicBezTo>
                  <a:cubicBezTo>
                    <a:pt x="12905" y="6558"/>
                    <a:pt x="12605" y="6786"/>
                    <a:pt x="12674" y="7181"/>
                  </a:cubicBezTo>
                  <a:lnTo>
                    <a:pt x="12797" y="7811"/>
                  </a:lnTo>
                  <a:cubicBezTo>
                    <a:pt x="12006" y="7374"/>
                    <a:pt x="11164" y="7172"/>
                    <a:pt x="10341" y="7172"/>
                  </a:cubicBezTo>
                  <a:cubicBezTo>
                    <a:pt x="8034" y="7172"/>
                    <a:pt x="5870" y="8759"/>
                    <a:pt x="5367" y="11219"/>
                  </a:cubicBezTo>
                  <a:lnTo>
                    <a:pt x="5070" y="11219"/>
                  </a:lnTo>
                  <a:cubicBezTo>
                    <a:pt x="5056" y="11220"/>
                    <a:pt x="5042" y="11220"/>
                    <a:pt x="5028" y="11220"/>
                  </a:cubicBezTo>
                  <a:cubicBezTo>
                    <a:pt x="2558" y="11220"/>
                    <a:pt x="1445" y="8134"/>
                    <a:pt x="3374" y="6569"/>
                  </a:cubicBezTo>
                  <a:lnTo>
                    <a:pt x="3374" y="6569"/>
                  </a:lnTo>
                  <a:cubicBezTo>
                    <a:pt x="3567" y="6902"/>
                    <a:pt x="3794" y="7199"/>
                    <a:pt x="4056" y="7478"/>
                  </a:cubicBezTo>
                  <a:cubicBezTo>
                    <a:pt x="4174" y="7592"/>
                    <a:pt x="4303" y="7640"/>
                    <a:pt x="4427" y="7640"/>
                  </a:cubicBezTo>
                  <a:cubicBezTo>
                    <a:pt x="4838" y="7640"/>
                    <a:pt x="5184" y="7116"/>
                    <a:pt x="4808" y="6727"/>
                  </a:cubicBezTo>
                  <a:cubicBezTo>
                    <a:pt x="4493" y="6412"/>
                    <a:pt x="4231" y="6028"/>
                    <a:pt x="4073" y="5608"/>
                  </a:cubicBezTo>
                  <a:cubicBezTo>
                    <a:pt x="3916" y="5206"/>
                    <a:pt x="3829" y="4804"/>
                    <a:pt x="3829" y="4384"/>
                  </a:cubicBezTo>
                  <a:cubicBezTo>
                    <a:pt x="3829" y="2347"/>
                    <a:pt x="5485" y="1055"/>
                    <a:pt x="7181" y="1055"/>
                  </a:cubicBezTo>
                  <a:cubicBezTo>
                    <a:pt x="8133" y="1055"/>
                    <a:pt x="9098" y="1462"/>
                    <a:pt x="9790" y="2374"/>
                  </a:cubicBezTo>
                  <a:cubicBezTo>
                    <a:pt x="9720" y="2444"/>
                    <a:pt x="9633" y="2514"/>
                    <a:pt x="9563" y="2584"/>
                  </a:cubicBezTo>
                  <a:cubicBezTo>
                    <a:pt x="9172" y="2961"/>
                    <a:pt x="9529" y="3494"/>
                    <a:pt x="9946" y="3494"/>
                  </a:cubicBezTo>
                  <a:cubicBezTo>
                    <a:pt x="10069" y="3494"/>
                    <a:pt x="10198" y="3447"/>
                    <a:pt x="10314" y="3335"/>
                  </a:cubicBezTo>
                  <a:cubicBezTo>
                    <a:pt x="10454" y="3196"/>
                    <a:pt x="10629" y="3056"/>
                    <a:pt x="10804" y="2933"/>
                  </a:cubicBezTo>
                  <a:cubicBezTo>
                    <a:pt x="11315" y="2603"/>
                    <a:pt x="11868" y="2453"/>
                    <a:pt x="12408" y="2453"/>
                  </a:cubicBezTo>
                  <a:cubicBezTo>
                    <a:pt x="13953" y="2453"/>
                    <a:pt x="15384" y="3684"/>
                    <a:pt x="15384" y="5433"/>
                  </a:cubicBezTo>
                  <a:cubicBezTo>
                    <a:pt x="15384" y="5643"/>
                    <a:pt x="15366" y="5835"/>
                    <a:pt x="15331" y="6045"/>
                  </a:cubicBezTo>
                  <a:cubicBezTo>
                    <a:pt x="15267" y="6369"/>
                    <a:pt x="15517" y="6663"/>
                    <a:pt x="15846" y="6663"/>
                  </a:cubicBezTo>
                  <a:cubicBezTo>
                    <a:pt x="15872" y="6663"/>
                    <a:pt x="15899" y="6661"/>
                    <a:pt x="15926" y="6657"/>
                  </a:cubicBezTo>
                  <a:cubicBezTo>
                    <a:pt x="17167" y="6657"/>
                    <a:pt x="18198" y="7688"/>
                    <a:pt x="18198" y="8947"/>
                  </a:cubicBezTo>
                  <a:cubicBezTo>
                    <a:pt x="18198" y="10188"/>
                    <a:pt x="17167" y="11219"/>
                    <a:pt x="15926" y="11219"/>
                  </a:cubicBezTo>
                  <a:lnTo>
                    <a:pt x="15279" y="11219"/>
                  </a:lnTo>
                  <a:cubicBezTo>
                    <a:pt x="15244" y="11045"/>
                    <a:pt x="15209" y="10887"/>
                    <a:pt x="15157" y="10713"/>
                  </a:cubicBezTo>
                  <a:cubicBezTo>
                    <a:pt x="15075" y="10455"/>
                    <a:pt x="14876" y="10345"/>
                    <a:pt x="14674" y="10345"/>
                  </a:cubicBezTo>
                  <a:cubicBezTo>
                    <a:pt x="14356" y="10345"/>
                    <a:pt x="14032" y="10620"/>
                    <a:pt x="14160" y="11027"/>
                  </a:cubicBezTo>
                  <a:cubicBezTo>
                    <a:pt x="15026" y="13791"/>
                    <a:pt x="12849" y="16276"/>
                    <a:pt x="10317" y="16276"/>
                  </a:cubicBezTo>
                  <a:cubicBezTo>
                    <a:pt x="9677" y="16276"/>
                    <a:pt x="9015" y="16117"/>
                    <a:pt x="8374" y="15765"/>
                  </a:cubicBezTo>
                  <a:lnTo>
                    <a:pt x="9143" y="15625"/>
                  </a:lnTo>
                  <a:cubicBezTo>
                    <a:pt x="9787" y="15509"/>
                    <a:pt x="9667" y="14583"/>
                    <a:pt x="9063" y="14583"/>
                  </a:cubicBezTo>
                  <a:cubicBezTo>
                    <a:pt x="9027" y="14583"/>
                    <a:pt x="8990" y="14587"/>
                    <a:pt x="8951" y="14593"/>
                  </a:cubicBezTo>
                  <a:lnTo>
                    <a:pt x="7010" y="14943"/>
                  </a:lnTo>
                  <a:cubicBezTo>
                    <a:pt x="6713" y="14978"/>
                    <a:pt x="6521" y="15258"/>
                    <a:pt x="6573" y="15555"/>
                  </a:cubicBezTo>
                  <a:lnTo>
                    <a:pt x="6923" y="17495"/>
                  </a:lnTo>
                  <a:cubicBezTo>
                    <a:pt x="6958" y="17740"/>
                    <a:pt x="7168" y="17932"/>
                    <a:pt x="7430" y="17932"/>
                  </a:cubicBezTo>
                  <a:lnTo>
                    <a:pt x="7517" y="17932"/>
                  </a:lnTo>
                  <a:cubicBezTo>
                    <a:pt x="7815" y="17880"/>
                    <a:pt x="8007" y="17618"/>
                    <a:pt x="7954" y="17320"/>
                  </a:cubicBezTo>
                  <a:lnTo>
                    <a:pt x="7849" y="16691"/>
                  </a:lnTo>
                  <a:lnTo>
                    <a:pt x="7849" y="16691"/>
                  </a:lnTo>
                  <a:cubicBezTo>
                    <a:pt x="8646" y="17133"/>
                    <a:pt x="9485" y="17335"/>
                    <a:pt x="10303" y="17335"/>
                  </a:cubicBezTo>
                  <a:cubicBezTo>
                    <a:pt x="12949" y="17335"/>
                    <a:pt x="15371" y="15220"/>
                    <a:pt x="15384" y="12268"/>
                  </a:cubicBezTo>
                  <a:lnTo>
                    <a:pt x="15926" y="12268"/>
                  </a:lnTo>
                  <a:cubicBezTo>
                    <a:pt x="15948" y="12269"/>
                    <a:pt x="15970" y="12269"/>
                    <a:pt x="15992" y="12269"/>
                  </a:cubicBezTo>
                  <a:cubicBezTo>
                    <a:pt x="17712" y="12269"/>
                    <a:pt x="19162" y="10935"/>
                    <a:pt x="19300" y="9209"/>
                  </a:cubicBezTo>
                  <a:cubicBezTo>
                    <a:pt x="19422" y="7444"/>
                    <a:pt x="18163" y="5888"/>
                    <a:pt x="16433" y="5660"/>
                  </a:cubicBezTo>
                  <a:lnTo>
                    <a:pt x="16433" y="5433"/>
                  </a:lnTo>
                  <a:cubicBezTo>
                    <a:pt x="16419" y="3116"/>
                    <a:pt x="14512" y="1409"/>
                    <a:pt x="12395" y="1409"/>
                  </a:cubicBezTo>
                  <a:cubicBezTo>
                    <a:pt x="11828" y="1409"/>
                    <a:pt x="11246" y="1531"/>
                    <a:pt x="10681" y="1797"/>
                  </a:cubicBezTo>
                  <a:cubicBezTo>
                    <a:pt x="9771" y="556"/>
                    <a:pt x="8476" y="1"/>
                    <a:pt x="7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49"/>
          <p:cNvGrpSpPr/>
          <p:nvPr/>
        </p:nvGrpSpPr>
        <p:grpSpPr>
          <a:xfrm rot="552084">
            <a:off x="860136" y="3747902"/>
            <a:ext cx="1149862" cy="1149862"/>
            <a:chOff x="783766" y="1851351"/>
            <a:chExt cx="1149900" cy="1149900"/>
          </a:xfrm>
        </p:grpSpPr>
        <p:sp>
          <p:nvSpPr>
            <p:cNvPr id="726" name="Google Shape;726;p49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49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728" name="Google Shape;728;p49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9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9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9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C4534-9816-4429-9FC9-AD92165AF7FF}"/>
              </a:ext>
            </a:extLst>
          </p:cNvPr>
          <p:cNvSpPr txBox="1"/>
          <p:nvPr/>
        </p:nvSpPr>
        <p:spPr>
          <a:xfrm>
            <a:off x="1999239" y="2279132"/>
            <a:ext cx="5392746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hệ</a:t>
            </a:r>
            <a:r>
              <a:rPr lang="en-US" sz="1800" dirty="0"/>
              <a:t> </a:t>
            </a:r>
            <a:r>
              <a:rPr lang="en-US" sz="1800" dirty="0" err="1"/>
              <a:t>quản</a:t>
            </a:r>
            <a:r>
              <a:rPr lang="en-US" sz="1800" dirty="0"/>
              <a:t> </a:t>
            </a:r>
            <a:r>
              <a:rPr lang="en-US" sz="1800" dirty="0" err="1"/>
              <a:t>trị</a:t>
            </a:r>
            <a:r>
              <a:rPr lang="en-US" sz="1800" dirty="0"/>
              <a:t> </a:t>
            </a:r>
            <a:r>
              <a:rPr lang="en-US" sz="1800" dirty="0" err="1"/>
              <a:t>cơ</a:t>
            </a:r>
            <a:r>
              <a:rPr lang="en-US" sz="1800" dirty="0"/>
              <a:t> </a:t>
            </a:r>
            <a:r>
              <a:rPr lang="en-US" sz="1800" dirty="0" err="1"/>
              <a:t>sở</a:t>
            </a:r>
            <a:r>
              <a:rPr lang="en-US" sz="1800" dirty="0"/>
              <a:t> </a:t>
            </a:r>
            <a:r>
              <a:rPr lang="en-US" sz="1800" dirty="0" err="1"/>
              <a:t>dữ</a:t>
            </a:r>
            <a:r>
              <a:rPr lang="en-US" sz="1800" dirty="0"/>
              <a:t> </a:t>
            </a:r>
            <a:r>
              <a:rPr lang="en-US" sz="1800" dirty="0" err="1"/>
              <a:t>liệu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mô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khách-chủ</a:t>
            </a:r>
            <a:r>
              <a:rPr lang="en-US" sz="1800" dirty="0"/>
              <a:t>, </a:t>
            </a:r>
            <a:r>
              <a:rPr lang="en-US" sz="1800" dirty="0" err="1"/>
              <a:t>vì</a:t>
            </a:r>
            <a:r>
              <a:rPr lang="en-US" sz="1800" dirty="0"/>
              <a:t> </a:t>
            </a:r>
            <a:r>
              <a:rPr lang="en-US" sz="1800" dirty="0" err="1"/>
              <a:t>sao</a:t>
            </a:r>
            <a:r>
              <a:rPr lang="en-US" sz="1800" dirty="0"/>
              <a:t> </a:t>
            </a:r>
            <a:r>
              <a:rPr lang="en-US" sz="1800" dirty="0" err="1"/>
              <a:t>kiến</a:t>
            </a:r>
            <a:r>
              <a:rPr lang="en-US" sz="1800" dirty="0"/>
              <a:t> </a:t>
            </a:r>
            <a:r>
              <a:rPr lang="en-US" sz="1800" dirty="0" err="1"/>
              <a:t>trúc</a:t>
            </a:r>
            <a:r>
              <a:rPr lang="en-US" sz="1800" dirty="0"/>
              <a:t> 3 </a:t>
            </a:r>
            <a:r>
              <a:rPr lang="en-US" sz="1800" dirty="0" err="1"/>
              <a:t>tầng</a:t>
            </a:r>
            <a:r>
              <a:rPr lang="en-US" sz="1800" dirty="0"/>
              <a:t> </a:t>
            </a:r>
            <a:r>
              <a:rPr lang="en-US" sz="1800" dirty="0" err="1"/>
              <a:t>thường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để</a:t>
            </a:r>
            <a:r>
              <a:rPr lang="en-US" sz="1800" dirty="0"/>
              <a:t> </a:t>
            </a:r>
            <a:r>
              <a:rPr lang="en-US" sz="1800" dirty="0" err="1"/>
              <a:t>tách</a:t>
            </a:r>
            <a:r>
              <a:rPr lang="en-US" sz="1800" dirty="0"/>
              <a:t> </a:t>
            </a:r>
            <a:r>
              <a:rPr lang="en-US" sz="1800" dirty="0" err="1"/>
              <a:t>biệt</a:t>
            </a:r>
            <a:r>
              <a:rPr lang="en-US" sz="1800" dirty="0"/>
              <a:t> </a:t>
            </a:r>
            <a:r>
              <a:rPr lang="en-US" sz="1800" dirty="0" err="1"/>
              <a:t>giao</a:t>
            </a:r>
            <a:r>
              <a:rPr lang="en-US" sz="1800" dirty="0"/>
              <a:t> </a:t>
            </a:r>
            <a:r>
              <a:rPr lang="en-US" sz="1800" dirty="0" err="1"/>
              <a:t>diện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dùng</a:t>
            </a:r>
            <a:r>
              <a:rPr lang="en-US" sz="1800" dirty="0"/>
              <a:t>, </a:t>
            </a:r>
            <a:r>
              <a:rPr lang="en-US" sz="1800" dirty="0" err="1"/>
              <a:t>xử</a:t>
            </a:r>
            <a:r>
              <a:rPr lang="en-US" sz="1800" dirty="0"/>
              <a:t> </a:t>
            </a:r>
            <a:r>
              <a:rPr lang="en-US" sz="1800" dirty="0" err="1"/>
              <a:t>lý</a:t>
            </a:r>
            <a:r>
              <a:rPr lang="en-US" sz="1800" dirty="0"/>
              <a:t> </a:t>
            </a:r>
            <a:r>
              <a:rPr lang="en-US" sz="1800" dirty="0" err="1"/>
              <a:t>nghiệp</a:t>
            </a:r>
            <a:r>
              <a:rPr lang="en-US" sz="1800" dirty="0"/>
              <a:t> </a:t>
            </a:r>
            <a:r>
              <a:rPr lang="en-US" sz="1800" dirty="0" err="1"/>
              <a:t>vụ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lưu</a:t>
            </a:r>
            <a:r>
              <a:rPr lang="en-US" sz="1800" dirty="0"/>
              <a:t> </a:t>
            </a:r>
            <a:r>
              <a:rPr lang="en-US" sz="1800" dirty="0" err="1"/>
              <a:t>trữ</a:t>
            </a:r>
            <a:r>
              <a:rPr lang="en-US" sz="1800" dirty="0"/>
              <a:t> </a:t>
            </a:r>
            <a:r>
              <a:rPr lang="en-US" sz="1800" dirty="0" err="1"/>
              <a:t>dữ</a:t>
            </a:r>
            <a:r>
              <a:rPr lang="en-US" sz="1800" dirty="0"/>
              <a:t> </a:t>
            </a:r>
            <a:r>
              <a:rPr lang="en-US" sz="1800" dirty="0" err="1"/>
              <a:t>liệu</a:t>
            </a:r>
            <a:r>
              <a:rPr lang="en-US" sz="1800" dirty="0"/>
              <a:t>?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xmlns="" id="{946A332C-A3A4-4E40-AF2B-BD815566F7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49602" y="838358"/>
            <a:ext cx="1374706" cy="14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57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2AB507-9E0A-4C53-8446-0B5D81CA6BDA}"/>
              </a:ext>
            </a:extLst>
          </p:cNvPr>
          <p:cNvSpPr txBox="1"/>
          <p:nvPr/>
        </p:nvSpPr>
        <p:spPr>
          <a:xfrm>
            <a:off x="1031875" y="305171"/>
            <a:ext cx="7080250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1800" dirty="0" err="1"/>
              <a:t>Kiến</a:t>
            </a:r>
            <a:r>
              <a:rPr lang="vi-VN" sz="1800" dirty="0"/>
              <a:t> </a:t>
            </a:r>
            <a:r>
              <a:rPr lang="vi-VN" sz="1800" dirty="0" err="1"/>
              <a:t>trúc</a:t>
            </a:r>
            <a:r>
              <a:rPr lang="vi-VN" sz="1800" dirty="0"/>
              <a:t> 3 </a:t>
            </a:r>
            <a:r>
              <a:rPr lang="vi-VN" sz="1800" dirty="0" err="1"/>
              <a:t>tầng</a:t>
            </a:r>
            <a:r>
              <a:rPr lang="vi-VN" sz="1800" dirty="0"/>
              <a:t> </a:t>
            </a:r>
            <a:r>
              <a:rPr lang="vi-VN" sz="1800" dirty="0" err="1"/>
              <a:t>giúp</a:t>
            </a:r>
            <a:r>
              <a:rPr lang="vi-VN" sz="1800" dirty="0"/>
              <a:t> </a:t>
            </a:r>
            <a:r>
              <a:rPr lang="vi-VN" sz="1800" dirty="0" err="1"/>
              <a:t>tách</a:t>
            </a:r>
            <a:r>
              <a:rPr lang="vi-VN" sz="1800" dirty="0"/>
              <a:t> </a:t>
            </a:r>
            <a:r>
              <a:rPr lang="vi-VN" sz="1800" dirty="0" err="1"/>
              <a:t>biệt</a:t>
            </a:r>
            <a:r>
              <a:rPr lang="vi-VN" sz="1800" dirty="0"/>
              <a:t> </a:t>
            </a:r>
            <a:r>
              <a:rPr lang="vi-VN" sz="1800" dirty="0" err="1"/>
              <a:t>các</a:t>
            </a:r>
            <a:r>
              <a:rPr lang="vi-VN" sz="1800" dirty="0"/>
              <a:t> </a:t>
            </a:r>
            <a:r>
              <a:rPr lang="vi-VN" sz="1800" dirty="0" err="1"/>
              <a:t>chức</a:t>
            </a:r>
            <a:r>
              <a:rPr lang="vi-VN" sz="1800" dirty="0"/>
              <a:t> năng </a:t>
            </a:r>
            <a:r>
              <a:rPr lang="vi-VN" sz="1800" dirty="0" err="1"/>
              <a:t>khác</a:t>
            </a:r>
            <a:r>
              <a:rPr lang="vi-VN" sz="1800" dirty="0"/>
              <a:t> nhau </a:t>
            </a:r>
            <a:r>
              <a:rPr lang="vi-VN" sz="1800" dirty="0" err="1"/>
              <a:t>của</a:t>
            </a:r>
            <a:r>
              <a:rPr lang="vi-VN" sz="1800" dirty="0"/>
              <a:t> </a:t>
            </a:r>
            <a:r>
              <a:rPr lang="vi-VN" sz="1800" dirty="0" err="1"/>
              <a:t>hệ</a:t>
            </a:r>
            <a:r>
              <a:rPr lang="vi-VN" sz="1800" dirty="0"/>
              <a:t> </a:t>
            </a:r>
            <a:r>
              <a:rPr lang="vi-VN" sz="1800" dirty="0" err="1"/>
              <a:t>thống</a:t>
            </a:r>
            <a:r>
              <a:rPr lang="vi-VN" sz="1800" dirty="0"/>
              <a:t>, </a:t>
            </a:r>
            <a:r>
              <a:rPr lang="vi-VN" sz="1800" dirty="0" err="1"/>
              <a:t>đồng</a:t>
            </a:r>
            <a:r>
              <a:rPr lang="vi-VN" sz="1800" dirty="0"/>
              <a:t> </a:t>
            </a:r>
            <a:r>
              <a:rPr lang="vi-VN" sz="1800" dirty="0" err="1"/>
              <a:t>thời</a:t>
            </a:r>
            <a:r>
              <a:rPr lang="vi-VN" sz="1800" dirty="0"/>
              <a:t> cho </a:t>
            </a:r>
            <a:r>
              <a:rPr lang="vi-VN" sz="1800" dirty="0" err="1"/>
              <a:t>phép</a:t>
            </a:r>
            <a:r>
              <a:rPr lang="vi-VN" sz="1800" dirty="0"/>
              <a:t> </a:t>
            </a:r>
            <a:r>
              <a:rPr lang="vi-VN" sz="1800" dirty="0" err="1"/>
              <a:t>sử</a:t>
            </a:r>
            <a:r>
              <a:rPr lang="vi-VN" sz="1800" dirty="0"/>
              <a:t> </a:t>
            </a:r>
            <a:r>
              <a:rPr lang="vi-VN" sz="1800" dirty="0" err="1"/>
              <a:t>dụng</a:t>
            </a:r>
            <a:r>
              <a:rPr lang="vi-VN" sz="1800" dirty="0"/>
              <a:t> </a:t>
            </a:r>
            <a:r>
              <a:rPr lang="vi-VN" sz="1800" dirty="0" err="1"/>
              <a:t>các</a:t>
            </a:r>
            <a:r>
              <a:rPr lang="vi-VN" sz="1800" dirty="0"/>
              <a:t> </a:t>
            </a:r>
            <a:r>
              <a:rPr lang="vi-VN" sz="1800" dirty="0" err="1"/>
              <a:t>tài</a:t>
            </a:r>
            <a:r>
              <a:rPr lang="vi-VN" sz="1800" dirty="0"/>
              <a:t> nguyên </a:t>
            </a:r>
            <a:r>
              <a:rPr lang="vi-VN" sz="1800" dirty="0" err="1"/>
              <a:t>độc</a:t>
            </a:r>
            <a:r>
              <a:rPr lang="vi-VN" sz="1800" dirty="0"/>
              <a:t> </a:t>
            </a:r>
            <a:r>
              <a:rPr lang="vi-VN" sz="1800" dirty="0" err="1"/>
              <a:t>lập</a:t>
            </a:r>
            <a:r>
              <a:rPr lang="vi-VN" sz="1800" dirty="0"/>
              <a:t> nhau.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8E2FA30-BFAE-4BF6-AA5D-B96B6D44A2D0}"/>
              </a:ext>
            </a:extLst>
          </p:cNvPr>
          <p:cNvSpPr/>
          <p:nvPr/>
        </p:nvSpPr>
        <p:spPr>
          <a:xfrm>
            <a:off x="93134" y="1576916"/>
            <a:ext cx="2573866" cy="156633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 dirty="0" err="1">
                <a:solidFill>
                  <a:schemeClr val="accent1"/>
                </a:solidFill>
              </a:rPr>
              <a:t>Tầng</a:t>
            </a:r>
            <a:r>
              <a:rPr lang="vi-VN" sz="1800" b="1" dirty="0">
                <a:solidFill>
                  <a:schemeClr val="accent1"/>
                </a:solidFill>
              </a:rPr>
              <a:t> 1: </a:t>
            </a:r>
            <a:r>
              <a:rPr lang="vi-VN" sz="1800" dirty="0" err="1">
                <a:solidFill>
                  <a:schemeClr val="accent1"/>
                </a:solidFill>
              </a:rPr>
              <a:t>Xử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lý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hiển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thị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dữ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liệu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và</a:t>
            </a:r>
            <a:r>
              <a:rPr lang="vi-VN" sz="1800" dirty="0">
                <a:solidFill>
                  <a:schemeClr val="accent1"/>
                </a:solidFill>
              </a:rPr>
              <a:t> tương </a:t>
            </a:r>
            <a:r>
              <a:rPr lang="vi-VN" sz="1800" dirty="0" err="1">
                <a:solidFill>
                  <a:schemeClr val="accent1"/>
                </a:solidFill>
              </a:rPr>
              <a:t>tác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với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người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dùng</a:t>
            </a:r>
            <a:endParaRPr lang="vi-VN" sz="1800" dirty="0">
              <a:solidFill>
                <a:schemeClr val="accent1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D828EA36-E8FC-4415-BF04-B6A25919173B}"/>
              </a:ext>
            </a:extLst>
          </p:cNvPr>
          <p:cNvSpPr/>
          <p:nvPr/>
        </p:nvSpPr>
        <p:spPr>
          <a:xfrm>
            <a:off x="2722033" y="2173816"/>
            <a:ext cx="524934" cy="3725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BA74ECE-45C3-430B-9661-EB88383A297A}"/>
              </a:ext>
            </a:extLst>
          </p:cNvPr>
          <p:cNvSpPr/>
          <p:nvPr/>
        </p:nvSpPr>
        <p:spPr>
          <a:xfrm>
            <a:off x="3302000" y="1576916"/>
            <a:ext cx="2573866" cy="156633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 dirty="0" err="1">
                <a:solidFill>
                  <a:schemeClr val="accent1"/>
                </a:solidFill>
              </a:rPr>
              <a:t>Tầng</a:t>
            </a:r>
            <a:r>
              <a:rPr lang="vi-VN" sz="1800" b="1" dirty="0">
                <a:solidFill>
                  <a:schemeClr val="accent1"/>
                </a:solidFill>
              </a:rPr>
              <a:t> 2: </a:t>
            </a:r>
            <a:r>
              <a:rPr lang="vi-VN" sz="1800" dirty="0" err="1">
                <a:solidFill>
                  <a:schemeClr val="accent1"/>
                </a:solidFill>
              </a:rPr>
              <a:t>Xử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lý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nghiệp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vụ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và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dữ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liệu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B9716AAB-9F3D-4C27-B826-00509F5B6CC4}"/>
              </a:ext>
            </a:extLst>
          </p:cNvPr>
          <p:cNvSpPr/>
          <p:nvPr/>
        </p:nvSpPr>
        <p:spPr>
          <a:xfrm>
            <a:off x="5909731" y="2173816"/>
            <a:ext cx="524934" cy="3725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90E517F-DEB8-4DCA-AC45-7EF5E3CAA942}"/>
              </a:ext>
            </a:extLst>
          </p:cNvPr>
          <p:cNvSpPr/>
          <p:nvPr/>
        </p:nvSpPr>
        <p:spPr>
          <a:xfrm>
            <a:off x="6468531" y="1576916"/>
            <a:ext cx="2573866" cy="156633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 dirty="0" err="1">
                <a:solidFill>
                  <a:schemeClr val="accent1"/>
                </a:solidFill>
              </a:rPr>
              <a:t>Tầng</a:t>
            </a:r>
            <a:r>
              <a:rPr lang="vi-VN" sz="1800" b="1" dirty="0">
                <a:solidFill>
                  <a:schemeClr val="accent1"/>
                </a:solidFill>
              </a:rPr>
              <a:t> 3: </a:t>
            </a:r>
            <a:r>
              <a:rPr lang="vi-VN" sz="1800" dirty="0">
                <a:solidFill>
                  <a:schemeClr val="accent1"/>
                </a:solidFill>
              </a:rPr>
              <a:t>Lưu </a:t>
            </a:r>
            <a:r>
              <a:rPr lang="vi-VN" sz="1800" dirty="0" err="1">
                <a:solidFill>
                  <a:schemeClr val="accent1"/>
                </a:solidFill>
              </a:rPr>
              <a:t>trữ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và</a:t>
            </a:r>
            <a:r>
              <a:rPr lang="vi-VN" sz="1800" dirty="0">
                <a:solidFill>
                  <a:schemeClr val="accent1"/>
                </a:solidFill>
              </a:rPr>
              <a:t> truy </a:t>
            </a:r>
            <a:r>
              <a:rPr lang="vi-VN" sz="1800" dirty="0" err="1">
                <a:solidFill>
                  <a:schemeClr val="accent1"/>
                </a:solidFill>
              </a:rPr>
              <a:t>xuất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dữ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liệu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54D1C69D-9247-4E25-BA62-D9B4674B008D}"/>
              </a:ext>
            </a:extLst>
          </p:cNvPr>
          <p:cNvSpPr/>
          <p:nvPr/>
        </p:nvSpPr>
        <p:spPr>
          <a:xfrm>
            <a:off x="1989667" y="4020172"/>
            <a:ext cx="677333" cy="4064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226DE3F-0E4A-40AB-BC1C-643C35818D55}"/>
              </a:ext>
            </a:extLst>
          </p:cNvPr>
          <p:cNvSpPr txBox="1"/>
          <p:nvPr/>
        </p:nvSpPr>
        <p:spPr>
          <a:xfrm>
            <a:off x="2722033" y="3496095"/>
            <a:ext cx="4988983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err="1"/>
              <a:t>Giúp</a:t>
            </a:r>
            <a:r>
              <a:rPr lang="vi-VN" sz="1800" dirty="0"/>
              <a:t> </a:t>
            </a:r>
            <a:r>
              <a:rPr lang="vi-VN" sz="1800" dirty="0" err="1"/>
              <a:t>giảm</a:t>
            </a:r>
            <a:r>
              <a:rPr lang="vi-VN" sz="1800" dirty="0"/>
              <a:t> </a:t>
            </a:r>
            <a:r>
              <a:rPr lang="vi-VN" sz="1800" dirty="0" err="1"/>
              <a:t>tải</a:t>
            </a:r>
            <a:r>
              <a:rPr lang="vi-VN" sz="1800" dirty="0"/>
              <a:t> cho </a:t>
            </a:r>
            <a:r>
              <a:rPr lang="vi-VN" sz="1800" dirty="0" err="1"/>
              <a:t>máy</a:t>
            </a:r>
            <a:r>
              <a:rPr lang="vi-VN" sz="1800" dirty="0"/>
              <a:t> </a:t>
            </a:r>
            <a:r>
              <a:rPr lang="vi-VN" sz="1800" dirty="0" err="1"/>
              <a:t>chủ</a:t>
            </a:r>
            <a:r>
              <a:rPr lang="vi-VN" sz="1800" dirty="0"/>
              <a:t> CSDL </a:t>
            </a:r>
            <a:r>
              <a:rPr lang="vi-VN" sz="1800" dirty="0" err="1"/>
              <a:t>và</a:t>
            </a:r>
            <a:r>
              <a:rPr lang="vi-VN" sz="1800" dirty="0"/>
              <a:t> </a:t>
            </a:r>
            <a:r>
              <a:rPr lang="vi-VN" sz="1800" dirty="0" err="1"/>
              <a:t>cải</a:t>
            </a:r>
            <a:r>
              <a:rPr lang="vi-VN" sz="1800" dirty="0"/>
              <a:t> </a:t>
            </a:r>
            <a:r>
              <a:rPr lang="vi-VN" sz="1800" dirty="0" err="1"/>
              <a:t>thiện</a:t>
            </a:r>
            <a:r>
              <a:rPr lang="vi-VN" sz="1800" dirty="0"/>
              <a:t> </a:t>
            </a:r>
            <a:r>
              <a:rPr lang="vi-VN" sz="1800" dirty="0" err="1"/>
              <a:t>hiệu</a:t>
            </a:r>
            <a:r>
              <a:rPr lang="vi-VN" sz="1800" dirty="0"/>
              <a:t> </a:t>
            </a:r>
            <a:r>
              <a:rPr lang="vi-VN" sz="1800" dirty="0" err="1"/>
              <a:t>suất</a:t>
            </a:r>
            <a:r>
              <a:rPr lang="vi-VN" sz="1800" dirty="0"/>
              <a:t> </a:t>
            </a:r>
            <a:r>
              <a:rPr lang="vi-VN" sz="1800" dirty="0" err="1"/>
              <a:t>của</a:t>
            </a:r>
            <a:r>
              <a:rPr lang="vi-VN" sz="1800" dirty="0"/>
              <a:t> </a:t>
            </a:r>
            <a:r>
              <a:rPr lang="vi-VN" sz="1800" dirty="0" err="1"/>
              <a:t>hệ</a:t>
            </a:r>
            <a:r>
              <a:rPr lang="vi-VN" sz="1800" dirty="0"/>
              <a:t> </a:t>
            </a:r>
            <a:r>
              <a:rPr lang="vi-VN" sz="1800" dirty="0" err="1"/>
              <a:t>thống</a:t>
            </a:r>
            <a:r>
              <a:rPr lang="vi-VN" sz="1800" dirty="0"/>
              <a:t> khi </a:t>
            </a:r>
            <a:r>
              <a:rPr lang="vi-VN" sz="1800" dirty="0" err="1"/>
              <a:t>có</a:t>
            </a:r>
            <a:r>
              <a:rPr lang="vi-VN" sz="1800" dirty="0"/>
              <a:t> </a:t>
            </a:r>
            <a:r>
              <a:rPr lang="vi-VN" sz="1800" dirty="0" err="1"/>
              <a:t>nhiều</a:t>
            </a:r>
            <a:r>
              <a:rPr lang="vi-VN" sz="1800" dirty="0"/>
              <a:t> yêu </a:t>
            </a:r>
            <a:r>
              <a:rPr lang="vi-VN" sz="1800" dirty="0" err="1"/>
              <a:t>cầu</a:t>
            </a:r>
            <a:r>
              <a:rPr lang="vi-VN" sz="1800" dirty="0"/>
              <a:t> </a:t>
            </a:r>
            <a:r>
              <a:rPr lang="vi-VN" sz="1800" dirty="0" err="1"/>
              <a:t>từ</a:t>
            </a:r>
            <a:r>
              <a:rPr lang="vi-VN" sz="1800" dirty="0"/>
              <a:t> </a:t>
            </a:r>
            <a:r>
              <a:rPr lang="vi-VN" sz="1800" dirty="0" err="1"/>
              <a:t>các</a:t>
            </a:r>
            <a:r>
              <a:rPr lang="vi-VN" sz="1800" dirty="0"/>
              <a:t> </a:t>
            </a:r>
            <a:r>
              <a:rPr lang="vi-VN" sz="1800" dirty="0" err="1"/>
              <a:t>máy</a:t>
            </a:r>
            <a:r>
              <a:rPr lang="vi-VN" sz="1800" dirty="0"/>
              <a:t> </a:t>
            </a:r>
            <a:r>
              <a:rPr lang="vi-VN" sz="1800" dirty="0" err="1"/>
              <a:t>khách</a:t>
            </a:r>
            <a:r>
              <a:rPr lang="vi-VN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87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4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8" name="Google Shape;428;p38"/>
          <p:cNvCxnSpPr/>
          <p:nvPr/>
        </p:nvCxnSpPr>
        <p:spPr>
          <a:xfrm>
            <a:off x="1392300" y="1033750"/>
            <a:ext cx="635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9" name="Google Shape;429;p38"/>
          <p:cNvGrpSpPr/>
          <p:nvPr/>
        </p:nvGrpSpPr>
        <p:grpSpPr>
          <a:xfrm rot="-335383">
            <a:off x="-120704" y="270403"/>
            <a:ext cx="1149848" cy="1149848"/>
            <a:chOff x="6755990" y="1374375"/>
            <a:chExt cx="1149900" cy="1149900"/>
          </a:xfrm>
        </p:grpSpPr>
        <p:sp>
          <p:nvSpPr>
            <p:cNvPr id="430" name="Google Shape;430;p38"/>
            <p:cNvSpPr/>
            <p:nvPr/>
          </p:nvSpPr>
          <p:spPr>
            <a:xfrm>
              <a:off x="6755990" y="1374375"/>
              <a:ext cx="1149900" cy="114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7020275" y="1661900"/>
              <a:ext cx="621322" cy="574842"/>
            </a:xfrm>
            <a:custGeom>
              <a:avLst/>
              <a:gdLst/>
              <a:ahLst/>
              <a:cxnLst/>
              <a:rect l="l" t="t" r="r" b="b"/>
              <a:pathLst>
                <a:path w="19383" h="17933" extrusionOk="0">
                  <a:moveTo>
                    <a:pt x="7201" y="1056"/>
                  </a:moveTo>
                  <a:cubicBezTo>
                    <a:pt x="8155" y="1056"/>
                    <a:pt x="9123" y="1463"/>
                    <a:pt x="9820" y="2374"/>
                  </a:cubicBezTo>
                  <a:cubicBezTo>
                    <a:pt x="9733" y="2444"/>
                    <a:pt x="9645" y="2514"/>
                    <a:pt x="9575" y="2601"/>
                  </a:cubicBezTo>
                  <a:cubicBezTo>
                    <a:pt x="9199" y="2977"/>
                    <a:pt x="9545" y="3497"/>
                    <a:pt x="9947" y="3497"/>
                  </a:cubicBezTo>
                  <a:cubicBezTo>
                    <a:pt x="10069" y="3497"/>
                    <a:pt x="10196" y="3449"/>
                    <a:pt x="10309" y="3335"/>
                  </a:cubicBezTo>
                  <a:cubicBezTo>
                    <a:pt x="10467" y="3195"/>
                    <a:pt x="10624" y="3056"/>
                    <a:pt x="10816" y="2951"/>
                  </a:cubicBezTo>
                  <a:cubicBezTo>
                    <a:pt x="11329" y="2615"/>
                    <a:pt x="11885" y="2463"/>
                    <a:pt x="12426" y="2463"/>
                  </a:cubicBezTo>
                  <a:cubicBezTo>
                    <a:pt x="13969" y="2463"/>
                    <a:pt x="15396" y="3699"/>
                    <a:pt x="15396" y="5433"/>
                  </a:cubicBezTo>
                  <a:cubicBezTo>
                    <a:pt x="15396" y="5643"/>
                    <a:pt x="15379" y="5835"/>
                    <a:pt x="15344" y="6045"/>
                  </a:cubicBezTo>
                  <a:cubicBezTo>
                    <a:pt x="15278" y="6377"/>
                    <a:pt x="15542" y="6677"/>
                    <a:pt x="15868" y="6677"/>
                  </a:cubicBezTo>
                  <a:cubicBezTo>
                    <a:pt x="15885" y="6677"/>
                    <a:pt x="15903" y="6676"/>
                    <a:pt x="15921" y="6674"/>
                  </a:cubicBezTo>
                  <a:cubicBezTo>
                    <a:pt x="17180" y="6674"/>
                    <a:pt x="18211" y="7688"/>
                    <a:pt x="18211" y="8947"/>
                  </a:cubicBezTo>
                  <a:cubicBezTo>
                    <a:pt x="18211" y="10205"/>
                    <a:pt x="17180" y="11219"/>
                    <a:pt x="15921" y="11219"/>
                  </a:cubicBezTo>
                  <a:lnTo>
                    <a:pt x="5082" y="11219"/>
                  </a:lnTo>
                  <a:cubicBezTo>
                    <a:pt x="2618" y="11219"/>
                    <a:pt x="1499" y="8160"/>
                    <a:pt x="3387" y="6587"/>
                  </a:cubicBezTo>
                  <a:lnTo>
                    <a:pt x="3387" y="6587"/>
                  </a:lnTo>
                  <a:cubicBezTo>
                    <a:pt x="3579" y="6919"/>
                    <a:pt x="3806" y="7216"/>
                    <a:pt x="4086" y="7478"/>
                  </a:cubicBezTo>
                  <a:cubicBezTo>
                    <a:pt x="4201" y="7597"/>
                    <a:pt x="4329" y="7647"/>
                    <a:pt x="4452" y="7647"/>
                  </a:cubicBezTo>
                  <a:cubicBezTo>
                    <a:pt x="4853" y="7647"/>
                    <a:pt x="5195" y="7119"/>
                    <a:pt x="4820" y="6744"/>
                  </a:cubicBezTo>
                  <a:cubicBezTo>
                    <a:pt x="4506" y="6412"/>
                    <a:pt x="4261" y="6045"/>
                    <a:pt x="4086" y="5625"/>
                  </a:cubicBezTo>
                  <a:cubicBezTo>
                    <a:pt x="3929" y="5223"/>
                    <a:pt x="3841" y="4804"/>
                    <a:pt x="3841" y="4402"/>
                  </a:cubicBezTo>
                  <a:cubicBezTo>
                    <a:pt x="3841" y="2352"/>
                    <a:pt x="5499" y="1056"/>
                    <a:pt x="7201" y="1056"/>
                  </a:cubicBezTo>
                  <a:close/>
                  <a:moveTo>
                    <a:pt x="10331" y="14785"/>
                  </a:moveTo>
                  <a:cubicBezTo>
                    <a:pt x="10598" y="14785"/>
                    <a:pt x="10851" y="14992"/>
                    <a:pt x="10851" y="15310"/>
                  </a:cubicBezTo>
                  <a:cubicBezTo>
                    <a:pt x="10851" y="15607"/>
                    <a:pt x="10624" y="15834"/>
                    <a:pt x="10327" y="15834"/>
                  </a:cubicBezTo>
                  <a:cubicBezTo>
                    <a:pt x="9855" y="15834"/>
                    <a:pt x="9628" y="15275"/>
                    <a:pt x="9960" y="14943"/>
                  </a:cubicBezTo>
                  <a:cubicBezTo>
                    <a:pt x="10068" y="14834"/>
                    <a:pt x="10201" y="14785"/>
                    <a:pt x="10331" y="14785"/>
                  </a:cubicBezTo>
                  <a:close/>
                  <a:moveTo>
                    <a:pt x="5428" y="15834"/>
                  </a:moveTo>
                  <a:cubicBezTo>
                    <a:pt x="5695" y="15834"/>
                    <a:pt x="5957" y="16041"/>
                    <a:pt x="5957" y="16359"/>
                  </a:cubicBezTo>
                  <a:cubicBezTo>
                    <a:pt x="5957" y="16656"/>
                    <a:pt x="5712" y="16883"/>
                    <a:pt x="5432" y="16883"/>
                  </a:cubicBezTo>
                  <a:cubicBezTo>
                    <a:pt x="4960" y="16883"/>
                    <a:pt x="4733" y="16324"/>
                    <a:pt x="5065" y="15992"/>
                  </a:cubicBezTo>
                  <a:cubicBezTo>
                    <a:pt x="5168" y="15883"/>
                    <a:pt x="5299" y="15834"/>
                    <a:pt x="5428" y="15834"/>
                  </a:cubicBezTo>
                  <a:close/>
                  <a:moveTo>
                    <a:pt x="15226" y="15834"/>
                  </a:moveTo>
                  <a:cubicBezTo>
                    <a:pt x="15493" y="15834"/>
                    <a:pt x="15746" y="16041"/>
                    <a:pt x="15746" y="16359"/>
                  </a:cubicBezTo>
                  <a:cubicBezTo>
                    <a:pt x="15746" y="16656"/>
                    <a:pt x="15519" y="16883"/>
                    <a:pt x="15222" y="16883"/>
                  </a:cubicBezTo>
                  <a:cubicBezTo>
                    <a:pt x="14767" y="16883"/>
                    <a:pt x="14522" y="16324"/>
                    <a:pt x="14855" y="15992"/>
                  </a:cubicBezTo>
                  <a:cubicBezTo>
                    <a:pt x="14963" y="15883"/>
                    <a:pt x="15096" y="15834"/>
                    <a:pt x="15226" y="15834"/>
                  </a:cubicBezTo>
                  <a:close/>
                  <a:moveTo>
                    <a:pt x="7206" y="1"/>
                  </a:moveTo>
                  <a:cubicBezTo>
                    <a:pt x="4969" y="1"/>
                    <a:pt x="2781" y="1694"/>
                    <a:pt x="2792" y="4384"/>
                  </a:cubicBezTo>
                  <a:cubicBezTo>
                    <a:pt x="2792" y="4786"/>
                    <a:pt x="2845" y="5188"/>
                    <a:pt x="2950" y="5590"/>
                  </a:cubicBezTo>
                  <a:cubicBezTo>
                    <a:pt x="1" y="7632"/>
                    <a:pt x="1458" y="12268"/>
                    <a:pt x="5062" y="12268"/>
                  </a:cubicBezTo>
                  <a:cubicBezTo>
                    <a:pt x="5069" y="12268"/>
                    <a:pt x="5076" y="12268"/>
                    <a:pt x="5082" y="12268"/>
                  </a:cubicBezTo>
                  <a:lnTo>
                    <a:pt x="5957" y="12268"/>
                  </a:lnTo>
                  <a:lnTo>
                    <a:pt x="5957" y="12915"/>
                  </a:lnTo>
                  <a:lnTo>
                    <a:pt x="5135" y="13474"/>
                  </a:lnTo>
                  <a:cubicBezTo>
                    <a:pt x="4995" y="13562"/>
                    <a:pt x="4908" y="13719"/>
                    <a:pt x="4908" y="13911"/>
                  </a:cubicBezTo>
                  <a:lnTo>
                    <a:pt x="4908" y="14873"/>
                  </a:lnTo>
                  <a:cubicBezTo>
                    <a:pt x="3229" y="15467"/>
                    <a:pt x="3649" y="17932"/>
                    <a:pt x="5415" y="17932"/>
                  </a:cubicBezTo>
                  <a:cubicBezTo>
                    <a:pt x="7198" y="17932"/>
                    <a:pt x="7617" y="15467"/>
                    <a:pt x="5939" y="14873"/>
                  </a:cubicBezTo>
                  <a:lnTo>
                    <a:pt x="5939" y="14191"/>
                  </a:lnTo>
                  <a:lnTo>
                    <a:pt x="6761" y="13649"/>
                  </a:lnTo>
                  <a:cubicBezTo>
                    <a:pt x="6918" y="13544"/>
                    <a:pt x="7005" y="13387"/>
                    <a:pt x="7005" y="13212"/>
                  </a:cubicBezTo>
                  <a:lnTo>
                    <a:pt x="7005" y="12251"/>
                  </a:lnTo>
                  <a:lnTo>
                    <a:pt x="9802" y="12251"/>
                  </a:lnTo>
                  <a:lnTo>
                    <a:pt x="9802" y="13824"/>
                  </a:lnTo>
                  <a:cubicBezTo>
                    <a:pt x="8124" y="14401"/>
                    <a:pt x="8544" y="16883"/>
                    <a:pt x="10309" y="16883"/>
                  </a:cubicBezTo>
                  <a:cubicBezTo>
                    <a:pt x="12093" y="16883"/>
                    <a:pt x="12512" y="14401"/>
                    <a:pt x="10851" y="13824"/>
                  </a:cubicBezTo>
                  <a:lnTo>
                    <a:pt x="10851" y="12251"/>
                  </a:lnTo>
                  <a:lnTo>
                    <a:pt x="13648" y="12251"/>
                  </a:lnTo>
                  <a:lnTo>
                    <a:pt x="13648" y="13212"/>
                  </a:lnTo>
                  <a:cubicBezTo>
                    <a:pt x="13648" y="13387"/>
                    <a:pt x="13736" y="13544"/>
                    <a:pt x="13876" y="13649"/>
                  </a:cubicBezTo>
                  <a:lnTo>
                    <a:pt x="14697" y="14191"/>
                  </a:lnTo>
                  <a:lnTo>
                    <a:pt x="14697" y="14873"/>
                  </a:lnTo>
                  <a:cubicBezTo>
                    <a:pt x="13019" y="15467"/>
                    <a:pt x="13456" y="17932"/>
                    <a:pt x="15222" y="17932"/>
                  </a:cubicBezTo>
                  <a:cubicBezTo>
                    <a:pt x="16987" y="17932"/>
                    <a:pt x="17407" y="15467"/>
                    <a:pt x="15746" y="14873"/>
                  </a:cubicBezTo>
                  <a:lnTo>
                    <a:pt x="15746" y="13911"/>
                  </a:lnTo>
                  <a:cubicBezTo>
                    <a:pt x="15746" y="13719"/>
                    <a:pt x="15659" y="13562"/>
                    <a:pt x="15501" y="13474"/>
                  </a:cubicBezTo>
                  <a:lnTo>
                    <a:pt x="14697" y="12915"/>
                  </a:lnTo>
                  <a:lnTo>
                    <a:pt x="14697" y="12268"/>
                  </a:lnTo>
                  <a:lnTo>
                    <a:pt x="15921" y="12268"/>
                  </a:lnTo>
                  <a:cubicBezTo>
                    <a:pt x="17652" y="12268"/>
                    <a:pt x="19103" y="10940"/>
                    <a:pt x="19242" y="9209"/>
                  </a:cubicBezTo>
                  <a:cubicBezTo>
                    <a:pt x="19382" y="7478"/>
                    <a:pt x="18159" y="5922"/>
                    <a:pt x="16445" y="5660"/>
                  </a:cubicBezTo>
                  <a:lnTo>
                    <a:pt x="16445" y="5433"/>
                  </a:lnTo>
                  <a:cubicBezTo>
                    <a:pt x="16432" y="3105"/>
                    <a:pt x="14519" y="1407"/>
                    <a:pt x="12408" y="1407"/>
                  </a:cubicBezTo>
                  <a:cubicBezTo>
                    <a:pt x="11840" y="1407"/>
                    <a:pt x="11258" y="1530"/>
                    <a:pt x="10694" y="1797"/>
                  </a:cubicBezTo>
                  <a:cubicBezTo>
                    <a:pt x="9784" y="556"/>
                    <a:pt x="8487" y="1"/>
                    <a:pt x="7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38"/>
          <p:cNvGrpSpPr/>
          <p:nvPr/>
        </p:nvGrpSpPr>
        <p:grpSpPr>
          <a:xfrm rot="905961">
            <a:off x="7872404" y="-275688"/>
            <a:ext cx="1149929" cy="1149929"/>
            <a:chOff x="6598350" y="2932555"/>
            <a:chExt cx="1149900" cy="1149900"/>
          </a:xfrm>
        </p:grpSpPr>
        <p:sp>
          <p:nvSpPr>
            <p:cNvPr id="433" name="Google Shape;433;p38"/>
            <p:cNvSpPr/>
            <p:nvPr/>
          </p:nvSpPr>
          <p:spPr>
            <a:xfrm>
              <a:off x="6598350" y="2932555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4" name="Google Shape;434;p38"/>
            <p:cNvGrpSpPr/>
            <p:nvPr/>
          </p:nvGrpSpPr>
          <p:grpSpPr>
            <a:xfrm>
              <a:off x="6855332" y="3212566"/>
              <a:ext cx="636203" cy="590041"/>
              <a:chOff x="3960163" y="2623325"/>
              <a:chExt cx="483400" cy="448325"/>
            </a:xfrm>
          </p:grpSpPr>
          <p:sp>
            <p:nvSpPr>
              <p:cNvPr id="435" name="Google Shape;435;p38"/>
              <p:cNvSpPr/>
              <p:nvPr/>
            </p:nvSpPr>
            <p:spPr>
              <a:xfrm>
                <a:off x="3960163" y="2623325"/>
                <a:ext cx="483400" cy="448325"/>
              </a:xfrm>
              <a:custGeom>
                <a:avLst/>
                <a:gdLst/>
                <a:ahLst/>
                <a:cxnLst/>
                <a:rect l="l" t="t" r="r" b="b"/>
                <a:pathLst>
                  <a:path w="19336" h="17933" extrusionOk="0">
                    <a:moveTo>
                      <a:pt x="7092" y="1047"/>
                    </a:moveTo>
                    <a:cubicBezTo>
                      <a:pt x="8095" y="1047"/>
                      <a:pt x="9081" y="1503"/>
                      <a:pt x="9721" y="2357"/>
                    </a:cubicBezTo>
                    <a:cubicBezTo>
                      <a:pt x="9651" y="2426"/>
                      <a:pt x="9563" y="2496"/>
                      <a:pt x="9493" y="2566"/>
                    </a:cubicBezTo>
                    <a:cubicBezTo>
                      <a:pt x="9102" y="2957"/>
                      <a:pt x="9460" y="3494"/>
                      <a:pt x="9877" y="3494"/>
                    </a:cubicBezTo>
                    <a:cubicBezTo>
                      <a:pt x="10001" y="3494"/>
                      <a:pt x="10129" y="3447"/>
                      <a:pt x="10245" y="3335"/>
                    </a:cubicBezTo>
                    <a:cubicBezTo>
                      <a:pt x="10385" y="3178"/>
                      <a:pt x="10560" y="3056"/>
                      <a:pt x="10735" y="2933"/>
                    </a:cubicBezTo>
                    <a:cubicBezTo>
                      <a:pt x="11247" y="2598"/>
                      <a:pt x="11803" y="2446"/>
                      <a:pt x="12345" y="2446"/>
                    </a:cubicBezTo>
                    <a:cubicBezTo>
                      <a:pt x="13893" y="2446"/>
                      <a:pt x="15328" y="3685"/>
                      <a:pt x="15315" y="5433"/>
                    </a:cubicBezTo>
                    <a:cubicBezTo>
                      <a:pt x="15315" y="5626"/>
                      <a:pt x="15297" y="5835"/>
                      <a:pt x="15262" y="6028"/>
                    </a:cubicBezTo>
                    <a:cubicBezTo>
                      <a:pt x="15194" y="6351"/>
                      <a:pt x="15441" y="6658"/>
                      <a:pt x="15760" y="6658"/>
                    </a:cubicBezTo>
                    <a:cubicBezTo>
                      <a:pt x="15769" y="6658"/>
                      <a:pt x="15778" y="6657"/>
                      <a:pt x="15787" y="6657"/>
                    </a:cubicBezTo>
                    <a:lnTo>
                      <a:pt x="15839" y="6657"/>
                    </a:lnTo>
                    <a:cubicBezTo>
                      <a:pt x="17098" y="6657"/>
                      <a:pt x="18112" y="7671"/>
                      <a:pt x="18112" y="8929"/>
                    </a:cubicBezTo>
                    <a:cubicBezTo>
                      <a:pt x="18112" y="10188"/>
                      <a:pt x="17098" y="11202"/>
                      <a:pt x="15839" y="11202"/>
                    </a:cubicBezTo>
                    <a:lnTo>
                      <a:pt x="15507" y="11202"/>
                    </a:lnTo>
                    <a:cubicBezTo>
                      <a:pt x="14913" y="8772"/>
                      <a:pt x="12727" y="7059"/>
                      <a:pt x="10245" y="7059"/>
                    </a:cubicBezTo>
                    <a:cubicBezTo>
                      <a:pt x="7745" y="7059"/>
                      <a:pt x="5560" y="8772"/>
                      <a:pt x="4966" y="11202"/>
                    </a:cubicBezTo>
                    <a:cubicBezTo>
                      <a:pt x="2518" y="11185"/>
                      <a:pt x="1417" y="8125"/>
                      <a:pt x="3305" y="6552"/>
                    </a:cubicBezTo>
                    <a:lnTo>
                      <a:pt x="3305" y="6552"/>
                    </a:lnTo>
                    <a:cubicBezTo>
                      <a:pt x="3497" y="6884"/>
                      <a:pt x="3725" y="7199"/>
                      <a:pt x="3987" y="7461"/>
                    </a:cubicBezTo>
                    <a:cubicBezTo>
                      <a:pt x="4105" y="7575"/>
                      <a:pt x="4235" y="7622"/>
                      <a:pt x="4359" y="7622"/>
                    </a:cubicBezTo>
                    <a:cubicBezTo>
                      <a:pt x="4769" y="7622"/>
                      <a:pt x="5114" y="7103"/>
                      <a:pt x="4738" y="6727"/>
                    </a:cubicBezTo>
                    <a:cubicBezTo>
                      <a:pt x="4424" y="6395"/>
                      <a:pt x="4162" y="6010"/>
                      <a:pt x="4004" y="5591"/>
                    </a:cubicBezTo>
                    <a:cubicBezTo>
                      <a:pt x="3392" y="4052"/>
                      <a:pt x="4004" y="2287"/>
                      <a:pt x="5455" y="1482"/>
                    </a:cubicBezTo>
                    <a:cubicBezTo>
                      <a:pt x="5968" y="1188"/>
                      <a:pt x="6533" y="1047"/>
                      <a:pt x="7092" y="1047"/>
                    </a:cubicBezTo>
                    <a:close/>
                    <a:moveTo>
                      <a:pt x="10207" y="8126"/>
                    </a:moveTo>
                    <a:cubicBezTo>
                      <a:pt x="12455" y="8126"/>
                      <a:pt x="14615" y="9875"/>
                      <a:pt x="14615" y="12513"/>
                    </a:cubicBezTo>
                    <a:cubicBezTo>
                      <a:pt x="14615" y="14926"/>
                      <a:pt x="12657" y="16883"/>
                      <a:pt x="10245" y="16883"/>
                    </a:cubicBezTo>
                    <a:cubicBezTo>
                      <a:pt x="6347" y="16883"/>
                      <a:pt x="4389" y="12164"/>
                      <a:pt x="7151" y="9419"/>
                    </a:cubicBezTo>
                    <a:cubicBezTo>
                      <a:pt x="8038" y="8526"/>
                      <a:pt x="9133" y="8126"/>
                      <a:pt x="10207" y="8126"/>
                    </a:cubicBezTo>
                    <a:close/>
                    <a:moveTo>
                      <a:pt x="7128" y="1"/>
                    </a:moveTo>
                    <a:cubicBezTo>
                      <a:pt x="4895" y="1"/>
                      <a:pt x="2711" y="1694"/>
                      <a:pt x="2711" y="4384"/>
                    </a:cubicBezTo>
                    <a:cubicBezTo>
                      <a:pt x="2711" y="4786"/>
                      <a:pt x="2763" y="5188"/>
                      <a:pt x="2885" y="5573"/>
                    </a:cubicBezTo>
                    <a:cubicBezTo>
                      <a:pt x="1" y="7583"/>
                      <a:pt x="1312" y="12094"/>
                      <a:pt x="4826" y="12251"/>
                    </a:cubicBezTo>
                    <a:lnTo>
                      <a:pt x="4826" y="12496"/>
                    </a:lnTo>
                    <a:cubicBezTo>
                      <a:pt x="4826" y="15502"/>
                      <a:pt x="7238" y="17932"/>
                      <a:pt x="10245" y="17932"/>
                    </a:cubicBezTo>
                    <a:cubicBezTo>
                      <a:pt x="13234" y="17932"/>
                      <a:pt x="15664" y="15502"/>
                      <a:pt x="15664" y="12496"/>
                    </a:cubicBezTo>
                    <a:lnTo>
                      <a:pt x="15664" y="12251"/>
                    </a:lnTo>
                    <a:lnTo>
                      <a:pt x="15839" y="12251"/>
                    </a:lnTo>
                    <a:cubicBezTo>
                      <a:pt x="15862" y="12251"/>
                      <a:pt x="15884" y="12252"/>
                      <a:pt x="15906" y="12252"/>
                    </a:cubicBezTo>
                    <a:cubicBezTo>
                      <a:pt x="17642" y="12252"/>
                      <a:pt x="19075" y="10918"/>
                      <a:pt x="19213" y="9192"/>
                    </a:cubicBezTo>
                    <a:cubicBezTo>
                      <a:pt x="19335" y="7444"/>
                      <a:pt x="18094" y="5888"/>
                      <a:pt x="16364" y="5643"/>
                    </a:cubicBezTo>
                    <a:lnTo>
                      <a:pt x="16364" y="5416"/>
                    </a:lnTo>
                    <a:cubicBezTo>
                      <a:pt x="16350" y="3102"/>
                      <a:pt x="14437" y="1407"/>
                      <a:pt x="12327" y="1407"/>
                    </a:cubicBezTo>
                    <a:cubicBezTo>
                      <a:pt x="11759" y="1407"/>
                      <a:pt x="11176" y="1530"/>
                      <a:pt x="10612" y="1797"/>
                    </a:cubicBezTo>
                    <a:cubicBezTo>
                      <a:pt x="9702" y="556"/>
                      <a:pt x="8407" y="1"/>
                      <a:pt x="71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8"/>
              <p:cNvSpPr/>
              <p:nvPr/>
            </p:nvSpPr>
            <p:spPr>
              <a:xfrm>
                <a:off x="4104838" y="2872725"/>
                <a:ext cx="2224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8899" h="5842" extrusionOk="0">
                    <a:moveTo>
                      <a:pt x="2457" y="1"/>
                    </a:moveTo>
                    <a:cubicBezTo>
                      <a:pt x="2336" y="1"/>
                      <a:pt x="2210" y="48"/>
                      <a:pt x="2098" y="160"/>
                    </a:cubicBezTo>
                    <a:cubicBezTo>
                      <a:pt x="0" y="2257"/>
                      <a:pt x="1486" y="5841"/>
                      <a:pt x="4458" y="5841"/>
                    </a:cubicBezTo>
                    <a:cubicBezTo>
                      <a:pt x="7412" y="5841"/>
                      <a:pt x="8898" y="2257"/>
                      <a:pt x="6801" y="160"/>
                    </a:cubicBezTo>
                    <a:cubicBezTo>
                      <a:pt x="6696" y="64"/>
                      <a:pt x="6560" y="15"/>
                      <a:pt x="6427" y="15"/>
                    </a:cubicBezTo>
                    <a:cubicBezTo>
                      <a:pt x="6294" y="15"/>
                      <a:pt x="6162" y="64"/>
                      <a:pt x="6066" y="160"/>
                    </a:cubicBezTo>
                    <a:cubicBezTo>
                      <a:pt x="5857" y="369"/>
                      <a:pt x="5857" y="702"/>
                      <a:pt x="6066" y="911"/>
                    </a:cubicBezTo>
                    <a:cubicBezTo>
                      <a:pt x="7482" y="2345"/>
                      <a:pt x="6468" y="4792"/>
                      <a:pt x="4458" y="4792"/>
                    </a:cubicBezTo>
                    <a:cubicBezTo>
                      <a:pt x="2430" y="4792"/>
                      <a:pt x="1416" y="2345"/>
                      <a:pt x="2850" y="911"/>
                    </a:cubicBezTo>
                    <a:cubicBezTo>
                      <a:pt x="3227" y="534"/>
                      <a:pt x="2867" y="1"/>
                      <a:pt x="24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8"/>
              <p:cNvSpPr/>
              <p:nvPr/>
            </p:nvSpPr>
            <p:spPr>
              <a:xfrm>
                <a:off x="4202738" y="2852675"/>
                <a:ext cx="26675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147" extrusionOk="0">
                    <a:moveTo>
                      <a:pt x="542" y="0"/>
                    </a:moveTo>
                    <a:cubicBezTo>
                      <a:pt x="280" y="0"/>
                      <a:pt x="18" y="175"/>
                      <a:pt x="18" y="525"/>
                    </a:cubicBezTo>
                    <a:lnTo>
                      <a:pt x="18" y="2622"/>
                    </a:lnTo>
                    <a:cubicBezTo>
                      <a:pt x="0" y="2902"/>
                      <a:pt x="245" y="3147"/>
                      <a:pt x="542" y="3147"/>
                    </a:cubicBezTo>
                    <a:cubicBezTo>
                      <a:pt x="822" y="3147"/>
                      <a:pt x="1066" y="2902"/>
                      <a:pt x="1066" y="2622"/>
                    </a:cubicBezTo>
                    <a:lnTo>
                      <a:pt x="1066" y="525"/>
                    </a:lnTo>
                    <a:cubicBezTo>
                      <a:pt x="1066" y="175"/>
                      <a:pt x="804" y="0"/>
                      <a:pt x="5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8" name="Google Shape;438;p38"/>
          <p:cNvSpPr txBox="1">
            <a:spLocks noGrp="1"/>
          </p:cNvSpPr>
          <p:nvPr>
            <p:ph type="subTitle" idx="3"/>
          </p:nvPr>
        </p:nvSpPr>
        <p:spPr>
          <a:xfrm rot="-457733" flipH="1">
            <a:off x="-275686" y="1128689"/>
            <a:ext cx="1459821" cy="438321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Cloud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sp>
        <p:nvSpPr>
          <p:cNvPr id="52" name="Google Shape;373;p35">
            <a:extLst>
              <a:ext uri="{FF2B5EF4-FFF2-40B4-BE49-F238E27FC236}">
                <a16:creationId xmlns:a16="http://schemas.microsoft.com/office/drawing/2014/main" xmlns="" id="{681D49C6-6F71-4C5E-ABDC-722A0C6AFCD5}"/>
              </a:ext>
            </a:extLst>
          </p:cNvPr>
          <p:cNvSpPr txBox="1">
            <a:spLocks/>
          </p:cNvSpPr>
          <p:nvPr/>
        </p:nvSpPr>
        <p:spPr>
          <a:xfrm>
            <a:off x="1629927" y="529023"/>
            <a:ext cx="6200345" cy="407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Jost SemiBold"/>
              <a:buNone/>
              <a:defRPr sz="3000" b="0" i="0" u="none" strike="noStrike" cap="none">
                <a:solidFill>
                  <a:schemeClr val="accent1"/>
                </a:solidFill>
                <a:latin typeface="Jost SemiBold"/>
                <a:ea typeface="Jost SemiBold"/>
                <a:cs typeface="Jost SemiBold"/>
                <a:sym typeface="Jos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Jost"/>
              <a:buNone/>
              <a:defRPr sz="28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r>
              <a:rPr lang="en-US" sz="2000" b="1" dirty="0">
                <a:latin typeface="+mn-lt"/>
              </a:rPr>
              <a:t>b) </a:t>
            </a:r>
            <a:r>
              <a:rPr lang="en-US" sz="2000" b="1" dirty="0" err="1">
                <a:latin typeface="+mn-lt"/>
              </a:rPr>
              <a:t>Các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kiến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trúc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phổ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biến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của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hệ</a:t>
            </a:r>
            <a:r>
              <a:rPr lang="en-US" sz="2000" b="1" dirty="0">
                <a:latin typeface="+mn-lt"/>
              </a:rPr>
              <a:t> CSDL </a:t>
            </a:r>
            <a:r>
              <a:rPr lang="en-US" sz="2000" b="1" dirty="0" err="1">
                <a:latin typeface="+mn-lt"/>
              </a:rPr>
              <a:t>phân</a:t>
            </a:r>
            <a:r>
              <a:rPr lang="en-US" sz="2000" b="1" dirty="0">
                <a:latin typeface="+mn-lt"/>
              </a:rPr>
              <a:t> </a:t>
            </a:r>
            <a:r>
              <a:rPr lang="en-US" sz="2000" b="1" dirty="0" err="1">
                <a:latin typeface="+mn-lt"/>
              </a:rPr>
              <a:t>tán</a:t>
            </a:r>
            <a:r>
              <a:rPr lang="en-US" sz="2000" b="1" dirty="0">
                <a:latin typeface="+mn-lt"/>
              </a:rPr>
              <a:t>.</a:t>
            </a:r>
            <a:endParaRPr lang="vi-VN" sz="2000" dirty="0">
              <a:latin typeface="+mn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87A0FBA-8DEB-4B25-B029-A3C059AF24BA}"/>
              </a:ext>
            </a:extLst>
          </p:cNvPr>
          <p:cNvSpPr txBox="1"/>
          <p:nvPr/>
        </p:nvSpPr>
        <p:spPr>
          <a:xfrm>
            <a:off x="235560" y="2893465"/>
            <a:ext cx="4011084" cy="128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/>
              <a:t>Hệ</a:t>
            </a:r>
            <a:r>
              <a:rPr lang="en-US" sz="1800" dirty="0"/>
              <a:t> CSDL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tán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những</a:t>
            </a:r>
            <a:r>
              <a:rPr lang="en-US" sz="1800" dirty="0"/>
              <a:t> </a:t>
            </a:r>
            <a:r>
              <a:rPr lang="en-US" sz="1800" dirty="0" err="1"/>
              <a:t>mô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kiến</a:t>
            </a:r>
            <a:r>
              <a:rPr lang="en-US" sz="1800" dirty="0"/>
              <a:t> </a:t>
            </a:r>
            <a:r>
              <a:rPr lang="en-US" sz="1800" dirty="0" err="1"/>
              <a:t>trúc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vi-VN" sz="1800" dirty="0" err="1"/>
              <a:t>và</a:t>
            </a:r>
            <a:r>
              <a:rPr lang="vi-VN" sz="1800" dirty="0"/>
              <a:t> </a:t>
            </a:r>
            <a:r>
              <a:rPr lang="vi-VN" sz="1800" dirty="0" err="1"/>
              <a:t>chúng</a:t>
            </a:r>
            <a:r>
              <a:rPr lang="vi-VN" sz="1800" dirty="0"/>
              <a:t> </a:t>
            </a:r>
            <a:r>
              <a:rPr lang="vi-VN" sz="1800" dirty="0" err="1"/>
              <a:t>hoạt</a:t>
            </a:r>
            <a:r>
              <a:rPr lang="vi-VN" sz="1800" dirty="0"/>
              <a:t> </a:t>
            </a:r>
            <a:r>
              <a:rPr lang="vi-VN" sz="1800" dirty="0" err="1"/>
              <a:t>động</a:t>
            </a:r>
            <a:r>
              <a:rPr lang="vi-VN" sz="1800" dirty="0"/>
              <a:t> ra sao</a:t>
            </a:r>
            <a:r>
              <a:rPr lang="en-US" sz="1800" dirty="0"/>
              <a:t>? </a:t>
            </a:r>
            <a:endParaRPr lang="vi-VN" sz="2400" dirty="0">
              <a:latin typeface="+mj-lt"/>
            </a:endParaRPr>
          </a:p>
        </p:txBody>
      </p:sp>
      <p:pic>
        <p:nvPicPr>
          <p:cNvPr id="55" name="Picture 40">
            <a:extLst>
              <a:ext uri="{FF2B5EF4-FFF2-40B4-BE49-F238E27FC236}">
                <a16:creationId xmlns:a16="http://schemas.microsoft.com/office/drawing/2014/main" xmlns="" id="{96F774A0-351F-46A9-8B3D-0B0EFE4D1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9927" y="1785405"/>
            <a:ext cx="1411084" cy="10112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1F1A7E-A4DD-461A-9AFF-76BC3D024C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21" t="57301" r="24758"/>
          <a:stretch/>
        </p:blipFill>
        <p:spPr>
          <a:xfrm>
            <a:off x="4136949" y="1608561"/>
            <a:ext cx="4855375" cy="300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59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6FFB299-241A-4A75-8ADD-9846DF25A206}"/>
              </a:ext>
            </a:extLst>
          </p:cNvPr>
          <p:cNvSpPr/>
          <p:nvPr/>
        </p:nvSpPr>
        <p:spPr>
          <a:xfrm>
            <a:off x="338667" y="1430866"/>
            <a:ext cx="1507066" cy="18372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</a:rPr>
              <a:t>Hệ</a:t>
            </a:r>
            <a:r>
              <a:rPr lang="en-US" sz="1800" dirty="0">
                <a:solidFill>
                  <a:srgbClr val="000000"/>
                </a:solidFill>
              </a:rPr>
              <a:t> CSDL </a:t>
            </a:r>
            <a:r>
              <a:rPr lang="en-US" sz="1800" dirty="0" err="1">
                <a:solidFill>
                  <a:srgbClr val="000000"/>
                </a:solidFill>
              </a:rPr>
              <a:t>phân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tán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endParaRPr lang="vi-VN" sz="1800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68A1BAE3-7000-4F48-AD38-5B6EC5D3ABBF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1845733" y="2349499"/>
            <a:ext cx="431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E555AA4-7A0C-4150-A946-915B8C957F40}"/>
              </a:ext>
            </a:extLst>
          </p:cNvPr>
          <p:cNvCxnSpPr>
            <a:cxnSpLocks/>
          </p:cNvCxnSpPr>
          <p:nvPr/>
        </p:nvCxnSpPr>
        <p:spPr>
          <a:xfrm>
            <a:off x="2269066" y="992716"/>
            <a:ext cx="0" cy="2836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9A7A20AE-D733-439F-9F36-D326B66B35C2}"/>
              </a:ext>
            </a:extLst>
          </p:cNvPr>
          <p:cNvCxnSpPr/>
          <p:nvPr/>
        </p:nvCxnSpPr>
        <p:spPr>
          <a:xfrm>
            <a:off x="2269066" y="992716"/>
            <a:ext cx="9482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BCE5247E-F3FA-4837-9BD5-FC98CD421584}"/>
              </a:ext>
            </a:extLst>
          </p:cNvPr>
          <p:cNvCxnSpPr/>
          <p:nvPr/>
        </p:nvCxnSpPr>
        <p:spPr>
          <a:xfrm>
            <a:off x="2277533" y="3829049"/>
            <a:ext cx="9482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99351C6-F1AC-4F46-B85D-E7A430EA133C}"/>
              </a:ext>
            </a:extLst>
          </p:cNvPr>
          <p:cNvSpPr/>
          <p:nvPr/>
        </p:nvSpPr>
        <p:spPr>
          <a:xfrm>
            <a:off x="3225800" y="225429"/>
            <a:ext cx="5418667" cy="153457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vi-VN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ô </a:t>
            </a:r>
            <a:r>
              <a:rPr lang="vi-VN" sz="1800" b="1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ngang </a:t>
            </a:r>
            <a:r>
              <a:rPr lang="vi-VN" sz="1800" b="1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vi-VN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peer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peer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như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chia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57B26F1-00BD-461B-9CA9-D514C2411443}"/>
              </a:ext>
            </a:extLst>
          </p:cNvPr>
          <p:cNvSpPr/>
          <p:nvPr/>
        </p:nvSpPr>
        <p:spPr>
          <a:xfrm>
            <a:off x="3208868" y="3061762"/>
            <a:ext cx="5418667" cy="153457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vi-VN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ô </a:t>
            </a:r>
            <a:r>
              <a:rPr lang="vi-VN" sz="1800" b="1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vi-VN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vi-VN" sz="1800" b="1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client-server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):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CSDL phân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yêu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sz="18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8919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49"/>
          <p:cNvGrpSpPr/>
          <p:nvPr/>
        </p:nvGrpSpPr>
        <p:grpSpPr>
          <a:xfrm rot="-762542">
            <a:off x="7152300" y="112391"/>
            <a:ext cx="1149900" cy="1149900"/>
            <a:chOff x="7144390" y="2062575"/>
            <a:chExt cx="1149900" cy="1149900"/>
          </a:xfrm>
        </p:grpSpPr>
        <p:sp>
          <p:nvSpPr>
            <p:cNvPr id="715" name="Google Shape;715;p49"/>
            <p:cNvSpPr/>
            <p:nvPr/>
          </p:nvSpPr>
          <p:spPr>
            <a:xfrm>
              <a:off x="7144390" y="2062575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6" name="Google Shape;716;p49"/>
            <p:cNvGrpSpPr/>
            <p:nvPr/>
          </p:nvGrpSpPr>
          <p:grpSpPr>
            <a:xfrm>
              <a:off x="7393719" y="2342761"/>
              <a:ext cx="651289" cy="589792"/>
              <a:chOff x="988338" y="1930075"/>
              <a:chExt cx="494750" cy="448000"/>
            </a:xfrm>
          </p:grpSpPr>
          <p:sp>
            <p:nvSpPr>
              <p:cNvPr id="717" name="Google Shape;717;p49"/>
              <p:cNvSpPr/>
              <p:nvPr/>
            </p:nvSpPr>
            <p:spPr>
              <a:xfrm>
                <a:off x="988338" y="1930075"/>
                <a:ext cx="494750" cy="448000"/>
              </a:xfrm>
              <a:custGeom>
                <a:avLst/>
                <a:gdLst/>
                <a:ahLst/>
                <a:cxnLst/>
                <a:rect l="l" t="t" r="r" b="b"/>
                <a:pathLst>
                  <a:path w="19790" h="17920" extrusionOk="0">
                    <a:moveTo>
                      <a:pt x="7129" y="1042"/>
                    </a:moveTo>
                    <a:cubicBezTo>
                      <a:pt x="8081" y="1042"/>
                      <a:pt x="9046" y="1450"/>
                      <a:pt x="9738" y="2361"/>
                    </a:cubicBezTo>
                    <a:cubicBezTo>
                      <a:pt x="9651" y="2431"/>
                      <a:pt x="9581" y="2501"/>
                      <a:pt x="9493" y="2589"/>
                    </a:cubicBezTo>
                    <a:cubicBezTo>
                      <a:pt x="9167" y="2969"/>
                      <a:pt x="9496" y="3456"/>
                      <a:pt x="9897" y="3456"/>
                    </a:cubicBezTo>
                    <a:cubicBezTo>
                      <a:pt x="10012" y="3456"/>
                      <a:pt x="10132" y="3416"/>
                      <a:pt x="10245" y="3323"/>
                    </a:cubicBezTo>
                    <a:cubicBezTo>
                      <a:pt x="10385" y="3183"/>
                      <a:pt x="10560" y="3043"/>
                      <a:pt x="10734" y="2938"/>
                    </a:cubicBezTo>
                    <a:cubicBezTo>
                      <a:pt x="11250" y="2601"/>
                      <a:pt x="11808" y="2448"/>
                      <a:pt x="12352" y="2448"/>
                    </a:cubicBezTo>
                    <a:cubicBezTo>
                      <a:pt x="13892" y="2448"/>
                      <a:pt x="15315" y="3676"/>
                      <a:pt x="15315" y="5420"/>
                    </a:cubicBezTo>
                    <a:cubicBezTo>
                      <a:pt x="15315" y="5630"/>
                      <a:pt x="15297" y="5823"/>
                      <a:pt x="15262" y="6032"/>
                    </a:cubicBezTo>
                    <a:cubicBezTo>
                      <a:pt x="15196" y="6364"/>
                      <a:pt x="15460" y="6664"/>
                      <a:pt x="15786" y="6664"/>
                    </a:cubicBezTo>
                    <a:cubicBezTo>
                      <a:pt x="15803" y="6664"/>
                      <a:pt x="15821" y="6663"/>
                      <a:pt x="15839" y="6662"/>
                    </a:cubicBezTo>
                    <a:cubicBezTo>
                      <a:pt x="17098" y="6662"/>
                      <a:pt x="18129" y="7676"/>
                      <a:pt x="18129" y="8934"/>
                    </a:cubicBezTo>
                    <a:cubicBezTo>
                      <a:pt x="18129" y="10175"/>
                      <a:pt x="17098" y="11207"/>
                      <a:pt x="15839" y="11207"/>
                    </a:cubicBezTo>
                    <a:lnTo>
                      <a:pt x="15507" y="11207"/>
                    </a:lnTo>
                    <a:cubicBezTo>
                      <a:pt x="14912" y="8777"/>
                      <a:pt x="12727" y="7081"/>
                      <a:pt x="10245" y="7081"/>
                    </a:cubicBezTo>
                    <a:cubicBezTo>
                      <a:pt x="7745" y="7081"/>
                      <a:pt x="5560" y="8777"/>
                      <a:pt x="4966" y="11207"/>
                    </a:cubicBezTo>
                    <a:cubicBezTo>
                      <a:pt x="3532" y="11189"/>
                      <a:pt x="2361" y="10018"/>
                      <a:pt x="2378" y="8585"/>
                    </a:cubicBezTo>
                    <a:cubicBezTo>
                      <a:pt x="2378" y="7798"/>
                      <a:pt x="2710" y="7064"/>
                      <a:pt x="3305" y="6574"/>
                    </a:cubicBezTo>
                    <a:cubicBezTo>
                      <a:pt x="3497" y="6889"/>
                      <a:pt x="3724" y="7204"/>
                      <a:pt x="4004" y="7466"/>
                    </a:cubicBezTo>
                    <a:cubicBezTo>
                      <a:pt x="4119" y="7585"/>
                      <a:pt x="4248" y="7634"/>
                      <a:pt x="4372" y="7634"/>
                    </a:cubicBezTo>
                    <a:cubicBezTo>
                      <a:pt x="4777" y="7634"/>
                      <a:pt x="5126" y="7106"/>
                      <a:pt x="4738" y="6732"/>
                    </a:cubicBezTo>
                    <a:cubicBezTo>
                      <a:pt x="4424" y="6399"/>
                      <a:pt x="4179" y="6015"/>
                      <a:pt x="4004" y="5595"/>
                    </a:cubicBezTo>
                    <a:cubicBezTo>
                      <a:pt x="3847" y="5211"/>
                      <a:pt x="3777" y="4791"/>
                      <a:pt x="3777" y="4372"/>
                    </a:cubicBezTo>
                    <a:cubicBezTo>
                      <a:pt x="3777" y="2334"/>
                      <a:pt x="5433" y="1042"/>
                      <a:pt x="7129" y="1042"/>
                    </a:cubicBezTo>
                    <a:close/>
                    <a:moveTo>
                      <a:pt x="2889" y="15822"/>
                    </a:moveTo>
                    <a:cubicBezTo>
                      <a:pt x="3156" y="15822"/>
                      <a:pt x="3410" y="16029"/>
                      <a:pt x="3410" y="16346"/>
                    </a:cubicBezTo>
                    <a:cubicBezTo>
                      <a:pt x="3410" y="16643"/>
                      <a:pt x="3182" y="16871"/>
                      <a:pt x="2885" y="16871"/>
                    </a:cubicBezTo>
                    <a:cubicBezTo>
                      <a:pt x="2413" y="16871"/>
                      <a:pt x="2186" y="16311"/>
                      <a:pt x="2518" y="15979"/>
                    </a:cubicBezTo>
                    <a:cubicBezTo>
                      <a:pt x="2627" y="15871"/>
                      <a:pt x="2760" y="15822"/>
                      <a:pt x="2889" y="15822"/>
                    </a:cubicBezTo>
                    <a:close/>
                    <a:moveTo>
                      <a:pt x="10203" y="8131"/>
                    </a:moveTo>
                    <a:cubicBezTo>
                      <a:pt x="12447" y="8131"/>
                      <a:pt x="14603" y="9880"/>
                      <a:pt x="14615" y="12518"/>
                    </a:cubicBezTo>
                    <a:cubicBezTo>
                      <a:pt x="14615" y="14930"/>
                      <a:pt x="12657" y="16888"/>
                      <a:pt x="10245" y="16888"/>
                    </a:cubicBezTo>
                    <a:cubicBezTo>
                      <a:pt x="6347" y="16888"/>
                      <a:pt x="4389" y="12168"/>
                      <a:pt x="7151" y="9424"/>
                    </a:cubicBezTo>
                    <a:cubicBezTo>
                      <a:pt x="8038" y="8530"/>
                      <a:pt x="9131" y="8131"/>
                      <a:pt x="10203" y="8131"/>
                    </a:cubicBezTo>
                    <a:close/>
                    <a:moveTo>
                      <a:pt x="17581" y="15826"/>
                    </a:moveTo>
                    <a:cubicBezTo>
                      <a:pt x="17852" y="15826"/>
                      <a:pt x="18112" y="16042"/>
                      <a:pt x="18112" y="16364"/>
                    </a:cubicBezTo>
                    <a:cubicBezTo>
                      <a:pt x="18112" y="16643"/>
                      <a:pt x="17867" y="16888"/>
                      <a:pt x="17587" y="16888"/>
                    </a:cubicBezTo>
                    <a:cubicBezTo>
                      <a:pt x="17115" y="16871"/>
                      <a:pt x="16888" y="16311"/>
                      <a:pt x="17220" y="15979"/>
                    </a:cubicBezTo>
                    <a:cubicBezTo>
                      <a:pt x="17326" y="15873"/>
                      <a:pt x="17455" y="15826"/>
                      <a:pt x="17581" y="15826"/>
                    </a:cubicBezTo>
                    <a:close/>
                    <a:moveTo>
                      <a:pt x="7126" y="0"/>
                    </a:moveTo>
                    <a:cubicBezTo>
                      <a:pt x="4892" y="0"/>
                      <a:pt x="2710" y="1690"/>
                      <a:pt x="2710" y="4372"/>
                    </a:cubicBezTo>
                    <a:cubicBezTo>
                      <a:pt x="2710" y="4774"/>
                      <a:pt x="2763" y="5176"/>
                      <a:pt x="2885" y="5560"/>
                    </a:cubicBezTo>
                    <a:cubicBezTo>
                      <a:pt x="1" y="7571"/>
                      <a:pt x="1312" y="12081"/>
                      <a:pt x="4826" y="12256"/>
                    </a:cubicBezTo>
                    <a:lnTo>
                      <a:pt x="4826" y="12500"/>
                    </a:lnTo>
                    <a:cubicBezTo>
                      <a:pt x="4826" y="12780"/>
                      <a:pt x="4843" y="13077"/>
                      <a:pt x="4896" y="13374"/>
                    </a:cubicBezTo>
                    <a:lnTo>
                      <a:pt x="2885" y="13374"/>
                    </a:lnTo>
                    <a:cubicBezTo>
                      <a:pt x="2606" y="13374"/>
                      <a:pt x="2361" y="13602"/>
                      <a:pt x="2378" y="13899"/>
                    </a:cubicBezTo>
                    <a:lnTo>
                      <a:pt x="2378" y="14860"/>
                    </a:lnTo>
                    <a:cubicBezTo>
                      <a:pt x="700" y="15455"/>
                      <a:pt x="1120" y="17920"/>
                      <a:pt x="2903" y="17920"/>
                    </a:cubicBezTo>
                    <a:cubicBezTo>
                      <a:pt x="4668" y="17920"/>
                      <a:pt x="5088" y="15455"/>
                      <a:pt x="3427" y="14860"/>
                    </a:cubicBezTo>
                    <a:lnTo>
                      <a:pt x="3427" y="14423"/>
                    </a:lnTo>
                    <a:lnTo>
                      <a:pt x="5175" y="14423"/>
                    </a:lnTo>
                    <a:cubicBezTo>
                      <a:pt x="5962" y="16539"/>
                      <a:pt x="7990" y="17920"/>
                      <a:pt x="10245" y="17920"/>
                    </a:cubicBezTo>
                    <a:cubicBezTo>
                      <a:pt x="12500" y="17920"/>
                      <a:pt x="14510" y="16539"/>
                      <a:pt x="15315" y="14423"/>
                    </a:cubicBezTo>
                    <a:lnTo>
                      <a:pt x="17063" y="14423"/>
                    </a:lnTo>
                    <a:lnTo>
                      <a:pt x="17063" y="14860"/>
                    </a:lnTo>
                    <a:cubicBezTo>
                      <a:pt x="15384" y="15455"/>
                      <a:pt x="15821" y="17920"/>
                      <a:pt x="17587" y="17920"/>
                    </a:cubicBezTo>
                    <a:cubicBezTo>
                      <a:pt x="19353" y="17920"/>
                      <a:pt x="19790" y="15455"/>
                      <a:pt x="18112" y="14860"/>
                    </a:cubicBezTo>
                    <a:lnTo>
                      <a:pt x="18112" y="13899"/>
                    </a:lnTo>
                    <a:cubicBezTo>
                      <a:pt x="18112" y="13602"/>
                      <a:pt x="17867" y="13374"/>
                      <a:pt x="17570" y="13374"/>
                    </a:cubicBezTo>
                    <a:lnTo>
                      <a:pt x="15594" y="13374"/>
                    </a:lnTo>
                    <a:cubicBezTo>
                      <a:pt x="15629" y="13077"/>
                      <a:pt x="15664" y="12798"/>
                      <a:pt x="15664" y="12500"/>
                    </a:cubicBezTo>
                    <a:lnTo>
                      <a:pt x="15664" y="12256"/>
                    </a:lnTo>
                    <a:lnTo>
                      <a:pt x="15839" y="12256"/>
                    </a:lnTo>
                    <a:cubicBezTo>
                      <a:pt x="17587" y="12256"/>
                      <a:pt x="19038" y="10927"/>
                      <a:pt x="19178" y="9179"/>
                    </a:cubicBezTo>
                    <a:cubicBezTo>
                      <a:pt x="19300" y="7448"/>
                      <a:pt x="18077" y="5910"/>
                      <a:pt x="16363" y="5648"/>
                    </a:cubicBezTo>
                    <a:lnTo>
                      <a:pt x="16363" y="5420"/>
                    </a:lnTo>
                    <a:cubicBezTo>
                      <a:pt x="16350" y="3093"/>
                      <a:pt x="14437" y="1394"/>
                      <a:pt x="12326" y="1394"/>
                    </a:cubicBezTo>
                    <a:cubicBezTo>
                      <a:pt x="11758" y="1394"/>
                      <a:pt x="11176" y="1517"/>
                      <a:pt x="10612" y="1784"/>
                    </a:cubicBezTo>
                    <a:cubicBezTo>
                      <a:pt x="9697" y="551"/>
                      <a:pt x="8403" y="0"/>
                      <a:pt x="7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9"/>
              <p:cNvSpPr/>
              <p:nvPr/>
            </p:nvSpPr>
            <p:spPr>
              <a:xfrm>
                <a:off x="1165338" y="2229450"/>
                <a:ext cx="157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1050" extrusionOk="0">
                    <a:moveTo>
                      <a:pt x="700" y="1"/>
                    </a:moveTo>
                    <a:cubicBezTo>
                      <a:pt x="1" y="1"/>
                      <a:pt x="1" y="1050"/>
                      <a:pt x="700" y="1050"/>
                    </a:cubicBezTo>
                    <a:lnTo>
                      <a:pt x="5612" y="1050"/>
                    </a:lnTo>
                    <a:cubicBezTo>
                      <a:pt x="6312" y="1050"/>
                      <a:pt x="6312" y="1"/>
                      <a:pt x="5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1" name="Google Shape;721;p49"/>
          <p:cNvSpPr txBox="1"/>
          <p:nvPr/>
        </p:nvSpPr>
        <p:spPr>
          <a:xfrm rot="-539950" flipH="1">
            <a:off x="7573861" y="771315"/>
            <a:ext cx="1683928" cy="43827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Computing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722" name="Google Shape;722;p49"/>
          <p:cNvGrpSpPr/>
          <p:nvPr/>
        </p:nvGrpSpPr>
        <p:grpSpPr>
          <a:xfrm rot="-430529">
            <a:off x="163430" y="3082920"/>
            <a:ext cx="1149821" cy="1149821"/>
            <a:chOff x="-1332859" y="1178876"/>
            <a:chExt cx="1149900" cy="1149900"/>
          </a:xfrm>
        </p:grpSpPr>
        <p:sp>
          <p:nvSpPr>
            <p:cNvPr id="723" name="Google Shape;723;p49"/>
            <p:cNvSpPr/>
            <p:nvPr/>
          </p:nvSpPr>
          <p:spPr>
            <a:xfrm>
              <a:off x="-1332859" y="1178876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9"/>
            <p:cNvSpPr/>
            <p:nvPr/>
          </p:nvSpPr>
          <p:spPr>
            <a:xfrm>
              <a:off x="-1069494" y="1466133"/>
              <a:ext cx="623187" cy="575380"/>
            </a:xfrm>
            <a:custGeom>
              <a:avLst/>
              <a:gdLst/>
              <a:ahLst/>
              <a:cxnLst/>
              <a:rect l="l" t="t" r="r" b="b"/>
              <a:pathLst>
                <a:path w="19423" h="17933" extrusionOk="0">
                  <a:moveTo>
                    <a:pt x="7198" y="1"/>
                  </a:moveTo>
                  <a:cubicBezTo>
                    <a:pt x="4964" y="1"/>
                    <a:pt x="2780" y="1694"/>
                    <a:pt x="2780" y="4384"/>
                  </a:cubicBezTo>
                  <a:cubicBezTo>
                    <a:pt x="2780" y="4786"/>
                    <a:pt x="2832" y="5188"/>
                    <a:pt x="2955" y="5573"/>
                  </a:cubicBezTo>
                  <a:cubicBezTo>
                    <a:pt x="0" y="7636"/>
                    <a:pt x="1451" y="12268"/>
                    <a:pt x="5070" y="12268"/>
                  </a:cubicBezTo>
                  <a:lnTo>
                    <a:pt x="5245" y="12268"/>
                  </a:lnTo>
                  <a:cubicBezTo>
                    <a:pt x="5245" y="12775"/>
                    <a:pt x="5315" y="13282"/>
                    <a:pt x="5472" y="13772"/>
                  </a:cubicBezTo>
                  <a:cubicBezTo>
                    <a:pt x="5542" y="13982"/>
                    <a:pt x="5752" y="14139"/>
                    <a:pt x="5979" y="14139"/>
                  </a:cubicBezTo>
                  <a:cubicBezTo>
                    <a:pt x="6031" y="14139"/>
                    <a:pt x="6084" y="14121"/>
                    <a:pt x="6136" y="14104"/>
                  </a:cubicBezTo>
                  <a:cubicBezTo>
                    <a:pt x="6399" y="14016"/>
                    <a:pt x="6556" y="13737"/>
                    <a:pt x="6468" y="13457"/>
                  </a:cubicBezTo>
                  <a:cubicBezTo>
                    <a:pt x="5603" y="10694"/>
                    <a:pt x="7780" y="8209"/>
                    <a:pt x="10312" y="8209"/>
                  </a:cubicBezTo>
                  <a:cubicBezTo>
                    <a:pt x="10951" y="8209"/>
                    <a:pt x="11613" y="8367"/>
                    <a:pt x="12255" y="8720"/>
                  </a:cubicBezTo>
                  <a:lnTo>
                    <a:pt x="11486" y="8860"/>
                  </a:lnTo>
                  <a:cubicBezTo>
                    <a:pt x="10845" y="8946"/>
                    <a:pt x="10925" y="9891"/>
                    <a:pt x="11556" y="9891"/>
                  </a:cubicBezTo>
                  <a:cubicBezTo>
                    <a:pt x="11561" y="9891"/>
                    <a:pt x="11567" y="9891"/>
                    <a:pt x="11573" y="9891"/>
                  </a:cubicBezTo>
                  <a:lnTo>
                    <a:pt x="11678" y="9891"/>
                  </a:lnTo>
                  <a:lnTo>
                    <a:pt x="13618" y="9559"/>
                  </a:lnTo>
                  <a:cubicBezTo>
                    <a:pt x="13915" y="9506"/>
                    <a:pt x="14108" y="9227"/>
                    <a:pt x="14055" y="8947"/>
                  </a:cubicBezTo>
                  <a:lnTo>
                    <a:pt x="13706" y="6989"/>
                  </a:lnTo>
                  <a:cubicBezTo>
                    <a:pt x="13653" y="6693"/>
                    <a:pt x="13428" y="6558"/>
                    <a:pt x="13200" y="6558"/>
                  </a:cubicBezTo>
                  <a:cubicBezTo>
                    <a:pt x="12905" y="6558"/>
                    <a:pt x="12605" y="6786"/>
                    <a:pt x="12674" y="7181"/>
                  </a:cubicBezTo>
                  <a:lnTo>
                    <a:pt x="12797" y="7811"/>
                  </a:lnTo>
                  <a:cubicBezTo>
                    <a:pt x="12006" y="7374"/>
                    <a:pt x="11164" y="7172"/>
                    <a:pt x="10341" y="7172"/>
                  </a:cubicBezTo>
                  <a:cubicBezTo>
                    <a:pt x="8034" y="7172"/>
                    <a:pt x="5870" y="8759"/>
                    <a:pt x="5367" y="11219"/>
                  </a:cubicBezTo>
                  <a:lnTo>
                    <a:pt x="5070" y="11219"/>
                  </a:lnTo>
                  <a:cubicBezTo>
                    <a:pt x="5056" y="11220"/>
                    <a:pt x="5042" y="11220"/>
                    <a:pt x="5028" y="11220"/>
                  </a:cubicBezTo>
                  <a:cubicBezTo>
                    <a:pt x="2558" y="11220"/>
                    <a:pt x="1445" y="8134"/>
                    <a:pt x="3374" y="6569"/>
                  </a:cubicBezTo>
                  <a:lnTo>
                    <a:pt x="3374" y="6569"/>
                  </a:lnTo>
                  <a:cubicBezTo>
                    <a:pt x="3567" y="6902"/>
                    <a:pt x="3794" y="7199"/>
                    <a:pt x="4056" y="7478"/>
                  </a:cubicBezTo>
                  <a:cubicBezTo>
                    <a:pt x="4174" y="7592"/>
                    <a:pt x="4303" y="7640"/>
                    <a:pt x="4427" y="7640"/>
                  </a:cubicBezTo>
                  <a:cubicBezTo>
                    <a:pt x="4838" y="7640"/>
                    <a:pt x="5184" y="7116"/>
                    <a:pt x="4808" y="6727"/>
                  </a:cubicBezTo>
                  <a:cubicBezTo>
                    <a:pt x="4493" y="6412"/>
                    <a:pt x="4231" y="6028"/>
                    <a:pt x="4073" y="5608"/>
                  </a:cubicBezTo>
                  <a:cubicBezTo>
                    <a:pt x="3916" y="5206"/>
                    <a:pt x="3829" y="4804"/>
                    <a:pt x="3829" y="4384"/>
                  </a:cubicBezTo>
                  <a:cubicBezTo>
                    <a:pt x="3829" y="2347"/>
                    <a:pt x="5485" y="1055"/>
                    <a:pt x="7181" y="1055"/>
                  </a:cubicBezTo>
                  <a:cubicBezTo>
                    <a:pt x="8133" y="1055"/>
                    <a:pt x="9098" y="1462"/>
                    <a:pt x="9790" y="2374"/>
                  </a:cubicBezTo>
                  <a:cubicBezTo>
                    <a:pt x="9720" y="2444"/>
                    <a:pt x="9633" y="2514"/>
                    <a:pt x="9563" y="2584"/>
                  </a:cubicBezTo>
                  <a:cubicBezTo>
                    <a:pt x="9172" y="2961"/>
                    <a:pt x="9529" y="3494"/>
                    <a:pt x="9946" y="3494"/>
                  </a:cubicBezTo>
                  <a:cubicBezTo>
                    <a:pt x="10069" y="3494"/>
                    <a:pt x="10198" y="3447"/>
                    <a:pt x="10314" y="3335"/>
                  </a:cubicBezTo>
                  <a:cubicBezTo>
                    <a:pt x="10454" y="3196"/>
                    <a:pt x="10629" y="3056"/>
                    <a:pt x="10804" y="2933"/>
                  </a:cubicBezTo>
                  <a:cubicBezTo>
                    <a:pt x="11315" y="2603"/>
                    <a:pt x="11868" y="2453"/>
                    <a:pt x="12408" y="2453"/>
                  </a:cubicBezTo>
                  <a:cubicBezTo>
                    <a:pt x="13953" y="2453"/>
                    <a:pt x="15384" y="3684"/>
                    <a:pt x="15384" y="5433"/>
                  </a:cubicBezTo>
                  <a:cubicBezTo>
                    <a:pt x="15384" y="5643"/>
                    <a:pt x="15366" y="5835"/>
                    <a:pt x="15331" y="6045"/>
                  </a:cubicBezTo>
                  <a:cubicBezTo>
                    <a:pt x="15267" y="6369"/>
                    <a:pt x="15517" y="6663"/>
                    <a:pt x="15846" y="6663"/>
                  </a:cubicBezTo>
                  <a:cubicBezTo>
                    <a:pt x="15872" y="6663"/>
                    <a:pt x="15899" y="6661"/>
                    <a:pt x="15926" y="6657"/>
                  </a:cubicBezTo>
                  <a:cubicBezTo>
                    <a:pt x="17167" y="6657"/>
                    <a:pt x="18198" y="7688"/>
                    <a:pt x="18198" y="8947"/>
                  </a:cubicBezTo>
                  <a:cubicBezTo>
                    <a:pt x="18198" y="10188"/>
                    <a:pt x="17167" y="11219"/>
                    <a:pt x="15926" y="11219"/>
                  </a:cubicBezTo>
                  <a:lnTo>
                    <a:pt x="15279" y="11219"/>
                  </a:lnTo>
                  <a:cubicBezTo>
                    <a:pt x="15244" y="11045"/>
                    <a:pt x="15209" y="10887"/>
                    <a:pt x="15157" y="10713"/>
                  </a:cubicBezTo>
                  <a:cubicBezTo>
                    <a:pt x="15075" y="10455"/>
                    <a:pt x="14876" y="10345"/>
                    <a:pt x="14674" y="10345"/>
                  </a:cubicBezTo>
                  <a:cubicBezTo>
                    <a:pt x="14356" y="10345"/>
                    <a:pt x="14032" y="10620"/>
                    <a:pt x="14160" y="11027"/>
                  </a:cubicBezTo>
                  <a:cubicBezTo>
                    <a:pt x="15026" y="13791"/>
                    <a:pt x="12849" y="16276"/>
                    <a:pt x="10317" y="16276"/>
                  </a:cubicBezTo>
                  <a:cubicBezTo>
                    <a:pt x="9677" y="16276"/>
                    <a:pt x="9015" y="16117"/>
                    <a:pt x="8374" y="15765"/>
                  </a:cubicBezTo>
                  <a:lnTo>
                    <a:pt x="9143" y="15625"/>
                  </a:lnTo>
                  <a:cubicBezTo>
                    <a:pt x="9787" y="15509"/>
                    <a:pt x="9667" y="14583"/>
                    <a:pt x="9063" y="14583"/>
                  </a:cubicBezTo>
                  <a:cubicBezTo>
                    <a:pt x="9027" y="14583"/>
                    <a:pt x="8990" y="14587"/>
                    <a:pt x="8951" y="14593"/>
                  </a:cubicBezTo>
                  <a:lnTo>
                    <a:pt x="7010" y="14943"/>
                  </a:lnTo>
                  <a:cubicBezTo>
                    <a:pt x="6713" y="14978"/>
                    <a:pt x="6521" y="15258"/>
                    <a:pt x="6573" y="15555"/>
                  </a:cubicBezTo>
                  <a:lnTo>
                    <a:pt x="6923" y="17495"/>
                  </a:lnTo>
                  <a:cubicBezTo>
                    <a:pt x="6958" y="17740"/>
                    <a:pt x="7168" y="17932"/>
                    <a:pt x="7430" y="17932"/>
                  </a:cubicBezTo>
                  <a:lnTo>
                    <a:pt x="7517" y="17932"/>
                  </a:lnTo>
                  <a:cubicBezTo>
                    <a:pt x="7815" y="17880"/>
                    <a:pt x="8007" y="17618"/>
                    <a:pt x="7954" y="17320"/>
                  </a:cubicBezTo>
                  <a:lnTo>
                    <a:pt x="7849" y="16691"/>
                  </a:lnTo>
                  <a:lnTo>
                    <a:pt x="7849" y="16691"/>
                  </a:lnTo>
                  <a:cubicBezTo>
                    <a:pt x="8646" y="17133"/>
                    <a:pt x="9485" y="17335"/>
                    <a:pt x="10303" y="17335"/>
                  </a:cubicBezTo>
                  <a:cubicBezTo>
                    <a:pt x="12949" y="17335"/>
                    <a:pt x="15371" y="15220"/>
                    <a:pt x="15384" y="12268"/>
                  </a:cubicBezTo>
                  <a:lnTo>
                    <a:pt x="15926" y="12268"/>
                  </a:lnTo>
                  <a:cubicBezTo>
                    <a:pt x="15948" y="12269"/>
                    <a:pt x="15970" y="12269"/>
                    <a:pt x="15992" y="12269"/>
                  </a:cubicBezTo>
                  <a:cubicBezTo>
                    <a:pt x="17712" y="12269"/>
                    <a:pt x="19162" y="10935"/>
                    <a:pt x="19300" y="9209"/>
                  </a:cubicBezTo>
                  <a:cubicBezTo>
                    <a:pt x="19422" y="7444"/>
                    <a:pt x="18163" y="5888"/>
                    <a:pt x="16433" y="5660"/>
                  </a:cubicBezTo>
                  <a:lnTo>
                    <a:pt x="16433" y="5433"/>
                  </a:lnTo>
                  <a:cubicBezTo>
                    <a:pt x="16419" y="3116"/>
                    <a:pt x="14512" y="1409"/>
                    <a:pt x="12395" y="1409"/>
                  </a:cubicBezTo>
                  <a:cubicBezTo>
                    <a:pt x="11828" y="1409"/>
                    <a:pt x="11246" y="1531"/>
                    <a:pt x="10681" y="1797"/>
                  </a:cubicBezTo>
                  <a:cubicBezTo>
                    <a:pt x="9771" y="556"/>
                    <a:pt x="8476" y="1"/>
                    <a:pt x="7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49"/>
          <p:cNvGrpSpPr/>
          <p:nvPr/>
        </p:nvGrpSpPr>
        <p:grpSpPr>
          <a:xfrm rot="552084">
            <a:off x="860136" y="3747902"/>
            <a:ext cx="1149862" cy="1149862"/>
            <a:chOff x="783766" y="1851351"/>
            <a:chExt cx="1149900" cy="1149900"/>
          </a:xfrm>
        </p:grpSpPr>
        <p:sp>
          <p:nvSpPr>
            <p:cNvPr id="726" name="Google Shape;726;p49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49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728" name="Google Shape;728;p49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9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9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9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C4534-9816-4429-9FC9-AD92165AF7FF}"/>
              </a:ext>
            </a:extLst>
          </p:cNvPr>
          <p:cNvSpPr txBox="1"/>
          <p:nvPr/>
        </p:nvSpPr>
        <p:spPr>
          <a:xfrm>
            <a:off x="1736060" y="2046721"/>
            <a:ext cx="6090629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/>
              <a:t>So </a:t>
            </a:r>
            <a:r>
              <a:rPr lang="en-US" sz="1800" dirty="0" err="1"/>
              <a:t>sánh</a:t>
            </a:r>
            <a:r>
              <a:rPr lang="en-US" sz="1800" dirty="0"/>
              <a:t> </a:t>
            </a:r>
            <a:r>
              <a:rPr lang="en-US" sz="1800" dirty="0" err="1"/>
              <a:t>mô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ngang</a:t>
            </a:r>
            <a:r>
              <a:rPr lang="en-US" sz="1800" dirty="0"/>
              <a:t> </a:t>
            </a:r>
            <a:r>
              <a:rPr lang="en-US" sz="1800" dirty="0" err="1"/>
              <a:t>hàng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mô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khách</a:t>
            </a:r>
            <a:r>
              <a:rPr lang="en-US" sz="1800" dirty="0"/>
              <a:t> - </a:t>
            </a:r>
            <a:r>
              <a:rPr lang="en-US" sz="1800" dirty="0" err="1"/>
              <a:t>chủ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hệ</a:t>
            </a:r>
            <a:r>
              <a:rPr lang="en-US" sz="1800" dirty="0"/>
              <a:t> CSDL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tán</a:t>
            </a:r>
            <a:r>
              <a:rPr lang="en-US" sz="1800" dirty="0"/>
              <a:t>.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nêu</a:t>
            </a:r>
            <a:r>
              <a:rPr lang="en-US" sz="1800" dirty="0"/>
              <a:t> ra </a:t>
            </a:r>
            <a:r>
              <a:rPr lang="en-US" sz="1800" dirty="0" err="1"/>
              <a:t>ưu</a:t>
            </a:r>
            <a:r>
              <a:rPr lang="en-US" sz="1800" dirty="0"/>
              <a:t> </a:t>
            </a:r>
            <a:r>
              <a:rPr lang="en-US" sz="1800" dirty="0" err="1"/>
              <a:t>nhược</a:t>
            </a:r>
            <a:r>
              <a:rPr lang="en-US" sz="1800" dirty="0"/>
              <a:t> </a:t>
            </a:r>
            <a:r>
              <a:rPr lang="en-US" sz="1800" dirty="0" err="1"/>
              <a:t>điểm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mỗi</a:t>
            </a:r>
            <a:r>
              <a:rPr lang="en-US" sz="1800" dirty="0"/>
              <a:t> </a:t>
            </a:r>
            <a:r>
              <a:rPr lang="en-US" sz="1800" dirty="0" err="1"/>
              <a:t>mô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trường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sử</a:t>
            </a:r>
            <a:r>
              <a:rPr lang="en-US" sz="1800" dirty="0"/>
              <a:t> </a:t>
            </a:r>
            <a:r>
              <a:rPr lang="en-US" sz="1800" dirty="0" err="1"/>
              <a:t>dụng</a:t>
            </a:r>
            <a:r>
              <a:rPr lang="en-US" sz="1800" dirty="0"/>
              <a:t> </a:t>
            </a:r>
            <a:r>
              <a:rPr lang="en-US" sz="1800" dirty="0" err="1"/>
              <a:t>phù</a:t>
            </a:r>
            <a:r>
              <a:rPr lang="en-US" sz="1800" dirty="0"/>
              <a:t> </a:t>
            </a:r>
            <a:r>
              <a:rPr lang="en-US" sz="1800" dirty="0" err="1"/>
              <a:t>hợp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từng</a:t>
            </a:r>
            <a:r>
              <a:rPr lang="en-US" sz="1800" dirty="0"/>
              <a:t> </a:t>
            </a:r>
            <a:r>
              <a:rPr lang="en-US" sz="1800" dirty="0" err="1"/>
              <a:t>mô</a:t>
            </a:r>
            <a:r>
              <a:rPr lang="en-US" sz="1800" dirty="0"/>
              <a:t> </a:t>
            </a:r>
            <a:r>
              <a:rPr lang="en-US" sz="1800" dirty="0" err="1"/>
              <a:t>hình</a:t>
            </a:r>
            <a:r>
              <a:rPr lang="en-US" sz="1800" dirty="0"/>
              <a:t>.</a:t>
            </a:r>
            <a:endParaRPr lang="vi-VN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31">
            <a:extLst>
              <a:ext uri="{FF2B5EF4-FFF2-40B4-BE49-F238E27FC236}">
                <a16:creationId xmlns:a16="http://schemas.microsoft.com/office/drawing/2014/main" xmlns="" id="{F7C66AA6-CC1A-464A-97F4-F95ABB5900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52967" y="611524"/>
            <a:ext cx="2038066" cy="14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012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+mn-lt"/>
              </a:rPr>
              <a:t>So </a:t>
            </a:r>
            <a:r>
              <a:rPr lang="vi-VN" sz="2400" b="1" dirty="0" err="1">
                <a:latin typeface="+mn-lt"/>
              </a:rPr>
              <a:t>sánh</a:t>
            </a:r>
            <a:endParaRPr sz="2400" b="1" dirty="0">
              <a:latin typeface="+mn-lt"/>
            </a:endParaRPr>
          </a:p>
        </p:txBody>
      </p:sp>
      <p:cxnSp>
        <p:nvCxnSpPr>
          <p:cNvPr id="265" name="Google Shape;265;p30"/>
          <p:cNvCxnSpPr/>
          <p:nvPr/>
        </p:nvCxnSpPr>
        <p:spPr>
          <a:xfrm>
            <a:off x="1392225" y="1033750"/>
            <a:ext cx="635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992E894-772C-4E48-9F9E-1F96B8A9668D}"/>
              </a:ext>
            </a:extLst>
          </p:cNvPr>
          <p:cNvCxnSpPr/>
          <p:nvPr/>
        </p:nvCxnSpPr>
        <p:spPr>
          <a:xfrm>
            <a:off x="4669655" y="1571348"/>
            <a:ext cx="0" cy="33113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81A548A-0C36-493B-8365-1A930C6E63D6}"/>
              </a:ext>
            </a:extLst>
          </p:cNvPr>
          <p:cNvSpPr/>
          <p:nvPr/>
        </p:nvSpPr>
        <p:spPr>
          <a:xfrm>
            <a:off x="958789" y="1888178"/>
            <a:ext cx="2627790" cy="68357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vi-VN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ô </a:t>
            </a:r>
            <a:r>
              <a:rPr lang="vi-VN" sz="1800" b="1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ngang </a:t>
            </a:r>
            <a:r>
              <a:rPr lang="vi-VN" sz="1800" b="1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vi-VN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18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C16066CB-DB5F-468F-8713-764C9559C59E}"/>
              </a:ext>
            </a:extLst>
          </p:cNvPr>
          <p:cNvSpPr/>
          <p:nvPr/>
        </p:nvSpPr>
        <p:spPr>
          <a:xfrm>
            <a:off x="5752732" y="1888178"/>
            <a:ext cx="2627790" cy="68357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vi-VN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ô </a:t>
            </a:r>
            <a:r>
              <a:rPr lang="vi-VN" sz="1800" b="1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vi-VN" sz="1800" b="1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vi-VN" sz="1800" b="1" dirty="0" err="1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endParaRPr lang="vi-VN" sz="1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2FDAC8C-6778-4B9E-8BDC-ABF457539ED4}"/>
              </a:ext>
            </a:extLst>
          </p:cNvPr>
          <p:cNvSpPr txBox="1"/>
          <p:nvPr/>
        </p:nvSpPr>
        <p:spPr>
          <a:xfrm>
            <a:off x="730825" y="2950724"/>
            <a:ext cx="3275860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Đơn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+mn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13CEDEE-FF08-43E1-9D68-371A41328E7F}"/>
              </a:ext>
            </a:extLst>
          </p:cNvPr>
          <p:cNvSpPr txBox="1"/>
          <p:nvPr/>
        </p:nvSpPr>
        <p:spPr>
          <a:xfrm>
            <a:off x="5428697" y="2950724"/>
            <a:ext cx="3275860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cao,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  <p:bldP spid="28" grpId="0" animBg="1"/>
      <p:bldP spid="43" grpId="0" animBg="1"/>
      <p:bldP spid="4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49"/>
          <p:cNvGrpSpPr/>
          <p:nvPr/>
        </p:nvGrpSpPr>
        <p:grpSpPr>
          <a:xfrm rot="-762542">
            <a:off x="7152300" y="112391"/>
            <a:ext cx="1149900" cy="1149900"/>
            <a:chOff x="7144390" y="2062575"/>
            <a:chExt cx="1149900" cy="1149900"/>
          </a:xfrm>
        </p:grpSpPr>
        <p:sp>
          <p:nvSpPr>
            <p:cNvPr id="715" name="Google Shape;715;p49"/>
            <p:cNvSpPr/>
            <p:nvPr/>
          </p:nvSpPr>
          <p:spPr>
            <a:xfrm>
              <a:off x="7144390" y="2062575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6" name="Google Shape;716;p49"/>
            <p:cNvGrpSpPr/>
            <p:nvPr/>
          </p:nvGrpSpPr>
          <p:grpSpPr>
            <a:xfrm>
              <a:off x="7393719" y="2342761"/>
              <a:ext cx="651289" cy="589792"/>
              <a:chOff x="988338" y="1930075"/>
              <a:chExt cx="494750" cy="448000"/>
            </a:xfrm>
          </p:grpSpPr>
          <p:sp>
            <p:nvSpPr>
              <p:cNvPr id="717" name="Google Shape;717;p49"/>
              <p:cNvSpPr/>
              <p:nvPr/>
            </p:nvSpPr>
            <p:spPr>
              <a:xfrm>
                <a:off x="988338" y="1930075"/>
                <a:ext cx="494750" cy="448000"/>
              </a:xfrm>
              <a:custGeom>
                <a:avLst/>
                <a:gdLst/>
                <a:ahLst/>
                <a:cxnLst/>
                <a:rect l="l" t="t" r="r" b="b"/>
                <a:pathLst>
                  <a:path w="19790" h="17920" extrusionOk="0">
                    <a:moveTo>
                      <a:pt x="7129" y="1042"/>
                    </a:moveTo>
                    <a:cubicBezTo>
                      <a:pt x="8081" y="1042"/>
                      <a:pt x="9046" y="1450"/>
                      <a:pt x="9738" y="2361"/>
                    </a:cubicBezTo>
                    <a:cubicBezTo>
                      <a:pt x="9651" y="2431"/>
                      <a:pt x="9581" y="2501"/>
                      <a:pt x="9493" y="2589"/>
                    </a:cubicBezTo>
                    <a:cubicBezTo>
                      <a:pt x="9167" y="2969"/>
                      <a:pt x="9496" y="3456"/>
                      <a:pt x="9897" y="3456"/>
                    </a:cubicBezTo>
                    <a:cubicBezTo>
                      <a:pt x="10012" y="3456"/>
                      <a:pt x="10132" y="3416"/>
                      <a:pt x="10245" y="3323"/>
                    </a:cubicBezTo>
                    <a:cubicBezTo>
                      <a:pt x="10385" y="3183"/>
                      <a:pt x="10560" y="3043"/>
                      <a:pt x="10734" y="2938"/>
                    </a:cubicBezTo>
                    <a:cubicBezTo>
                      <a:pt x="11250" y="2601"/>
                      <a:pt x="11808" y="2448"/>
                      <a:pt x="12352" y="2448"/>
                    </a:cubicBezTo>
                    <a:cubicBezTo>
                      <a:pt x="13892" y="2448"/>
                      <a:pt x="15315" y="3676"/>
                      <a:pt x="15315" y="5420"/>
                    </a:cubicBezTo>
                    <a:cubicBezTo>
                      <a:pt x="15315" y="5630"/>
                      <a:pt x="15297" y="5823"/>
                      <a:pt x="15262" y="6032"/>
                    </a:cubicBezTo>
                    <a:cubicBezTo>
                      <a:pt x="15196" y="6364"/>
                      <a:pt x="15460" y="6664"/>
                      <a:pt x="15786" y="6664"/>
                    </a:cubicBezTo>
                    <a:cubicBezTo>
                      <a:pt x="15803" y="6664"/>
                      <a:pt x="15821" y="6663"/>
                      <a:pt x="15839" y="6662"/>
                    </a:cubicBezTo>
                    <a:cubicBezTo>
                      <a:pt x="17098" y="6662"/>
                      <a:pt x="18129" y="7676"/>
                      <a:pt x="18129" y="8934"/>
                    </a:cubicBezTo>
                    <a:cubicBezTo>
                      <a:pt x="18129" y="10175"/>
                      <a:pt x="17098" y="11207"/>
                      <a:pt x="15839" y="11207"/>
                    </a:cubicBezTo>
                    <a:lnTo>
                      <a:pt x="15507" y="11207"/>
                    </a:lnTo>
                    <a:cubicBezTo>
                      <a:pt x="14912" y="8777"/>
                      <a:pt x="12727" y="7081"/>
                      <a:pt x="10245" y="7081"/>
                    </a:cubicBezTo>
                    <a:cubicBezTo>
                      <a:pt x="7745" y="7081"/>
                      <a:pt x="5560" y="8777"/>
                      <a:pt x="4966" y="11207"/>
                    </a:cubicBezTo>
                    <a:cubicBezTo>
                      <a:pt x="3532" y="11189"/>
                      <a:pt x="2361" y="10018"/>
                      <a:pt x="2378" y="8585"/>
                    </a:cubicBezTo>
                    <a:cubicBezTo>
                      <a:pt x="2378" y="7798"/>
                      <a:pt x="2710" y="7064"/>
                      <a:pt x="3305" y="6574"/>
                    </a:cubicBezTo>
                    <a:cubicBezTo>
                      <a:pt x="3497" y="6889"/>
                      <a:pt x="3724" y="7204"/>
                      <a:pt x="4004" y="7466"/>
                    </a:cubicBezTo>
                    <a:cubicBezTo>
                      <a:pt x="4119" y="7585"/>
                      <a:pt x="4248" y="7634"/>
                      <a:pt x="4372" y="7634"/>
                    </a:cubicBezTo>
                    <a:cubicBezTo>
                      <a:pt x="4777" y="7634"/>
                      <a:pt x="5126" y="7106"/>
                      <a:pt x="4738" y="6732"/>
                    </a:cubicBezTo>
                    <a:cubicBezTo>
                      <a:pt x="4424" y="6399"/>
                      <a:pt x="4179" y="6015"/>
                      <a:pt x="4004" y="5595"/>
                    </a:cubicBezTo>
                    <a:cubicBezTo>
                      <a:pt x="3847" y="5211"/>
                      <a:pt x="3777" y="4791"/>
                      <a:pt x="3777" y="4372"/>
                    </a:cubicBezTo>
                    <a:cubicBezTo>
                      <a:pt x="3777" y="2334"/>
                      <a:pt x="5433" y="1042"/>
                      <a:pt x="7129" y="1042"/>
                    </a:cubicBezTo>
                    <a:close/>
                    <a:moveTo>
                      <a:pt x="2889" y="15822"/>
                    </a:moveTo>
                    <a:cubicBezTo>
                      <a:pt x="3156" y="15822"/>
                      <a:pt x="3410" y="16029"/>
                      <a:pt x="3410" y="16346"/>
                    </a:cubicBezTo>
                    <a:cubicBezTo>
                      <a:pt x="3410" y="16643"/>
                      <a:pt x="3182" y="16871"/>
                      <a:pt x="2885" y="16871"/>
                    </a:cubicBezTo>
                    <a:cubicBezTo>
                      <a:pt x="2413" y="16871"/>
                      <a:pt x="2186" y="16311"/>
                      <a:pt x="2518" y="15979"/>
                    </a:cubicBezTo>
                    <a:cubicBezTo>
                      <a:pt x="2627" y="15871"/>
                      <a:pt x="2760" y="15822"/>
                      <a:pt x="2889" y="15822"/>
                    </a:cubicBezTo>
                    <a:close/>
                    <a:moveTo>
                      <a:pt x="10203" y="8131"/>
                    </a:moveTo>
                    <a:cubicBezTo>
                      <a:pt x="12447" y="8131"/>
                      <a:pt x="14603" y="9880"/>
                      <a:pt x="14615" y="12518"/>
                    </a:cubicBezTo>
                    <a:cubicBezTo>
                      <a:pt x="14615" y="14930"/>
                      <a:pt x="12657" y="16888"/>
                      <a:pt x="10245" y="16888"/>
                    </a:cubicBezTo>
                    <a:cubicBezTo>
                      <a:pt x="6347" y="16888"/>
                      <a:pt x="4389" y="12168"/>
                      <a:pt x="7151" y="9424"/>
                    </a:cubicBezTo>
                    <a:cubicBezTo>
                      <a:pt x="8038" y="8530"/>
                      <a:pt x="9131" y="8131"/>
                      <a:pt x="10203" y="8131"/>
                    </a:cubicBezTo>
                    <a:close/>
                    <a:moveTo>
                      <a:pt x="17581" y="15826"/>
                    </a:moveTo>
                    <a:cubicBezTo>
                      <a:pt x="17852" y="15826"/>
                      <a:pt x="18112" y="16042"/>
                      <a:pt x="18112" y="16364"/>
                    </a:cubicBezTo>
                    <a:cubicBezTo>
                      <a:pt x="18112" y="16643"/>
                      <a:pt x="17867" y="16888"/>
                      <a:pt x="17587" y="16888"/>
                    </a:cubicBezTo>
                    <a:cubicBezTo>
                      <a:pt x="17115" y="16871"/>
                      <a:pt x="16888" y="16311"/>
                      <a:pt x="17220" y="15979"/>
                    </a:cubicBezTo>
                    <a:cubicBezTo>
                      <a:pt x="17326" y="15873"/>
                      <a:pt x="17455" y="15826"/>
                      <a:pt x="17581" y="15826"/>
                    </a:cubicBezTo>
                    <a:close/>
                    <a:moveTo>
                      <a:pt x="7126" y="0"/>
                    </a:moveTo>
                    <a:cubicBezTo>
                      <a:pt x="4892" y="0"/>
                      <a:pt x="2710" y="1690"/>
                      <a:pt x="2710" y="4372"/>
                    </a:cubicBezTo>
                    <a:cubicBezTo>
                      <a:pt x="2710" y="4774"/>
                      <a:pt x="2763" y="5176"/>
                      <a:pt x="2885" y="5560"/>
                    </a:cubicBezTo>
                    <a:cubicBezTo>
                      <a:pt x="1" y="7571"/>
                      <a:pt x="1312" y="12081"/>
                      <a:pt x="4826" y="12256"/>
                    </a:cubicBezTo>
                    <a:lnTo>
                      <a:pt x="4826" y="12500"/>
                    </a:lnTo>
                    <a:cubicBezTo>
                      <a:pt x="4826" y="12780"/>
                      <a:pt x="4843" y="13077"/>
                      <a:pt x="4896" y="13374"/>
                    </a:cubicBezTo>
                    <a:lnTo>
                      <a:pt x="2885" y="13374"/>
                    </a:lnTo>
                    <a:cubicBezTo>
                      <a:pt x="2606" y="13374"/>
                      <a:pt x="2361" y="13602"/>
                      <a:pt x="2378" y="13899"/>
                    </a:cubicBezTo>
                    <a:lnTo>
                      <a:pt x="2378" y="14860"/>
                    </a:lnTo>
                    <a:cubicBezTo>
                      <a:pt x="700" y="15455"/>
                      <a:pt x="1120" y="17920"/>
                      <a:pt x="2903" y="17920"/>
                    </a:cubicBezTo>
                    <a:cubicBezTo>
                      <a:pt x="4668" y="17920"/>
                      <a:pt x="5088" y="15455"/>
                      <a:pt x="3427" y="14860"/>
                    </a:cubicBezTo>
                    <a:lnTo>
                      <a:pt x="3427" y="14423"/>
                    </a:lnTo>
                    <a:lnTo>
                      <a:pt x="5175" y="14423"/>
                    </a:lnTo>
                    <a:cubicBezTo>
                      <a:pt x="5962" y="16539"/>
                      <a:pt x="7990" y="17920"/>
                      <a:pt x="10245" y="17920"/>
                    </a:cubicBezTo>
                    <a:cubicBezTo>
                      <a:pt x="12500" y="17920"/>
                      <a:pt x="14510" y="16539"/>
                      <a:pt x="15315" y="14423"/>
                    </a:cubicBezTo>
                    <a:lnTo>
                      <a:pt x="17063" y="14423"/>
                    </a:lnTo>
                    <a:lnTo>
                      <a:pt x="17063" y="14860"/>
                    </a:lnTo>
                    <a:cubicBezTo>
                      <a:pt x="15384" y="15455"/>
                      <a:pt x="15821" y="17920"/>
                      <a:pt x="17587" y="17920"/>
                    </a:cubicBezTo>
                    <a:cubicBezTo>
                      <a:pt x="19353" y="17920"/>
                      <a:pt x="19790" y="15455"/>
                      <a:pt x="18112" y="14860"/>
                    </a:cubicBezTo>
                    <a:lnTo>
                      <a:pt x="18112" y="13899"/>
                    </a:lnTo>
                    <a:cubicBezTo>
                      <a:pt x="18112" y="13602"/>
                      <a:pt x="17867" y="13374"/>
                      <a:pt x="17570" y="13374"/>
                    </a:cubicBezTo>
                    <a:lnTo>
                      <a:pt x="15594" y="13374"/>
                    </a:lnTo>
                    <a:cubicBezTo>
                      <a:pt x="15629" y="13077"/>
                      <a:pt x="15664" y="12798"/>
                      <a:pt x="15664" y="12500"/>
                    </a:cubicBezTo>
                    <a:lnTo>
                      <a:pt x="15664" y="12256"/>
                    </a:lnTo>
                    <a:lnTo>
                      <a:pt x="15839" y="12256"/>
                    </a:lnTo>
                    <a:cubicBezTo>
                      <a:pt x="17587" y="12256"/>
                      <a:pt x="19038" y="10927"/>
                      <a:pt x="19178" y="9179"/>
                    </a:cubicBezTo>
                    <a:cubicBezTo>
                      <a:pt x="19300" y="7448"/>
                      <a:pt x="18077" y="5910"/>
                      <a:pt x="16363" y="5648"/>
                    </a:cubicBezTo>
                    <a:lnTo>
                      <a:pt x="16363" y="5420"/>
                    </a:lnTo>
                    <a:cubicBezTo>
                      <a:pt x="16350" y="3093"/>
                      <a:pt x="14437" y="1394"/>
                      <a:pt x="12326" y="1394"/>
                    </a:cubicBezTo>
                    <a:cubicBezTo>
                      <a:pt x="11758" y="1394"/>
                      <a:pt x="11176" y="1517"/>
                      <a:pt x="10612" y="1784"/>
                    </a:cubicBezTo>
                    <a:cubicBezTo>
                      <a:pt x="9697" y="551"/>
                      <a:pt x="8403" y="0"/>
                      <a:pt x="7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9"/>
              <p:cNvSpPr/>
              <p:nvPr/>
            </p:nvSpPr>
            <p:spPr>
              <a:xfrm>
                <a:off x="1165338" y="2229450"/>
                <a:ext cx="157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1050" extrusionOk="0">
                    <a:moveTo>
                      <a:pt x="700" y="1"/>
                    </a:moveTo>
                    <a:cubicBezTo>
                      <a:pt x="1" y="1"/>
                      <a:pt x="1" y="1050"/>
                      <a:pt x="700" y="1050"/>
                    </a:cubicBezTo>
                    <a:lnTo>
                      <a:pt x="5612" y="1050"/>
                    </a:lnTo>
                    <a:cubicBezTo>
                      <a:pt x="6312" y="1050"/>
                      <a:pt x="6312" y="1"/>
                      <a:pt x="5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1" name="Google Shape;721;p49"/>
          <p:cNvSpPr txBox="1"/>
          <p:nvPr/>
        </p:nvSpPr>
        <p:spPr>
          <a:xfrm rot="-539950" flipH="1">
            <a:off x="7573861" y="771315"/>
            <a:ext cx="1683928" cy="43827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Computing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722" name="Google Shape;722;p49"/>
          <p:cNvGrpSpPr/>
          <p:nvPr/>
        </p:nvGrpSpPr>
        <p:grpSpPr>
          <a:xfrm rot="-430529">
            <a:off x="163430" y="3082920"/>
            <a:ext cx="1149821" cy="1149821"/>
            <a:chOff x="-1332859" y="1178876"/>
            <a:chExt cx="1149900" cy="1149900"/>
          </a:xfrm>
        </p:grpSpPr>
        <p:sp>
          <p:nvSpPr>
            <p:cNvPr id="723" name="Google Shape;723;p49"/>
            <p:cNvSpPr/>
            <p:nvPr/>
          </p:nvSpPr>
          <p:spPr>
            <a:xfrm>
              <a:off x="-1332859" y="1178876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9"/>
            <p:cNvSpPr/>
            <p:nvPr/>
          </p:nvSpPr>
          <p:spPr>
            <a:xfrm>
              <a:off x="-1069494" y="1466133"/>
              <a:ext cx="623187" cy="575380"/>
            </a:xfrm>
            <a:custGeom>
              <a:avLst/>
              <a:gdLst/>
              <a:ahLst/>
              <a:cxnLst/>
              <a:rect l="l" t="t" r="r" b="b"/>
              <a:pathLst>
                <a:path w="19423" h="17933" extrusionOk="0">
                  <a:moveTo>
                    <a:pt x="7198" y="1"/>
                  </a:moveTo>
                  <a:cubicBezTo>
                    <a:pt x="4964" y="1"/>
                    <a:pt x="2780" y="1694"/>
                    <a:pt x="2780" y="4384"/>
                  </a:cubicBezTo>
                  <a:cubicBezTo>
                    <a:pt x="2780" y="4786"/>
                    <a:pt x="2832" y="5188"/>
                    <a:pt x="2955" y="5573"/>
                  </a:cubicBezTo>
                  <a:cubicBezTo>
                    <a:pt x="0" y="7636"/>
                    <a:pt x="1451" y="12268"/>
                    <a:pt x="5070" y="12268"/>
                  </a:cubicBezTo>
                  <a:lnTo>
                    <a:pt x="5245" y="12268"/>
                  </a:lnTo>
                  <a:cubicBezTo>
                    <a:pt x="5245" y="12775"/>
                    <a:pt x="5315" y="13282"/>
                    <a:pt x="5472" y="13772"/>
                  </a:cubicBezTo>
                  <a:cubicBezTo>
                    <a:pt x="5542" y="13982"/>
                    <a:pt x="5752" y="14139"/>
                    <a:pt x="5979" y="14139"/>
                  </a:cubicBezTo>
                  <a:cubicBezTo>
                    <a:pt x="6031" y="14139"/>
                    <a:pt x="6084" y="14121"/>
                    <a:pt x="6136" y="14104"/>
                  </a:cubicBezTo>
                  <a:cubicBezTo>
                    <a:pt x="6399" y="14016"/>
                    <a:pt x="6556" y="13737"/>
                    <a:pt x="6468" y="13457"/>
                  </a:cubicBezTo>
                  <a:cubicBezTo>
                    <a:pt x="5603" y="10694"/>
                    <a:pt x="7780" y="8209"/>
                    <a:pt x="10312" y="8209"/>
                  </a:cubicBezTo>
                  <a:cubicBezTo>
                    <a:pt x="10951" y="8209"/>
                    <a:pt x="11613" y="8367"/>
                    <a:pt x="12255" y="8720"/>
                  </a:cubicBezTo>
                  <a:lnTo>
                    <a:pt x="11486" y="8860"/>
                  </a:lnTo>
                  <a:cubicBezTo>
                    <a:pt x="10845" y="8946"/>
                    <a:pt x="10925" y="9891"/>
                    <a:pt x="11556" y="9891"/>
                  </a:cubicBezTo>
                  <a:cubicBezTo>
                    <a:pt x="11561" y="9891"/>
                    <a:pt x="11567" y="9891"/>
                    <a:pt x="11573" y="9891"/>
                  </a:cubicBezTo>
                  <a:lnTo>
                    <a:pt x="11678" y="9891"/>
                  </a:lnTo>
                  <a:lnTo>
                    <a:pt x="13618" y="9559"/>
                  </a:lnTo>
                  <a:cubicBezTo>
                    <a:pt x="13915" y="9506"/>
                    <a:pt x="14108" y="9227"/>
                    <a:pt x="14055" y="8947"/>
                  </a:cubicBezTo>
                  <a:lnTo>
                    <a:pt x="13706" y="6989"/>
                  </a:lnTo>
                  <a:cubicBezTo>
                    <a:pt x="13653" y="6693"/>
                    <a:pt x="13428" y="6558"/>
                    <a:pt x="13200" y="6558"/>
                  </a:cubicBezTo>
                  <a:cubicBezTo>
                    <a:pt x="12905" y="6558"/>
                    <a:pt x="12605" y="6786"/>
                    <a:pt x="12674" y="7181"/>
                  </a:cubicBezTo>
                  <a:lnTo>
                    <a:pt x="12797" y="7811"/>
                  </a:lnTo>
                  <a:cubicBezTo>
                    <a:pt x="12006" y="7374"/>
                    <a:pt x="11164" y="7172"/>
                    <a:pt x="10341" y="7172"/>
                  </a:cubicBezTo>
                  <a:cubicBezTo>
                    <a:pt x="8034" y="7172"/>
                    <a:pt x="5870" y="8759"/>
                    <a:pt x="5367" y="11219"/>
                  </a:cubicBezTo>
                  <a:lnTo>
                    <a:pt x="5070" y="11219"/>
                  </a:lnTo>
                  <a:cubicBezTo>
                    <a:pt x="5056" y="11220"/>
                    <a:pt x="5042" y="11220"/>
                    <a:pt x="5028" y="11220"/>
                  </a:cubicBezTo>
                  <a:cubicBezTo>
                    <a:pt x="2558" y="11220"/>
                    <a:pt x="1445" y="8134"/>
                    <a:pt x="3374" y="6569"/>
                  </a:cubicBezTo>
                  <a:lnTo>
                    <a:pt x="3374" y="6569"/>
                  </a:lnTo>
                  <a:cubicBezTo>
                    <a:pt x="3567" y="6902"/>
                    <a:pt x="3794" y="7199"/>
                    <a:pt x="4056" y="7478"/>
                  </a:cubicBezTo>
                  <a:cubicBezTo>
                    <a:pt x="4174" y="7592"/>
                    <a:pt x="4303" y="7640"/>
                    <a:pt x="4427" y="7640"/>
                  </a:cubicBezTo>
                  <a:cubicBezTo>
                    <a:pt x="4838" y="7640"/>
                    <a:pt x="5184" y="7116"/>
                    <a:pt x="4808" y="6727"/>
                  </a:cubicBezTo>
                  <a:cubicBezTo>
                    <a:pt x="4493" y="6412"/>
                    <a:pt x="4231" y="6028"/>
                    <a:pt x="4073" y="5608"/>
                  </a:cubicBezTo>
                  <a:cubicBezTo>
                    <a:pt x="3916" y="5206"/>
                    <a:pt x="3829" y="4804"/>
                    <a:pt x="3829" y="4384"/>
                  </a:cubicBezTo>
                  <a:cubicBezTo>
                    <a:pt x="3829" y="2347"/>
                    <a:pt x="5485" y="1055"/>
                    <a:pt x="7181" y="1055"/>
                  </a:cubicBezTo>
                  <a:cubicBezTo>
                    <a:pt x="8133" y="1055"/>
                    <a:pt x="9098" y="1462"/>
                    <a:pt x="9790" y="2374"/>
                  </a:cubicBezTo>
                  <a:cubicBezTo>
                    <a:pt x="9720" y="2444"/>
                    <a:pt x="9633" y="2514"/>
                    <a:pt x="9563" y="2584"/>
                  </a:cubicBezTo>
                  <a:cubicBezTo>
                    <a:pt x="9172" y="2961"/>
                    <a:pt x="9529" y="3494"/>
                    <a:pt x="9946" y="3494"/>
                  </a:cubicBezTo>
                  <a:cubicBezTo>
                    <a:pt x="10069" y="3494"/>
                    <a:pt x="10198" y="3447"/>
                    <a:pt x="10314" y="3335"/>
                  </a:cubicBezTo>
                  <a:cubicBezTo>
                    <a:pt x="10454" y="3196"/>
                    <a:pt x="10629" y="3056"/>
                    <a:pt x="10804" y="2933"/>
                  </a:cubicBezTo>
                  <a:cubicBezTo>
                    <a:pt x="11315" y="2603"/>
                    <a:pt x="11868" y="2453"/>
                    <a:pt x="12408" y="2453"/>
                  </a:cubicBezTo>
                  <a:cubicBezTo>
                    <a:pt x="13953" y="2453"/>
                    <a:pt x="15384" y="3684"/>
                    <a:pt x="15384" y="5433"/>
                  </a:cubicBezTo>
                  <a:cubicBezTo>
                    <a:pt x="15384" y="5643"/>
                    <a:pt x="15366" y="5835"/>
                    <a:pt x="15331" y="6045"/>
                  </a:cubicBezTo>
                  <a:cubicBezTo>
                    <a:pt x="15267" y="6369"/>
                    <a:pt x="15517" y="6663"/>
                    <a:pt x="15846" y="6663"/>
                  </a:cubicBezTo>
                  <a:cubicBezTo>
                    <a:pt x="15872" y="6663"/>
                    <a:pt x="15899" y="6661"/>
                    <a:pt x="15926" y="6657"/>
                  </a:cubicBezTo>
                  <a:cubicBezTo>
                    <a:pt x="17167" y="6657"/>
                    <a:pt x="18198" y="7688"/>
                    <a:pt x="18198" y="8947"/>
                  </a:cubicBezTo>
                  <a:cubicBezTo>
                    <a:pt x="18198" y="10188"/>
                    <a:pt x="17167" y="11219"/>
                    <a:pt x="15926" y="11219"/>
                  </a:cubicBezTo>
                  <a:lnTo>
                    <a:pt x="15279" y="11219"/>
                  </a:lnTo>
                  <a:cubicBezTo>
                    <a:pt x="15244" y="11045"/>
                    <a:pt x="15209" y="10887"/>
                    <a:pt x="15157" y="10713"/>
                  </a:cubicBezTo>
                  <a:cubicBezTo>
                    <a:pt x="15075" y="10455"/>
                    <a:pt x="14876" y="10345"/>
                    <a:pt x="14674" y="10345"/>
                  </a:cubicBezTo>
                  <a:cubicBezTo>
                    <a:pt x="14356" y="10345"/>
                    <a:pt x="14032" y="10620"/>
                    <a:pt x="14160" y="11027"/>
                  </a:cubicBezTo>
                  <a:cubicBezTo>
                    <a:pt x="15026" y="13791"/>
                    <a:pt x="12849" y="16276"/>
                    <a:pt x="10317" y="16276"/>
                  </a:cubicBezTo>
                  <a:cubicBezTo>
                    <a:pt x="9677" y="16276"/>
                    <a:pt x="9015" y="16117"/>
                    <a:pt x="8374" y="15765"/>
                  </a:cubicBezTo>
                  <a:lnTo>
                    <a:pt x="9143" y="15625"/>
                  </a:lnTo>
                  <a:cubicBezTo>
                    <a:pt x="9787" y="15509"/>
                    <a:pt x="9667" y="14583"/>
                    <a:pt x="9063" y="14583"/>
                  </a:cubicBezTo>
                  <a:cubicBezTo>
                    <a:pt x="9027" y="14583"/>
                    <a:pt x="8990" y="14587"/>
                    <a:pt x="8951" y="14593"/>
                  </a:cubicBezTo>
                  <a:lnTo>
                    <a:pt x="7010" y="14943"/>
                  </a:lnTo>
                  <a:cubicBezTo>
                    <a:pt x="6713" y="14978"/>
                    <a:pt x="6521" y="15258"/>
                    <a:pt x="6573" y="15555"/>
                  </a:cubicBezTo>
                  <a:lnTo>
                    <a:pt x="6923" y="17495"/>
                  </a:lnTo>
                  <a:cubicBezTo>
                    <a:pt x="6958" y="17740"/>
                    <a:pt x="7168" y="17932"/>
                    <a:pt x="7430" y="17932"/>
                  </a:cubicBezTo>
                  <a:lnTo>
                    <a:pt x="7517" y="17932"/>
                  </a:lnTo>
                  <a:cubicBezTo>
                    <a:pt x="7815" y="17880"/>
                    <a:pt x="8007" y="17618"/>
                    <a:pt x="7954" y="17320"/>
                  </a:cubicBezTo>
                  <a:lnTo>
                    <a:pt x="7849" y="16691"/>
                  </a:lnTo>
                  <a:lnTo>
                    <a:pt x="7849" y="16691"/>
                  </a:lnTo>
                  <a:cubicBezTo>
                    <a:pt x="8646" y="17133"/>
                    <a:pt x="9485" y="17335"/>
                    <a:pt x="10303" y="17335"/>
                  </a:cubicBezTo>
                  <a:cubicBezTo>
                    <a:pt x="12949" y="17335"/>
                    <a:pt x="15371" y="15220"/>
                    <a:pt x="15384" y="12268"/>
                  </a:cubicBezTo>
                  <a:lnTo>
                    <a:pt x="15926" y="12268"/>
                  </a:lnTo>
                  <a:cubicBezTo>
                    <a:pt x="15948" y="12269"/>
                    <a:pt x="15970" y="12269"/>
                    <a:pt x="15992" y="12269"/>
                  </a:cubicBezTo>
                  <a:cubicBezTo>
                    <a:pt x="17712" y="12269"/>
                    <a:pt x="19162" y="10935"/>
                    <a:pt x="19300" y="9209"/>
                  </a:cubicBezTo>
                  <a:cubicBezTo>
                    <a:pt x="19422" y="7444"/>
                    <a:pt x="18163" y="5888"/>
                    <a:pt x="16433" y="5660"/>
                  </a:cubicBezTo>
                  <a:lnTo>
                    <a:pt x="16433" y="5433"/>
                  </a:lnTo>
                  <a:cubicBezTo>
                    <a:pt x="16419" y="3116"/>
                    <a:pt x="14512" y="1409"/>
                    <a:pt x="12395" y="1409"/>
                  </a:cubicBezTo>
                  <a:cubicBezTo>
                    <a:pt x="11828" y="1409"/>
                    <a:pt x="11246" y="1531"/>
                    <a:pt x="10681" y="1797"/>
                  </a:cubicBezTo>
                  <a:cubicBezTo>
                    <a:pt x="9771" y="556"/>
                    <a:pt x="8476" y="1"/>
                    <a:pt x="7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49"/>
          <p:cNvGrpSpPr/>
          <p:nvPr/>
        </p:nvGrpSpPr>
        <p:grpSpPr>
          <a:xfrm rot="552084">
            <a:off x="860136" y="3747902"/>
            <a:ext cx="1149862" cy="1149862"/>
            <a:chOff x="783766" y="1851351"/>
            <a:chExt cx="1149900" cy="1149900"/>
          </a:xfrm>
        </p:grpSpPr>
        <p:sp>
          <p:nvSpPr>
            <p:cNvPr id="726" name="Google Shape;726;p49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49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728" name="Google Shape;728;p49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9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9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9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D3FA05D9-A87B-4168-91C7-0497E5DE39D3}"/>
              </a:ext>
            </a:extLst>
          </p:cNvPr>
          <p:cNvSpPr/>
          <p:nvPr/>
        </p:nvSpPr>
        <p:spPr>
          <a:xfrm>
            <a:off x="4149871" y="328152"/>
            <a:ext cx="4773996" cy="2243598"/>
          </a:xfrm>
          <a:prstGeom prst="wedgeRoundRectCallout">
            <a:avLst>
              <a:gd name="adj1" fmla="val -70466"/>
              <a:gd name="adj2" fmla="val 4088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(Centralized)?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truy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dirty="0">
              <a:latin typeface="+mj-lt"/>
            </a:endParaRPr>
          </a:p>
        </p:txBody>
      </p:sp>
      <p:pic>
        <p:nvPicPr>
          <p:cNvPr id="21" name="Picture 35">
            <a:extLst>
              <a:ext uri="{FF2B5EF4-FFF2-40B4-BE49-F238E27FC236}">
                <a16:creationId xmlns:a16="http://schemas.microsoft.com/office/drawing/2014/main" xmlns="" id="{99610728-7B2B-4E36-836F-5376158F7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12582" y="1418948"/>
            <a:ext cx="2327238" cy="376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1008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err="1">
                <a:latin typeface="+mn-lt"/>
              </a:rPr>
              <a:t>Trả</a:t>
            </a:r>
            <a:r>
              <a:rPr lang="vi-VN" sz="2400" b="1" dirty="0">
                <a:latin typeface="+mn-lt"/>
              </a:rPr>
              <a:t> </a:t>
            </a:r>
            <a:r>
              <a:rPr lang="vi-VN" sz="2400" b="1" dirty="0" err="1">
                <a:latin typeface="+mn-lt"/>
              </a:rPr>
              <a:t>lời</a:t>
            </a:r>
            <a:endParaRPr sz="2400" b="1" dirty="0">
              <a:latin typeface="+mn-lt"/>
            </a:endParaRPr>
          </a:p>
        </p:txBody>
      </p:sp>
      <p:cxnSp>
        <p:nvCxnSpPr>
          <p:cNvPr id="265" name="Google Shape;265;p30"/>
          <p:cNvCxnSpPr/>
          <p:nvPr/>
        </p:nvCxnSpPr>
        <p:spPr>
          <a:xfrm>
            <a:off x="1392225" y="1033750"/>
            <a:ext cx="635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B567AC1-D711-4079-8BB6-2FD3B61EFAA5}"/>
              </a:ext>
            </a:extLst>
          </p:cNvPr>
          <p:cNvSpPr txBox="1"/>
          <p:nvPr/>
        </p:nvSpPr>
        <p:spPr>
          <a:xfrm>
            <a:off x="1642294" y="1411220"/>
            <a:ext cx="5859262" cy="3039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phân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ưu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hơn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trung: 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cao.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vi-VN" sz="1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hả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năng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cao.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18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vi-VN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vi-VN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ngân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phân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ổn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vi-VN" sz="1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2102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12 Các loại kiến trúc của hệ CSDLTin học 12_1080p">
            <a:hlinkClick r:id="" action="ppaction://media"/>
            <a:extLst>
              <a:ext uri="{FF2B5EF4-FFF2-40B4-BE49-F238E27FC236}">
                <a16:creationId xmlns:a16="http://schemas.microsoft.com/office/drawing/2014/main" xmlns="" id="{11F10DFA-6CDB-4706-9CE7-5BFF772CB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60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6"/>
          <p:cNvSpPr txBox="1">
            <a:spLocks noGrp="1"/>
          </p:cNvSpPr>
          <p:nvPr>
            <p:ph type="subTitle" idx="1"/>
          </p:nvPr>
        </p:nvSpPr>
        <p:spPr>
          <a:xfrm>
            <a:off x="958375" y="2819375"/>
            <a:ext cx="3021900" cy="10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27000" inden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CSDL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phân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endParaRPr lang="vi-VN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8" name="Google Shape;628;p46"/>
          <p:cNvSpPr txBox="1">
            <a:spLocks noGrp="1"/>
          </p:cNvSpPr>
          <p:nvPr>
            <p:ph type="subTitle" idx="2"/>
          </p:nvPr>
        </p:nvSpPr>
        <p:spPr>
          <a:xfrm rot="-60113">
            <a:off x="1388597" y="2252006"/>
            <a:ext cx="2161830" cy="37595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+mn-lt"/>
              </a:rPr>
              <a:t>01</a:t>
            </a:r>
            <a:endParaRPr sz="3200" b="1" dirty="0">
              <a:latin typeface="+mn-lt"/>
            </a:endParaRPr>
          </a:p>
        </p:txBody>
      </p:sp>
      <p:cxnSp>
        <p:nvCxnSpPr>
          <p:cNvPr id="629" name="Google Shape;629;p46"/>
          <p:cNvCxnSpPr/>
          <p:nvPr/>
        </p:nvCxnSpPr>
        <p:spPr>
          <a:xfrm>
            <a:off x="1392225" y="1033750"/>
            <a:ext cx="635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0" name="Google Shape;630;p46"/>
          <p:cNvSpPr txBox="1">
            <a:spLocks noGrp="1"/>
          </p:cNvSpPr>
          <p:nvPr>
            <p:ph type="subTitle" idx="3"/>
          </p:nvPr>
        </p:nvSpPr>
        <p:spPr>
          <a:xfrm>
            <a:off x="5163725" y="2819375"/>
            <a:ext cx="3021900" cy="10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trúc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hệ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CSDL</a:t>
            </a:r>
            <a:endParaRPr sz="1800" dirty="0">
              <a:latin typeface="+mn-lt"/>
            </a:endParaRPr>
          </a:p>
        </p:txBody>
      </p:sp>
      <p:sp>
        <p:nvSpPr>
          <p:cNvPr id="631" name="Google Shape;631;p46"/>
          <p:cNvSpPr txBox="1">
            <a:spLocks noGrp="1"/>
          </p:cNvSpPr>
          <p:nvPr>
            <p:ph type="subTitle" idx="4"/>
          </p:nvPr>
        </p:nvSpPr>
        <p:spPr>
          <a:xfrm rot="60121" flipH="1">
            <a:off x="5593910" y="2251993"/>
            <a:ext cx="2161531" cy="37595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+mn-lt"/>
              </a:rPr>
              <a:t>02</a:t>
            </a:r>
            <a:endParaRPr sz="3200" b="1" dirty="0">
              <a:latin typeface="+mn-lt"/>
            </a:endParaRPr>
          </a:p>
        </p:txBody>
      </p:sp>
      <p:grpSp>
        <p:nvGrpSpPr>
          <p:cNvPr id="632" name="Google Shape;632;p46"/>
          <p:cNvGrpSpPr/>
          <p:nvPr/>
        </p:nvGrpSpPr>
        <p:grpSpPr>
          <a:xfrm rot="-654054">
            <a:off x="-62251" y="1005636"/>
            <a:ext cx="1149835" cy="1149835"/>
            <a:chOff x="-1332859" y="1178876"/>
            <a:chExt cx="1149900" cy="1149900"/>
          </a:xfrm>
        </p:grpSpPr>
        <p:sp>
          <p:nvSpPr>
            <p:cNvPr id="633" name="Google Shape;633;p46"/>
            <p:cNvSpPr/>
            <p:nvPr/>
          </p:nvSpPr>
          <p:spPr>
            <a:xfrm>
              <a:off x="-1332859" y="1178876"/>
              <a:ext cx="1149900" cy="1149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6"/>
            <p:cNvSpPr/>
            <p:nvPr/>
          </p:nvSpPr>
          <p:spPr>
            <a:xfrm>
              <a:off x="-1069494" y="1466133"/>
              <a:ext cx="623187" cy="575380"/>
            </a:xfrm>
            <a:custGeom>
              <a:avLst/>
              <a:gdLst/>
              <a:ahLst/>
              <a:cxnLst/>
              <a:rect l="l" t="t" r="r" b="b"/>
              <a:pathLst>
                <a:path w="19423" h="17933" extrusionOk="0">
                  <a:moveTo>
                    <a:pt x="7198" y="1"/>
                  </a:moveTo>
                  <a:cubicBezTo>
                    <a:pt x="4964" y="1"/>
                    <a:pt x="2780" y="1694"/>
                    <a:pt x="2780" y="4384"/>
                  </a:cubicBezTo>
                  <a:cubicBezTo>
                    <a:pt x="2780" y="4786"/>
                    <a:pt x="2832" y="5188"/>
                    <a:pt x="2955" y="5573"/>
                  </a:cubicBezTo>
                  <a:cubicBezTo>
                    <a:pt x="0" y="7636"/>
                    <a:pt x="1451" y="12268"/>
                    <a:pt x="5070" y="12268"/>
                  </a:cubicBezTo>
                  <a:lnTo>
                    <a:pt x="5245" y="12268"/>
                  </a:lnTo>
                  <a:cubicBezTo>
                    <a:pt x="5245" y="12775"/>
                    <a:pt x="5315" y="13282"/>
                    <a:pt x="5472" y="13772"/>
                  </a:cubicBezTo>
                  <a:cubicBezTo>
                    <a:pt x="5542" y="13982"/>
                    <a:pt x="5752" y="14139"/>
                    <a:pt x="5979" y="14139"/>
                  </a:cubicBezTo>
                  <a:cubicBezTo>
                    <a:pt x="6031" y="14139"/>
                    <a:pt x="6084" y="14121"/>
                    <a:pt x="6136" y="14104"/>
                  </a:cubicBezTo>
                  <a:cubicBezTo>
                    <a:pt x="6399" y="14016"/>
                    <a:pt x="6556" y="13737"/>
                    <a:pt x="6468" y="13457"/>
                  </a:cubicBezTo>
                  <a:cubicBezTo>
                    <a:pt x="5603" y="10694"/>
                    <a:pt x="7780" y="8209"/>
                    <a:pt x="10312" y="8209"/>
                  </a:cubicBezTo>
                  <a:cubicBezTo>
                    <a:pt x="10951" y="8209"/>
                    <a:pt x="11613" y="8367"/>
                    <a:pt x="12255" y="8720"/>
                  </a:cubicBezTo>
                  <a:lnTo>
                    <a:pt x="11486" y="8860"/>
                  </a:lnTo>
                  <a:cubicBezTo>
                    <a:pt x="10845" y="8946"/>
                    <a:pt x="10925" y="9891"/>
                    <a:pt x="11556" y="9891"/>
                  </a:cubicBezTo>
                  <a:cubicBezTo>
                    <a:pt x="11561" y="9891"/>
                    <a:pt x="11567" y="9891"/>
                    <a:pt x="11573" y="9891"/>
                  </a:cubicBezTo>
                  <a:lnTo>
                    <a:pt x="11678" y="9891"/>
                  </a:lnTo>
                  <a:lnTo>
                    <a:pt x="13618" y="9559"/>
                  </a:lnTo>
                  <a:cubicBezTo>
                    <a:pt x="13915" y="9506"/>
                    <a:pt x="14108" y="9227"/>
                    <a:pt x="14055" y="8947"/>
                  </a:cubicBezTo>
                  <a:lnTo>
                    <a:pt x="13706" y="6989"/>
                  </a:lnTo>
                  <a:cubicBezTo>
                    <a:pt x="13653" y="6693"/>
                    <a:pt x="13428" y="6558"/>
                    <a:pt x="13200" y="6558"/>
                  </a:cubicBezTo>
                  <a:cubicBezTo>
                    <a:pt x="12905" y="6558"/>
                    <a:pt x="12605" y="6786"/>
                    <a:pt x="12674" y="7181"/>
                  </a:cubicBezTo>
                  <a:lnTo>
                    <a:pt x="12797" y="7811"/>
                  </a:lnTo>
                  <a:cubicBezTo>
                    <a:pt x="12006" y="7374"/>
                    <a:pt x="11164" y="7172"/>
                    <a:pt x="10341" y="7172"/>
                  </a:cubicBezTo>
                  <a:cubicBezTo>
                    <a:pt x="8034" y="7172"/>
                    <a:pt x="5870" y="8759"/>
                    <a:pt x="5367" y="11219"/>
                  </a:cubicBezTo>
                  <a:lnTo>
                    <a:pt x="5070" y="11219"/>
                  </a:lnTo>
                  <a:cubicBezTo>
                    <a:pt x="5056" y="11220"/>
                    <a:pt x="5042" y="11220"/>
                    <a:pt x="5028" y="11220"/>
                  </a:cubicBezTo>
                  <a:cubicBezTo>
                    <a:pt x="2558" y="11220"/>
                    <a:pt x="1445" y="8134"/>
                    <a:pt x="3374" y="6569"/>
                  </a:cubicBezTo>
                  <a:lnTo>
                    <a:pt x="3374" y="6569"/>
                  </a:lnTo>
                  <a:cubicBezTo>
                    <a:pt x="3567" y="6902"/>
                    <a:pt x="3794" y="7199"/>
                    <a:pt x="4056" y="7478"/>
                  </a:cubicBezTo>
                  <a:cubicBezTo>
                    <a:pt x="4174" y="7592"/>
                    <a:pt x="4303" y="7640"/>
                    <a:pt x="4427" y="7640"/>
                  </a:cubicBezTo>
                  <a:cubicBezTo>
                    <a:pt x="4838" y="7640"/>
                    <a:pt x="5184" y="7116"/>
                    <a:pt x="4808" y="6727"/>
                  </a:cubicBezTo>
                  <a:cubicBezTo>
                    <a:pt x="4493" y="6412"/>
                    <a:pt x="4231" y="6028"/>
                    <a:pt x="4073" y="5608"/>
                  </a:cubicBezTo>
                  <a:cubicBezTo>
                    <a:pt x="3916" y="5206"/>
                    <a:pt x="3829" y="4804"/>
                    <a:pt x="3829" y="4384"/>
                  </a:cubicBezTo>
                  <a:cubicBezTo>
                    <a:pt x="3829" y="2347"/>
                    <a:pt x="5485" y="1055"/>
                    <a:pt x="7181" y="1055"/>
                  </a:cubicBezTo>
                  <a:cubicBezTo>
                    <a:pt x="8133" y="1055"/>
                    <a:pt x="9098" y="1462"/>
                    <a:pt x="9790" y="2374"/>
                  </a:cubicBezTo>
                  <a:cubicBezTo>
                    <a:pt x="9720" y="2444"/>
                    <a:pt x="9633" y="2514"/>
                    <a:pt x="9563" y="2584"/>
                  </a:cubicBezTo>
                  <a:cubicBezTo>
                    <a:pt x="9172" y="2961"/>
                    <a:pt x="9529" y="3494"/>
                    <a:pt x="9946" y="3494"/>
                  </a:cubicBezTo>
                  <a:cubicBezTo>
                    <a:pt x="10069" y="3494"/>
                    <a:pt x="10198" y="3447"/>
                    <a:pt x="10314" y="3335"/>
                  </a:cubicBezTo>
                  <a:cubicBezTo>
                    <a:pt x="10454" y="3196"/>
                    <a:pt x="10629" y="3056"/>
                    <a:pt x="10804" y="2933"/>
                  </a:cubicBezTo>
                  <a:cubicBezTo>
                    <a:pt x="11315" y="2603"/>
                    <a:pt x="11868" y="2453"/>
                    <a:pt x="12408" y="2453"/>
                  </a:cubicBezTo>
                  <a:cubicBezTo>
                    <a:pt x="13953" y="2453"/>
                    <a:pt x="15384" y="3684"/>
                    <a:pt x="15384" y="5433"/>
                  </a:cubicBezTo>
                  <a:cubicBezTo>
                    <a:pt x="15384" y="5643"/>
                    <a:pt x="15366" y="5835"/>
                    <a:pt x="15331" y="6045"/>
                  </a:cubicBezTo>
                  <a:cubicBezTo>
                    <a:pt x="15267" y="6369"/>
                    <a:pt x="15517" y="6663"/>
                    <a:pt x="15846" y="6663"/>
                  </a:cubicBezTo>
                  <a:cubicBezTo>
                    <a:pt x="15872" y="6663"/>
                    <a:pt x="15899" y="6661"/>
                    <a:pt x="15926" y="6657"/>
                  </a:cubicBezTo>
                  <a:cubicBezTo>
                    <a:pt x="17167" y="6657"/>
                    <a:pt x="18198" y="7688"/>
                    <a:pt x="18198" y="8947"/>
                  </a:cubicBezTo>
                  <a:cubicBezTo>
                    <a:pt x="18198" y="10188"/>
                    <a:pt x="17167" y="11219"/>
                    <a:pt x="15926" y="11219"/>
                  </a:cubicBezTo>
                  <a:lnTo>
                    <a:pt x="15279" y="11219"/>
                  </a:lnTo>
                  <a:cubicBezTo>
                    <a:pt x="15244" y="11045"/>
                    <a:pt x="15209" y="10887"/>
                    <a:pt x="15157" y="10713"/>
                  </a:cubicBezTo>
                  <a:cubicBezTo>
                    <a:pt x="15075" y="10455"/>
                    <a:pt x="14876" y="10345"/>
                    <a:pt x="14674" y="10345"/>
                  </a:cubicBezTo>
                  <a:cubicBezTo>
                    <a:pt x="14356" y="10345"/>
                    <a:pt x="14032" y="10620"/>
                    <a:pt x="14160" y="11027"/>
                  </a:cubicBezTo>
                  <a:cubicBezTo>
                    <a:pt x="15026" y="13791"/>
                    <a:pt x="12849" y="16276"/>
                    <a:pt x="10317" y="16276"/>
                  </a:cubicBezTo>
                  <a:cubicBezTo>
                    <a:pt x="9677" y="16276"/>
                    <a:pt x="9015" y="16117"/>
                    <a:pt x="8374" y="15765"/>
                  </a:cubicBezTo>
                  <a:lnTo>
                    <a:pt x="9143" y="15625"/>
                  </a:lnTo>
                  <a:cubicBezTo>
                    <a:pt x="9787" y="15509"/>
                    <a:pt x="9667" y="14583"/>
                    <a:pt x="9063" y="14583"/>
                  </a:cubicBezTo>
                  <a:cubicBezTo>
                    <a:pt x="9027" y="14583"/>
                    <a:pt x="8990" y="14587"/>
                    <a:pt x="8951" y="14593"/>
                  </a:cubicBezTo>
                  <a:lnTo>
                    <a:pt x="7010" y="14943"/>
                  </a:lnTo>
                  <a:cubicBezTo>
                    <a:pt x="6713" y="14978"/>
                    <a:pt x="6521" y="15258"/>
                    <a:pt x="6573" y="15555"/>
                  </a:cubicBezTo>
                  <a:lnTo>
                    <a:pt x="6923" y="17495"/>
                  </a:lnTo>
                  <a:cubicBezTo>
                    <a:pt x="6958" y="17740"/>
                    <a:pt x="7168" y="17932"/>
                    <a:pt x="7430" y="17932"/>
                  </a:cubicBezTo>
                  <a:lnTo>
                    <a:pt x="7517" y="17932"/>
                  </a:lnTo>
                  <a:cubicBezTo>
                    <a:pt x="7815" y="17880"/>
                    <a:pt x="8007" y="17618"/>
                    <a:pt x="7954" y="17320"/>
                  </a:cubicBezTo>
                  <a:lnTo>
                    <a:pt x="7849" y="16691"/>
                  </a:lnTo>
                  <a:lnTo>
                    <a:pt x="7849" y="16691"/>
                  </a:lnTo>
                  <a:cubicBezTo>
                    <a:pt x="8646" y="17133"/>
                    <a:pt x="9485" y="17335"/>
                    <a:pt x="10303" y="17335"/>
                  </a:cubicBezTo>
                  <a:cubicBezTo>
                    <a:pt x="12949" y="17335"/>
                    <a:pt x="15371" y="15220"/>
                    <a:pt x="15384" y="12268"/>
                  </a:cubicBezTo>
                  <a:lnTo>
                    <a:pt x="15926" y="12268"/>
                  </a:lnTo>
                  <a:cubicBezTo>
                    <a:pt x="15948" y="12269"/>
                    <a:pt x="15970" y="12269"/>
                    <a:pt x="15992" y="12269"/>
                  </a:cubicBezTo>
                  <a:cubicBezTo>
                    <a:pt x="17712" y="12269"/>
                    <a:pt x="19162" y="10935"/>
                    <a:pt x="19300" y="9209"/>
                  </a:cubicBezTo>
                  <a:cubicBezTo>
                    <a:pt x="19422" y="7444"/>
                    <a:pt x="18163" y="5888"/>
                    <a:pt x="16433" y="5660"/>
                  </a:cubicBezTo>
                  <a:lnTo>
                    <a:pt x="16433" y="5433"/>
                  </a:lnTo>
                  <a:cubicBezTo>
                    <a:pt x="16419" y="3116"/>
                    <a:pt x="14512" y="1409"/>
                    <a:pt x="12395" y="1409"/>
                  </a:cubicBezTo>
                  <a:cubicBezTo>
                    <a:pt x="11828" y="1409"/>
                    <a:pt x="11246" y="1531"/>
                    <a:pt x="10681" y="1797"/>
                  </a:cubicBezTo>
                  <a:cubicBezTo>
                    <a:pt x="9771" y="556"/>
                    <a:pt x="8476" y="1"/>
                    <a:pt x="7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46"/>
          <p:cNvGrpSpPr/>
          <p:nvPr/>
        </p:nvGrpSpPr>
        <p:grpSpPr>
          <a:xfrm rot="-522130">
            <a:off x="8097508" y="4032885"/>
            <a:ext cx="1149914" cy="1149914"/>
            <a:chOff x="6598350" y="2932555"/>
            <a:chExt cx="1149900" cy="1149900"/>
          </a:xfrm>
        </p:grpSpPr>
        <p:sp>
          <p:nvSpPr>
            <p:cNvPr id="636" name="Google Shape;636;p46"/>
            <p:cNvSpPr/>
            <p:nvPr/>
          </p:nvSpPr>
          <p:spPr>
            <a:xfrm>
              <a:off x="6598350" y="2932555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7" name="Google Shape;637;p46"/>
            <p:cNvGrpSpPr/>
            <p:nvPr/>
          </p:nvGrpSpPr>
          <p:grpSpPr>
            <a:xfrm>
              <a:off x="6855332" y="3212566"/>
              <a:ext cx="636203" cy="590041"/>
              <a:chOff x="3960163" y="2623325"/>
              <a:chExt cx="483400" cy="448325"/>
            </a:xfrm>
          </p:grpSpPr>
          <p:sp>
            <p:nvSpPr>
              <p:cNvPr id="638" name="Google Shape;638;p46"/>
              <p:cNvSpPr/>
              <p:nvPr/>
            </p:nvSpPr>
            <p:spPr>
              <a:xfrm>
                <a:off x="3960163" y="2623325"/>
                <a:ext cx="483400" cy="448325"/>
              </a:xfrm>
              <a:custGeom>
                <a:avLst/>
                <a:gdLst/>
                <a:ahLst/>
                <a:cxnLst/>
                <a:rect l="l" t="t" r="r" b="b"/>
                <a:pathLst>
                  <a:path w="19336" h="17933" extrusionOk="0">
                    <a:moveTo>
                      <a:pt x="7092" y="1047"/>
                    </a:moveTo>
                    <a:cubicBezTo>
                      <a:pt x="8095" y="1047"/>
                      <a:pt x="9081" y="1503"/>
                      <a:pt x="9721" y="2357"/>
                    </a:cubicBezTo>
                    <a:cubicBezTo>
                      <a:pt x="9651" y="2426"/>
                      <a:pt x="9563" y="2496"/>
                      <a:pt x="9493" y="2566"/>
                    </a:cubicBezTo>
                    <a:cubicBezTo>
                      <a:pt x="9102" y="2957"/>
                      <a:pt x="9460" y="3494"/>
                      <a:pt x="9877" y="3494"/>
                    </a:cubicBezTo>
                    <a:cubicBezTo>
                      <a:pt x="10001" y="3494"/>
                      <a:pt x="10129" y="3447"/>
                      <a:pt x="10245" y="3335"/>
                    </a:cubicBezTo>
                    <a:cubicBezTo>
                      <a:pt x="10385" y="3178"/>
                      <a:pt x="10560" y="3056"/>
                      <a:pt x="10735" y="2933"/>
                    </a:cubicBezTo>
                    <a:cubicBezTo>
                      <a:pt x="11247" y="2598"/>
                      <a:pt x="11803" y="2446"/>
                      <a:pt x="12345" y="2446"/>
                    </a:cubicBezTo>
                    <a:cubicBezTo>
                      <a:pt x="13893" y="2446"/>
                      <a:pt x="15328" y="3685"/>
                      <a:pt x="15315" y="5433"/>
                    </a:cubicBezTo>
                    <a:cubicBezTo>
                      <a:pt x="15315" y="5626"/>
                      <a:pt x="15297" y="5835"/>
                      <a:pt x="15262" y="6028"/>
                    </a:cubicBezTo>
                    <a:cubicBezTo>
                      <a:pt x="15194" y="6351"/>
                      <a:pt x="15441" y="6658"/>
                      <a:pt x="15760" y="6658"/>
                    </a:cubicBezTo>
                    <a:cubicBezTo>
                      <a:pt x="15769" y="6658"/>
                      <a:pt x="15778" y="6657"/>
                      <a:pt x="15787" y="6657"/>
                    </a:cubicBezTo>
                    <a:lnTo>
                      <a:pt x="15839" y="6657"/>
                    </a:lnTo>
                    <a:cubicBezTo>
                      <a:pt x="17098" y="6657"/>
                      <a:pt x="18112" y="7671"/>
                      <a:pt x="18112" y="8929"/>
                    </a:cubicBezTo>
                    <a:cubicBezTo>
                      <a:pt x="18112" y="10188"/>
                      <a:pt x="17098" y="11202"/>
                      <a:pt x="15839" y="11202"/>
                    </a:cubicBezTo>
                    <a:lnTo>
                      <a:pt x="15507" y="11202"/>
                    </a:lnTo>
                    <a:cubicBezTo>
                      <a:pt x="14913" y="8772"/>
                      <a:pt x="12727" y="7059"/>
                      <a:pt x="10245" y="7059"/>
                    </a:cubicBezTo>
                    <a:cubicBezTo>
                      <a:pt x="7745" y="7059"/>
                      <a:pt x="5560" y="8772"/>
                      <a:pt x="4966" y="11202"/>
                    </a:cubicBezTo>
                    <a:cubicBezTo>
                      <a:pt x="2518" y="11185"/>
                      <a:pt x="1417" y="8125"/>
                      <a:pt x="3305" y="6552"/>
                    </a:cubicBezTo>
                    <a:lnTo>
                      <a:pt x="3305" y="6552"/>
                    </a:lnTo>
                    <a:cubicBezTo>
                      <a:pt x="3497" y="6884"/>
                      <a:pt x="3725" y="7199"/>
                      <a:pt x="3987" y="7461"/>
                    </a:cubicBezTo>
                    <a:cubicBezTo>
                      <a:pt x="4105" y="7575"/>
                      <a:pt x="4235" y="7622"/>
                      <a:pt x="4359" y="7622"/>
                    </a:cubicBezTo>
                    <a:cubicBezTo>
                      <a:pt x="4769" y="7622"/>
                      <a:pt x="5114" y="7103"/>
                      <a:pt x="4738" y="6727"/>
                    </a:cubicBezTo>
                    <a:cubicBezTo>
                      <a:pt x="4424" y="6395"/>
                      <a:pt x="4162" y="6010"/>
                      <a:pt x="4004" y="5591"/>
                    </a:cubicBezTo>
                    <a:cubicBezTo>
                      <a:pt x="3392" y="4052"/>
                      <a:pt x="4004" y="2287"/>
                      <a:pt x="5455" y="1482"/>
                    </a:cubicBezTo>
                    <a:cubicBezTo>
                      <a:pt x="5968" y="1188"/>
                      <a:pt x="6533" y="1047"/>
                      <a:pt x="7092" y="1047"/>
                    </a:cubicBezTo>
                    <a:close/>
                    <a:moveTo>
                      <a:pt x="10207" y="8126"/>
                    </a:moveTo>
                    <a:cubicBezTo>
                      <a:pt x="12455" y="8126"/>
                      <a:pt x="14615" y="9875"/>
                      <a:pt x="14615" y="12513"/>
                    </a:cubicBezTo>
                    <a:cubicBezTo>
                      <a:pt x="14615" y="14926"/>
                      <a:pt x="12657" y="16883"/>
                      <a:pt x="10245" y="16883"/>
                    </a:cubicBezTo>
                    <a:cubicBezTo>
                      <a:pt x="6347" y="16883"/>
                      <a:pt x="4389" y="12164"/>
                      <a:pt x="7151" y="9419"/>
                    </a:cubicBezTo>
                    <a:cubicBezTo>
                      <a:pt x="8038" y="8526"/>
                      <a:pt x="9133" y="8126"/>
                      <a:pt x="10207" y="8126"/>
                    </a:cubicBezTo>
                    <a:close/>
                    <a:moveTo>
                      <a:pt x="7128" y="1"/>
                    </a:moveTo>
                    <a:cubicBezTo>
                      <a:pt x="4895" y="1"/>
                      <a:pt x="2711" y="1694"/>
                      <a:pt x="2711" y="4384"/>
                    </a:cubicBezTo>
                    <a:cubicBezTo>
                      <a:pt x="2711" y="4786"/>
                      <a:pt x="2763" y="5188"/>
                      <a:pt x="2885" y="5573"/>
                    </a:cubicBezTo>
                    <a:cubicBezTo>
                      <a:pt x="1" y="7583"/>
                      <a:pt x="1312" y="12094"/>
                      <a:pt x="4826" y="12251"/>
                    </a:cubicBezTo>
                    <a:lnTo>
                      <a:pt x="4826" y="12496"/>
                    </a:lnTo>
                    <a:cubicBezTo>
                      <a:pt x="4826" y="15502"/>
                      <a:pt x="7238" y="17932"/>
                      <a:pt x="10245" y="17932"/>
                    </a:cubicBezTo>
                    <a:cubicBezTo>
                      <a:pt x="13234" y="17932"/>
                      <a:pt x="15664" y="15502"/>
                      <a:pt x="15664" y="12496"/>
                    </a:cubicBezTo>
                    <a:lnTo>
                      <a:pt x="15664" y="12251"/>
                    </a:lnTo>
                    <a:lnTo>
                      <a:pt x="15839" y="12251"/>
                    </a:lnTo>
                    <a:cubicBezTo>
                      <a:pt x="15862" y="12251"/>
                      <a:pt x="15884" y="12252"/>
                      <a:pt x="15906" y="12252"/>
                    </a:cubicBezTo>
                    <a:cubicBezTo>
                      <a:pt x="17642" y="12252"/>
                      <a:pt x="19075" y="10918"/>
                      <a:pt x="19213" y="9192"/>
                    </a:cubicBezTo>
                    <a:cubicBezTo>
                      <a:pt x="19335" y="7444"/>
                      <a:pt x="18094" y="5888"/>
                      <a:pt x="16364" y="5643"/>
                    </a:cubicBezTo>
                    <a:lnTo>
                      <a:pt x="16364" y="5416"/>
                    </a:lnTo>
                    <a:cubicBezTo>
                      <a:pt x="16350" y="3102"/>
                      <a:pt x="14437" y="1407"/>
                      <a:pt x="12327" y="1407"/>
                    </a:cubicBezTo>
                    <a:cubicBezTo>
                      <a:pt x="11759" y="1407"/>
                      <a:pt x="11176" y="1530"/>
                      <a:pt x="10612" y="1797"/>
                    </a:cubicBezTo>
                    <a:cubicBezTo>
                      <a:pt x="9702" y="556"/>
                      <a:pt x="8407" y="1"/>
                      <a:pt x="71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46"/>
              <p:cNvSpPr/>
              <p:nvPr/>
            </p:nvSpPr>
            <p:spPr>
              <a:xfrm>
                <a:off x="4104838" y="2872725"/>
                <a:ext cx="22247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8899" h="5842" extrusionOk="0">
                    <a:moveTo>
                      <a:pt x="2457" y="1"/>
                    </a:moveTo>
                    <a:cubicBezTo>
                      <a:pt x="2336" y="1"/>
                      <a:pt x="2210" y="48"/>
                      <a:pt x="2098" y="160"/>
                    </a:cubicBezTo>
                    <a:cubicBezTo>
                      <a:pt x="0" y="2257"/>
                      <a:pt x="1486" y="5841"/>
                      <a:pt x="4458" y="5841"/>
                    </a:cubicBezTo>
                    <a:cubicBezTo>
                      <a:pt x="7412" y="5841"/>
                      <a:pt x="8898" y="2257"/>
                      <a:pt x="6801" y="160"/>
                    </a:cubicBezTo>
                    <a:cubicBezTo>
                      <a:pt x="6696" y="64"/>
                      <a:pt x="6560" y="15"/>
                      <a:pt x="6427" y="15"/>
                    </a:cubicBezTo>
                    <a:cubicBezTo>
                      <a:pt x="6294" y="15"/>
                      <a:pt x="6162" y="64"/>
                      <a:pt x="6066" y="160"/>
                    </a:cubicBezTo>
                    <a:cubicBezTo>
                      <a:pt x="5857" y="369"/>
                      <a:pt x="5857" y="702"/>
                      <a:pt x="6066" y="911"/>
                    </a:cubicBezTo>
                    <a:cubicBezTo>
                      <a:pt x="7482" y="2345"/>
                      <a:pt x="6468" y="4792"/>
                      <a:pt x="4458" y="4792"/>
                    </a:cubicBezTo>
                    <a:cubicBezTo>
                      <a:pt x="2430" y="4792"/>
                      <a:pt x="1416" y="2345"/>
                      <a:pt x="2850" y="911"/>
                    </a:cubicBezTo>
                    <a:cubicBezTo>
                      <a:pt x="3227" y="534"/>
                      <a:pt x="2867" y="1"/>
                      <a:pt x="24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46"/>
              <p:cNvSpPr/>
              <p:nvPr/>
            </p:nvSpPr>
            <p:spPr>
              <a:xfrm>
                <a:off x="4202738" y="2852675"/>
                <a:ext cx="26675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147" extrusionOk="0">
                    <a:moveTo>
                      <a:pt x="542" y="0"/>
                    </a:moveTo>
                    <a:cubicBezTo>
                      <a:pt x="280" y="0"/>
                      <a:pt x="18" y="175"/>
                      <a:pt x="18" y="525"/>
                    </a:cubicBezTo>
                    <a:lnTo>
                      <a:pt x="18" y="2622"/>
                    </a:lnTo>
                    <a:cubicBezTo>
                      <a:pt x="0" y="2902"/>
                      <a:pt x="245" y="3147"/>
                      <a:pt x="542" y="3147"/>
                    </a:cubicBezTo>
                    <a:cubicBezTo>
                      <a:pt x="822" y="3147"/>
                      <a:pt x="1066" y="2902"/>
                      <a:pt x="1066" y="2622"/>
                    </a:cubicBezTo>
                    <a:lnTo>
                      <a:pt x="1066" y="525"/>
                    </a:lnTo>
                    <a:cubicBezTo>
                      <a:pt x="1066" y="175"/>
                      <a:pt x="804" y="0"/>
                      <a:pt x="5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" name="Google Shape;1322;p71">
            <a:extLst>
              <a:ext uri="{FF2B5EF4-FFF2-40B4-BE49-F238E27FC236}">
                <a16:creationId xmlns:a16="http://schemas.microsoft.com/office/drawing/2014/main" xmlns="" id="{BD667BE2-82C8-4FF1-898B-5D93269276DE}"/>
              </a:ext>
            </a:extLst>
          </p:cNvPr>
          <p:cNvSpPr txBox="1">
            <a:spLocks/>
          </p:cNvSpPr>
          <p:nvPr/>
        </p:nvSpPr>
        <p:spPr>
          <a:xfrm>
            <a:off x="2240100" y="131424"/>
            <a:ext cx="4663650" cy="10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C00000"/>
                </a:solidFill>
                <a:latin typeface="+mn-lt"/>
              </a:rPr>
              <a:t>NỘI DUNG BÀI HỌC</a:t>
            </a:r>
            <a:endParaRPr lang="en-US" sz="36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31"/>
          <p:cNvGrpSpPr/>
          <p:nvPr/>
        </p:nvGrpSpPr>
        <p:grpSpPr>
          <a:xfrm rot="-671180">
            <a:off x="7072539" y="3995263"/>
            <a:ext cx="1149898" cy="1149898"/>
            <a:chOff x="8293697" y="1996790"/>
            <a:chExt cx="1149900" cy="1149900"/>
          </a:xfrm>
        </p:grpSpPr>
        <p:sp>
          <p:nvSpPr>
            <p:cNvPr id="271" name="Google Shape;271;p31"/>
            <p:cNvSpPr/>
            <p:nvPr/>
          </p:nvSpPr>
          <p:spPr>
            <a:xfrm>
              <a:off x="8293697" y="1996790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272;p31"/>
            <p:cNvGrpSpPr/>
            <p:nvPr/>
          </p:nvGrpSpPr>
          <p:grpSpPr>
            <a:xfrm>
              <a:off x="8545723" y="2266160"/>
              <a:ext cx="646109" cy="611145"/>
              <a:chOff x="6192988" y="1236625"/>
              <a:chExt cx="475500" cy="448975"/>
            </a:xfrm>
          </p:grpSpPr>
          <p:sp>
            <p:nvSpPr>
              <p:cNvPr id="273" name="Google Shape;273;p31"/>
              <p:cNvSpPr/>
              <p:nvPr/>
            </p:nvSpPr>
            <p:spPr>
              <a:xfrm>
                <a:off x="6192988" y="1236625"/>
                <a:ext cx="475500" cy="448975"/>
              </a:xfrm>
              <a:custGeom>
                <a:avLst/>
                <a:gdLst/>
                <a:ahLst/>
                <a:cxnLst/>
                <a:rect l="l" t="t" r="r" b="b"/>
                <a:pathLst>
                  <a:path w="19020" h="17959" extrusionOk="0">
                    <a:moveTo>
                      <a:pt x="6953" y="1055"/>
                    </a:moveTo>
                    <a:cubicBezTo>
                      <a:pt x="7906" y="1055"/>
                      <a:pt x="8871" y="1462"/>
                      <a:pt x="9562" y="2374"/>
                    </a:cubicBezTo>
                    <a:cubicBezTo>
                      <a:pt x="9493" y="2444"/>
                      <a:pt x="9405" y="2514"/>
                      <a:pt x="9335" y="2584"/>
                    </a:cubicBezTo>
                    <a:cubicBezTo>
                      <a:pt x="8944" y="2961"/>
                      <a:pt x="9302" y="3494"/>
                      <a:pt x="9718" y="3494"/>
                    </a:cubicBezTo>
                    <a:cubicBezTo>
                      <a:pt x="9842" y="3494"/>
                      <a:pt x="9971" y="3447"/>
                      <a:pt x="10087" y="3335"/>
                    </a:cubicBezTo>
                    <a:cubicBezTo>
                      <a:pt x="10227" y="3196"/>
                      <a:pt x="10402" y="3056"/>
                      <a:pt x="10576" y="2933"/>
                    </a:cubicBezTo>
                    <a:cubicBezTo>
                      <a:pt x="11088" y="2603"/>
                      <a:pt x="11641" y="2453"/>
                      <a:pt x="12180" y="2453"/>
                    </a:cubicBezTo>
                    <a:cubicBezTo>
                      <a:pt x="13725" y="2453"/>
                      <a:pt x="15156" y="3684"/>
                      <a:pt x="15156" y="5433"/>
                    </a:cubicBezTo>
                    <a:cubicBezTo>
                      <a:pt x="15156" y="5643"/>
                      <a:pt x="15139" y="5835"/>
                      <a:pt x="15104" y="6045"/>
                    </a:cubicBezTo>
                    <a:cubicBezTo>
                      <a:pt x="15039" y="6369"/>
                      <a:pt x="15289" y="6663"/>
                      <a:pt x="15618" y="6663"/>
                    </a:cubicBezTo>
                    <a:cubicBezTo>
                      <a:pt x="15645" y="6663"/>
                      <a:pt x="15671" y="6661"/>
                      <a:pt x="15698" y="6657"/>
                    </a:cubicBezTo>
                    <a:cubicBezTo>
                      <a:pt x="16905" y="6657"/>
                      <a:pt x="17919" y="7636"/>
                      <a:pt x="17953" y="8860"/>
                    </a:cubicBezTo>
                    <a:cubicBezTo>
                      <a:pt x="18006" y="10066"/>
                      <a:pt x="17079" y="11115"/>
                      <a:pt x="15856" y="11202"/>
                    </a:cubicBezTo>
                    <a:lnTo>
                      <a:pt x="15856" y="11062"/>
                    </a:lnTo>
                    <a:cubicBezTo>
                      <a:pt x="15856" y="9471"/>
                      <a:pt x="14567" y="8475"/>
                      <a:pt x="13251" y="8475"/>
                    </a:cubicBezTo>
                    <a:cubicBezTo>
                      <a:pt x="12499" y="8475"/>
                      <a:pt x="11739" y="8799"/>
                      <a:pt x="11206" y="9524"/>
                    </a:cubicBezTo>
                    <a:lnTo>
                      <a:pt x="8951" y="9524"/>
                    </a:lnTo>
                    <a:cubicBezTo>
                      <a:pt x="8417" y="8799"/>
                      <a:pt x="7657" y="8475"/>
                      <a:pt x="6906" y="8475"/>
                    </a:cubicBezTo>
                    <a:cubicBezTo>
                      <a:pt x="5590" y="8475"/>
                      <a:pt x="4301" y="9471"/>
                      <a:pt x="4301" y="11062"/>
                    </a:cubicBezTo>
                    <a:lnTo>
                      <a:pt x="4301" y="11167"/>
                    </a:lnTo>
                    <a:cubicBezTo>
                      <a:pt x="2133" y="10730"/>
                      <a:pt x="1451" y="7985"/>
                      <a:pt x="3147" y="6569"/>
                    </a:cubicBezTo>
                    <a:lnTo>
                      <a:pt x="3147" y="6569"/>
                    </a:lnTo>
                    <a:cubicBezTo>
                      <a:pt x="3339" y="6902"/>
                      <a:pt x="3566" y="7199"/>
                      <a:pt x="3829" y="7478"/>
                    </a:cubicBezTo>
                    <a:cubicBezTo>
                      <a:pt x="3946" y="7592"/>
                      <a:pt x="4076" y="7640"/>
                      <a:pt x="4200" y="7640"/>
                    </a:cubicBezTo>
                    <a:cubicBezTo>
                      <a:pt x="4610" y="7640"/>
                      <a:pt x="4956" y="7116"/>
                      <a:pt x="4580" y="6727"/>
                    </a:cubicBezTo>
                    <a:cubicBezTo>
                      <a:pt x="4266" y="6412"/>
                      <a:pt x="4003" y="6028"/>
                      <a:pt x="3846" y="5608"/>
                    </a:cubicBezTo>
                    <a:cubicBezTo>
                      <a:pt x="3689" y="5206"/>
                      <a:pt x="3601" y="4804"/>
                      <a:pt x="3601" y="4384"/>
                    </a:cubicBezTo>
                    <a:cubicBezTo>
                      <a:pt x="3601" y="2347"/>
                      <a:pt x="5257" y="1055"/>
                      <a:pt x="6953" y="1055"/>
                    </a:cubicBezTo>
                    <a:close/>
                    <a:moveTo>
                      <a:pt x="13252" y="9535"/>
                    </a:moveTo>
                    <a:cubicBezTo>
                      <a:pt x="14030" y="9535"/>
                      <a:pt x="14796" y="10120"/>
                      <a:pt x="14807" y="11062"/>
                    </a:cubicBezTo>
                    <a:lnTo>
                      <a:pt x="14807" y="16307"/>
                    </a:lnTo>
                    <a:cubicBezTo>
                      <a:pt x="14807" y="16675"/>
                      <a:pt x="14515" y="16898"/>
                      <a:pt x="14217" y="16898"/>
                    </a:cubicBezTo>
                    <a:cubicBezTo>
                      <a:pt x="14022" y="16898"/>
                      <a:pt x="13824" y="16801"/>
                      <a:pt x="13706" y="16586"/>
                    </a:cubicBezTo>
                    <a:lnTo>
                      <a:pt x="12622" y="14698"/>
                    </a:lnTo>
                    <a:cubicBezTo>
                      <a:pt x="12534" y="14541"/>
                      <a:pt x="12359" y="14436"/>
                      <a:pt x="12167" y="14436"/>
                    </a:cubicBezTo>
                    <a:lnTo>
                      <a:pt x="7972" y="14436"/>
                    </a:lnTo>
                    <a:cubicBezTo>
                      <a:pt x="7797" y="14436"/>
                      <a:pt x="7622" y="14541"/>
                      <a:pt x="7517" y="14698"/>
                    </a:cubicBezTo>
                    <a:lnTo>
                      <a:pt x="6433" y="16586"/>
                    </a:lnTo>
                    <a:cubicBezTo>
                      <a:pt x="6322" y="16801"/>
                      <a:pt x="6126" y="16898"/>
                      <a:pt x="5930" y="16898"/>
                    </a:cubicBezTo>
                    <a:cubicBezTo>
                      <a:pt x="5633" y="16898"/>
                      <a:pt x="5339" y="16675"/>
                      <a:pt x="5349" y="16307"/>
                    </a:cubicBezTo>
                    <a:lnTo>
                      <a:pt x="5349" y="11062"/>
                    </a:lnTo>
                    <a:cubicBezTo>
                      <a:pt x="5349" y="10120"/>
                      <a:pt x="6119" y="9535"/>
                      <a:pt x="6899" y="9535"/>
                    </a:cubicBezTo>
                    <a:cubicBezTo>
                      <a:pt x="7364" y="9535"/>
                      <a:pt x="7833" y="9742"/>
                      <a:pt x="8146" y="10206"/>
                    </a:cubicBezTo>
                    <a:lnTo>
                      <a:pt x="8234" y="10345"/>
                    </a:lnTo>
                    <a:cubicBezTo>
                      <a:pt x="8339" y="10485"/>
                      <a:pt x="8496" y="10573"/>
                      <a:pt x="8671" y="10573"/>
                    </a:cubicBezTo>
                    <a:lnTo>
                      <a:pt x="11468" y="10573"/>
                    </a:lnTo>
                    <a:cubicBezTo>
                      <a:pt x="11660" y="10573"/>
                      <a:pt x="11818" y="10485"/>
                      <a:pt x="11905" y="10345"/>
                    </a:cubicBezTo>
                    <a:lnTo>
                      <a:pt x="12010" y="10206"/>
                    </a:lnTo>
                    <a:cubicBezTo>
                      <a:pt x="12323" y="9742"/>
                      <a:pt x="12790" y="9535"/>
                      <a:pt x="13252" y="9535"/>
                    </a:cubicBezTo>
                    <a:close/>
                    <a:moveTo>
                      <a:pt x="6970" y="1"/>
                    </a:moveTo>
                    <a:cubicBezTo>
                      <a:pt x="4737" y="1"/>
                      <a:pt x="2552" y="1694"/>
                      <a:pt x="2552" y="4384"/>
                    </a:cubicBezTo>
                    <a:cubicBezTo>
                      <a:pt x="2552" y="4786"/>
                      <a:pt x="2605" y="5188"/>
                      <a:pt x="2727" y="5573"/>
                    </a:cubicBezTo>
                    <a:cubicBezTo>
                      <a:pt x="0" y="7478"/>
                      <a:pt x="1014" y="11744"/>
                      <a:pt x="4301" y="12216"/>
                    </a:cubicBezTo>
                    <a:lnTo>
                      <a:pt x="4301" y="16307"/>
                    </a:lnTo>
                    <a:cubicBezTo>
                      <a:pt x="4290" y="17335"/>
                      <a:pt x="5115" y="17958"/>
                      <a:pt x="5949" y="17958"/>
                    </a:cubicBezTo>
                    <a:cubicBezTo>
                      <a:pt x="6491" y="17958"/>
                      <a:pt x="7036" y="17696"/>
                      <a:pt x="7360" y="17111"/>
                    </a:cubicBezTo>
                    <a:lnTo>
                      <a:pt x="8286" y="15485"/>
                    </a:lnTo>
                    <a:lnTo>
                      <a:pt x="11887" y="15485"/>
                    </a:lnTo>
                    <a:lnTo>
                      <a:pt x="12814" y="17111"/>
                    </a:lnTo>
                    <a:cubicBezTo>
                      <a:pt x="13137" y="17696"/>
                      <a:pt x="13683" y="17958"/>
                      <a:pt x="14224" y="17958"/>
                    </a:cubicBezTo>
                    <a:cubicBezTo>
                      <a:pt x="15059" y="17958"/>
                      <a:pt x="15884" y="17335"/>
                      <a:pt x="15873" y="16307"/>
                    </a:cubicBezTo>
                    <a:lnTo>
                      <a:pt x="15873" y="12251"/>
                    </a:lnTo>
                    <a:cubicBezTo>
                      <a:pt x="17639" y="12163"/>
                      <a:pt x="19020" y="10695"/>
                      <a:pt x="19020" y="8929"/>
                    </a:cubicBezTo>
                    <a:lnTo>
                      <a:pt x="19020" y="8929"/>
                    </a:lnTo>
                    <a:lnTo>
                      <a:pt x="19002" y="8947"/>
                    </a:lnTo>
                    <a:cubicBezTo>
                      <a:pt x="19002" y="7304"/>
                      <a:pt x="17814" y="5923"/>
                      <a:pt x="16188" y="5660"/>
                    </a:cubicBezTo>
                    <a:lnTo>
                      <a:pt x="16188" y="5451"/>
                    </a:lnTo>
                    <a:cubicBezTo>
                      <a:pt x="16188" y="3120"/>
                      <a:pt x="14284" y="1409"/>
                      <a:pt x="12166" y="1409"/>
                    </a:cubicBezTo>
                    <a:cubicBezTo>
                      <a:pt x="11600" y="1409"/>
                      <a:pt x="11018" y="1531"/>
                      <a:pt x="10454" y="1797"/>
                    </a:cubicBezTo>
                    <a:cubicBezTo>
                      <a:pt x="9544" y="556"/>
                      <a:pt x="8249" y="1"/>
                      <a:pt x="69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1"/>
              <p:cNvSpPr/>
              <p:nvPr/>
            </p:nvSpPr>
            <p:spPr>
              <a:xfrm>
                <a:off x="6472238" y="1510100"/>
                <a:ext cx="765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2798" extrusionOk="0">
                    <a:moveTo>
                      <a:pt x="1522" y="1"/>
                    </a:moveTo>
                    <a:cubicBezTo>
                      <a:pt x="1259" y="1"/>
                      <a:pt x="997" y="176"/>
                      <a:pt x="997" y="525"/>
                    </a:cubicBezTo>
                    <a:lnTo>
                      <a:pt x="997" y="875"/>
                    </a:lnTo>
                    <a:lnTo>
                      <a:pt x="665" y="875"/>
                    </a:lnTo>
                    <a:cubicBezTo>
                      <a:pt x="1" y="910"/>
                      <a:pt x="1" y="1889"/>
                      <a:pt x="665" y="1924"/>
                    </a:cubicBezTo>
                    <a:lnTo>
                      <a:pt x="1015" y="1924"/>
                    </a:lnTo>
                    <a:lnTo>
                      <a:pt x="1015" y="2273"/>
                    </a:lnTo>
                    <a:cubicBezTo>
                      <a:pt x="1015" y="2623"/>
                      <a:pt x="1277" y="2798"/>
                      <a:pt x="1539" y="2798"/>
                    </a:cubicBezTo>
                    <a:cubicBezTo>
                      <a:pt x="1801" y="2798"/>
                      <a:pt x="2064" y="2623"/>
                      <a:pt x="2064" y="2273"/>
                    </a:cubicBezTo>
                    <a:lnTo>
                      <a:pt x="2064" y="1924"/>
                    </a:lnTo>
                    <a:lnTo>
                      <a:pt x="2413" y="1924"/>
                    </a:lnTo>
                    <a:cubicBezTo>
                      <a:pt x="3060" y="1889"/>
                      <a:pt x="3060" y="910"/>
                      <a:pt x="2413" y="875"/>
                    </a:cubicBezTo>
                    <a:lnTo>
                      <a:pt x="2046" y="875"/>
                    </a:lnTo>
                    <a:lnTo>
                      <a:pt x="2046" y="525"/>
                    </a:lnTo>
                    <a:cubicBezTo>
                      <a:pt x="2046" y="176"/>
                      <a:pt x="1784" y="1"/>
                      <a:pt x="15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1"/>
              <p:cNvSpPr/>
              <p:nvPr/>
            </p:nvSpPr>
            <p:spPr>
              <a:xfrm>
                <a:off x="6341138" y="1510100"/>
                <a:ext cx="765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2798" extrusionOk="0">
                    <a:moveTo>
                      <a:pt x="1526" y="1"/>
                    </a:moveTo>
                    <a:cubicBezTo>
                      <a:pt x="1263" y="1"/>
                      <a:pt x="1006" y="176"/>
                      <a:pt x="1014" y="525"/>
                    </a:cubicBezTo>
                    <a:lnTo>
                      <a:pt x="1014" y="875"/>
                    </a:lnTo>
                    <a:lnTo>
                      <a:pt x="665" y="875"/>
                    </a:lnTo>
                    <a:cubicBezTo>
                      <a:pt x="0" y="910"/>
                      <a:pt x="0" y="1889"/>
                      <a:pt x="665" y="1924"/>
                    </a:cubicBezTo>
                    <a:lnTo>
                      <a:pt x="1014" y="1924"/>
                    </a:lnTo>
                    <a:lnTo>
                      <a:pt x="1014" y="2273"/>
                    </a:lnTo>
                    <a:cubicBezTo>
                      <a:pt x="1014" y="2623"/>
                      <a:pt x="1276" y="2798"/>
                      <a:pt x="1539" y="2798"/>
                    </a:cubicBezTo>
                    <a:cubicBezTo>
                      <a:pt x="1801" y="2798"/>
                      <a:pt x="2063" y="2623"/>
                      <a:pt x="2063" y="2273"/>
                    </a:cubicBezTo>
                    <a:lnTo>
                      <a:pt x="2063" y="1924"/>
                    </a:lnTo>
                    <a:lnTo>
                      <a:pt x="2413" y="1924"/>
                    </a:lnTo>
                    <a:cubicBezTo>
                      <a:pt x="3060" y="1889"/>
                      <a:pt x="3060" y="910"/>
                      <a:pt x="2413" y="875"/>
                    </a:cubicBezTo>
                    <a:lnTo>
                      <a:pt x="2063" y="875"/>
                    </a:lnTo>
                    <a:lnTo>
                      <a:pt x="2063" y="525"/>
                    </a:lnTo>
                    <a:cubicBezTo>
                      <a:pt x="2054" y="176"/>
                      <a:pt x="1788" y="1"/>
                      <a:pt x="1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1"/>
              <p:cNvSpPr/>
              <p:nvPr/>
            </p:nvSpPr>
            <p:spPr>
              <a:xfrm>
                <a:off x="6429863" y="1548575"/>
                <a:ext cx="266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902" extrusionOk="0">
                    <a:moveTo>
                      <a:pt x="612" y="0"/>
                    </a:moveTo>
                    <a:cubicBezTo>
                      <a:pt x="192" y="0"/>
                      <a:pt x="0" y="472"/>
                      <a:pt x="280" y="769"/>
                    </a:cubicBezTo>
                    <a:cubicBezTo>
                      <a:pt x="371" y="860"/>
                      <a:pt x="484" y="901"/>
                      <a:pt x="596" y="901"/>
                    </a:cubicBezTo>
                    <a:cubicBezTo>
                      <a:pt x="828" y="901"/>
                      <a:pt x="1055" y="726"/>
                      <a:pt x="1066" y="455"/>
                    </a:cubicBezTo>
                    <a:cubicBezTo>
                      <a:pt x="1066" y="192"/>
                      <a:pt x="857" y="0"/>
                      <a:pt x="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7" name="Google Shape;277;p31"/>
          <p:cNvGrpSpPr/>
          <p:nvPr/>
        </p:nvGrpSpPr>
        <p:grpSpPr>
          <a:xfrm rot="-679607">
            <a:off x="8139852" y="3102978"/>
            <a:ext cx="1149873" cy="1149873"/>
            <a:chOff x="9124422" y="2568890"/>
            <a:chExt cx="1149900" cy="1149900"/>
          </a:xfrm>
        </p:grpSpPr>
        <p:sp>
          <p:nvSpPr>
            <p:cNvPr id="278" name="Google Shape;278;p31"/>
            <p:cNvSpPr/>
            <p:nvPr/>
          </p:nvSpPr>
          <p:spPr>
            <a:xfrm>
              <a:off x="9124422" y="2568890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31"/>
            <p:cNvGrpSpPr/>
            <p:nvPr/>
          </p:nvGrpSpPr>
          <p:grpSpPr>
            <a:xfrm>
              <a:off x="9411610" y="2856126"/>
              <a:ext cx="575456" cy="575424"/>
              <a:chOff x="5477988" y="1236975"/>
              <a:chExt cx="448000" cy="447975"/>
            </a:xfrm>
          </p:grpSpPr>
          <p:sp>
            <p:nvSpPr>
              <p:cNvPr id="280" name="Google Shape;280;p31"/>
              <p:cNvSpPr/>
              <p:nvPr/>
            </p:nvSpPr>
            <p:spPr>
              <a:xfrm>
                <a:off x="5477988" y="1236975"/>
                <a:ext cx="448000" cy="447975"/>
              </a:xfrm>
              <a:custGeom>
                <a:avLst/>
                <a:gdLst/>
                <a:ahLst/>
                <a:cxnLst/>
                <a:rect l="l" t="t" r="r" b="b"/>
                <a:pathLst>
                  <a:path w="17920" h="17919" extrusionOk="0">
                    <a:moveTo>
                      <a:pt x="16870" y="1049"/>
                    </a:moveTo>
                    <a:lnTo>
                      <a:pt x="16870" y="16869"/>
                    </a:lnTo>
                    <a:lnTo>
                      <a:pt x="1050" y="16869"/>
                    </a:lnTo>
                    <a:lnTo>
                      <a:pt x="1050" y="1049"/>
                    </a:lnTo>
                    <a:close/>
                    <a:moveTo>
                      <a:pt x="525" y="0"/>
                    </a:moveTo>
                    <a:cubicBezTo>
                      <a:pt x="228" y="0"/>
                      <a:pt x="1" y="227"/>
                      <a:pt x="1" y="524"/>
                    </a:cubicBezTo>
                    <a:lnTo>
                      <a:pt x="1" y="17394"/>
                    </a:lnTo>
                    <a:cubicBezTo>
                      <a:pt x="1" y="17691"/>
                      <a:pt x="228" y="17918"/>
                      <a:pt x="525" y="17918"/>
                    </a:cubicBezTo>
                    <a:lnTo>
                      <a:pt x="17395" y="17918"/>
                    </a:lnTo>
                    <a:cubicBezTo>
                      <a:pt x="17692" y="17918"/>
                      <a:pt x="17919" y="17691"/>
                      <a:pt x="17919" y="17394"/>
                    </a:cubicBezTo>
                    <a:lnTo>
                      <a:pt x="17919" y="524"/>
                    </a:lnTo>
                    <a:cubicBezTo>
                      <a:pt x="17919" y="227"/>
                      <a:pt x="17692" y="0"/>
                      <a:pt x="17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1"/>
              <p:cNvSpPr/>
              <p:nvPr/>
            </p:nvSpPr>
            <p:spPr>
              <a:xfrm>
                <a:off x="5531313" y="1290275"/>
                <a:ext cx="341350" cy="341350"/>
              </a:xfrm>
              <a:custGeom>
                <a:avLst/>
                <a:gdLst/>
                <a:ahLst/>
                <a:cxnLst/>
                <a:rect l="l" t="t" r="r" b="b"/>
                <a:pathLst>
                  <a:path w="13654" h="13654" extrusionOk="0">
                    <a:moveTo>
                      <a:pt x="8409" y="1050"/>
                    </a:moveTo>
                    <a:lnTo>
                      <a:pt x="8409" y="2273"/>
                    </a:lnTo>
                    <a:cubicBezTo>
                      <a:pt x="8409" y="2570"/>
                      <a:pt x="8636" y="2798"/>
                      <a:pt x="8933" y="2798"/>
                    </a:cubicBezTo>
                    <a:lnTo>
                      <a:pt x="10507" y="2798"/>
                    </a:lnTo>
                    <a:lnTo>
                      <a:pt x="10507" y="4021"/>
                    </a:lnTo>
                    <a:cubicBezTo>
                      <a:pt x="10507" y="4319"/>
                      <a:pt x="10734" y="4546"/>
                      <a:pt x="11031" y="4546"/>
                    </a:cubicBezTo>
                    <a:lnTo>
                      <a:pt x="12604" y="4546"/>
                    </a:lnTo>
                    <a:lnTo>
                      <a:pt x="12604" y="12605"/>
                    </a:lnTo>
                    <a:lnTo>
                      <a:pt x="1049" y="12605"/>
                    </a:lnTo>
                    <a:lnTo>
                      <a:pt x="1049" y="4546"/>
                    </a:lnTo>
                    <a:lnTo>
                      <a:pt x="2623" y="4546"/>
                    </a:lnTo>
                    <a:cubicBezTo>
                      <a:pt x="2920" y="4546"/>
                      <a:pt x="3147" y="4319"/>
                      <a:pt x="3147" y="4021"/>
                    </a:cubicBezTo>
                    <a:lnTo>
                      <a:pt x="3147" y="2798"/>
                    </a:lnTo>
                    <a:lnTo>
                      <a:pt x="4720" y="2798"/>
                    </a:lnTo>
                    <a:cubicBezTo>
                      <a:pt x="5018" y="2798"/>
                      <a:pt x="5245" y="2570"/>
                      <a:pt x="5245" y="2273"/>
                    </a:cubicBezTo>
                    <a:lnTo>
                      <a:pt x="5245" y="1050"/>
                    </a:lnTo>
                    <a:close/>
                    <a:moveTo>
                      <a:pt x="4720" y="1"/>
                    </a:moveTo>
                    <a:cubicBezTo>
                      <a:pt x="4441" y="1"/>
                      <a:pt x="4196" y="245"/>
                      <a:pt x="4196" y="525"/>
                    </a:cubicBezTo>
                    <a:lnTo>
                      <a:pt x="4196" y="1749"/>
                    </a:lnTo>
                    <a:lnTo>
                      <a:pt x="2623" y="1749"/>
                    </a:lnTo>
                    <a:cubicBezTo>
                      <a:pt x="2343" y="1749"/>
                      <a:pt x="2098" y="1994"/>
                      <a:pt x="2098" y="2273"/>
                    </a:cubicBezTo>
                    <a:lnTo>
                      <a:pt x="2098" y="3497"/>
                    </a:lnTo>
                    <a:lnTo>
                      <a:pt x="525" y="3497"/>
                    </a:lnTo>
                    <a:cubicBezTo>
                      <a:pt x="245" y="3497"/>
                      <a:pt x="0" y="3742"/>
                      <a:pt x="0" y="4021"/>
                    </a:cubicBezTo>
                    <a:lnTo>
                      <a:pt x="0" y="13129"/>
                    </a:lnTo>
                    <a:cubicBezTo>
                      <a:pt x="0" y="13409"/>
                      <a:pt x="245" y="13654"/>
                      <a:pt x="525" y="13654"/>
                    </a:cubicBezTo>
                    <a:lnTo>
                      <a:pt x="13129" y="13654"/>
                    </a:lnTo>
                    <a:cubicBezTo>
                      <a:pt x="13409" y="13654"/>
                      <a:pt x="13653" y="13409"/>
                      <a:pt x="13653" y="13129"/>
                    </a:cubicBezTo>
                    <a:lnTo>
                      <a:pt x="13653" y="4021"/>
                    </a:lnTo>
                    <a:cubicBezTo>
                      <a:pt x="13653" y="3742"/>
                      <a:pt x="13409" y="3497"/>
                      <a:pt x="13129" y="3497"/>
                    </a:cubicBezTo>
                    <a:lnTo>
                      <a:pt x="11556" y="3497"/>
                    </a:lnTo>
                    <a:lnTo>
                      <a:pt x="11556" y="2273"/>
                    </a:lnTo>
                    <a:cubicBezTo>
                      <a:pt x="11556" y="1994"/>
                      <a:pt x="11311" y="1749"/>
                      <a:pt x="11031" y="1749"/>
                    </a:cubicBezTo>
                    <a:lnTo>
                      <a:pt x="9458" y="1749"/>
                    </a:lnTo>
                    <a:lnTo>
                      <a:pt x="9458" y="525"/>
                    </a:lnTo>
                    <a:cubicBezTo>
                      <a:pt x="9458" y="245"/>
                      <a:pt x="9213" y="1"/>
                      <a:pt x="89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1"/>
              <p:cNvSpPr/>
              <p:nvPr/>
            </p:nvSpPr>
            <p:spPr>
              <a:xfrm>
                <a:off x="5793963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28" y="0"/>
                      <a:pt x="1" y="227"/>
                      <a:pt x="1" y="525"/>
                    </a:cubicBezTo>
                    <a:lnTo>
                      <a:pt x="1" y="2622"/>
                    </a:lnTo>
                    <a:cubicBezTo>
                      <a:pt x="1" y="2972"/>
                      <a:pt x="263" y="3147"/>
                      <a:pt x="525" y="3147"/>
                    </a:cubicBezTo>
                    <a:cubicBezTo>
                      <a:pt x="787" y="3147"/>
                      <a:pt x="1050" y="2972"/>
                      <a:pt x="1050" y="2622"/>
                    </a:cubicBezTo>
                    <a:lnTo>
                      <a:pt x="1050" y="525"/>
                    </a:lnTo>
                    <a:cubicBezTo>
                      <a:pt x="1050" y="227"/>
                      <a:pt x="805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1"/>
              <p:cNvSpPr/>
              <p:nvPr/>
            </p:nvSpPr>
            <p:spPr>
              <a:xfrm>
                <a:off x="5741513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28" y="0"/>
                      <a:pt x="1" y="227"/>
                      <a:pt x="1" y="525"/>
                    </a:cubicBezTo>
                    <a:lnTo>
                      <a:pt x="1" y="2622"/>
                    </a:lnTo>
                    <a:cubicBezTo>
                      <a:pt x="1" y="2972"/>
                      <a:pt x="263" y="3147"/>
                      <a:pt x="525" y="3147"/>
                    </a:cubicBezTo>
                    <a:cubicBezTo>
                      <a:pt x="788" y="3147"/>
                      <a:pt x="1050" y="2972"/>
                      <a:pt x="1050" y="2622"/>
                    </a:cubicBezTo>
                    <a:lnTo>
                      <a:pt x="1050" y="525"/>
                    </a:lnTo>
                    <a:cubicBezTo>
                      <a:pt x="1050" y="227"/>
                      <a:pt x="805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1"/>
              <p:cNvSpPr/>
              <p:nvPr/>
            </p:nvSpPr>
            <p:spPr>
              <a:xfrm>
                <a:off x="5688638" y="1500500"/>
                <a:ext cx="2670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3147" extrusionOk="0">
                    <a:moveTo>
                      <a:pt x="543" y="0"/>
                    </a:moveTo>
                    <a:cubicBezTo>
                      <a:pt x="245" y="0"/>
                      <a:pt x="1" y="227"/>
                      <a:pt x="18" y="525"/>
                    </a:cubicBezTo>
                    <a:lnTo>
                      <a:pt x="18" y="2622"/>
                    </a:lnTo>
                    <a:cubicBezTo>
                      <a:pt x="18" y="2972"/>
                      <a:pt x="280" y="3147"/>
                      <a:pt x="543" y="3147"/>
                    </a:cubicBezTo>
                    <a:cubicBezTo>
                      <a:pt x="805" y="3147"/>
                      <a:pt x="1067" y="2972"/>
                      <a:pt x="1067" y="2622"/>
                    </a:cubicBezTo>
                    <a:lnTo>
                      <a:pt x="1067" y="525"/>
                    </a:lnTo>
                    <a:cubicBezTo>
                      <a:pt x="1067" y="227"/>
                      <a:pt x="822" y="0"/>
                      <a:pt x="5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1"/>
              <p:cNvSpPr/>
              <p:nvPr/>
            </p:nvSpPr>
            <p:spPr>
              <a:xfrm>
                <a:off x="5583763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45" y="0"/>
                      <a:pt x="0" y="227"/>
                      <a:pt x="0" y="525"/>
                    </a:cubicBezTo>
                    <a:lnTo>
                      <a:pt x="0" y="2622"/>
                    </a:lnTo>
                    <a:cubicBezTo>
                      <a:pt x="0" y="2972"/>
                      <a:pt x="262" y="3147"/>
                      <a:pt x="525" y="3147"/>
                    </a:cubicBezTo>
                    <a:cubicBezTo>
                      <a:pt x="787" y="3147"/>
                      <a:pt x="1049" y="2972"/>
                      <a:pt x="1049" y="2622"/>
                    </a:cubicBezTo>
                    <a:lnTo>
                      <a:pt x="1049" y="525"/>
                    </a:lnTo>
                    <a:cubicBezTo>
                      <a:pt x="1049" y="227"/>
                      <a:pt x="822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1"/>
              <p:cNvSpPr/>
              <p:nvPr/>
            </p:nvSpPr>
            <p:spPr>
              <a:xfrm>
                <a:off x="5636188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46" y="0"/>
                      <a:pt x="1" y="227"/>
                      <a:pt x="1" y="525"/>
                    </a:cubicBezTo>
                    <a:lnTo>
                      <a:pt x="1" y="2622"/>
                    </a:lnTo>
                    <a:cubicBezTo>
                      <a:pt x="1" y="2972"/>
                      <a:pt x="263" y="3147"/>
                      <a:pt x="525" y="3147"/>
                    </a:cubicBezTo>
                    <a:cubicBezTo>
                      <a:pt x="788" y="3147"/>
                      <a:pt x="1050" y="2972"/>
                      <a:pt x="1050" y="2622"/>
                    </a:cubicBezTo>
                    <a:lnTo>
                      <a:pt x="1050" y="525"/>
                    </a:lnTo>
                    <a:cubicBezTo>
                      <a:pt x="1050" y="227"/>
                      <a:pt x="823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1"/>
              <p:cNvSpPr/>
              <p:nvPr/>
            </p:nvSpPr>
            <p:spPr>
              <a:xfrm>
                <a:off x="5807088" y="1290275"/>
                <a:ext cx="699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1050" extrusionOk="0">
                    <a:moveTo>
                      <a:pt x="699" y="1"/>
                    </a:moveTo>
                    <a:cubicBezTo>
                      <a:pt x="0" y="1"/>
                      <a:pt x="0" y="1050"/>
                      <a:pt x="699" y="1050"/>
                    </a:cubicBezTo>
                    <a:lnTo>
                      <a:pt x="2098" y="1050"/>
                    </a:lnTo>
                    <a:cubicBezTo>
                      <a:pt x="2797" y="1050"/>
                      <a:pt x="2797" y="1"/>
                      <a:pt x="20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1"/>
              <p:cNvSpPr/>
              <p:nvPr/>
            </p:nvSpPr>
            <p:spPr>
              <a:xfrm>
                <a:off x="5526938" y="1290275"/>
                <a:ext cx="699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1050" extrusionOk="0">
                    <a:moveTo>
                      <a:pt x="700" y="1"/>
                    </a:moveTo>
                    <a:cubicBezTo>
                      <a:pt x="1" y="1"/>
                      <a:pt x="1" y="1050"/>
                      <a:pt x="700" y="1050"/>
                    </a:cubicBezTo>
                    <a:lnTo>
                      <a:pt x="2098" y="1050"/>
                    </a:lnTo>
                    <a:cubicBezTo>
                      <a:pt x="2798" y="1050"/>
                      <a:pt x="2798" y="1"/>
                      <a:pt x="20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9" name="Google Shape;289;p31"/>
          <p:cNvSpPr txBox="1">
            <a:spLocks noGrp="1"/>
          </p:cNvSpPr>
          <p:nvPr>
            <p:ph type="title" idx="2"/>
          </p:nvPr>
        </p:nvSpPr>
        <p:spPr>
          <a:xfrm flipH="1">
            <a:off x="1358009" y="2014819"/>
            <a:ext cx="6797858" cy="5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sz="3600" b="1" dirty="0" err="1">
                <a:latin typeface="+mn-lt"/>
              </a:rPr>
              <a:t>Luyện</a:t>
            </a:r>
            <a:r>
              <a:rPr lang="vi-VN" sz="3600" b="1" dirty="0">
                <a:latin typeface="+mn-lt"/>
              </a:rPr>
              <a:t> </a:t>
            </a:r>
            <a:r>
              <a:rPr lang="vi-VN" sz="3600" b="1" dirty="0" err="1">
                <a:latin typeface="+mn-lt"/>
              </a:rPr>
              <a:t>tập</a:t>
            </a:r>
            <a:endParaRPr lang="en-US" sz="3600" b="1" dirty="0">
              <a:latin typeface="+mn-lt"/>
            </a:endParaRPr>
          </a:p>
        </p:txBody>
      </p:sp>
      <p:cxnSp>
        <p:nvCxnSpPr>
          <p:cNvPr id="292" name="Google Shape;292;p31"/>
          <p:cNvCxnSpPr/>
          <p:nvPr/>
        </p:nvCxnSpPr>
        <p:spPr>
          <a:xfrm>
            <a:off x="2583221" y="2821257"/>
            <a:ext cx="4388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31"/>
          <p:cNvSpPr txBox="1"/>
          <p:nvPr/>
        </p:nvSpPr>
        <p:spPr>
          <a:xfrm rot="540321">
            <a:off x="7304786" y="3816140"/>
            <a:ext cx="1774776" cy="43827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294" name="Google Shape;294;p31"/>
          <p:cNvGrpSpPr/>
          <p:nvPr/>
        </p:nvGrpSpPr>
        <p:grpSpPr>
          <a:xfrm rot="-654054">
            <a:off x="-62251" y="1005636"/>
            <a:ext cx="1149835" cy="1149835"/>
            <a:chOff x="-1332859" y="1178876"/>
            <a:chExt cx="1149900" cy="1149900"/>
          </a:xfrm>
        </p:grpSpPr>
        <p:sp>
          <p:nvSpPr>
            <p:cNvPr id="295" name="Google Shape;295;p31"/>
            <p:cNvSpPr/>
            <p:nvPr/>
          </p:nvSpPr>
          <p:spPr>
            <a:xfrm>
              <a:off x="-1332859" y="1178876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-1069494" y="1466133"/>
              <a:ext cx="623187" cy="575380"/>
            </a:xfrm>
            <a:custGeom>
              <a:avLst/>
              <a:gdLst/>
              <a:ahLst/>
              <a:cxnLst/>
              <a:rect l="l" t="t" r="r" b="b"/>
              <a:pathLst>
                <a:path w="19423" h="17933" extrusionOk="0">
                  <a:moveTo>
                    <a:pt x="7198" y="1"/>
                  </a:moveTo>
                  <a:cubicBezTo>
                    <a:pt x="4964" y="1"/>
                    <a:pt x="2780" y="1694"/>
                    <a:pt x="2780" y="4384"/>
                  </a:cubicBezTo>
                  <a:cubicBezTo>
                    <a:pt x="2780" y="4786"/>
                    <a:pt x="2832" y="5188"/>
                    <a:pt x="2955" y="5573"/>
                  </a:cubicBezTo>
                  <a:cubicBezTo>
                    <a:pt x="0" y="7636"/>
                    <a:pt x="1451" y="12268"/>
                    <a:pt x="5070" y="12268"/>
                  </a:cubicBezTo>
                  <a:lnTo>
                    <a:pt x="5245" y="12268"/>
                  </a:lnTo>
                  <a:cubicBezTo>
                    <a:pt x="5245" y="12775"/>
                    <a:pt x="5315" y="13282"/>
                    <a:pt x="5472" y="13772"/>
                  </a:cubicBezTo>
                  <a:cubicBezTo>
                    <a:pt x="5542" y="13982"/>
                    <a:pt x="5752" y="14139"/>
                    <a:pt x="5979" y="14139"/>
                  </a:cubicBezTo>
                  <a:cubicBezTo>
                    <a:pt x="6031" y="14139"/>
                    <a:pt x="6084" y="14121"/>
                    <a:pt x="6136" y="14104"/>
                  </a:cubicBezTo>
                  <a:cubicBezTo>
                    <a:pt x="6399" y="14016"/>
                    <a:pt x="6556" y="13737"/>
                    <a:pt x="6468" y="13457"/>
                  </a:cubicBezTo>
                  <a:cubicBezTo>
                    <a:pt x="5603" y="10694"/>
                    <a:pt x="7780" y="8209"/>
                    <a:pt x="10312" y="8209"/>
                  </a:cubicBezTo>
                  <a:cubicBezTo>
                    <a:pt x="10951" y="8209"/>
                    <a:pt x="11613" y="8367"/>
                    <a:pt x="12255" y="8720"/>
                  </a:cubicBezTo>
                  <a:lnTo>
                    <a:pt x="11486" y="8860"/>
                  </a:lnTo>
                  <a:cubicBezTo>
                    <a:pt x="10845" y="8946"/>
                    <a:pt x="10925" y="9891"/>
                    <a:pt x="11556" y="9891"/>
                  </a:cubicBezTo>
                  <a:cubicBezTo>
                    <a:pt x="11561" y="9891"/>
                    <a:pt x="11567" y="9891"/>
                    <a:pt x="11573" y="9891"/>
                  </a:cubicBezTo>
                  <a:lnTo>
                    <a:pt x="11678" y="9891"/>
                  </a:lnTo>
                  <a:lnTo>
                    <a:pt x="13618" y="9559"/>
                  </a:lnTo>
                  <a:cubicBezTo>
                    <a:pt x="13915" y="9506"/>
                    <a:pt x="14108" y="9227"/>
                    <a:pt x="14055" y="8947"/>
                  </a:cubicBezTo>
                  <a:lnTo>
                    <a:pt x="13706" y="6989"/>
                  </a:lnTo>
                  <a:cubicBezTo>
                    <a:pt x="13653" y="6693"/>
                    <a:pt x="13428" y="6558"/>
                    <a:pt x="13200" y="6558"/>
                  </a:cubicBezTo>
                  <a:cubicBezTo>
                    <a:pt x="12905" y="6558"/>
                    <a:pt x="12605" y="6786"/>
                    <a:pt x="12674" y="7181"/>
                  </a:cubicBezTo>
                  <a:lnTo>
                    <a:pt x="12797" y="7811"/>
                  </a:lnTo>
                  <a:cubicBezTo>
                    <a:pt x="12006" y="7374"/>
                    <a:pt x="11164" y="7172"/>
                    <a:pt x="10341" y="7172"/>
                  </a:cubicBezTo>
                  <a:cubicBezTo>
                    <a:pt x="8034" y="7172"/>
                    <a:pt x="5870" y="8759"/>
                    <a:pt x="5367" y="11219"/>
                  </a:cubicBezTo>
                  <a:lnTo>
                    <a:pt x="5070" y="11219"/>
                  </a:lnTo>
                  <a:cubicBezTo>
                    <a:pt x="5056" y="11220"/>
                    <a:pt x="5042" y="11220"/>
                    <a:pt x="5028" y="11220"/>
                  </a:cubicBezTo>
                  <a:cubicBezTo>
                    <a:pt x="2558" y="11220"/>
                    <a:pt x="1445" y="8134"/>
                    <a:pt x="3374" y="6569"/>
                  </a:cubicBezTo>
                  <a:lnTo>
                    <a:pt x="3374" y="6569"/>
                  </a:lnTo>
                  <a:cubicBezTo>
                    <a:pt x="3567" y="6902"/>
                    <a:pt x="3794" y="7199"/>
                    <a:pt x="4056" y="7478"/>
                  </a:cubicBezTo>
                  <a:cubicBezTo>
                    <a:pt x="4174" y="7592"/>
                    <a:pt x="4303" y="7640"/>
                    <a:pt x="4427" y="7640"/>
                  </a:cubicBezTo>
                  <a:cubicBezTo>
                    <a:pt x="4838" y="7640"/>
                    <a:pt x="5184" y="7116"/>
                    <a:pt x="4808" y="6727"/>
                  </a:cubicBezTo>
                  <a:cubicBezTo>
                    <a:pt x="4493" y="6412"/>
                    <a:pt x="4231" y="6028"/>
                    <a:pt x="4073" y="5608"/>
                  </a:cubicBezTo>
                  <a:cubicBezTo>
                    <a:pt x="3916" y="5206"/>
                    <a:pt x="3829" y="4804"/>
                    <a:pt x="3829" y="4384"/>
                  </a:cubicBezTo>
                  <a:cubicBezTo>
                    <a:pt x="3829" y="2347"/>
                    <a:pt x="5485" y="1055"/>
                    <a:pt x="7181" y="1055"/>
                  </a:cubicBezTo>
                  <a:cubicBezTo>
                    <a:pt x="8133" y="1055"/>
                    <a:pt x="9098" y="1462"/>
                    <a:pt x="9790" y="2374"/>
                  </a:cubicBezTo>
                  <a:cubicBezTo>
                    <a:pt x="9720" y="2444"/>
                    <a:pt x="9633" y="2514"/>
                    <a:pt x="9563" y="2584"/>
                  </a:cubicBezTo>
                  <a:cubicBezTo>
                    <a:pt x="9172" y="2961"/>
                    <a:pt x="9529" y="3494"/>
                    <a:pt x="9946" y="3494"/>
                  </a:cubicBezTo>
                  <a:cubicBezTo>
                    <a:pt x="10069" y="3494"/>
                    <a:pt x="10198" y="3447"/>
                    <a:pt x="10314" y="3335"/>
                  </a:cubicBezTo>
                  <a:cubicBezTo>
                    <a:pt x="10454" y="3196"/>
                    <a:pt x="10629" y="3056"/>
                    <a:pt x="10804" y="2933"/>
                  </a:cubicBezTo>
                  <a:cubicBezTo>
                    <a:pt x="11315" y="2603"/>
                    <a:pt x="11868" y="2453"/>
                    <a:pt x="12408" y="2453"/>
                  </a:cubicBezTo>
                  <a:cubicBezTo>
                    <a:pt x="13953" y="2453"/>
                    <a:pt x="15384" y="3684"/>
                    <a:pt x="15384" y="5433"/>
                  </a:cubicBezTo>
                  <a:cubicBezTo>
                    <a:pt x="15384" y="5643"/>
                    <a:pt x="15366" y="5835"/>
                    <a:pt x="15331" y="6045"/>
                  </a:cubicBezTo>
                  <a:cubicBezTo>
                    <a:pt x="15267" y="6369"/>
                    <a:pt x="15517" y="6663"/>
                    <a:pt x="15846" y="6663"/>
                  </a:cubicBezTo>
                  <a:cubicBezTo>
                    <a:pt x="15872" y="6663"/>
                    <a:pt x="15899" y="6661"/>
                    <a:pt x="15926" y="6657"/>
                  </a:cubicBezTo>
                  <a:cubicBezTo>
                    <a:pt x="17167" y="6657"/>
                    <a:pt x="18198" y="7688"/>
                    <a:pt x="18198" y="8947"/>
                  </a:cubicBezTo>
                  <a:cubicBezTo>
                    <a:pt x="18198" y="10188"/>
                    <a:pt x="17167" y="11219"/>
                    <a:pt x="15926" y="11219"/>
                  </a:cubicBezTo>
                  <a:lnTo>
                    <a:pt x="15279" y="11219"/>
                  </a:lnTo>
                  <a:cubicBezTo>
                    <a:pt x="15244" y="11045"/>
                    <a:pt x="15209" y="10887"/>
                    <a:pt x="15157" y="10713"/>
                  </a:cubicBezTo>
                  <a:cubicBezTo>
                    <a:pt x="15075" y="10455"/>
                    <a:pt x="14876" y="10345"/>
                    <a:pt x="14674" y="10345"/>
                  </a:cubicBezTo>
                  <a:cubicBezTo>
                    <a:pt x="14356" y="10345"/>
                    <a:pt x="14032" y="10620"/>
                    <a:pt x="14160" y="11027"/>
                  </a:cubicBezTo>
                  <a:cubicBezTo>
                    <a:pt x="15026" y="13791"/>
                    <a:pt x="12849" y="16276"/>
                    <a:pt x="10317" y="16276"/>
                  </a:cubicBezTo>
                  <a:cubicBezTo>
                    <a:pt x="9677" y="16276"/>
                    <a:pt x="9015" y="16117"/>
                    <a:pt x="8374" y="15765"/>
                  </a:cubicBezTo>
                  <a:lnTo>
                    <a:pt x="9143" y="15625"/>
                  </a:lnTo>
                  <a:cubicBezTo>
                    <a:pt x="9787" y="15509"/>
                    <a:pt x="9667" y="14583"/>
                    <a:pt x="9063" y="14583"/>
                  </a:cubicBezTo>
                  <a:cubicBezTo>
                    <a:pt x="9027" y="14583"/>
                    <a:pt x="8990" y="14587"/>
                    <a:pt x="8951" y="14593"/>
                  </a:cubicBezTo>
                  <a:lnTo>
                    <a:pt x="7010" y="14943"/>
                  </a:lnTo>
                  <a:cubicBezTo>
                    <a:pt x="6713" y="14978"/>
                    <a:pt x="6521" y="15258"/>
                    <a:pt x="6573" y="15555"/>
                  </a:cubicBezTo>
                  <a:lnTo>
                    <a:pt x="6923" y="17495"/>
                  </a:lnTo>
                  <a:cubicBezTo>
                    <a:pt x="6958" y="17740"/>
                    <a:pt x="7168" y="17932"/>
                    <a:pt x="7430" y="17932"/>
                  </a:cubicBezTo>
                  <a:lnTo>
                    <a:pt x="7517" y="17932"/>
                  </a:lnTo>
                  <a:cubicBezTo>
                    <a:pt x="7815" y="17880"/>
                    <a:pt x="8007" y="17618"/>
                    <a:pt x="7954" y="17320"/>
                  </a:cubicBezTo>
                  <a:lnTo>
                    <a:pt x="7849" y="16691"/>
                  </a:lnTo>
                  <a:lnTo>
                    <a:pt x="7849" y="16691"/>
                  </a:lnTo>
                  <a:cubicBezTo>
                    <a:pt x="8646" y="17133"/>
                    <a:pt x="9485" y="17335"/>
                    <a:pt x="10303" y="17335"/>
                  </a:cubicBezTo>
                  <a:cubicBezTo>
                    <a:pt x="12949" y="17335"/>
                    <a:pt x="15371" y="15220"/>
                    <a:pt x="15384" y="12268"/>
                  </a:cubicBezTo>
                  <a:lnTo>
                    <a:pt x="15926" y="12268"/>
                  </a:lnTo>
                  <a:cubicBezTo>
                    <a:pt x="15948" y="12269"/>
                    <a:pt x="15970" y="12269"/>
                    <a:pt x="15992" y="12269"/>
                  </a:cubicBezTo>
                  <a:cubicBezTo>
                    <a:pt x="17712" y="12269"/>
                    <a:pt x="19162" y="10935"/>
                    <a:pt x="19300" y="9209"/>
                  </a:cubicBezTo>
                  <a:cubicBezTo>
                    <a:pt x="19422" y="7444"/>
                    <a:pt x="18163" y="5888"/>
                    <a:pt x="16433" y="5660"/>
                  </a:cubicBezTo>
                  <a:lnTo>
                    <a:pt x="16433" y="5433"/>
                  </a:lnTo>
                  <a:cubicBezTo>
                    <a:pt x="16419" y="3116"/>
                    <a:pt x="14512" y="1409"/>
                    <a:pt x="12395" y="1409"/>
                  </a:cubicBezTo>
                  <a:cubicBezTo>
                    <a:pt x="11828" y="1409"/>
                    <a:pt x="11246" y="1531"/>
                    <a:pt x="10681" y="1797"/>
                  </a:cubicBezTo>
                  <a:cubicBezTo>
                    <a:pt x="9771" y="556"/>
                    <a:pt x="8476" y="1"/>
                    <a:pt x="7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31"/>
          <p:cNvGrpSpPr/>
          <p:nvPr/>
        </p:nvGrpSpPr>
        <p:grpSpPr>
          <a:xfrm>
            <a:off x="524741" y="319401"/>
            <a:ext cx="1149900" cy="1149900"/>
            <a:chOff x="783766" y="1851351"/>
            <a:chExt cx="1149900" cy="1149900"/>
          </a:xfrm>
        </p:grpSpPr>
        <p:sp>
          <p:nvSpPr>
            <p:cNvPr id="298" name="Google Shape;298;p31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" name="Google Shape;299;p31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300" name="Google Shape;300;p31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1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1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1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139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xmlns="" id="{F5C4F199-4135-4FDF-AFFB-6428260DFBB3}"/>
              </a:ext>
            </a:extLst>
          </p:cNvPr>
          <p:cNvSpPr txBox="1">
            <a:spLocks/>
          </p:cNvSpPr>
          <p:nvPr/>
        </p:nvSpPr>
        <p:spPr>
          <a:xfrm>
            <a:off x="1308409" y="398174"/>
            <a:ext cx="644214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rbitron"/>
              <a:buNone/>
              <a:defRPr sz="28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Nhiệm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vụ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1: </a:t>
            </a: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Trả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lời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câu </a:t>
            </a: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hỏi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trắc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nghiệm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Câu hỏi">
            <a:extLst>
              <a:ext uri="{FF2B5EF4-FFF2-40B4-BE49-F238E27FC236}">
                <a16:creationId xmlns:a16="http://schemas.microsoft.com/office/drawing/2014/main" xmlns="" id="{821F2A62-7DEA-4F45-8496-3B411857C268}"/>
              </a:ext>
            </a:extLst>
          </p:cNvPr>
          <p:cNvSpPr/>
          <p:nvPr/>
        </p:nvSpPr>
        <p:spPr>
          <a:xfrm>
            <a:off x="633038" y="1396570"/>
            <a:ext cx="7792888" cy="825432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1"/>
                </a:solidFill>
                <a:cs typeface="Arial" panose="020B0604020202020204" pitchFamily="34" charset="0"/>
              </a:rPr>
              <a:t>Câu </a:t>
            </a:r>
            <a:r>
              <a:rPr lang="en-US" sz="1800" b="1" dirty="0">
                <a:solidFill>
                  <a:schemeClr val="accent1"/>
                </a:solidFill>
                <a:cs typeface="Arial" panose="020B0604020202020204" pitchFamily="34" charset="0"/>
              </a:rPr>
              <a:t>1: </a:t>
            </a:r>
            <a:r>
              <a:rPr lang="vi-VN" sz="1800" dirty="0">
                <a:solidFill>
                  <a:schemeClr val="accent1"/>
                </a:solidFill>
              </a:rPr>
              <a:t> “</a:t>
            </a:r>
            <a:r>
              <a:rPr lang="vi-VN" sz="1800" dirty="0" err="1">
                <a:solidFill>
                  <a:schemeClr val="accent1"/>
                </a:solidFill>
              </a:rPr>
              <a:t>Một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người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dùng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máy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tính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cá</a:t>
            </a:r>
            <a:r>
              <a:rPr lang="vi-VN" sz="1800" dirty="0">
                <a:solidFill>
                  <a:schemeClr val="accent1"/>
                </a:solidFill>
              </a:rPr>
              <a:t> nhân </a:t>
            </a:r>
            <a:r>
              <a:rPr lang="vi-VN" sz="1800" dirty="0" err="1">
                <a:solidFill>
                  <a:schemeClr val="accent1"/>
                </a:solidFill>
              </a:rPr>
              <a:t>để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quản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lí</a:t>
            </a:r>
            <a:r>
              <a:rPr lang="vi-VN" sz="1800" dirty="0">
                <a:solidFill>
                  <a:schemeClr val="accent1"/>
                </a:solidFill>
              </a:rPr>
              <a:t> thu, chi </a:t>
            </a:r>
            <a:r>
              <a:rPr lang="vi-VN" sz="1800" dirty="0" err="1">
                <a:solidFill>
                  <a:schemeClr val="accent1"/>
                </a:solidFill>
              </a:rPr>
              <a:t>của</a:t>
            </a:r>
            <a:r>
              <a:rPr lang="vi-VN" sz="1800" dirty="0">
                <a:solidFill>
                  <a:schemeClr val="accent1"/>
                </a:solidFill>
              </a:rPr>
              <a:t> gia </a:t>
            </a:r>
            <a:r>
              <a:rPr lang="vi-VN" sz="1800" dirty="0" err="1">
                <a:solidFill>
                  <a:schemeClr val="accent1"/>
                </a:solidFill>
              </a:rPr>
              <a:t>đình</a:t>
            </a:r>
            <a:r>
              <a:rPr lang="vi-VN" sz="1800" dirty="0">
                <a:solidFill>
                  <a:schemeClr val="accent1"/>
                </a:solidFill>
              </a:rPr>
              <a:t>” </a:t>
            </a:r>
            <a:r>
              <a:rPr lang="vi-VN" sz="1800" dirty="0" err="1">
                <a:solidFill>
                  <a:schemeClr val="accent1"/>
                </a:solidFill>
              </a:rPr>
              <a:t>thì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chọn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kiến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trúc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nào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của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hệ</a:t>
            </a:r>
            <a:r>
              <a:rPr lang="vi-VN" sz="1800" dirty="0">
                <a:solidFill>
                  <a:schemeClr val="accent1"/>
                </a:solidFill>
              </a:rPr>
              <a:t> CSDL cho </a:t>
            </a:r>
            <a:r>
              <a:rPr lang="vi-VN" sz="1800" dirty="0" err="1">
                <a:solidFill>
                  <a:schemeClr val="accent1"/>
                </a:solidFill>
              </a:rPr>
              <a:t>phù</a:t>
            </a:r>
            <a:r>
              <a:rPr lang="vi-VN" sz="1800" dirty="0">
                <a:solidFill>
                  <a:schemeClr val="accent1"/>
                </a:solidFill>
              </a:rPr>
              <a:t> </a:t>
            </a:r>
            <a:r>
              <a:rPr lang="vi-VN" sz="1800" dirty="0" err="1">
                <a:solidFill>
                  <a:schemeClr val="accent1"/>
                </a:solidFill>
              </a:rPr>
              <a:t>hợp</a:t>
            </a:r>
            <a:r>
              <a:rPr lang="vi-VN" sz="18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xmlns="" id="{4AD2A75D-73A3-4C92-9494-23EF47895313}"/>
              </a:ext>
            </a:extLst>
          </p:cNvPr>
          <p:cNvSpPr/>
          <p:nvPr/>
        </p:nvSpPr>
        <p:spPr>
          <a:xfrm>
            <a:off x="571781" y="2466964"/>
            <a:ext cx="3876154" cy="85208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A. </a:t>
            </a:r>
            <a:r>
              <a:rPr lang="vi-VN" sz="1800" dirty="0" err="1">
                <a:solidFill>
                  <a:srgbClr val="000000"/>
                </a:solidFill>
              </a:rPr>
              <a:t>Tập</a:t>
            </a:r>
            <a:r>
              <a:rPr lang="vi-VN" sz="1800" dirty="0">
                <a:solidFill>
                  <a:srgbClr val="000000"/>
                </a:solidFill>
              </a:rPr>
              <a:t> trung</a:t>
            </a: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xmlns="" id="{3D8F5AE2-222A-49C3-AD83-99A268EF756F}"/>
              </a:ext>
            </a:extLst>
          </p:cNvPr>
          <p:cNvSpPr/>
          <p:nvPr/>
        </p:nvSpPr>
        <p:spPr>
          <a:xfrm>
            <a:off x="4656482" y="2421749"/>
            <a:ext cx="3873219" cy="854226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rgbClr val="000000"/>
                </a:solidFill>
              </a:rPr>
              <a:t>B. Phân </a:t>
            </a:r>
            <a:r>
              <a:rPr lang="vi-VN" sz="1800" dirty="0" err="1">
                <a:solidFill>
                  <a:srgbClr val="000000"/>
                </a:solidFill>
              </a:rPr>
              <a:t>tán</a:t>
            </a:r>
            <a:endParaRPr lang="vi-VN" sz="1800" dirty="0">
              <a:solidFill>
                <a:srgbClr val="000000"/>
              </a:solidFill>
            </a:endParaRP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xmlns="" id="{DDC8763C-812C-4318-959C-511A8EBAA39A}"/>
              </a:ext>
            </a:extLst>
          </p:cNvPr>
          <p:cNvSpPr/>
          <p:nvPr/>
        </p:nvSpPr>
        <p:spPr>
          <a:xfrm>
            <a:off x="623433" y="3617411"/>
            <a:ext cx="3876156" cy="854226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rgbClr val="000000"/>
                </a:solidFill>
              </a:rPr>
              <a:t>C. </a:t>
            </a:r>
            <a:r>
              <a:rPr lang="vi-VN" sz="1800" dirty="0" err="1">
                <a:solidFill>
                  <a:srgbClr val="000000"/>
                </a:solidFill>
              </a:rPr>
              <a:t>Vừa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tập</a:t>
            </a:r>
            <a:r>
              <a:rPr lang="vi-VN" sz="1800" dirty="0">
                <a:solidFill>
                  <a:srgbClr val="000000"/>
                </a:solidFill>
              </a:rPr>
              <a:t> trung </a:t>
            </a:r>
            <a:r>
              <a:rPr lang="vi-VN" sz="1800" dirty="0" err="1">
                <a:solidFill>
                  <a:srgbClr val="000000"/>
                </a:solidFill>
              </a:rPr>
              <a:t>vừa</a:t>
            </a:r>
            <a:r>
              <a:rPr lang="vi-VN" sz="1800" dirty="0">
                <a:solidFill>
                  <a:srgbClr val="000000"/>
                </a:solidFill>
              </a:rPr>
              <a:t> phân </a:t>
            </a:r>
            <a:r>
              <a:rPr lang="vi-VN" sz="1800" dirty="0" err="1">
                <a:solidFill>
                  <a:srgbClr val="000000"/>
                </a:solidFill>
              </a:rPr>
              <a:t>tán</a:t>
            </a:r>
            <a:endParaRPr lang="vi-VN" sz="1800" dirty="0">
              <a:solidFill>
                <a:srgbClr val="000000"/>
              </a:solidFill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B0842AE5-4668-44B5-9454-2CC85909C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0156" y="2517994"/>
            <a:ext cx="859236" cy="747881"/>
          </a:xfrm>
          <a:prstGeom prst="rect">
            <a:avLst/>
          </a:prstGeom>
          <a:ln w="28575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D4A7AF-FE97-479D-815A-8623C7FB8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5605" y="3607406"/>
            <a:ext cx="926505" cy="825433"/>
          </a:xfrm>
          <a:prstGeom prst="rect">
            <a:avLst/>
          </a:prstGeom>
          <a:ln w="28575">
            <a:noFill/>
          </a:ln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xmlns="" id="{FC51C0BE-B3AB-46A8-BA82-3269BFA23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1742" y="2450446"/>
            <a:ext cx="958825" cy="854227"/>
          </a:xfrm>
          <a:prstGeom prst="rect">
            <a:avLst/>
          </a:prstGeom>
          <a:ln w="28575">
            <a:noFill/>
          </a:ln>
        </p:spPr>
      </p:pic>
      <p:sp>
        <p:nvSpPr>
          <p:cNvPr id="16" name="Đáp án sai 1">
            <a:extLst>
              <a:ext uri="{FF2B5EF4-FFF2-40B4-BE49-F238E27FC236}">
                <a16:creationId xmlns:a16="http://schemas.microsoft.com/office/drawing/2014/main" xmlns="" id="{C63BB5CA-D7A5-4668-9FC8-FC7CDFFA204D}"/>
              </a:ext>
            </a:extLst>
          </p:cNvPr>
          <p:cNvSpPr/>
          <p:nvPr/>
        </p:nvSpPr>
        <p:spPr>
          <a:xfrm>
            <a:off x="4656482" y="3576052"/>
            <a:ext cx="3873219" cy="854226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D. </a:t>
            </a:r>
            <a:r>
              <a:rPr lang="vi-VN" sz="1800" dirty="0" err="1">
                <a:solidFill>
                  <a:srgbClr val="000000"/>
                </a:solidFill>
              </a:rPr>
              <a:t>Kiểu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kiến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trúc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nhiều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tầng</a:t>
            </a:r>
            <a:endParaRPr lang="vi-VN" sz="1800" dirty="0">
              <a:solidFill>
                <a:srgbClr val="000000"/>
              </a:solidFill>
            </a:endParaRP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9C207BBB-BC20-48EF-A49C-983B03981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1742" y="3604749"/>
            <a:ext cx="958825" cy="85422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273880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6" grpId="0" animBg="1"/>
      <p:bldP spid="1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âu hỏi">
            <a:extLst>
              <a:ext uri="{FF2B5EF4-FFF2-40B4-BE49-F238E27FC236}">
                <a16:creationId xmlns:a16="http://schemas.microsoft.com/office/drawing/2014/main" xmlns="" id="{821F2A62-7DEA-4F45-8496-3B411857C268}"/>
              </a:ext>
            </a:extLst>
          </p:cNvPr>
          <p:cNvSpPr/>
          <p:nvPr/>
        </p:nvSpPr>
        <p:spPr>
          <a:xfrm>
            <a:off x="504504" y="214309"/>
            <a:ext cx="8061431" cy="1407223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cs typeface="Arial" panose="020B0604020202020204" pitchFamily="34" charset="0"/>
              </a:rPr>
              <a:t>Câu 2: </a:t>
            </a:r>
            <a:r>
              <a:rPr lang="vi-VN" sz="1800" dirty="0">
                <a:solidFill>
                  <a:srgbClr val="000000"/>
                </a:solidFill>
              </a:rPr>
              <a:t>Em </a:t>
            </a:r>
            <a:r>
              <a:rPr lang="vi-VN" sz="1800" dirty="0" err="1">
                <a:solidFill>
                  <a:srgbClr val="000000"/>
                </a:solidFill>
              </a:rPr>
              <a:t>hãy</a:t>
            </a:r>
            <a:r>
              <a:rPr lang="vi-VN" sz="1800" dirty="0">
                <a:solidFill>
                  <a:srgbClr val="000000"/>
                </a:solidFill>
              </a:rPr>
              <a:t> cho </a:t>
            </a:r>
            <a:r>
              <a:rPr lang="vi-VN" sz="1800" dirty="0" err="1">
                <a:solidFill>
                  <a:srgbClr val="000000"/>
                </a:solidFill>
              </a:rPr>
              <a:t>biết</a:t>
            </a:r>
            <a:r>
              <a:rPr lang="vi-VN" sz="1800" dirty="0">
                <a:solidFill>
                  <a:srgbClr val="000000"/>
                </a:solidFill>
              </a:rPr>
              <a:t> ý </a:t>
            </a:r>
            <a:r>
              <a:rPr lang="vi-VN" sz="1800" dirty="0" err="1">
                <a:solidFill>
                  <a:srgbClr val="000000"/>
                </a:solidFill>
              </a:rPr>
              <a:t>kiến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nào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là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đúng</a:t>
            </a:r>
            <a:r>
              <a:rPr lang="vi-VN" sz="1800" dirty="0">
                <a:solidFill>
                  <a:srgbClr val="000000"/>
                </a:solidFill>
              </a:rPr>
              <a:t>. Trong </a:t>
            </a:r>
            <a:r>
              <a:rPr lang="vi-VN" sz="1800" dirty="0" err="1">
                <a:solidFill>
                  <a:srgbClr val="000000"/>
                </a:solidFill>
              </a:rPr>
              <a:t>giờ</a:t>
            </a:r>
            <a:r>
              <a:rPr lang="vi-VN" sz="1800" dirty="0">
                <a:solidFill>
                  <a:srgbClr val="000000"/>
                </a:solidFill>
              </a:rPr>
              <a:t> ôn </a:t>
            </a:r>
            <a:r>
              <a:rPr lang="vi-VN" sz="1800" dirty="0" err="1">
                <a:solidFill>
                  <a:srgbClr val="000000"/>
                </a:solidFill>
              </a:rPr>
              <a:t>tập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về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CSDL, </a:t>
            </a:r>
            <a:r>
              <a:rPr lang="vi-VN" sz="1800" dirty="0" err="1">
                <a:solidFill>
                  <a:srgbClr val="000000"/>
                </a:solidFill>
              </a:rPr>
              <a:t>các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bạn</a:t>
            </a:r>
            <a:r>
              <a:rPr lang="vi-VN" sz="1800" dirty="0">
                <a:solidFill>
                  <a:srgbClr val="000000"/>
                </a:solidFill>
              </a:rPr>
              <a:t> trong </a:t>
            </a:r>
            <a:r>
              <a:rPr lang="vi-VN" sz="1800" dirty="0" err="1">
                <a:solidFill>
                  <a:srgbClr val="000000"/>
                </a:solidFill>
              </a:rPr>
              <a:t>lớp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thảo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luận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rất</a:t>
            </a:r>
            <a:r>
              <a:rPr lang="vi-VN" sz="1800" dirty="0">
                <a:solidFill>
                  <a:srgbClr val="000000"/>
                </a:solidFill>
              </a:rPr>
              <a:t> hăng </a:t>
            </a:r>
            <a:r>
              <a:rPr lang="vi-VN" sz="1800" dirty="0" err="1">
                <a:solidFill>
                  <a:srgbClr val="000000"/>
                </a:solidFill>
              </a:rPr>
              <a:t>hái</a:t>
            </a:r>
            <a:r>
              <a:rPr lang="vi-VN" sz="1800" dirty="0">
                <a:solidFill>
                  <a:srgbClr val="000000"/>
                </a:solidFill>
              </a:rPr>
              <a:t>. </a:t>
            </a:r>
            <a:r>
              <a:rPr lang="vi-VN" sz="1800" dirty="0" err="1">
                <a:solidFill>
                  <a:srgbClr val="000000"/>
                </a:solidFill>
              </a:rPr>
              <a:t>Đề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cập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đến</a:t>
            </a:r>
            <a:r>
              <a:rPr lang="vi-VN" sz="1800" dirty="0">
                <a:solidFill>
                  <a:srgbClr val="000000"/>
                </a:solidFill>
              </a:rPr>
              <a:t> vai </a:t>
            </a:r>
            <a:r>
              <a:rPr lang="vi-VN" sz="1800" dirty="0" err="1">
                <a:solidFill>
                  <a:srgbClr val="000000"/>
                </a:solidFill>
              </a:rPr>
              <a:t>trò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của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máy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khách</a:t>
            </a:r>
            <a:r>
              <a:rPr lang="vi-VN" sz="1800" dirty="0">
                <a:solidFill>
                  <a:srgbClr val="000000"/>
                </a:solidFill>
              </a:rPr>
              <a:t> trong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khách-chủ</a:t>
            </a:r>
            <a:r>
              <a:rPr lang="vi-VN" sz="1800" dirty="0">
                <a:solidFill>
                  <a:srgbClr val="000000"/>
                </a:solidFill>
              </a:rPr>
              <a:t>, </a:t>
            </a:r>
            <a:r>
              <a:rPr lang="vi-VN" sz="1800" dirty="0" err="1">
                <a:solidFill>
                  <a:srgbClr val="000000"/>
                </a:solidFill>
              </a:rPr>
              <a:t>có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rất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nhiều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bạn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phát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biểu</a:t>
            </a:r>
            <a:r>
              <a:rPr lang="vi-VN" sz="180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xmlns="" id="{4AD2A75D-73A3-4C92-9494-23EF47895313}"/>
              </a:ext>
            </a:extLst>
          </p:cNvPr>
          <p:cNvSpPr/>
          <p:nvPr/>
        </p:nvSpPr>
        <p:spPr>
          <a:xfrm>
            <a:off x="4689781" y="1864845"/>
            <a:ext cx="3876154" cy="986571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B. </a:t>
            </a:r>
            <a:r>
              <a:rPr lang="vi-VN" sz="1800" dirty="0" err="1">
                <a:solidFill>
                  <a:srgbClr val="000000"/>
                </a:solidFill>
              </a:rPr>
              <a:t>Có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quyền</a:t>
            </a:r>
            <a:r>
              <a:rPr lang="vi-VN" sz="1800" dirty="0">
                <a:solidFill>
                  <a:srgbClr val="000000"/>
                </a:solidFill>
              </a:rPr>
              <a:t> xin </a:t>
            </a:r>
            <a:r>
              <a:rPr lang="vi-VN" sz="1800" dirty="0" err="1">
                <a:solidFill>
                  <a:srgbClr val="000000"/>
                </a:solidFill>
              </a:rPr>
              <a:t>được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cấp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phát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tài</a:t>
            </a:r>
            <a:r>
              <a:rPr lang="vi-VN" sz="1800" dirty="0">
                <a:solidFill>
                  <a:srgbClr val="000000"/>
                </a:solidFill>
              </a:rPr>
              <a:t> nguyên</a:t>
            </a: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xmlns="" id="{3D8F5AE2-222A-49C3-AD83-99A268EF756F}"/>
              </a:ext>
            </a:extLst>
          </p:cNvPr>
          <p:cNvSpPr/>
          <p:nvPr/>
        </p:nvSpPr>
        <p:spPr>
          <a:xfrm>
            <a:off x="590133" y="1864507"/>
            <a:ext cx="3873219" cy="1017749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A. </a:t>
            </a:r>
            <a:r>
              <a:rPr lang="vi-VN" sz="1800" dirty="0" err="1">
                <a:solidFill>
                  <a:srgbClr val="000000"/>
                </a:solidFill>
              </a:rPr>
              <a:t>Có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nhiệm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vụ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kiểm</a:t>
            </a:r>
            <a:r>
              <a:rPr lang="vi-VN" sz="1800" dirty="0">
                <a:solidFill>
                  <a:srgbClr val="000000"/>
                </a:solidFill>
              </a:rPr>
              <a:t> tra </a:t>
            </a:r>
            <a:r>
              <a:rPr lang="vi-VN" sz="1800" dirty="0" err="1">
                <a:solidFill>
                  <a:srgbClr val="000000"/>
                </a:solidFill>
              </a:rPr>
              <a:t>quyền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được</a:t>
            </a:r>
            <a:r>
              <a:rPr lang="vi-VN" sz="1800" dirty="0">
                <a:solidFill>
                  <a:srgbClr val="000000"/>
                </a:solidFill>
              </a:rPr>
              <a:t> truy </a:t>
            </a:r>
            <a:r>
              <a:rPr lang="vi-VN" sz="1800" dirty="0" err="1">
                <a:solidFill>
                  <a:srgbClr val="000000"/>
                </a:solidFill>
              </a:rPr>
              <a:t>cập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vào</a:t>
            </a:r>
            <a:r>
              <a:rPr lang="vi-VN" sz="1800" dirty="0">
                <a:solidFill>
                  <a:srgbClr val="000000"/>
                </a:solidFill>
              </a:rPr>
              <a:t> CSDL</a:t>
            </a: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xmlns="" id="{DDC8763C-812C-4318-959C-511A8EBAA39A}"/>
              </a:ext>
            </a:extLst>
          </p:cNvPr>
          <p:cNvSpPr/>
          <p:nvPr/>
        </p:nvSpPr>
        <p:spPr>
          <a:xfrm>
            <a:off x="590133" y="3136088"/>
            <a:ext cx="3876156" cy="1542888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C. Không </a:t>
            </a:r>
            <a:r>
              <a:rPr lang="vi-VN" sz="1800" dirty="0" err="1">
                <a:solidFill>
                  <a:srgbClr val="000000"/>
                </a:solidFill>
              </a:rPr>
              <a:t>được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phép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quản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lí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các</a:t>
            </a:r>
            <a:r>
              <a:rPr lang="vi-VN" sz="1800" dirty="0">
                <a:solidFill>
                  <a:srgbClr val="000000"/>
                </a:solidFill>
              </a:rPr>
              <a:t> giao </a:t>
            </a:r>
            <a:r>
              <a:rPr lang="vi-VN" sz="1800" dirty="0" err="1">
                <a:solidFill>
                  <a:srgbClr val="000000"/>
                </a:solidFill>
              </a:rPr>
              <a:t>diện</a:t>
            </a:r>
            <a:r>
              <a:rPr lang="vi-VN" sz="1800" dirty="0">
                <a:solidFill>
                  <a:srgbClr val="000000"/>
                </a:solidFill>
              </a:rPr>
              <a:t> khi </a:t>
            </a:r>
            <a:r>
              <a:rPr lang="vi-VN" sz="1800" dirty="0" err="1">
                <a:solidFill>
                  <a:srgbClr val="000000"/>
                </a:solidFill>
              </a:rPr>
              <a:t>thực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hiện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các</a:t>
            </a:r>
            <a:r>
              <a:rPr lang="vi-VN" sz="1800" dirty="0">
                <a:solidFill>
                  <a:srgbClr val="000000"/>
                </a:solidFill>
              </a:rPr>
              <a:t> chương </a:t>
            </a:r>
            <a:r>
              <a:rPr lang="vi-VN" sz="1800" dirty="0" err="1">
                <a:solidFill>
                  <a:srgbClr val="000000"/>
                </a:solidFill>
              </a:rPr>
              <a:t>trình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ứng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dụng</a:t>
            </a:r>
            <a:r>
              <a:rPr lang="vi-VN" sz="1800" dirty="0">
                <a:solidFill>
                  <a:srgbClr val="000000"/>
                </a:solidFill>
              </a:rPr>
              <a:t> khai </a:t>
            </a:r>
            <a:r>
              <a:rPr lang="vi-VN" sz="1800" dirty="0" err="1">
                <a:solidFill>
                  <a:srgbClr val="000000"/>
                </a:solidFill>
              </a:rPr>
              <a:t>thác</a:t>
            </a:r>
            <a:r>
              <a:rPr lang="vi-VN" sz="1800" dirty="0">
                <a:solidFill>
                  <a:srgbClr val="000000"/>
                </a:solidFill>
              </a:rPr>
              <a:t> CSDL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B0842AE5-4668-44B5-9454-2CC85909C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8156" y="2050362"/>
            <a:ext cx="859236" cy="747881"/>
          </a:xfrm>
          <a:prstGeom prst="rect">
            <a:avLst/>
          </a:prstGeom>
          <a:ln w="28575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D4A7AF-FE97-479D-815A-8623C7FB8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2305" y="3326454"/>
            <a:ext cx="926505" cy="825433"/>
          </a:xfrm>
          <a:prstGeom prst="rect">
            <a:avLst/>
          </a:prstGeom>
          <a:ln w="28575">
            <a:noFill/>
          </a:ln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xmlns="" id="{FC51C0BE-B3AB-46A8-BA82-3269BFA23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5393" y="2028029"/>
            <a:ext cx="958825" cy="854227"/>
          </a:xfrm>
          <a:prstGeom prst="rect">
            <a:avLst/>
          </a:prstGeom>
          <a:ln w="28575">
            <a:noFill/>
          </a:ln>
        </p:spPr>
      </p:pic>
      <p:sp>
        <p:nvSpPr>
          <p:cNvPr id="16" name="Đáp án sai 1">
            <a:extLst>
              <a:ext uri="{FF2B5EF4-FFF2-40B4-BE49-F238E27FC236}">
                <a16:creationId xmlns:a16="http://schemas.microsoft.com/office/drawing/2014/main" xmlns="" id="{C63BB5CA-D7A5-4668-9FC8-FC7CDFFA204D}"/>
              </a:ext>
            </a:extLst>
          </p:cNvPr>
          <p:cNvSpPr/>
          <p:nvPr/>
        </p:nvSpPr>
        <p:spPr>
          <a:xfrm>
            <a:off x="4677713" y="3094729"/>
            <a:ext cx="3873219" cy="1542888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D. </a:t>
            </a:r>
            <a:r>
              <a:rPr lang="vi-VN" sz="1800" dirty="0">
                <a:solidFill>
                  <a:srgbClr val="000000"/>
                </a:solidFill>
              </a:rPr>
              <a:t>Không </a:t>
            </a:r>
            <a:r>
              <a:rPr lang="vi-VN" sz="1800" dirty="0" err="1">
                <a:solidFill>
                  <a:srgbClr val="000000"/>
                </a:solidFill>
              </a:rPr>
              <a:t>được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phép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cài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đặt</a:t>
            </a:r>
            <a:r>
              <a:rPr lang="vi-VN" sz="1800" dirty="0">
                <a:solidFill>
                  <a:srgbClr val="000000"/>
                </a:solidFill>
              </a:rPr>
              <a:t> thêm </a:t>
            </a:r>
            <a:r>
              <a:rPr lang="vi-VN" sz="1800" dirty="0" err="1">
                <a:solidFill>
                  <a:srgbClr val="000000"/>
                </a:solidFill>
              </a:rPr>
              <a:t>bất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kì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một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cá</a:t>
            </a:r>
            <a:r>
              <a:rPr lang="vi-VN" sz="1800" dirty="0">
                <a:solidFill>
                  <a:srgbClr val="000000"/>
                </a:solidFill>
              </a:rPr>
              <a:t> nhân </a:t>
            </a:r>
            <a:r>
              <a:rPr lang="vi-VN" sz="1800" dirty="0" err="1">
                <a:solidFill>
                  <a:srgbClr val="000000"/>
                </a:solidFill>
              </a:rPr>
              <a:t>nào</a:t>
            </a:r>
            <a:endParaRPr lang="vi-VN" sz="1800" dirty="0">
              <a:solidFill>
                <a:srgbClr val="000000"/>
              </a:solidFill>
            </a:endParaRP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9C207BBB-BC20-48EF-A49C-983B03981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2973" y="3323797"/>
            <a:ext cx="958825" cy="85422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258173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6" grpId="0" animBg="1"/>
      <p:bldP spid="1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âu hỏi">
            <a:extLst>
              <a:ext uri="{FF2B5EF4-FFF2-40B4-BE49-F238E27FC236}">
                <a16:creationId xmlns:a16="http://schemas.microsoft.com/office/drawing/2014/main" xmlns="" id="{821F2A62-7DEA-4F45-8496-3B411857C268}"/>
              </a:ext>
            </a:extLst>
          </p:cNvPr>
          <p:cNvSpPr/>
          <p:nvPr/>
        </p:nvSpPr>
        <p:spPr>
          <a:xfrm>
            <a:off x="633038" y="385011"/>
            <a:ext cx="7792888" cy="1836991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cs typeface="Arial" panose="020B0604020202020204" pitchFamily="34" charset="0"/>
              </a:rPr>
              <a:t>Câu </a:t>
            </a:r>
            <a:r>
              <a:rPr lang="en-US" sz="1800" b="1" dirty="0">
                <a:solidFill>
                  <a:srgbClr val="000000"/>
                </a:solidFill>
                <a:cs typeface="Arial" panose="020B0604020202020204" pitchFamily="34" charset="0"/>
              </a:rPr>
              <a:t>3: 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đặt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tại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một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máy</a:t>
            </a:r>
            <a:r>
              <a:rPr lang="vi-VN" sz="1800" dirty="0">
                <a:solidFill>
                  <a:srgbClr val="000000"/>
                </a:solidFill>
              </a:rPr>
              <a:t>, </a:t>
            </a:r>
            <a:r>
              <a:rPr lang="vi-VN" sz="1800" dirty="0" err="1">
                <a:solidFill>
                  <a:srgbClr val="000000"/>
                </a:solidFill>
              </a:rPr>
              <a:t>các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thành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phần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của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QTCSDL tương </a:t>
            </a:r>
            <a:r>
              <a:rPr lang="vi-VN" sz="1800" dirty="0" err="1">
                <a:solidFill>
                  <a:srgbClr val="000000"/>
                </a:solidFill>
              </a:rPr>
              <a:t>tác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với</a:t>
            </a:r>
            <a:r>
              <a:rPr lang="vi-VN" sz="1800" dirty="0">
                <a:solidFill>
                  <a:srgbClr val="000000"/>
                </a:solidFill>
              </a:rPr>
              <a:t> nhau </a:t>
            </a:r>
            <a:r>
              <a:rPr lang="vi-VN" sz="1800" dirty="0" err="1">
                <a:solidFill>
                  <a:srgbClr val="000000"/>
                </a:solidFill>
              </a:rPr>
              <a:t>tạo</a:t>
            </a:r>
            <a:r>
              <a:rPr lang="vi-VN" sz="1800" dirty="0">
                <a:solidFill>
                  <a:srgbClr val="000000"/>
                </a:solidFill>
              </a:rPr>
              <a:t> nên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thống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gồm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thành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phần</a:t>
            </a:r>
            <a:r>
              <a:rPr lang="vi-VN" sz="1800" dirty="0">
                <a:solidFill>
                  <a:srgbClr val="000000"/>
                </a:solidFill>
              </a:rPr>
              <a:t> yêu </a:t>
            </a:r>
            <a:r>
              <a:rPr lang="vi-VN" sz="1800" dirty="0" err="1">
                <a:solidFill>
                  <a:srgbClr val="000000"/>
                </a:solidFill>
              </a:rPr>
              <a:t>cầu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tài</a:t>
            </a:r>
            <a:r>
              <a:rPr lang="vi-VN" sz="1800" dirty="0">
                <a:solidFill>
                  <a:srgbClr val="000000"/>
                </a:solidFill>
              </a:rPr>
              <a:t> nguyên </a:t>
            </a:r>
            <a:r>
              <a:rPr lang="vi-VN" sz="1800" dirty="0" err="1">
                <a:solidFill>
                  <a:srgbClr val="000000"/>
                </a:solidFill>
              </a:rPr>
              <a:t>và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thành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phần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cấp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tài</a:t>
            </a:r>
            <a:r>
              <a:rPr lang="vi-VN" sz="1800" dirty="0">
                <a:solidFill>
                  <a:srgbClr val="000000"/>
                </a:solidFill>
              </a:rPr>
              <a:t> nguyên, </a:t>
            </a:r>
            <a:r>
              <a:rPr lang="vi-VN" sz="1800" dirty="0" err="1">
                <a:solidFill>
                  <a:srgbClr val="000000"/>
                </a:solidFill>
              </a:rPr>
              <a:t>có</a:t>
            </a:r>
            <a:r>
              <a:rPr lang="vi-VN" sz="1800" dirty="0">
                <a:solidFill>
                  <a:srgbClr val="000000"/>
                </a:solidFill>
              </a:rPr>
              <a:t> trong </a:t>
            </a:r>
            <a:r>
              <a:rPr lang="vi-VN" sz="1800" dirty="0" err="1">
                <a:solidFill>
                  <a:srgbClr val="000000"/>
                </a:solidFill>
              </a:rPr>
              <a:t>kiến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trúc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nào</a:t>
            </a:r>
            <a:r>
              <a:rPr lang="vi-VN" sz="1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xmlns="" id="{4AD2A75D-73A3-4C92-9494-23EF47895313}"/>
              </a:ext>
            </a:extLst>
          </p:cNvPr>
          <p:cNvSpPr/>
          <p:nvPr/>
        </p:nvSpPr>
        <p:spPr>
          <a:xfrm>
            <a:off x="4632334" y="2421955"/>
            <a:ext cx="3876154" cy="85208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B.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khách</a:t>
            </a:r>
            <a:r>
              <a:rPr lang="vi-VN" sz="1800" dirty="0">
                <a:solidFill>
                  <a:srgbClr val="000000"/>
                </a:solidFill>
              </a:rPr>
              <a:t> - </a:t>
            </a:r>
            <a:r>
              <a:rPr lang="vi-VN" sz="1800" dirty="0" err="1">
                <a:solidFill>
                  <a:srgbClr val="000000"/>
                </a:solidFill>
              </a:rPr>
              <a:t>chủ</a:t>
            </a:r>
            <a:endParaRPr lang="vi-VN" sz="1800" dirty="0">
              <a:solidFill>
                <a:srgbClr val="000000"/>
              </a:solidFill>
            </a:endParaRP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xmlns="" id="{3D8F5AE2-222A-49C3-AD83-99A268EF756F}"/>
              </a:ext>
            </a:extLst>
          </p:cNvPr>
          <p:cNvSpPr/>
          <p:nvPr/>
        </p:nvSpPr>
        <p:spPr>
          <a:xfrm>
            <a:off x="608891" y="2491970"/>
            <a:ext cx="3873219" cy="854226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rgbClr val="000000"/>
                </a:solidFill>
              </a:rPr>
              <a:t>A.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phân </a:t>
            </a:r>
            <a:r>
              <a:rPr lang="vi-VN" sz="1800" dirty="0" err="1">
                <a:solidFill>
                  <a:srgbClr val="000000"/>
                </a:solidFill>
              </a:rPr>
              <a:t>tán</a:t>
            </a:r>
            <a:endParaRPr lang="vi-VN" sz="1800" dirty="0">
              <a:solidFill>
                <a:srgbClr val="000000"/>
              </a:solidFill>
            </a:endParaRP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xmlns="" id="{DDC8763C-812C-4318-959C-511A8EBAA39A}"/>
              </a:ext>
            </a:extLst>
          </p:cNvPr>
          <p:cNvSpPr/>
          <p:nvPr/>
        </p:nvSpPr>
        <p:spPr>
          <a:xfrm>
            <a:off x="623433" y="3617411"/>
            <a:ext cx="3876156" cy="854226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rgbClr val="000000"/>
                </a:solidFill>
              </a:rPr>
              <a:t>C.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trung tâm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B0842AE5-4668-44B5-9454-2CC85909C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0709" y="2472985"/>
            <a:ext cx="859236" cy="747881"/>
          </a:xfrm>
          <a:prstGeom prst="rect">
            <a:avLst/>
          </a:prstGeom>
          <a:ln w="28575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D4A7AF-FE97-479D-815A-8623C7FB8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5605" y="3607406"/>
            <a:ext cx="926505" cy="825433"/>
          </a:xfrm>
          <a:prstGeom prst="rect">
            <a:avLst/>
          </a:prstGeom>
          <a:ln w="28575">
            <a:noFill/>
          </a:ln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xmlns="" id="{FC51C0BE-B3AB-46A8-BA82-3269BFA23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4151" y="2520667"/>
            <a:ext cx="958825" cy="854227"/>
          </a:xfrm>
          <a:prstGeom prst="rect">
            <a:avLst/>
          </a:prstGeom>
          <a:ln w="28575">
            <a:noFill/>
          </a:ln>
        </p:spPr>
      </p:pic>
      <p:sp>
        <p:nvSpPr>
          <p:cNvPr id="16" name="Đáp án sai 1">
            <a:extLst>
              <a:ext uri="{FF2B5EF4-FFF2-40B4-BE49-F238E27FC236}">
                <a16:creationId xmlns:a16="http://schemas.microsoft.com/office/drawing/2014/main" xmlns="" id="{C63BB5CA-D7A5-4668-9FC8-FC7CDFFA204D}"/>
              </a:ext>
            </a:extLst>
          </p:cNvPr>
          <p:cNvSpPr/>
          <p:nvPr/>
        </p:nvSpPr>
        <p:spPr>
          <a:xfrm>
            <a:off x="4656482" y="3576052"/>
            <a:ext cx="3873219" cy="854226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D.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cá</a:t>
            </a:r>
            <a:r>
              <a:rPr lang="vi-VN" sz="1800" dirty="0">
                <a:solidFill>
                  <a:srgbClr val="000000"/>
                </a:solidFill>
              </a:rPr>
              <a:t> nhân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9C207BBB-BC20-48EF-A49C-983B03981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1742" y="3604749"/>
            <a:ext cx="958825" cy="85422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615517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6" grpId="0" animBg="1"/>
      <p:bldP spid="16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âu hỏi">
            <a:extLst>
              <a:ext uri="{FF2B5EF4-FFF2-40B4-BE49-F238E27FC236}">
                <a16:creationId xmlns:a16="http://schemas.microsoft.com/office/drawing/2014/main" xmlns="" id="{821F2A62-7DEA-4F45-8496-3B411857C268}"/>
              </a:ext>
            </a:extLst>
          </p:cNvPr>
          <p:cNvSpPr/>
          <p:nvPr/>
        </p:nvSpPr>
        <p:spPr>
          <a:xfrm>
            <a:off x="1134927" y="861222"/>
            <a:ext cx="7043109" cy="125128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cs typeface="Arial" panose="020B0604020202020204" pitchFamily="34" charset="0"/>
              </a:rPr>
              <a:t>Câu 4: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thống</a:t>
            </a:r>
            <a:r>
              <a:rPr lang="vi-VN" sz="1800" dirty="0">
                <a:solidFill>
                  <a:srgbClr val="000000"/>
                </a:solidFill>
              </a:rPr>
              <a:t> đăng </a:t>
            </a:r>
            <a:r>
              <a:rPr lang="vi-VN" sz="1800" dirty="0" err="1">
                <a:solidFill>
                  <a:srgbClr val="000000"/>
                </a:solidFill>
              </a:rPr>
              <a:t>kí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và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bán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vé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máy</a:t>
            </a:r>
            <a:r>
              <a:rPr lang="vi-VN" sz="1800" dirty="0">
                <a:solidFill>
                  <a:srgbClr val="000000"/>
                </a:solidFill>
              </a:rPr>
              <a:t> bay </a:t>
            </a:r>
            <a:r>
              <a:rPr lang="vi-VN" sz="1800" dirty="0" err="1">
                <a:solidFill>
                  <a:srgbClr val="000000"/>
                </a:solidFill>
              </a:rPr>
              <a:t>sử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dụng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kiến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trúc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nào</a:t>
            </a:r>
            <a:r>
              <a:rPr lang="vi-VN" sz="1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xmlns="" id="{4AD2A75D-73A3-4C92-9494-23EF47895313}"/>
              </a:ext>
            </a:extLst>
          </p:cNvPr>
          <p:cNvSpPr/>
          <p:nvPr/>
        </p:nvSpPr>
        <p:spPr>
          <a:xfrm>
            <a:off x="641375" y="3601225"/>
            <a:ext cx="3876154" cy="85208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C.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trung tâm</a:t>
            </a: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xmlns="" id="{3D8F5AE2-222A-49C3-AD83-99A268EF756F}"/>
              </a:ext>
            </a:extLst>
          </p:cNvPr>
          <p:cNvSpPr/>
          <p:nvPr/>
        </p:nvSpPr>
        <p:spPr>
          <a:xfrm>
            <a:off x="608891" y="2491970"/>
            <a:ext cx="3873219" cy="854226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rgbClr val="000000"/>
                </a:solidFill>
              </a:rPr>
              <a:t>A.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phân </a:t>
            </a:r>
            <a:r>
              <a:rPr lang="vi-VN" sz="1800" dirty="0" err="1">
                <a:solidFill>
                  <a:srgbClr val="000000"/>
                </a:solidFill>
              </a:rPr>
              <a:t>tán</a:t>
            </a:r>
            <a:endParaRPr lang="vi-VN" sz="1800" dirty="0">
              <a:solidFill>
                <a:srgbClr val="000000"/>
              </a:solidFill>
            </a:endParaRP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xmlns="" id="{DDC8763C-812C-4318-959C-511A8EBAA39A}"/>
              </a:ext>
            </a:extLst>
          </p:cNvPr>
          <p:cNvSpPr/>
          <p:nvPr/>
        </p:nvSpPr>
        <p:spPr>
          <a:xfrm>
            <a:off x="4629570" y="2489503"/>
            <a:ext cx="3876156" cy="854226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>
                <a:solidFill>
                  <a:srgbClr val="000000"/>
                </a:solidFill>
              </a:rPr>
              <a:t>B.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khách</a:t>
            </a:r>
            <a:r>
              <a:rPr lang="vi-VN" sz="1800" dirty="0">
                <a:solidFill>
                  <a:srgbClr val="000000"/>
                </a:solidFill>
              </a:rPr>
              <a:t> - </a:t>
            </a:r>
            <a:r>
              <a:rPr lang="vi-VN" sz="1800" dirty="0" err="1">
                <a:solidFill>
                  <a:srgbClr val="000000"/>
                </a:solidFill>
              </a:rPr>
              <a:t>chủ</a:t>
            </a:r>
            <a:endParaRPr lang="vi-VN" sz="1800" dirty="0">
              <a:solidFill>
                <a:srgbClr val="000000"/>
              </a:solidFill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B0842AE5-4668-44B5-9454-2CC85909C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9750" y="3652255"/>
            <a:ext cx="859236" cy="747881"/>
          </a:xfrm>
          <a:prstGeom prst="rect">
            <a:avLst/>
          </a:prstGeom>
          <a:ln w="28575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D4A7AF-FE97-479D-815A-8623C7FB8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1742" y="2479498"/>
            <a:ext cx="926505" cy="825433"/>
          </a:xfrm>
          <a:prstGeom prst="rect">
            <a:avLst/>
          </a:prstGeom>
          <a:ln w="28575">
            <a:noFill/>
          </a:ln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xmlns="" id="{FC51C0BE-B3AB-46A8-BA82-3269BFA23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4151" y="2520667"/>
            <a:ext cx="958825" cy="854227"/>
          </a:xfrm>
          <a:prstGeom prst="rect">
            <a:avLst/>
          </a:prstGeom>
          <a:ln w="28575">
            <a:noFill/>
          </a:ln>
        </p:spPr>
      </p:pic>
      <p:sp>
        <p:nvSpPr>
          <p:cNvPr id="16" name="Đáp án sai 1">
            <a:extLst>
              <a:ext uri="{FF2B5EF4-FFF2-40B4-BE49-F238E27FC236}">
                <a16:creationId xmlns:a16="http://schemas.microsoft.com/office/drawing/2014/main" xmlns="" id="{C63BB5CA-D7A5-4668-9FC8-FC7CDFFA204D}"/>
              </a:ext>
            </a:extLst>
          </p:cNvPr>
          <p:cNvSpPr/>
          <p:nvPr/>
        </p:nvSpPr>
        <p:spPr>
          <a:xfrm>
            <a:off x="4656482" y="3576052"/>
            <a:ext cx="3873219" cy="854226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D.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cá</a:t>
            </a:r>
            <a:r>
              <a:rPr lang="vi-VN" sz="1800" dirty="0">
                <a:solidFill>
                  <a:srgbClr val="000000"/>
                </a:solidFill>
              </a:rPr>
              <a:t> nhân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9C207BBB-BC20-48EF-A49C-983B03981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1742" y="3604749"/>
            <a:ext cx="958825" cy="85422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770558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6" grpId="0" animBg="1"/>
      <p:bldP spid="16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âu hỏi">
            <a:extLst>
              <a:ext uri="{FF2B5EF4-FFF2-40B4-BE49-F238E27FC236}">
                <a16:creationId xmlns:a16="http://schemas.microsoft.com/office/drawing/2014/main" xmlns="" id="{821F2A62-7DEA-4F45-8496-3B411857C268}"/>
              </a:ext>
            </a:extLst>
          </p:cNvPr>
          <p:cNvSpPr/>
          <p:nvPr/>
        </p:nvSpPr>
        <p:spPr>
          <a:xfrm>
            <a:off x="1050445" y="1046439"/>
            <a:ext cx="7043109" cy="85208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000000"/>
                </a:solidFill>
                <a:cs typeface="Arial" panose="020B0604020202020204" pitchFamily="34" charset="0"/>
              </a:rPr>
              <a:t>Câu 5: </a:t>
            </a:r>
            <a:r>
              <a:rPr lang="vi-VN" sz="1800" dirty="0" err="1">
                <a:solidFill>
                  <a:srgbClr val="000000"/>
                </a:solidFill>
              </a:rPr>
              <a:t>Hãy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chọn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phát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biểu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đúng</a:t>
            </a:r>
            <a:r>
              <a:rPr lang="vi-VN" sz="1800" dirty="0">
                <a:solidFill>
                  <a:srgbClr val="000000"/>
                </a:solidFill>
              </a:rPr>
              <a:t> khi </a:t>
            </a:r>
            <a:r>
              <a:rPr lang="vi-VN" sz="1800" dirty="0" err="1">
                <a:solidFill>
                  <a:srgbClr val="000000"/>
                </a:solidFill>
              </a:rPr>
              <a:t>nói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về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tập</a:t>
            </a:r>
            <a:r>
              <a:rPr lang="vi-VN" sz="1800" dirty="0">
                <a:solidFill>
                  <a:srgbClr val="000000"/>
                </a:solidFill>
              </a:rPr>
              <a:t> trung:</a:t>
            </a:r>
          </a:p>
        </p:txBody>
      </p:sp>
      <p:sp>
        <p:nvSpPr>
          <p:cNvPr id="9" name="Đáp án đúng">
            <a:extLst>
              <a:ext uri="{FF2B5EF4-FFF2-40B4-BE49-F238E27FC236}">
                <a16:creationId xmlns:a16="http://schemas.microsoft.com/office/drawing/2014/main" xmlns="" id="{4AD2A75D-73A3-4C92-9494-23EF47895313}"/>
              </a:ext>
            </a:extLst>
          </p:cNvPr>
          <p:cNvSpPr/>
          <p:nvPr/>
        </p:nvSpPr>
        <p:spPr>
          <a:xfrm>
            <a:off x="610181" y="2229416"/>
            <a:ext cx="3876154" cy="1128660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A. Trong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khách-chủ</a:t>
            </a:r>
            <a:r>
              <a:rPr lang="vi-VN" sz="1800" dirty="0">
                <a:solidFill>
                  <a:srgbClr val="000000"/>
                </a:solidFill>
              </a:rPr>
              <a:t>, </a:t>
            </a:r>
            <a:r>
              <a:rPr lang="vi-VN" sz="1800" dirty="0" err="1">
                <a:solidFill>
                  <a:srgbClr val="000000"/>
                </a:solidFill>
              </a:rPr>
              <a:t>máy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khách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được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bổ</a:t>
            </a:r>
            <a:r>
              <a:rPr lang="vi-VN" sz="1800" dirty="0">
                <a:solidFill>
                  <a:srgbClr val="000000"/>
                </a:solidFill>
              </a:rPr>
              <a:t> sung </a:t>
            </a:r>
            <a:r>
              <a:rPr lang="vi-VN" sz="1800" dirty="0" err="1">
                <a:solidFill>
                  <a:srgbClr val="000000"/>
                </a:solidFill>
              </a:rPr>
              <a:t>dễ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dàng</a:t>
            </a:r>
            <a:endParaRPr lang="vi-VN" sz="1800" dirty="0">
              <a:solidFill>
                <a:srgbClr val="000000"/>
              </a:solidFill>
            </a:endParaRPr>
          </a:p>
        </p:txBody>
      </p:sp>
      <p:sp>
        <p:nvSpPr>
          <p:cNvPr id="11" name="Đáp án sai 1">
            <a:extLst>
              <a:ext uri="{FF2B5EF4-FFF2-40B4-BE49-F238E27FC236}">
                <a16:creationId xmlns:a16="http://schemas.microsoft.com/office/drawing/2014/main" xmlns="" id="{3D8F5AE2-222A-49C3-AD83-99A268EF756F}"/>
              </a:ext>
            </a:extLst>
          </p:cNvPr>
          <p:cNvSpPr/>
          <p:nvPr/>
        </p:nvSpPr>
        <p:spPr>
          <a:xfrm>
            <a:off x="610181" y="3584753"/>
            <a:ext cx="3873219" cy="109382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C.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cá</a:t>
            </a:r>
            <a:r>
              <a:rPr lang="vi-VN" sz="1800" dirty="0">
                <a:solidFill>
                  <a:srgbClr val="000000"/>
                </a:solidFill>
              </a:rPr>
              <a:t> nhân </a:t>
            </a:r>
            <a:r>
              <a:rPr lang="vi-VN" sz="1800" dirty="0" err="1">
                <a:solidFill>
                  <a:srgbClr val="000000"/>
                </a:solidFill>
              </a:rPr>
              <a:t>có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tính</a:t>
            </a:r>
            <a:r>
              <a:rPr lang="vi-VN" sz="1800" dirty="0">
                <a:solidFill>
                  <a:srgbClr val="000000"/>
                </a:solidFill>
              </a:rPr>
              <a:t> an </a:t>
            </a:r>
            <a:r>
              <a:rPr lang="vi-VN" sz="1800" dirty="0" err="1">
                <a:solidFill>
                  <a:srgbClr val="000000"/>
                </a:solidFill>
              </a:rPr>
              <a:t>toàn</a:t>
            </a:r>
            <a:r>
              <a:rPr lang="vi-VN" sz="1800" dirty="0">
                <a:solidFill>
                  <a:srgbClr val="000000"/>
                </a:solidFill>
              </a:rPr>
              <a:t> cao hơn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trung tâm</a:t>
            </a:r>
          </a:p>
        </p:txBody>
      </p:sp>
      <p:sp>
        <p:nvSpPr>
          <p:cNvPr id="12" name="Đáp án sai 2">
            <a:extLst>
              <a:ext uri="{FF2B5EF4-FFF2-40B4-BE49-F238E27FC236}">
                <a16:creationId xmlns:a16="http://schemas.microsoft.com/office/drawing/2014/main" xmlns="" id="{DDC8763C-812C-4318-959C-511A8EBAA39A}"/>
              </a:ext>
            </a:extLst>
          </p:cNvPr>
          <p:cNvSpPr/>
          <p:nvPr/>
        </p:nvSpPr>
        <p:spPr>
          <a:xfrm>
            <a:off x="5019925" y="2243069"/>
            <a:ext cx="3876156" cy="1131499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</a:rPr>
              <a:t>B.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khách-chủ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có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hiệu</a:t>
            </a:r>
            <a:r>
              <a:rPr lang="vi-VN" sz="1800" dirty="0">
                <a:solidFill>
                  <a:srgbClr val="000000"/>
                </a:solidFill>
              </a:rPr>
              <a:t> năng </a:t>
            </a:r>
            <a:r>
              <a:rPr lang="vi-VN" sz="1800" dirty="0" err="1">
                <a:solidFill>
                  <a:srgbClr val="000000"/>
                </a:solidFill>
              </a:rPr>
              <a:t>hoạt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động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thấp</a:t>
            </a:r>
            <a:r>
              <a:rPr lang="vi-VN" sz="1800" dirty="0">
                <a:solidFill>
                  <a:srgbClr val="000000"/>
                </a:solidFill>
              </a:rPr>
              <a:t> hơn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trung tâm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B0842AE5-4668-44B5-9454-2CC85909C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0477" y="2337948"/>
            <a:ext cx="859236" cy="747881"/>
          </a:xfrm>
          <a:prstGeom prst="rect">
            <a:avLst/>
          </a:prstGeom>
          <a:ln w="28575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D4A7AF-FE97-479D-815A-8623C7FB8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6747" y="2472936"/>
            <a:ext cx="926505" cy="825433"/>
          </a:xfrm>
          <a:prstGeom prst="rect">
            <a:avLst/>
          </a:prstGeom>
          <a:ln w="28575">
            <a:noFill/>
          </a:ln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xmlns="" id="{FC51C0BE-B3AB-46A8-BA82-3269BFA23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7003" y="3815647"/>
            <a:ext cx="958825" cy="854227"/>
          </a:xfrm>
          <a:prstGeom prst="rect">
            <a:avLst/>
          </a:prstGeom>
          <a:ln w="28575">
            <a:noFill/>
          </a:ln>
        </p:spPr>
      </p:pic>
      <p:sp>
        <p:nvSpPr>
          <p:cNvPr id="16" name="Đáp án sai 1">
            <a:extLst>
              <a:ext uri="{FF2B5EF4-FFF2-40B4-BE49-F238E27FC236}">
                <a16:creationId xmlns:a16="http://schemas.microsoft.com/office/drawing/2014/main" xmlns="" id="{C63BB5CA-D7A5-4668-9FC8-FC7CDFFA204D}"/>
              </a:ext>
            </a:extLst>
          </p:cNvPr>
          <p:cNvSpPr/>
          <p:nvPr/>
        </p:nvSpPr>
        <p:spPr>
          <a:xfrm>
            <a:off x="5019925" y="3606890"/>
            <a:ext cx="3873219" cy="1093823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28575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cs typeface="Arial" panose="020B0604020202020204" pitchFamily="34" charset="0"/>
              </a:rPr>
              <a:t>D. </a:t>
            </a:r>
            <a:r>
              <a:rPr lang="vi-VN" sz="1800" dirty="0" err="1">
                <a:solidFill>
                  <a:srgbClr val="000000"/>
                </a:solidFill>
              </a:rPr>
              <a:t>Hệ</a:t>
            </a:r>
            <a:r>
              <a:rPr lang="vi-VN" sz="1800" dirty="0">
                <a:solidFill>
                  <a:srgbClr val="000000"/>
                </a:solidFill>
              </a:rPr>
              <a:t> CSDL </a:t>
            </a:r>
            <a:r>
              <a:rPr lang="vi-VN" sz="1800" dirty="0" err="1">
                <a:solidFill>
                  <a:srgbClr val="000000"/>
                </a:solidFill>
              </a:rPr>
              <a:t>cá</a:t>
            </a:r>
            <a:r>
              <a:rPr lang="vi-VN" sz="1800" dirty="0">
                <a:solidFill>
                  <a:srgbClr val="000000"/>
                </a:solidFill>
              </a:rPr>
              <a:t> nhân </a:t>
            </a:r>
            <a:r>
              <a:rPr lang="vi-VN" sz="1800" dirty="0" err="1">
                <a:solidFill>
                  <a:srgbClr val="000000"/>
                </a:solidFill>
              </a:rPr>
              <a:t>có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thể</a:t>
            </a:r>
            <a:r>
              <a:rPr lang="vi-VN" sz="1800" dirty="0">
                <a:solidFill>
                  <a:srgbClr val="000000"/>
                </a:solidFill>
              </a:rPr>
              <a:t> cho </a:t>
            </a:r>
            <a:r>
              <a:rPr lang="vi-VN" sz="1800" dirty="0" err="1">
                <a:solidFill>
                  <a:srgbClr val="000000"/>
                </a:solidFill>
              </a:rPr>
              <a:t>nhiều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người</a:t>
            </a:r>
            <a:r>
              <a:rPr lang="vi-VN" sz="1800" dirty="0">
                <a:solidFill>
                  <a:srgbClr val="000000"/>
                </a:solidFill>
              </a:rPr>
              <a:t> truy </a:t>
            </a:r>
            <a:r>
              <a:rPr lang="vi-VN" sz="1800" dirty="0" err="1">
                <a:solidFill>
                  <a:srgbClr val="000000"/>
                </a:solidFill>
              </a:rPr>
              <a:t>cập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cùng</a:t>
            </a:r>
            <a:r>
              <a:rPr lang="vi-VN" sz="1800" dirty="0">
                <a:solidFill>
                  <a:srgbClr val="000000"/>
                </a:solidFill>
              </a:rPr>
              <a:t> </a:t>
            </a:r>
            <a:r>
              <a:rPr lang="vi-VN" sz="1800" dirty="0" err="1">
                <a:solidFill>
                  <a:srgbClr val="000000"/>
                </a:solidFill>
              </a:rPr>
              <a:t>lúc</a:t>
            </a:r>
            <a:endParaRPr lang="vi-VN" sz="1800" dirty="0">
              <a:solidFill>
                <a:srgbClr val="000000"/>
              </a:solidFill>
            </a:endParaRP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xmlns="" id="{9C207BBB-BC20-48EF-A49C-983B03981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7613" y="3635588"/>
            <a:ext cx="958825" cy="85422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923896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6" grpId="0" animBg="1"/>
      <p:bldP spid="16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xmlns="" id="{F5C4F199-4135-4FDF-AFFB-6428260DFBB3}"/>
              </a:ext>
            </a:extLst>
          </p:cNvPr>
          <p:cNvSpPr txBox="1">
            <a:spLocks/>
          </p:cNvSpPr>
          <p:nvPr/>
        </p:nvSpPr>
        <p:spPr>
          <a:xfrm>
            <a:off x="1004872" y="877828"/>
            <a:ext cx="71342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rbitron"/>
              <a:buNone/>
              <a:defRPr sz="28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Nhiệm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vụ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2: </a:t>
            </a: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Hoàn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thành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bài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luyện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tập</a:t>
            </a:r>
            <a:r>
              <a:rPr lang="vi-VN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SGK tr80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864DF6-D7EA-4F10-9606-4158DE2B0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3" r="5437"/>
          <a:stretch/>
        </p:blipFill>
        <p:spPr>
          <a:xfrm>
            <a:off x="181394" y="2555367"/>
            <a:ext cx="8781210" cy="1112496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xmlns="" id="{A6004A39-55D6-432D-8182-1670EB288E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2842" y="1450528"/>
            <a:ext cx="1344058" cy="11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7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V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ị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trí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lưu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trữ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dữ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liệu</a:t>
            </a:r>
            <a:r>
              <a:rPr lang="en-US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endParaRPr sz="3200" b="1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403" name="Google Shape;403;p37"/>
          <p:cNvCxnSpPr/>
          <p:nvPr/>
        </p:nvCxnSpPr>
        <p:spPr>
          <a:xfrm>
            <a:off x="1392225" y="1033750"/>
            <a:ext cx="635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48B767-DB6F-4D26-A70F-87ACD5231E8F}"/>
              </a:ext>
            </a:extLst>
          </p:cNvPr>
          <p:cNvSpPr txBox="1"/>
          <p:nvPr/>
        </p:nvSpPr>
        <p:spPr>
          <a:xfrm>
            <a:off x="804333" y="1329267"/>
            <a:ext cx="7831667" cy="3027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truy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phức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tạp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ăng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vẹn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en-US" sz="18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hả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76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31"/>
          <p:cNvGrpSpPr/>
          <p:nvPr/>
        </p:nvGrpSpPr>
        <p:grpSpPr>
          <a:xfrm rot="-671180">
            <a:off x="7072539" y="3995263"/>
            <a:ext cx="1149898" cy="1149898"/>
            <a:chOff x="8293697" y="1996790"/>
            <a:chExt cx="1149900" cy="1149900"/>
          </a:xfrm>
        </p:grpSpPr>
        <p:sp>
          <p:nvSpPr>
            <p:cNvPr id="271" name="Google Shape;271;p31"/>
            <p:cNvSpPr/>
            <p:nvPr/>
          </p:nvSpPr>
          <p:spPr>
            <a:xfrm>
              <a:off x="8293697" y="1996790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272;p31"/>
            <p:cNvGrpSpPr/>
            <p:nvPr/>
          </p:nvGrpSpPr>
          <p:grpSpPr>
            <a:xfrm>
              <a:off x="8545723" y="2266160"/>
              <a:ext cx="646109" cy="611145"/>
              <a:chOff x="6192988" y="1236625"/>
              <a:chExt cx="475500" cy="448975"/>
            </a:xfrm>
          </p:grpSpPr>
          <p:sp>
            <p:nvSpPr>
              <p:cNvPr id="273" name="Google Shape;273;p31"/>
              <p:cNvSpPr/>
              <p:nvPr/>
            </p:nvSpPr>
            <p:spPr>
              <a:xfrm>
                <a:off x="6192988" y="1236625"/>
                <a:ext cx="475500" cy="448975"/>
              </a:xfrm>
              <a:custGeom>
                <a:avLst/>
                <a:gdLst/>
                <a:ahLst/>
                <a:cxnLst/>
                <a:rect l="l" t="t" r="r" b="b"/>
                <a:pathLst>
                  <a:path w="19020" h="17959" extrusionOk="0">
                    <a:moveTo>
                      <a:pt x="6953" y="1055"/>
                    </a:moveTo>
                    <a:cubicBezTo>
                      <a:pt x="7906" y="1055"/>
                      <a:pt x="8871" y="1462"/>
                      <a:pt x="9562" y="2374"/>
                    </a:cubicBezTo>
                    <a:cubicBezTo>
                      <a:pt x="9493" y="2444"/>
                      <a:pt x="9405" y="2514"/>
                      <a:pt x="9335" y="2584"/>
                    </a:cubicBezTo>
                    <a:cubicBezTo>
                      <a:pt x="8944" y="2961"/>
                      <a:pt x="9302" y="3494"/>
                      <a:pt x="9718" y="3494"/>
                    </a:cubicBezTo>
                    <a:cubicBezTo>
                      <a:pt x="9842" y="3494"/>
                      <a:pt x="9971" y="3447"/>
                      <a:pt x="10087" y="3335"/>
                    </a:cubicBezTo>
                    <a:cubicBezTo>
                      <a:pt x="10227" y="3196"/>
                      <a:pt x="10402" y="3056"/>
                      <a:pt x="10576" y="2933"/>
                    </a:cubicBezTo>
                    <a:cubicBezTo>
                      <a:pt x="11088" y="2603"/>
                      <a:pt x="11641" y="2453"/>
                      <a:pt x="12180" y="2453"/>
                    </a:cubicBezTo>
                    <a:cubicBezTo>
                      <a:pt x="13725" y="2453"/>
                      <a:pt x="15156" y="3684"/>
                      <a:pt x="15156" y="5433"/>
                    </a:cubicBezTo>
                    <a:cubicBezTo>
                      <a:pt x="15156" y="5643"/>
                      <a:pt x="15139" y="5835"/>
                      <a:pt x="15104" y="6045"/>
                    </a:cubicBezTo>
                    <a:cubicBezTo>
                      <a:pt x="15039" y="6369"/>
                      <a:pt x="15289" y="6663"/>
                      <a:pt x="15618" y="6663"/>
                    </a:cubicBezTo>
                    <a:cubicBezTo>
                      <a:pt x="15645" y="6663"/>
                      <a:pt x="15671" y="6661"/>
                      <a:pt x="15698" y="6657"/>
                    </a:cubicBezTo>
                    <a:cubicBezTo>
                      <a:pt x="16905" y="6657"/>
                      <a:pt x="17919" y="7636"/>
                      <a:pt x="17953" y="8860"/>
                    </a:cubicBezTo>
                    <a:cubicBezTo>
                      <a:pt x="18006" y="10066"/>
                      <a:pt x="17079" y="11115"/>
                      <a:pt x="15856" y="11202"/>
                    </a:cubicBezTo>
                    <a:lnTo>
                      <a:pt x="15856" y="11062"/>
                    </a:lnTo>
                    <a:cubicBezTo>
                      <a:pt x="15856" y="9471"/>
                      <a:pt x="14567" y="8475"/>
                      <a:pt x="13251" y="8475"/>
                    </a:cubicBezTo>
                    <a:cubicBezTo>
                      <a:pt x="12499" y="8475"/>
                      <a:pt x="11739" y="8799"/>
                      <a:pt x="11206" y="9524"/>
                    </a:cubicBezTo>
                    <a:lnTo>
                      <a:pt x="8951" y="9524"/>
                    </a:lnTo>
                    <a:cubicBezTo>
                      <a:pt x="8417" y="8799"/>
                      <a:pt x="7657" y="8475"/>
                      <a:pt x="6906" y="8475"/>
                    </a:cubicBezTo>
                    <a:cubicBezTo>
                      <a:pt x="5590" y="8475"/>
                      <a:pt x="4301" y="9471"/>
                      <a:pt x="4301" y="11062"/>
                    </a:cubicBezTo>
                    <a:lnTo>
                      <a:pt x="4301" y="11167"/>
                    </a:lnTo>
                    <a:cubicBezTo>
                      <a:pt x="2133" y="10730"/>
                      <a:pt x="1451" y="7985"/>
                      <a:pt x="3147" y="6569"/>
                    </a:cubicBezTo>
                    <a:lnTo>
                      <a:pt x="3147" y="6569"/>
                    </a:lnTo>
                    <a:cubicBezTo>
                      <a:pt x="3339" y="6902"/>
                      <a:pt x="3566" y="7199"/>
                      <a:pt x="3829" y="7478"/>
                    </a:cubicBezTo>
                    <a:cubicBezTo>
                      <a:pt x="3946" y="7592"/>
                      <a:pt x="4076" y="7640"/>
                      <a:pt x="4200" y="7640"/>
                    </a:cubicBezTo>
                    <a:cubicBezTo>
                      <a:pt x="4610" y="7640"/>
                      <a:pt x="4956" y="7116"/>
                      <a:pt x="4580" y="6727"/>
                    </a:cubicBezTo>
                    <a:cubicBezTo>
                      <a:pt x="4266" y="6412"/>
                      <a:pt x="4003" y="6028"/>
                      <a:pt x="3846" y="5608"/>
                    </a:cubicBezTo>
                    <a:cubicBezTo>
                      <a:pt x="3689" y="5206"/>
                      <a:pt x="3601" y="4804"/>
                      <a:pt x="3601" y="4384"/>
                    </a:cubicBezTo>
                    <a:cubicBezTo>
                      <a:pt x="3601" y="2347"/>
                      <a:pt x="5257" y="1055"/>
                      <a:pt x="6953" y="1055"/>
                    </a:cubicBezTo>
                    <a:close/>
                    <a:moveTo>
                      <a:pt x="13252" y="9535"/>
                    </a:moveTo>
                    <a:cubicBezTo>
                      <a:pt x="14030" y="9535"/>
                      <a:pt x="14796" y="10120"/>
                      <a:pt x="14807" y="11062"/>
                    </a:cubicBezTo>
                    <a:lnTo>
                      <a:pt x="14807" y="16307"/>
                    </a:lnTo>
                    <a:cubicBezTo>
                      <a:pt x="14807" y="16675"/>
                      <a:pt x="14515" y="16898"/>
                      <a:pt x="14217" y="16898"/>
                    </a:cubicBezTo>
                    <a:cubicBezTo>
                      <a:pt x="14022" y="16898"/>
                      <a:pt x="13824" y="16801"/>
                      <a:pt x="13706" y="16586"/>
                    </a:cubicBezTo>
                    <a:lnTo>
                      <a:pt x="12622" y="14698"/>
                    </a:lnTo>
                    <a:cubicBezTo>
                      <a:pt x="12534" y="14541"/>
                      <a:pt x="12359" y="14436"/>
                      <a:pt x="12167" y="14436"/>
                    </a:cubicBezTo>
                    <a:lnTo>
                      <a:pt x="7972" y="14436"/>
                    </a:lnTo>
                    <a:cubicBezTo>
                      <a:pt x="7797" y="14436"/>
                      <a:pt x="7622" y="14541"/>
                      <a:pt x="7517" y="14698"/>
                    </a:cubicBezTo>
                    <a:lnTo>
                      <a:pt x="6433" y="16586"/>
                    </a:lnTo>
                    <a:cubicBezTo>
                      <a:pt x="6322" y="16801"/>
                      <a:pt x="6126" y="16898"/>
                      <a:pt x="5930" y="16898"/>
                    </a:cubicBezTo>
                    <a:cubicBezTo>
                      <a:pt x="5633" y="16898"/>
                      <a:pt x="5339" y="16675"/>
                      <a:pt x="5349" y="16307"/>
                    </a:cubicBezTo>
                    <a:lnTo>
                      <a:pt x="5349" y="11062"/>
                    </a:lnTo>
                    <a:cubicBezTo>
                      <a:pt x="5349" y="10120"/>
                      <a:pt x="6119" y="9535"/>
                      <a:pt x="6899" y="9535"/>
                    </a:cubicBezTo>
                    <a:cubicBezTo>
                      <a:pt x="7364" y="9535"/>
                      <a:pt x="7833" y="9742"/>
                      <a:pt x="8146" y="10206"/>
                    </a:cubicBezTo>
                    <a:lnTo>
                      <a:pt x="8234" y="10345"/>
                    </a:lnTo>
                    <a:cubicBezTo>
                      <a:pt x="8339" y="10485"/>
                      <a:pt x="8496" y="10573"/>
                      <a:pt x="8671" y="10573"/>
                    </a:cubicBezTo>
                    <a:lnTo>
                      <a:pt x="11468" y="10573"/>
                    </a:lnTo>
                    <a:cubicBezTo>
                      <a:pt x="11660" y="10573"/>
                      <a:pt x="11818" y="10485"/>
                      <a:pt x="11905" y="10345"/>
                    </a:cubicBezTo>
                    <a:lnTo>
                      <a:pt x="12010" y="10206"/>
                    </a:lnTo>
                    <a:cubicBezTo>
                      <a:pt x="12323" y="9742"/>
                      <a:pt x="12790" y="9535"/>
                      <a:pt x="13252" y="9535"/>
                    </a:cubicBezTo>
                    <a:close/>
                    <a:moveTo>
                      <a:pt x="6970" y="1"/>
                    </a:moveTo>
                    <a:cubicBezTo>
                      <a:pt x="4737" y="1"/>
                      <a:pt x="2552" y="1694"/>
                      <a:pt x="2552" y="4384"/>
                    </a:cubicBezTo>
                    <a:cubicBezTo>
                      <a:pt x="2552" y="4786"/>
                      <a:pt x="2605" y="5188"/>
                      <a:pt x="2727" y="5573"/>
                    </a:cubicBezTo>
                    <a:cubicBezTo>
                      <a:pt x="0" y="7478"/>
                      <a:pt x="1014" y="11744"/>
                      <a:pt x="4301" y="12216"/>
                    </a:cubicBezTo>
                    <a:lnTo>
                      <a:pt x="4301" y="16307"/>
                    </a:lnTo>
                    <a:cubicBezTo>
                      <a:pt x="4290" y="17335"/>
                      <a:pt x="5115" y="17958"/>
                      <a:pt x="5949" y="17958"/>
                    </a:cubicBezTo>
                    <a:cubicBezTo>
                      <a:pt x="6491" y="17958"/>
                      <a:pt x="7036" y="17696"/>
                      <a:pt x="7360" y="17111"/>
                    </a:cubicBezTo>
                    <a:lnTo>
                      <a:pt x="8286" y="15485"/>
                    </a:lnTo>
                    <a:lnTo>
                      <a:pt x="11887" y="15485"/>
                    </a:lnTo>
                    <a:lnTo>
                      <a:pt x="12814" y="17111"/>
                    </a:lnTo>
                    <a:cubicBezTo>
                      <a:pt x="13137" y="17696"/>
                      <a:pt x="13683" y="17958"/>
                      <a:pt x="14224" y="17958"/>
                    </a:cubicBezTo>
                    <a:cubicBezTo>
                      <a:pt x="15059" y="17958"/>
                      <a:pt x="15884" y="17335"/>
                      <a:pt x="15873" y="16307"/>
                    </a:cubicBezTo>
                    <a:lnTo>
                      <a:pt x="15873" y="12251"/>
                    </a:lnTo>
                    <a:cubicBezTo>
                      <a:pt x="17639" y="12163"/>
                      <a:pt x="19020" y="10695"/>
                      <a:pt x="19020" y="8929"/>
                    </a:cubicBezTo>
                    <a:lnTo>
                      <a:pt x="19020" y="8929"/>
                    </a:lnTo>
                    <a:lnTo>
                      <a:pt x="19002" y="8947"/>
                    </a:lnTo>
                    <a:cubicBezTo>
                      <a:pt x="19002" y="7304"/>
                      <a:pt x="17814" y="5923"/>
                      <a:pt x="16188" y="5660"/>
                    </a:cubicBezTo>
                    <a:lnTo>
                      <a:pt x="16188" y="5451"/>
                    </a:lnTo>
                    <a:cubicBezTo>
                      <a:pt x="16188" y="3120"/>
                      <a:pt x="14284" y="1409"/>
                      <a:pt x="12166" y="1409"/>
                    </a:cubicBezTo>
                    <a:cubicBezTo>
                      <a:pt x="11600" y="1409"/>
                      <a:pt x="11018" y="1531"/>
                      <a:pt x="10454" y="1797"/>
                    </a:cubicBezTo>
                    <a:cubicBezTo>
                      <a:pt x="9544" y="556"/>
                      <a:pt x="8249" y="1"/>
                      <a:pt x="69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1"/>
              <p:cNvSpPr/>
              <p:nvPr/>
            </p:nvSpPr>
            <p:spPr>
              <a:xfrm>
                <a:off x="6472238" y="1510100"/>
                <a:ext cx="765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2798" extrusionOk="0">
                    <a:moveTo>
                      <a:pt x="1522" y="1"/>
                    </a:moveTo>
                    <a:cubicBezTo>
                      <a:pt x="1259" y="1"/>
                      <a:pt x="997" y="176"/>
                      <a:pt x="997" y="525"/>
                    </a:cubicBezTo>
                    <a:lnTo>
                      <a:pt x="997" y="875"/>
                    </a:lnTo>
                    <a:lnTo>
                      <a:pt x="665" y="875"/>
                    </a:lnTo>
                    <a:cubicBezTo>
                      <a:pt x="1" y="910"/>
                      <a:pt x="1" y="1889"/>
                      <a:pt x="665" y="1924"/>
                    </a:cubicBezTo>
                    <a:lnTo>
                      <a:pt x="1015" y="1924"/>
                    </a:lnTo>
                    <a:lnTo>
                      <a:pt x="1015" y="2273"/>
                    </a:lnTo>
                    <a:cubicBezTo>
                      <a:pt x="1015" y="2623"/>
                      <a:pt x="1277" y="2798"/>
                      <a:pt x="1539" y="2798"/>
                    </a:cubicBezTo>
                    <a:cubicBezTo>
                      <a:pt x="1801" y="2798"/>
                      <a:pt x="2064" y="2623"/>
                      <a:pt x="2064" y="2273"/>
                    </a:cubicBezTo>
                    <a:lnTo>
                      <a:pt x="2064" y="1924"/>
                    </a:lnTo>
                    <a:lnTo>
                      <a:pt x="2413" y="1924"/>
                    </a:lnTo>
                    <a:cubicBezTo>
                      <a:pt x="3060" y="1889"/>
                      <a:pt x="3060" y="910"/>
                      <a:pt x="2413" y="875"/>
                    </a:cubicBezTo>
                    <a:lnTo>
                      <a:pt x="2046" y="875"/>
                    </a:lnTo>
                    <a:lnTo>
                      <a:pt x="2046" y="525"/>
                    </a:lnTo>
                    <a:cubicBezTo>
                      <a:pt x="2046" y="176"/>
                      <a:pt x="1784" y="1"/>
                      <a:pt x="15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1"/>
              <p:cNvSpPr/>
              <p:nvPr/>
            </p:nvSpPr>
            <p:spPr>
              <a:xfrm>
                <a:off x="6341138" y="1510100"/>
                <a:ext cx="765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2798" extrusionOk="0">
                    <a:moveTo>
                      <a:pt x="1526" y="1"/>
                    </a:moveTo>
                    <a:cubicBezTo>
                      <a:pt x="1263" y="1"/>
                      <a:pt x="1006" y="176"/>
                      <a:pt x="1014" y="525"/>
                    </a:cubicBezTo>
                    <a:lnTo>
                      <a:pt x="1014" y="875"/>
                    </a:lnTo>
                    <a:lnTo>
                      <a:pt x="665" y="875"/>
                    </a:lnTo>
                    <a:cubicBezTo>
                      <a:pt x="0" y="910"/>
                      <a:pt x="0" y="1889"/>
                      <a:pt x="665" y="1924"/>
                    </a:cubicBezTo>
                    <a:lnTo>
                      <a:pt x="1014" y="1924"/>
                    </a:lnTo>
                    <a:lnTo>
                      <a:pt x="1014" y="2273"/>
                    </a:lnTo>
                    <a:cubicBezTo>
                      <a:pt x="1014" y="2623"/>
                      <a:pt x="1276" y="2798"/>
                      <a:pt x="1539" y="2798"/>
                    </a:cubicBezTo>
                    <a:cubicBezTo>
                      <a:pt x="1801" y="2798"/>
                      <a:pt x="2063" y="2623"/>
                      <a:pt x="2063" y="2273"/>
                    </a:cubicBezTo>
                    <a:lnTo>
                      <a:pt x="2063" y="1924"/>
                    </a:lnTo>
                    <a:lnTo>
                      <a:pt x="2413" y="1924"/>
                    </a:lnTo>
                    <a:cubicBezTo>
                      <a:pt x="3060" y="1889"/>
                      <a:pt x="3060" y="910"/>
                      <a:pt x="2413" y="875"/>
                    </a:cubicBezTo>
                    <a:lnTo>
                      <a:pt x="2063" y="875"/>
                    </a:lnTo>
                    <a:lnTo>
                      <a:pt x="2063" y="525"/>
                    </a:lnTo>
                    <a:cubicBezTo>
                      <a:pt x="2054" y="176"/>
                      <a:pt x="1788" y="1"/>
                      <a:pt x="1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1"/>
              <p:cNvSpPr/>
              <p:nvPr/>
            </p:nvSpPr>
            <p:spPr>
              <a:xfrm>
                <a:off x="6429863" y="1548575"/>
                <a:ext cx="266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902" extrusionOk="0">
                    <a:moveTo>
                      <a:pt x="612" y="0"/>
                    </a:moveTo>
                    <a:cubicBezTo>
                      <a:pt x="192" y="0"/>
                      <a:pt x="0" y="472"/>
                      <a:pt x="280" y="769"/>
                    </a:cubicBezTo>
                    <a:cubicBezTo>
                      <a:pt x="371" y="860"/>
                      <a:pt x="484" y="901"/>
                      <a:pt x="596" y="901"/>
                    </a:cubicBezTo>
                    <a:cubicBezTo>
                      <a:pt x="828" y="901"/>
                      <a:pt x="1055" y="726"/>
                      <a:pt x="1066" y="455"/>
                    </a:cubicBezTo>
                    <a:cubicBezTo>
                      <a:pt x="1066" y="192"/>
                      <a:pt x="857" y="0"/>
                      <a:pt x="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7" name="Google Shape;277;p31"/>
          <p:cNvGrpSpPr/>
          <p:nvPr/>
        </p:nvGrpSpPr>
        <p:grpSpPr>
          <a:xfrm rot="-679607">
            <a:off x="8139852" y="3102978"/>
            <a:ext cx="1149873" cy="1149873"/>
            <a:chOff x="9124422" y="2568890"/>
            <a:chExt cx="1149900" cy="1149900"/>
          </a:xfrm>
        </p:grpSpPr>
        <p:sp>
          <p:nvSpPr>
            <p:cNvPr id="278" name="Google Shape;278;p31"/>
            <p:cNvSpPr/>
            <p:nvPr/>
          </p:nvSpPr>
          <p:spPr>
            <a:xfrm>
              <a:off x="9124422" y="2568890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31"/>
            <p:cNvGrpSpPr/>
            <p:nvPr/>
          </p:nvGrpSpPr>
          <p:grpSpPr>
            <a:xfrm>
              <a:off x="9411610" y="2856126"/>
              <a:ext cx="575456" cy="575424"/>
              <a:chOff x="5477988" y="1236975"/>
              <a:chExt cx="448000" cy="447975"/>
            </a:xfrm>
          </p:grpSpPr>
          <p:sp>
            <p:nvSpPr>
              <p:cNvPr id="280" name="Google Shape;280;p31"/>
              <p:cNvSpPr/>
              <p:nvPr/>
            </p:nvSpPr>
            <p:spPr>
              <a:xfrm>
                <a:off x="5477988" y="1236975"/>
                <a:ext cx="448000" cy="447975"/>
              </a:xfrm>
              <a:custGeom>
                <a:avLst/>
                <a:gdLst/>
                <a:ahLst/>
                <a:cxnLst/>
                <a:rect l="l" t="t" r="r" b="b"/>
                <a:pathLst>
                  <a:path w="17920" h="17919" extrusionOk="0">
                    <a:moveTo>
                      <a:pt x="16870" y="1049"/>
                    </a:moveTo>
                    <a:lnTo>
                      <a:pt x="16870" y="16869"/>
                    </a:lnTo>
                    <a:lnTo>
                      <a:pt x="1050" y="16869"/>
                    </a:lnTo>
                    <a:lnTo>
                      <a:pt x="1050" y="1049"/>
                    </a:lnTo>
                    <a:close/>
                    <a:moveTo>
                      <a:pt x="525" y="0"/>
                    </a:moveTo>
                    <a:cubicBezTo>
                      <a:pt x="228" y="0"/>
                      <a:pt x="1" y="227"/>
                      <a:pt x="1" y="524"/>
                    </a:cubicBezTo>
                    <a:lnTo>
                      <a:pt x="1" y="17394"/>
                    </a:lnTo>
                    <a:cubicBezTo>
                      <a:pt x="1" y="17691"/>
                      <a:pt x="228" y="17918"/>
                      <a:pt x="525" y="17918"/>
                    </a:cubicBezTo>
                    <a:lnTo>
                      <a:pt x="17395" y="17918"/>
                    </a:lnTo>
                    <a:cubicBezTo>
                      <a:pt x="17692" y="17918"/>
                      <a:pt x="17919" y="17691"/>
                      <a:pt x="17919" y="17394"/>
                    </a:cubicBezTo>
                    <a:lnTo>
                      <a:pt x="17919" y="524"/>
                    </a:lnTo>
                    <a:cubicBezTo>
                      <a:pt x="17919" y="227"/>
                      <a:pt x="17692" y="0"/>
                      <a:pt x="17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1"/>
              <p:cNvSpPr/>
              <p:nvPr/>
            </p:nvSpPr>
            <p:spPr>
              <a:xfrm>
                <a:off x="5531313" y="1290275"/>
                <a:ext cx="341350" cy="341350"/>
              </a:xfrm>
              <a:custGeom>
                <a:avLst/>
                <a:gdLst/>
                <a:ahLst/>
                <a:cxnLst/>
                <a:rect l="l" t="t" r="r" b="b"/>
                <a:pathLst>
                  <a:path w="13654" h="13654" extrusionOk="0">
                    <a:moveTo>
                      <a:pt x="8409" y="1050"/>
                    </a:moveTo>
                    <a:lnTo>
                      <a:pt x="8409" y="2273"/>
                    </a:lnTo>
                    <a:cubicBezTo>
                      <a:pt x="8409" y="2570"/>
                      <a:pt x="8636" y="2798"/>
                      <a:pt x="8933" y="2798"/>
                    </a:cubicBezTo>
                    <a:lnTo>
                      <a:pt x="10507" y="2798"/>
                    </a:lnTo>
                    <a:lnTo>
                      <a:pt x="10507" y="4021"/>
                    </a:lnTo>
                    <a:cubicBezTo>
                      <a:pt x="10507" y="4319"/>
                      <a:pt x="10734" y="4546"/>
                      <a:pt x="11031" y="4546"/>
                    </a:cubicBezTo>
                    <a:lnTo>
                      <a:pt x="12604" y="4546"/>
                    </a:lnTo>
                    <a:lnTo>
                      <a:pt x="12604" y="12605"/>
                    </a:lnTo>
                    <a:lnTo>
                      <a:pt x="1049" y="12605"/>
                    </a:lnTo>
                    <a:lnTo>
                      <a:pt x="1049" y="4546"/>
                    </a:lnTo>
                    <a:lnTo>
                      <a:pt x="2623" y="4546"/>
                    </a:lnTo>
                    <a:cubicBezTo>
                      <a:pt x="2920" y="4546"/>
                      <a:pt x="3147" y="4319"/>
                      <a:pt x="3147" y="4021"/>
                    </a:cubicBezTo>
                    <a:lnTo>
                      <a:pt x="3147" y="2798"/>
                    </a:lnTo>
                    <a:lnTo>
                      <a:pt x="4720" y="2798"/>
                    </a:lnTo>
                    <a:cubicBezTo>
                      <a:pt x="5018" y="2798"/>
                      <a:pt x="5245" y="2570"/>
                      <a:pt x="5245" y="2273"/>
                    </a:cubicBezTo>
                    <a:lnTo>
                      <a:pt x="5245" y="1050"/>
                    </a:lnTo>
                    <a:close/>
                    <a:moveTo>
                      <a:pt x="4720" y="1"/>
                    </a:moveTo>
                    <a:cubicBezTo>
                      <a:pt x="4441" y="1"/>
                      <a:pt x="4196" y="245"/>
                      <a:pt x="4196" y="525"/>
                    </a:cubicBezTo>
                    <a:lnTo>
                      <a:pt x="4196" y="1749"/>
                    </a:lnTo>
                    <a:lnTo>
                      <a:pt x="2623" y="1749"/>
                    </a:lnTo>
                    <a:cubicBezTo>
                      <a:pt x="2343" y="1749"/>
                      <a:pt x="2098" y="1994"/>
                      <a:pt x="2098" y="2273"/>
                    </a:cubicBezTo>
                    <a:lnTo>
                      <a:pt x="2098" y="3497"/>
                    </a:lnTo>
                    <a:lnTo>
                      <a:pt x="525" y="3497"/>
                    </a:lnTo>
                    <a:cubicBezTo>
                      <a:pt x="245" y="3497"/>
                      <a:pt x="0" y="3742"/>
                      <a:pt x="0" y="4021"/>
                    </a:cubicBezTo>
                    <a:lnTo>
                      <a:pt x="0" y="13129"/>
                    </a:lnTo>
                    <a:cubicBezTo>
                      <a:pt x="0" y="13409"/>
                      <a:pt x="245" y="13654"/>
                      <a:pt x="525" y="13654"/>
                    </a:cubicBezTo>
                    <a:lnTo>
                      <a:pt x="13129" y="13654"/>
                    </a:lnTo>
                    <a:cubicBezTo>
                      <a:pt x="13409" y="13654"/>
                      <a:pt x="13653" y="13409"/>
                      <a:pt x="13653" y="13129"/>
                    </a:cubicBezTo>
                    <a:lnTo>
                      <a:pt x="13653" y="4021"/>
                    </a:lnTo>
                    <a:cubicBezTo>
                      <a:pt x="13653" y="3742"/>
                      <a:pt x="13409" y="3497"/>
                      <a:pt x="13129" y="3497"/>
                    </a:cubicBezTo>
                    <a:lnTo>
                      <a:pt x="11556" y="3497"/>
                    </a:lnTo>
                    <a:lnTo>
                      <a:pt x="11556" y="2273"/>
                    </a:lnTo>
                    <a:cubicBezTo>
                      <a:pt x="11556" y="1994"/>
                      <a:pt x="11311" y="1749"/>
                      <a:pt x="11031" y="1749"/>
                    </a:cubicBezTo>
                    <a:lnTo>
                      <a:pt x="9458" y="1749"/>
                    </a:lnTo>
                    <a:lnTo>
                      <a:pt x="9458" y="525"/>
                    </a:lnTo>
                    <a:cubicBezTo>
                      <a:pt x="9458" y="245"/>
                      <a:pt x="9213" y="1"/>
                      <a:pt x="89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1"/>
              <p:cNvSpPr/>
              <p:nvPr/>
            </p:nvSpPr>
            <p:spPr>
              <a:xfrm>
                <a:off x="5793963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28" y="0"/>
                      <a:pt x="1" y="227"/>
                      <a:pt x="1" y="525"/>
                    </a:cubicBezTo>
                    <a:lnTo>
                      <a:pt x="1" y="2622"/>
                    </a:lnTo>
                    <a:cubicBezTo>
                      <a:pt x="1" y="2972"/>
                      <a:pt x="263" y="3147"/>
                      <a:pt x="525" y="3147"/>
                    </a:cubicBezTo>
                    <a:cubicBezTo>
                      <a:pt x="787" y="3147"/>
                      <a:pt x="1050" y="2972"/>
                      <a:pt x="1050" y="2622"/>
                    </a:cubicBezTo>
                    <a:lnTo>
                      <a:pt x="1050" y="525"/>
                    </a:lnTo>
                    <a:cubicBezTo>
                      <a:pt x="1050" y="227"/>
                      <a:pt x="805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1"/>
              <p:cNvSpPr/>
              <p:nvPr/>
            </p:nvSpPr>
            <p:spPr>
              <a:xfrm>
                <a:off x="5741513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28" y="0"/>
                      <a:pt x="1" y="227"/>
                      <a:pt x="1" y="525"/>
                    </a:cubicBezTo>
                    <a:lnTo>
                      <a:pt x="1" y="2622"/>
                    </a:lnTo>
                    <a:cubicBezTo>
                      <a:pt x="1" y="2972"/>
                      <a:pt x="263" y="3147"/>
                      <a:pt x="525" y="3147"/>
                    </a:cubicBezTo>
                    <a:cubicBezTo>
                      <a:pt x="788" y="3147"/>
                      <a:pt x="1050" y="2972"/>
                      <a:pt x="1050" y="2622"/>
                    </a:cubicBezTo>
                    <a:lnTo>
                      <a:pt x="1050" y="525"/>
                    </a:lnTo>
                    <a:cubicBezTo>
                      <a:pt x="1050" y="227"/>
                      <a:pt x="805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1"/>
              <p:cNvSpPr/>
              <p:nvPr/>
            </p:nvSpPr>
            <p:spPr>
              <a:xfrm>
                <a:off x="5688638" y="1500500"/>
                <a:ext cx="2670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3147" extrusionOk="0">
                    <a:moveTo>
                      <a:pt x="543" y="0"/>
                    </a:moveTo>
                    <a:cubicBezTo>
                      <a:pt x="245" y="0"/>
                      <a:pt x="1" y="227"/>
                      <a:pt x="18" y="525"/>
                    </a:cubicBezTo>
                    <a:lnTo>
                      <a:pt x="18" y="2622"/>
                    </a:lnTo>
                    <a:cubicBezTo>
                      <a:pt x="18" y="2972"/>
                      <a:pt x="280" y="3147"/>
                      <a:pt x="543" y="3147"/>
                    </a:cubicBezTo>
                    <a:cubicBezTo>
                      <a:pt x="805" y="3147"/>
                      <a:pt x="1067" y="2972"/>
                      <a:pt x="1067" y="2622"/>
                    </a:cubicBezTo>
                    <a:lnTo>
                      <a:pt x="1067" y="525"/>
                    </a:lnTo>
                    <a:cubicBezTo>
                      <a:pt x="1067" y="227"/>
                      <a:pt x="822" y="0"/>
                      <a:pt x="5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1"/>
              <p:cNvSpPr/>
              <p:nvPr/>
            </p:nvSpPr>
            <p:spPr>
              <a:xfrm>
                <a:off x="5583763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45" y="0"/>
                      <a:pt x="0" y="227"/>
                      <a:pt x="0" y="525"/>
                    </a:cubicBezTo>
                    <a:lnTo>
                      <a:pt x="0" y="2622"/>
                    </a:lnTo>
                    <a:cubicBezTo>
                      <a:pt x="0" y="2972"/>
                      <a:pt x="262" y="3147"/>
                      <a:pt x="525" y="3147"/>
                    </a:cubicBezTo>
                    <a:cubicBezTo>
                      <a:pt x="787" y="3147"/>
                      <a:pt x="1049" y="2972"/>
                      <a:pt x="1049" y="2622"/>
                    </a:cubicBezTo>
                    <a:lnTo>
                      <a:pt x="1049" y="525"/>
                    </a:lnTo>
                    <a:cubicBezTo>
                      <a:pt x="1049" y="227"/>
                      <a:pt x="822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1"/>
              <p:cNvSpPr/>
              <p:nvPr/>
            </p:nvSpPr>
            <p:spPr>
              <a:xfrm>
                <a:off x="5636188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46" y="0"/>
                      <a:pt x="1" y="227"/>
                      <a:pt x="1" y="525"/>
                    </a:cubicBezTo>
                    <a:lnTo>
                      <a:pt x="1" y="2622"/>
                    </a:lnTo>
                    <a:cubicBezTo>
                      <a:pt x="1" y="2972"/>
                      <a:pt x="263" y="3147"/>
                      <a:pt x="525" y="3147"/>
                    </a:cubicBezTo>
                    <a:cubicBezTo>
                      <a:pt x="788" y="3147"/>
                      <a:pt x="1050" y="2972"/>
                      <a:pt x="1050" y="2622"/>
                    </a:cubicBezTo>
                    <a:lnTo>
                      <a:pt x="1050" y="525"/>
                    </a:lnTo>
                    <a:cubicBezTo>
                      <a:pt x="1050" y="227"/>
                      <a:pt x="823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1"/>
              <p:cNvSpPr/>
              <p:nvPr/>
            </p:nvSpPr>
            <p:spPr>
              <a:xfrm>
                <a:off x="5807088" y="1290275"/>
                <a:ext cx="699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1050" extrusionOk="0">
                    <a:moveTo>
                      <a:pt x="699" y="1"/>
                    </a:moveTo>
                    <a:cubicBezTo>
                      <a:pt x="0" y="1"/>
                      <a:pt x="0" y="1050"/>
                      <a:pt x="699" y="1050"/>
                    </a:cubicBezTo>
                    <a:lnTo>
                      <a:pt x="2098" y="1050"/>
                    </a:lnTo>
                    <a:cubicBezTo>
                      <a:pt x="2797" y="1050"/>
                      <a:pt x="2797" y="1"/>
                      <a:pt x="20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1"/>
              <p:cNvSpPr/>
              <p:nvPr/>
            </p:nvSpPr>
            <p:spPr>
              <a:xfrm>
                <a:off x="5526938" y="1290275"/>
                <a:ext cx="699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1050" extrusionOk="0">
                    <a:moveTo>
                      <a:pt x="700" y="1"/>
                    </a:moveTo>
                    <a:cubicBezTo>
                      <a:pt x="1" y="1"/>
                      <a:pt x="1" y="1050"/>
                      <a:pt x="700" y="1050"/>
                    </a:cubicBezTo>
                    <a:lnTo>
                      <a:pt x="2098" y="1050"/>
                    </a:lnTo>
                    <a:cubicBezTo>
                      <a:pt x="2798" y="1050"/>
                      <a:pt x="2798" y="1"/>
                      <a:pt x="20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9" name="Google Shape;289;p31"/>
          <p:cNvSpPr txBox="1">
            <a:spLocks noGrp="1"/>
          </p:cNvSpPr>
          <p:nvPr>
            <p:ph type="title" idx="2"/>
          </p:nvPr>
        </p:nvSpPr>
        <p:spPr>
          <a:xfrm flipH="1">
            <a:off x="1358009" y="2014819"/>
            <a:ext cx="6797858" cy="5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vi-VN" sz="3600" b="1" dirty="0" err="1">
                <a:latin typeface="+mn-lt"/>
              </a:rPr>
              <a:t>Vận</a:t>
            </a:r>
            <a:r>
              <a:rPr lang="vi-VN" sz="3600" b="1" dirty="0">
                <a:latin typeface="+mn-lt"/>
              </a:rPr>
              <a:t> </a:t>
            </a:r>
            <a:r>
              <a:rPr lang="vi-VN" sz="3600" b="1" dirty="0" err="1">
                <a:latin typeface="+mn-lt"/>
              </a:rPr>
              <a:t>dụng</a:t>
            </a:r>
            <a:endParaRPr lang="en-US" sz="3600" b="1" dirty="0">
              <a:latin typeface="+mn-lt"/>
            </a:endParaRPr>
          </a:p>
        </p:txBody>
      </p:sp>
      <p:cxnSp>
        <p:nvCxnSpPr>
          <p:cNvPr id="292" name="Google Shape;292;p31"/>
          <p:cNvCxnSpPr/>
          <p:nvPr/>
        </p:nvCxnSpPr>
        <p:spPr>
          <a:xfrm>
            <a:off x="2583221" y="2821257"/>
            <a:ext cx="4388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31"/>
          <p:cNvSpPr txBox="1"/>
          <p:nvPr/>
        </p:nvSpPr>
        <p:spPr>
          <a:xfrm rot="540321">
            <a:off x="7304786" y="3816140"/>
            <a:ext cx="1774776" cy="43827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294" name="Google Shape;294;p31"/>
          <p:cNvGrpSpPr/>
          <p:nvPr/>
        </p:nvGrpSpPr>
        <p:grpSpPr>
          <a:xfrm rot="-654054">
            <a:off x="-62251" y="1005636"/>
            <a:ext cx="1149835" cy="1149835"/>
            <a:chOff x="-1332859" y="1178876"/>
            <a:chExt cx="1149900" cy="1149900"/>
          </a:xfrm>
        </p:grpSpPr>
        <p:sp>
          <p:nvSpPr>
            <p:cNvPr id="295" name="Google Shape;295;p31"/>
            <p:cNvSpPr/>
            <p:nvPr/>
          </p:nvSpPr>
          <p:spPr>
            <a:xfrm>
              <a:off x="-1332859" y="1178876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-1069494" y="1466133"/>
              <a:ext cx="623187" cy="575380"/>
            </a:xfrm>
            <a:custGeom>
              <a:avLst/>
              <a:gdLst/>
              <a:ahLst/>
              <a:cxnLst/>
              <a:rect l="l" t="t" r="r" b="b"/>
              <a:pathLst>
                <a:path w="19423" h="17933" extrusionOk="0">
                  <a:moveTo>
                    <a:pt x="7198" y="1"/>
                  </a:moveTo>
                  <a:cubicBezTo>
                    <a:pt x="4964" y="1"/>
                    <a:pt x="2780" y="1694"/>
                    <a:pt x="2780" y="4384"/>
                  </a:cubicBezTo>
                  <a:cubicBezTo>
                    <a:pt x="2780" y="4786"/>
                    <a:pt x="2832" y="5188"/>
                    <a:pt x="2955" y="5573"/>
                  </a:cubicBezTo>
                  <a:cubicBezTo>
                    <a:pt x="0" y="7636"/>
                    <a:pt x="1451" y="12268"/>
                    <a:pt x="5070" y="12268"/>
                  </a:cubicBezTo>
                  <a:lnTo>
                    <a:pt x="5245" y="12268"/>
                  </a:lnTo>
                  <a:cubicBezTo>
                    <a:pt x="5245" y="12775"/>
                    <a:pt x="5315" y="13282"/>
                    <a:pt x="5472" y="13772"/>
                  </a:cubicBezTo>
                  <a:cubicBezTo>
                    <a:pt x="5542" y="13982"/>
                    <a:pt x="5752" y="14139"/>
                    <a:pt x="5979" y="14139"/>
                  </a:cubicBezTo>
                  <a:cubicBezTo>
                    <a:pt x="6031" y="14139"/>
                    <a:pt x="6084" y="14121"/>
                    <a:pt x="6136" y="14104"/>
                  </a:cubicBezTo>
                  <a:cubicBezTo>
                    <a:pt x="6399" y="14016"/>
                    <a:pt x="6556" y="13737"/>
                    <a:pt x="6468" y="13457"/>
                  </a:cubicBezTo>
                  <a:cubicBezTo>
                    <a:pt x="5603" y="10694"/>
                    <a:pt x="7780" y="8209"/>
                    <a:pt x="10312" y="8209"/>
                  </a:cubicBezTo>
                  <a:cubicBezTo>
                    <a:pt x="10951" y="8209"/>
                    <a:pt x="11613" y="8367"/>
                    <a:pt x="12255" y="8720"/>
                  </a:cubicBezTo>
                  <a:lnTo>
                    <a:pt x="11486" y="8860"/>
                  </a:lnTo>
                  <a:cubicBezTo>
                    <a:pt x="10845" y="8946"/>
                    <a:pt x="10925" y="9891"/>
                    <a:pt x="11556" y="9891"/>
                  </a:cubicBezTo>
                  <a:cubicBezTo>
                    <a:pt x="11561" y="9891"/>
                    <a:pt x="11567" y="9891"/>
                    <a:pt x="11573" y="9891"/>
                  </a:cubicBezTo>
                  <a:lnTo>
                    <a:pt x="11678" y="9891"/>
                  </a:lnTo>
                  <a:lnTo>
                    <a:pt x="13618" y="9559"/>
                  </a:lnTo>
                  <a:cubicBezTo>
                    <a:pt x="13915" y="9506"/>
                    <a:pt x="14108" y="9227"/>
                    <a:pt x="14055" y="8947"/>
                  </a:cubicBezTo>
                  <a:lnTo>
                    <a:pt x="13706" y="6989"/>
                  </a:lnTo>
                  <a:cubicBezTo>
                    <a:pt x="13653" y="6693"/>
                    <a:pt x="13428" y="6558"/>
                    <a:pt x="13200" y="6558"/>
                  </a:cubicBezTo>
                  <a:cubicBezTo>
                    <a:pt x="12905" y="6558"/>
                    <a:pt x="12605" y="6786"/>
                    <a:pt x="12674" y="7181"/>
                  </a:cubicBezTo>
                  <a:lnTo>
                    <a:pt x="12797" y="7811"/>
                  </a:lnTo>
                  <a:cubicBezTo>
                    <a:pt x="12006" y="7374"/>
                    <a:pt x="11164" y="7172"/>
                    <a:pt x="10341" y="7172"/>
                  </a:cubicBezTo>
                  <a:cubicBezTo>
                    <a:pt x="8034" y="7172"/>
                    <a:pt x="5870" y="8759"/>
                    <a:pt x="5367" y="11219"/>
                  </a:cubicBezTo>
                  <a:lnTo>
                    <a:pt x="5070" y="11219"/>
                  </a:lnTo>
                  <a:cubicBezTo>
                    <a:pt x="5056" y="11220"/>
                    <a:pt x="5042" y="11220"/>
                    <a:pt x="5028" y="11220"/>
                  </a:cubicBezTo>
                  <a:cubicBezTo>
                    <a:pt x="2558" y="11220"/>
                    <a:pt x="1445" y="8134"/>
                    <a:pt x="3374" y="6569"/>
                  </a:cubicBezTo>
                  <a:lnTo>
                    <a:pt x="3374" y="6569"/>
                  </a:lnTo>
                  <a:cubicBezTo>
                    <a:pt x="3567" y="6902"/>
                    <a:pt x="3794" y="7199"/>
                    <a:pt x="4056" y="7478"/>
                  </a:cubicBezTo>
                  <a:cubicBezTo>
                    <a:pt x="4174" y="7592"/>
                    <a:pt x="4303" y="7640"/>
                    <a:pt x="4427" y="7640"/>
                  </a:cubicBezTo>
                  <a:cubicBezTo>
                    <a:pt x="4838" y="7640"/>
                    <a:pt x="5184" y="7116"/>
                    <a:pt x="4808" y="6727"/>
                  </a:cubicBezTo>
                  <a:cubicBezTo>
                    <a:pt x="4493" y="6412"/>
                    <a:pt x="4231" y="6028"/>
                    <a:pt x="4073" y="5608"/>
                  </a:cubicBezTo>
                  <a:cubicBezTo>
                    <a:pt x="3916" y="5206"/>
                    <a:pt x="3829" y="4804"/>
                    <a:pt x="3829" y="4384"/>
                  </a:cubicBezTo>
                  <a:cubicBezTo>
                    <a:pt x="3829" y="2347"/>
                    <a:pt x="5485" y="1055"/>
                    <a:pt x="7181" y="1055"/>
                  </a:cubicBezTo>
                  <a:cubicBezTo>
                    <a:pt x="8133" y="1055"/>
                    <a:pt x="9098" y="1462"/>
                    <a:pt x="9790" y="2374"/>
                  </a:cubicBezTo>
                  <a:cubicBezTo>
                    <a:pt x="9720" y="2444"/>
                    <a:pt x="9633" y="2514"/>
                    <a:pt x="9563" y="2584"/>
                  </a:cubicBezTo>
                  <a:cubicBezTo>
                    <a:pt x="9172" y="2961"/>
                    <a:pt x="9529" y="3494"/>
                    <a:pt x="9946" y="3494"/>
                  </a:cubicBezTo>
                  <a:cubicBezTo>
                    <a:pt x="10069" y="3494"/>
                    <a:pt x="10198" y="3447"/>
                    <a:pt x="10314" y="3335"/>
                  </a:cubicBezTo>
                  <a:cubicBezTo>
                    <a:pt x="10454" y="3196"/>
                    <a:pt x="10629" y="3056"/>
                    <a:pt x="10804" y="2933"/>
                  </a:cubicBezTo>
                  <a:cubicBezTo>
                    <a:pt x="11315" y="2603"/>
                    <a:pt x="11868" y="2453"/>
                    <a:pt x="12408" y="2453"/>
                  </a:cubicBezTo>
                  <a:cubicBezTo>
                    <a:pt x="13953" y="2453"/>
                    <a:pt x="15384" y="3684"/>
                    <a:pt x="15384" y="5433"/>
                  </a:cubicBezTo>
                  <a:cubicBezTo>
                    <a:pt x="15384" y="5643"/>
                    <a:pt x="15366" y="5835"/>
                    <a:pt x="15331" y="6045"/>
                  </a:cubicBezTo>
                  <a:cubicBezTo>
                    <a:pt x="15267" y="6369"/>
                    <a:pt x="15517" y="6663"/>
                    <a:pt x="15846" y="6663"/>
                  </a:cubicBezTo>
                  <a:cubicBezTo>
                    <a:pt x="15872" y="6663"/>
                    <a:pt x="15899" y="6661"/>
                    <a:pt x="15926" y="6657"/>
                  </a:cubicBezTo>
                  <a:cubicBezTo>
                    <a:pt x="17167" y="6657"/>
                    <a:pt x="18198" y="7688"/>
                    <a:pt x="18198" y="8947"/>
                  </a:cubicBezTo>
                  <a:cubicBezTo>
                    <a:pt x="18198" y="10188"/>
                    <a:pt x="17167" y="11219"/>
                    <a:pt x="15926" y="11219"/>
                  </a:cubicBezTo>
                  <a:lnTo>
                    <a:pt x="15279" y="11219"/>
                  </a:lnTo>
                  <a:cubicBezTo>
                    <a:pt x="15244" y="11045"/>
                    <a:pt x="15209" y="10887"/>
                    <a:pt x="15157" y="10713"/>
                  </a:cubicBezTo>
                  <a:cubicBezTo>
                    <a:pt x="15075" y="10455"/>
                    <a:pt x="14876" y="10345"/>
                    <a:pt x="14674" y="10345"/>
                  </a:cubicBezTo>
                  <a:cubicBezTo>
                    <a:pt x="14356" y="10345"/>
                    <a:pt x="14032" y="10620"/>
                    <a:pt x="14160" y="11027"/>
                  </a:cubicBezTo>
                  <a:cubicBezTo>
                    <a:pt x="15026" y="13791"/>
                    <a:pt x="12849" y="16276"/>
                    <a:pt x="10317" y="16276"/>
                  </a:cubicBezTo>
                  <a:cubicBezTo>
                    <a:pt x="9677" y="16276"/>
                    <a:pt x="9015" y="16117"/>
                    <a:pt x="8374" y="15765"/>
                  </a:cubicBezTo>
                  <a:lnTo>
                    <a:pt x="9143" y="15625"/>
                  </a:lnTo>
                  <a:cubicBezTo>
                    <a:pt x="9787" y="15509"/>
                    <a:pt x="9667" y="14583"/>
                    <a:pt x="9063" y="14583"/>
                  </a:cubicBezTo>
                  <a:cubicBezTo>
                    <a:pt x="9027" y="14583"/>
                    <a:pt x="8990" y="14587"/>
                    <a:pt x="8951" y="14593"/>
                  </a:cubicBezTo>
                  <a:lnTo>
                    <a:pt x="7010" y="14943"/>
                  </a:lnTo>
                  <a:cubicBezTo>
                    <a:pt x="6713" y="14978"/>
                    <a:pt x="6521" y="15258"/>
                    <a:pt x="6573" y="15555"/>
                  </a:cubicBezTo>
                  <a:lnTo>
                    <a:pt x="6923" y="17495"/>
                  </a:lnTo>
                  <a:cubicBezTo>
                    <a:pt x="6958" y="17740"/>
                    <a:pt x="7168" y="17932"/>
                    <a:pt x="7430" y="17932"/>
                  </a:cubicBezTo>
                  <a:lnTo>
                    <a:pt x="7517" y="17932"/>
                  </a:lnTo>
                  <a:cubicBezTo>
                    <a:pt x="7815" y="17880"/>
                    <a:pt x="8007" y="17618"/>
                    <a:pt x="7954" y="17320"/>
                  </a:cubicBezTo>
                  <a:lnTo>
                    <a:pt x="7849" y="16691"/>
                  </a:lnTo>
                  <a:lnTo>
                    <a:pt x="7849" y="16691"/>
                  </a:lnTo>
                  <a:cubicBezTo>
                    <a:pt x="8646" y="17133"/>
                    <a:pt x="9485" y="17335"/>
                    <a:pt x="10303" y="17335"/>
                  </a:cubicBezTo>
                  <a:cubicBezTo>
                    <a:pt x="12949" y="17335"/>
                    <a:pt x="15371" y="15220"/>
                    <a:pt x="15384" y="12268"/>
                  </a:cubicBezTo>
                  <a:lnTo>
                    <a:pt x="15926" y="12268"/>
                  </a:lnTo>
                  <a:cubicBezTo>
                    <a:pt x="15948" y="12269"/>
                    <a:pt x="15970" y="12269"/>
                    <a:pt x="15992" y="12269"/>
                  </a:cubicBezTo>
                  <a:cubicBezTo>
                    <a:pt x="17712" y="12269"/>
                    <a:pt x="19162" y="10935"/>
                    <a:pt x="19300" y="9209"/>
                  </a:cubicBezTo>
                  <a:cubicBezTo>
                    <a:pt x="19422" y="7444"/>
                    <a:pt x="18163" y="5888"/>
                    <a:pt x="16433" y="5660"/>
                  </a:cubicBezTo>
                  <a:lnTo>
                    <a:pt x="16433" y="5433"/>
                  </a:lnTo>
                  <a:cubicBezTo>
                    <a:pt x="16419" y="3116"/>
                    <a:pt x="14512" y="1409"/>
                    <a:pt x="12395" y="1409"/>
                  </a:cubicBezTo>
                  <a:cubicBezTo>
                    <a:pt x="11828" y="1409"/>
                    <a:pt x="11246" y="1531"/>
                    <a:pt x="10681" y="1797"/>
                  </a:cubicBezTo>
                  <a:cubicBezTo>
                    <a:pt x="9771" y="556"/>
                    <a:pt x="8476" y="1"/>
                    <a:pt x="7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31"/>
          <p:cNvGrpSpPr/>
          <p:nvPr/>
        </p:nvGrpSpPr>
        <p:grpSpPr>
          <a:xfrm>
            <a:off x="524741" y="319401"/>
            <a:ext cx="1149900" cy="1149900"/>
            <a:chOff x="783766" y="1851351"/>
            <a:chExt cx="1149900" cy="1149900"/>
          </a:xfrm>
        </p:grpSpPr>
        <p:sp>
          <p:nvSpPr>
            <p:cNvPr id="298" name="Google Shape;298;p31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" name="Google Shape;299;p31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300" name="Google Shape;300;p31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1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1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1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738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49"/>
          <p:cNvGrpSpPr/>
          <p:nvPr/>
        </p:nvGrpSpPr>
        <p:grpSpPr>
          <a:xfrm rot="-762542">
            <a:off x="7152300" y="112391"/>
            <a:ext cx="1149900" cy="1149900"/>
            <a:chOff x="7144390" y="2062575"/>
            <a:chExt cx="1149900" cy="1149900"/>
          </a:xfrm>
        </p:grpSpPr>
        <p:sp>
          <p:nvSpPr>
            <p:cNvPr id="715" name="Google Shape;715;p49"/>
            <p:cNvSpPr/>
            <p:nvPr/>
          </p:nvSpPr>
          <p:spPr>
            <a:xfrm>
              <a:off x="7144390" y="2062575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6" name="Google Shape;716;p49"/>
            <p:cNvGrpSpPr/>
            <p:nvPr/>
          </p:nvGrpSpPr>
          <p:grpSpPr>
            <a:xfrm>
              <a:off x="7393719" y="2342761"/>
              <a:ext cx="651289" cy="589792"/>
              <a:chOff x="988338" y="1930075"/>
              <a:chExt cx="494750" cy="448000"/>
            </a:xfrm>
          </p:grpSpPr>
          <p:sp>
            <p:nvSpPr>
              <p:cNvPr id="717" name="Google Shape;717;p49"/>
              <p:cNvSpPr/>
              <p:nvPr/>
            </p:nvSpPr>
            <p:spPr>
              <a:xfrm>
                <a:off x="988338" y="1930075"/>
                <a:ext cx="494750" cy="448000"/>
              </a:xfrm>
              <a:custGeom>
                <a:avLst/>
                <a:gdLst/>
                <a:ahLst/>
                <a:cxnLst/>
                <a:rect l="l" t="t" r="r" b="b"/>
                <a:pathLst>
                  <a:path w="19790" h="17920" extrusionOk="0">
                    <a:moveTo>
                      <a:pt x="7129" y="1042"/>
                    </a:moveTo>
                    <a:cubicBezTo>
                      <a:pt x="8081" y="1042"/>
                      <a:pt x="9046" y="1450"/>
                      <a:pt x="9738" y="2361"/>
                    </a:cubicBezTo>
                    <a:cubicBezTo>
                      <a:pt x="9651" y="2431"/>
                      <a:pt x="9581" y="2501"/>
                      <a:pt x="9493" y="2589"/>
                    </a:cubicBezTo>
                    <a:cubicBezTo>
                      <a:pt x="9167" y="2969"/>
                      <a:pt x="9496" y="3456"/>
                      <a:pt x="9897" y="3456"/>
                    </a:cubicBezTo>
                    <a:cubicBezTo>
                      <a:pt x="10012" y="3456"/>
                      <a:pt x="10132" y="3416"/>
                      <a:pt x="10245" y="3323"/>
                    </a:cubicBezTo>
                    <a:cubicBezTo>
                      <a:pt x="10385" y="3183"/>
                      <a:pt x="10560" y="3043"/>
                      <a:pt x="10734" y="2938"/>
                    </a:cubicBezTo>
                    <a:cubicBezTo>
                      <a:pt x="11250" y="2601"/>
                      <a:pt x="11808" y="2448"/>
                      <a:pt x="12352" y="2448"/>
                    </a:cubicBezTo>
                    <a:cubicBezTo>
                      <a:pt x="13892" y="2448"/>
                      <a:pt x="15315" y="3676"/>
                      <a:pt x="15315" y="5420"/>
                    </a:cubicBezTo>
                    <a:cubicBezTo>
                      <a:pt x="15315" y="5630"/>
                      <a:pt x="15297" y="5823"/>
                      <a:pt x="15262" y="6032"/>
                    </a:cubicBezTo>
                    <a:cubicBezTo>
                      <a:pt x="15196" y="6364"/>
                      <a:pt x="15460" y="6664"/>
                      <a:pt x="15786" y="6664"/>
                    </a:cubicBezTo>
                    <a:cubicBezTo>
                      <a:pt x="15803" y="6664"/>
                      <a:pt x="15821" y="6663"/>
                      <a:pt x="15839" y="6662"/>
                    </a:cubicBezTo>
                    <a:cubicBezTo>
                      <a:pt x="17098" y="6662"/>
                      <a:pt x="18129" y="7676"/>
                      <a:pt x="18129" y="8934"/>
                    </a:cubicBezTo>
                    <a:cubicBezTo>
                      <a:pt x="18129" y="10175"/>
                      <a:pt x="17098" y="11207"/>
                      <a:pt x="15839" y="11207"/>
                    </a:cubicBezTo>
                    <a:lnTo>
                      <a:pt x="15507" y="11207"/>
                    </a:lnTo>
                    <a:cubicBezTo>
                      <a:pt x="14912" y="8777"/>
                      <a:pt x="12727" y="7081"/>
                      <a:pt x="10245" y="7081"/>
                    </a:cubicBezTo>
                    <a:cubicBezTo>
                      <a:pt x="7745" y="7081"/>
                      <a:pt x="5560" y="8777"/>
                      <a:pt x="4966" y="11207"/>
                    </a:cubicBezTo>
                    <a:cubicBezTo>
                      <a:pt x="3532" y="11189"/>
                      <a:pt x="2361" y="10018"/>
                      <a:pt x="2378" y="8585"/>
                    </a:cubicBezTo>
                    <a:cubicBezTo>
                      <a:pt x="2378" y="7798"/>
                      <a:pt x="2710" y="7064"/>
                      <a:pt x="3305" y="6574"/>
                    </a:cubicBezTo>
                    <a:cubicBezTo>
                      <a:pt x="3497" y="6889"/>
                      <a:pt x="3724" y="7204"/>
                      <a:pt x="4004" y="7466"/>
                    </a:cubicBezTo>
                    <a:cubicBezTo>
                      <a:pt x="4119" y="7585"/>
                      <a:pt x="4248" y="7634"/>
                      <a:pt x="4372" y="7634"/>
                    </a:cubicBezTo>
                    <a:cubicBezTo>
                      <a:pt x="4777" y="7634"/>
                      <a:pt x="5126" y="7106"/>
                      <a:pt x="4738" y="6732"/>
                    </a:cubicBezTo>
                    <a:cubicBezTo>
                      <a:pt x="4424" y="6399"/>
                      <a:pt x="4179" y="6015"/>
                      <a:pt x="4004" y="5595"/>
                    </a:cubicBezTo>
                    <a:cubicBezTo>
                      <a:pt x="3847" y="5211"/>
                      <a:pt x="3777" y="4791"/>
                      <a:pt x="3777" y="4372"/>
                    </a:cubicBezTo>
                    <a:cubicBezTo>
                      <a:pt x="3777" y="2334"/>
                      <a:pt x="5433" y="1042"/>
                      <a:pt x="7129" y="1042"/>
                    </a:cubicBezTo>
                    <a:close/>
                    <a:moveTo>
                      <a:pt x="2889" y="15822"/>
                    </a:moveTo>
                    <a:cubicBezTo>
                      <a:pt x="3156" y="15822"/>
                      <a:pt x="3410" y="16029"/>
                      <a:pt x="3410" y="16346"/>
                    </a:cubicBezTo>
                    <a:cubicBezTo>
                      <a:pt x="3410" y="16643"/>
                      <a:pt x="3182" y="16871"/>
                      <a:pt x="2885" y="16871"/>
                    </a:cubicBezTo>
                    <a:cubicBezTo>
                      <a:pt x="2413" y="16871"/>
                      <a:pt x="2186" y="16311"/>
                      <a:pt x="2518" y="15979"/>
                    </a:cubicBezTo>
                    <a:cubicBezTo>
                      <a:pt x="2627" y="15871"/>
                      <a:pt x="2760" y="15822"/>
                      <a:pt x="2889" y="15822"/>
                    </a:cubicBezTo>
                    <a:close/>
                    <a:moveTo>
                      <a:pt x="10203" y="8131"/>
                    </a:moveTo>
                    <a:cubicBezTo>
                      <a:pt x="12447" y="8131"/>
                      <a:pt x="14603" y="9880"/>
                      <a:pt x="14615" y="12518"/>
                    </a:cubicBezTo>
                    <a:cubicBezTo>
                      <a:pt x="14615" y="14930"/>
                      <a:pt x="12657" y="16888"/>
                      <a:pt x="10245" y="16888"/>
                    </a:cubicBezTo>
                    <a:cubicBezTo>
                      <a:pt x="6347" y="16888"/>
                      <a:pt x="4389" y="12168"/>
                      <a:pt x="7151" y="9424"/>
                    </a:cubicBezTo>
                    <a:cubicBezTo>
                      <a:pt x="8038" y="8530"/>
                      <a:pt x="9131" y="8131"/>
                      <a:pt x="10203" y="8131"/>
                    </a:cubicBezTo>
                    <a:close/>
                    <a:moveTo>
                      <a:pt x="17581" y="15826"/>
                    </a:moveTo>
                    <a:cubicBezTo>
                      <a:pt x="17852" y="15826"/>
                      <a:pt x="18112" y="16042"/>
                      <a:pt x="18112" y="16364"/>
                    </a:cubicBezTo>
                    <a:cubicBezTo>
                      <a:pt x="18112" y="16643"/>
                      <a:pt x="17867" y="16888"/>
                      <a:pt x="17587" y="16888"/>
                    </a:cubicBezTo>
                    <a:cubicBezTo>
                      <a:pt x="17115" y="16871"/>
                      <a:pt x="16888" y="16311"/>
                      <a:pt x="17220" y="15979"/>
                    </a:cubicBezTo>
                    <a:cubicBezTo>
                      <a:pt x="17326" y="15873"/>
                      <a:pt x="17455" y="15826"/>
                      <a:pt x="17581" y="15826"/>
                    </a:cubicBezTo>
                    <a:close/>
                    <a:moveTo>
                      <a:pt x="7126" y="0"/>
                    </a:moveTo>
                    <a:cubicBezTo>
                      <a:pt x="4892" y="0"/>
                      <a:pt x="2710" y="1690"/>
                      <a:pt x="2710" y="4372"/>
                    </a:cubicBezTo>
                    <a:cubicBezTo>
                      <a:pt x="2710" y="4774"/>
                      <a:pt x="2763" y="5176"/>
                      <a:pt x="2885" y="5560"/>
                    </a:cubicBezTo>
                    <a:cubicBezTo>
                      <a:pt x="1" y="7571"/>
                      <a:pt x="1312" y="12081"/>
                      <a:pt x="4826" y="12256"/>
                    </a:cubicBezTo>
                    <a:lnTo>
                      <a:pt x="4826" y="12500"/>
                    </a:lnTo>
                    <a:cubicBezTo>
                      <a:pt x="4826" y="12780"/>
                      <a:pt x="4843" y="13077"/>
                      <a:pt x="4896" y="13374"/>
                    </a:cubicBezTo>
                    <a:lnTo>
                      <a:pt x="2885" y="13374"/>
                    </a:lnTo>
                    <a:cubicBezTo>
                      <a:pt x="2606" y="13374"/>
                      <a:pt x="2361" y="13602"/>
                      <a:pt x="2378" y="13899"/>
                    </a:cubicBezTo>
                    <a:lnTo>
                      <a:pt x="2378" y="14860"/>
                    </a:lnTo>
                    <a:cubicBezTo>
                      <a:pt x="700" y="15455"/>
                      <a:pt x="1120" y="17920"/>
                      <a:pt x="2903" y="17920"/>
                    </a:cubicBezTo>
                    <a:cubicBezTo>
                      <a:pt x="4668" y="17920"/>
                      <a:pt x="5088" y="15455"/>
                      <a:pt x="3427" y="14860"/>
                    </a:cubicBezTo>
                    <a:lnTo>
                      <a:pt x="3427" y="14423"/>
                    </a:lnTo>
                    <a:lnTo>
                      <a:pt x="5175" y="14423"/>
                    </a:lnTo>
                    <a:cubicBezTo>
                      <a:pt x="5962" y="16539"/>
                      <a:pt x="7990" y="17920"/>
                      <a:pt x="10245" y="17920"/>
                    </a:cubicBezTo>
                    <a:cubicBezTo>
                      <a:pt x="12500" y="17920"/>
                      <a:pt x="14510" y="16539"/>
                      <a:pt x="15315" y="14423"/>
                    </a:cubicBezTo>
                    <a:lnTo>
                      <a:pt x="17063" y="14423"/>
                    </a:lnTo>
                    <a:lnTo>
                      <a:pt x="17063" y="14860"/>
                    </a:lnTo>
                    <a:cubicBezTo>
                      <a:pt x="15384" y="15455"/>
                      <a:pt x="15821" y="17920"/>
                      <a:pt x="17587" y="17920"/>
                    </a:cubicBezTo>
                    <a:cubicBezTo>
                      <a:pt x="19353" y="17920"/>
                      <a:pt x="19790" y="15455"/>
                      <a:pt x="18112" y="14860"/>
                    </a:cubicBezTo>
                    <a:lnTo>
                      <a:pt x="18112" y="13899"/>
                    </a:lnTo>
                    <a:cubicBezTo>
                      <a:pt x="18112" y="13602"/>
                      <a:pt x="17867" y="13374"/>
                      <a:pt x="17570" y="13374"/>
                    </a:cubicBezTo>
                    <a:lnTo>
                      <a:pt x="15594" y="13374"/>
                    </a:lnTo>
                    <a:cubicBezTo>
                      <a:pt x="15629" y="13077"/>
                      <a:pt x="15664" y="12798"/>
                      <a:pt x="15664" y="12500"/>
                    </a:cubicBezTo>
                    <a:lnTo>
                      <a:pt x="15664" y="12256"/>
                    </a:lnTo>
                    <a:lnTo>
                      <a:pt x="15839" y="12256"/>
                    </a:lnTo>
                    <a:cubicBezTo>
                      <a:pt x="17587" y="12256"/>
                      <a:pt x="19038" y="10927"/>
                      <a:pt x="19178" y="9179"/>
                    </a:cubicBezTo>
                    <a:cubicBezTo>
                      <a:pt x="19300" y="7448"/>
                      <a:pt x="18077" y="5910"/>
                      <a:pt x="16363" y="5648"/>
                    </a:cubicBezTo>
                    <a:lnTo>
                      <a:pt x="16363" y="5420"/>
                    </a:lnTo>
                    <a:cubicBezTo>
                      <a:pt x="16350" y="3093"/>
                      <a:pt x="14437" y="1394"/>
                      <a:pt x="12326" y="1394"/>
                    </a:cubicBezTo>
                    <a:cubicBezTo>
                      <a:pt x="11758" y="1394"/>
                      <a:pt x="11176" y="1517"/>
                      <a:pt x="10612" y="1784"/>
                    </a:cubicBezTo>
                    <a:cubicBezTo>
                      <a:pt x="9697" y="551"/>
                      <a:pt x="8403" y="0"/>
                      <a:pt x="7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9"/>
              <p:cNvSpPr/>
              <p:nvPr/>
            </p:nvSpPr>
            <p:spPr>
              <a:xfrm>
                <a:off x="1165338" y="2229450"/>
                <a:ext cx="1578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1050" extrusionOk="0">
                    <a:moveTo>
                      <a:pt x="700" y="1"/>
                    </a:moveTo>
                    <a:cubicBezTo>
                      <a:pt x="1" y="1"/>
                      <a:pt x="1" y="1050"/>
                      <a:pt x="700" y="1050"/>
                    </a:cubicBezTo>
                    <a:lnTo>
                      <a:pt x="5612" y="1050"/>
                    </a:lnTo>
                    <a:cubicBezTo>
                      <a:pt x="6312" y="1050"/>
                      <a:pt x="6312" y="1"/>
                      <a:pt x="5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1" name="Google Shape;721;p49"/>
          <p:cNvSpPr txBox="1"/>
          <p:nvPr/>
        </p:nvSpPr>
        <p:spPr>
          <a:xfrm rot="-539950" flipH="1">
            <a:off x="7573861" y="771315"/>
            <a:ext cx="1683928" cy="43827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Computing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722" name="Google Shape;722;p49"/>
          <p:cNvGrpSpPr/>
          <p:nvPr/>
        </p:nvGrpSpPr>
        <p:grpSpPr>
          <a:xfrm rot="-430529">
            <a:off x="163430" y="3082920"/>
            <a:ext cx="1149821" cy="1149821"/>
            <a:chOff x="-1332859" y="1178876"/>
            <a:chExt cx="1149900" cy="1149900"/>
          </a:xfrm>
        </p:grpSpPr>
        <p:sp>
          <p:nvSpPr>
            <p:cNvPr id="723" name="Google Shape;723;p49"/>
            <p:cNvSpPr/>
            <p:nvPr/>
          </p:nvSpPr>
          <p:spPr>
            <a:xfrm>
              <a:off x="-1332859" y="1178876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9"/>
            <p:cNvSpPr/>
            <p:nvPr/>
          </p:nvSpPr>
          <p:spPr>
            <a:xfrm>
              <a:off x="-1069494" y="1466133"/>
              <a:ext cx="623187" cy="575380"/>
            </a:xfrm>
            <a:custGeom>
              <a:avLst/>
              <a:gdLst/>
              <a:ahLst/>
              <a:cxnLst/>
              <a:rect l="l" t="t" r="r" b="b"/>
              <a:pathLst>
                <a:path w="19423" h="17933" extrusionOk="0">
                  <a:moveTo>
                    <a:pt x="7198" y="1"/>
                  </a:moveTo>
                  <a:cubicBezTo>
                    <a:pt x="4964" y="1"/>
                    <a:pt x="2780" y="1694"/>
                    <a:pt x="2780" y="4384"/>
                  </a:cubicBezTo>
                  <a:cubicBezTo>
                    <a:pt x="2780" y="4786"/>
                    <a:pt x="2832" y="5188"/>
                    <a:pt x="2955" y="5573"/>
                  </a:cubicBezTo>
                  <a:cubicBezTo>
                    <a:pt x="0" y="7636"/>
                    <a:pt x="1451" y="12268"/>
                    <a:pt x="5070" y="12268"/>
                  </a:cubicBezTo>
                  <a:lnTo>
                    <a:pt x="5245" y="12268"/>
                  </a:lnTo>
                  <a:cubicBezTo>
                    <a:pt x="5245" y="12775"/>
                    <a:pt x="5315" y="13282"/>
                    <a:pt x="5472" y="13772"/>
                  </a:cubicBezTo>
                  <a:cubicBezTo>
                    <a:pt x="5542" y="13982"/>
                    <a:pt x="5752" y="14139"/>
                    <a:pt x="5979" y="14139"/>
                  </a:cubicBezTo>
                  <a:cubicBezTo>
                    <a:pt x="6031" y="14139"/>
                    <a:pt x="6084" y="14121"/>
                    <a:pt x="6136" y="14104"/>
                  </a:cubicBezTo>
                  <a:cubicBezTo>
                    <a:pt x="6399" y="14016"/>
                    <a:pt x="6556" y="13737"/>
                    <a:pt x="6468" y="13457"/>
                  </a:cubicBezTo>
                  <a:cubicBezTo>
                    <a:pt x="5603" y="10694"/>
                    <a:pt x="7780" y="8209"/>
                    <a:pt x="10312" y="8209"/>
                  </a:cubicBezTo>
                  <a:cubicBezTo>
                    <a:pt x="10951" y="8209"/>
                    <a:pt x="11613" y="8367"/>
                    <a:pt x="12255" y="8720"/>
                  </a:cubicBezTo>
                  <a:lnTo>
                    <a:pt x="11486" y="8860"/>
                  </a:lnTo>
                  <a:cubicBezTo>
                    <a:pt x="10845" y="8946"/>
                    <a:pt x="10925" y="9891"/>
                    <a:pt x="11556" y="9891"/>
                  </a:cubicBezTo>
                  <a:cubicBezTo>
                    <a:pt x="11561" y="9891"/>
                    <a:pt x="11567" y="9891"/>
                    <a:pt x="11573" y="9891"/>
                  </a:cubicBezTo>
                  <a:lnTo>
                    <a:pt x="11678" y="9891"/>
                  </a:lnTo>
                  <a:lnTo>
                    <a:pt x="13618" y="9559"/>
                  </a:lnTo>
                  <a:cubicBezTo>
                    <a:pt x="13915" y="9506"/>
                    <a:pt x="14108" y="9227"/>
                    <a:pt x="14055" y="8947"/>
                  </a:cubicBezTo>
                  <a:lnTo>
                    <a:pt x="13706" y="6989"/>
                  </a:lnTo>
                  <a:cubicBezTo>
                    <a:pt x="13653" y="6693"/>
                    <a:pt x="13428" y="6558"/>
                    <a:pt x="13200" y="6558"/>
                  </a:cubicBezTo>
                  <a:cubicBezTo>
                    <a:pt x="12905" y="6558"/>
                    <a:pt x="12605" y="6786"/>
                    <a:pt x="12674" y="7181"/>
                  </a:cubicBezTo>
                  <a:lnTo>
                    <a:pt x="12797" y="7811"/>
                  </a:lnTo>
                  <a:cubicBezTo>
                    <a:pt x="12006" y="7374"/>
                    <a:pt x="11164" y="7172"/>
                    <a:pt x="10341" y="7172"/>
                  </a:cubicBezTo>
                  <a:cubicBezTo>
                    <a:pt x="8034" y="7172"/>
                    <a:pt x="5870" y="8759"/>
                    <a:pt x="5367" y="11219"/>
                  </a:cubicBezTo>
                  <a:lnTo>
                    <a:pt x="5070" y="11219"/>
                  </a:lnTo>
                  <a:cubicBezTo>
                    <a:pt x="5056" y="11220"/>
                    <a:pt x="5042" y="11220"/>
                    <a:pt x="5028" y="11220"/>
                  </a:cubicBezTo>
                  <a:cubicBezTo>
                    <a:pt x="2558" y="11220"/>
                    <a:pt x="1445" y="8134"/>
                    <a:pt x="3374" y="6569"/>
                  </a:cubicBezTo>
                  <a:lnTo>
                    <a:pt x="3374" y="6569"/>
                  </a:lnTo>
                  <a:cubicBezTo>
                    <a:pt x="3567" y="6902"/>
                    <a:pt x="3794" y="7199"/>
                    <a:pt x="4056" y="7478"/>
                  </a:cubicBezTo>
                  <a:cubicBezTo>
                    <a:pt x="4174" y="7592"/>
                    <a:pt x="4303" y="7640"/>
                    <a:pt x="4427" y="7640"/>
                  </a:cubicBezTo>
                  <a:cubicBezTo>
                    <a:pt x="4838" y="7640"/>
                    <a:pt x="5184" y="7116"/>
                    <a:pt x="4808" y="6727"/>
                  </a:cubicBezTo>
                  <a:cubicBezTo>
                    <a:pt x="4493" y="6412"/>
                    <a:pt x="4231" y="6028"/>
                    <a:pt x="4073" y="5608"/>
                  </a:cubicBezTo>
                  <a:cubicBezTo>
                    <a:pt x="3916" y="5206"/>
                    <a:pt x="3829" y="4804"/>
                    <a:pt x="3829" y="4384"/>
                  </a:cubicBezTo>
                  <a:cubicBezTo>
                    <a:pt x="3829" y="2347"/>
                    <a:pt x="5485" y="1055"/>
                    <a:pt x="7181" y="1055"/>
                  </a:cubicBezTo>
                  <a:cubicBezTo>
                    <a:pt x="8133" y="1055"/>
                    <a:pt x="9098" y="1462"/>
                    <a:pt x="9790" y="2374"/>
                  </a:cubicBezTo>
                  <a:cubicBezTo>
                    <a:pt x="9720" y="2444"/>
                    <a:pt x="9633" y="2514"/>
                    <a:pt x="9563" y="2584"/>
                  </a:cubicBezTo>
                  <a:cubicBezTo>
                    <a:pt x="9172" y="2961"/>
                    <a:pt x="9529" y="3494"/>
                    <a:pt x="9946" y="3494"/>
                  </a:cubicBezTo>
                  <a:cubicBezTo>
                    <a:pt x="10069" y="3494"/>
                    <a:pt x="10198" y="3447"/>
                    <a:pt x="10314" y="3335"/>
                  </a:cubicBezTo>
                  <a:cubicBezTo>
                    <a:pt x="10454" y="3196"/>
                    <a:pt x="10629" y="3056"/>
                    <a:pt x="10804" y="2933"/>
                  </a:cubicBezTo>
                  <a:cubicBezTo>
                    <a:pt x="11315" y="2603"/>
                    <a:pt x="11868" y="2453"/>
                    <a:pt x="12408" y="2453"/>
                  </a:cubicBezTo>
                  <a:cubicBezTo>
                    <a:pt x="13953" y="2453"/>
                    <a:pt x="15384" y="3684"/>
                    <a:pt x="15384" y="5433"/>
                  </a:cubicBezTo>
                  <a:cubicBezTo>
                    <a:pt x="15384" y="5643"/>
                    <a:pt x="15366" y="5835"/>
                    <a:pt x="15331" y="6045"/>
                  </a:cubicBezTo>
                  <a:cubicBezTo>
                    <a:pt x="15267" y="6369"/>
                    <a:pt x="15517" y="6663"/>
                    <a:pt x="15846" y="6663"/>
                  </a:cubicBezTo>
                  <a:cubicBezTo>
                    <a:pt x="15872" y="6663"/>
                    <a:pt x="15899" y="6661"/>
                    <a:pt x="15926" y="6657"/>
                  </a:cubicBezTo>
                  <a:cubicBezTo>
                    <a:pt x="17167" y="6657"/>
                    <a:pt x="18198" y="7688"/>
                    <a:pt x="18198" y="8947"/>
                  </a:cubicBezTo>
                  <a:cubicBezTo>
                    <a:pt x="18198" y="10188"/>
                    <a:pt x="17167" y="11219"/>
                    <a:pt x="15926" y="11219"/>
                  </a:cubicBezTo>
                  <a:lnTo>
                    <a:pt x="15279" y="11219"/>
                  </a:lnTo>
                  <a:cubicBezTo>
                    <a:pt x="15244" y="11045"/>
                    <a:pt x="15209" y="10887"/>
                    <a:pt x="15157" y="10713"/>
                  </a:cubicBezTo>
                  <a:cubicBezTo>
                    <a:pt x="15075" y="10455"/>
                    <a:pt x="14876" y="10345"/>
                    <a:pt x="14674" y="10345"/>
                  </a:cubicBezTo>
                  <a:cubicBezTo>
                    <a:pt x="14356" y="10345"/>
                    <a:pt x="14032" y="10620"/>
                    <a:pt x="14160" y="11027"/>
                  </a:cubicBezTo>
                  <a:cubicBezTo>
                    <a:pt x="15026" y="13791"/>
                    <a:pt x="12849" y="16276"/>
                    <a:pt x="10317" y="16276"/>
                  </a:cubicBezTo>
                  <a:cubicBezTo>
                    <a:pt x="9677" y="16276"/>
                    <a:pt x="9015" y="16117"/>
                    <a:pt x="8374" y="15765"/>
                  </a:cubicBezTo>
                  <a:lnTo>
                    <a:pt x="9143" y="15625"/>
                  </a:lnTo>
                  <a:cubicBezTo>
                    <a:pt x="9787" y="15509"/>
                    <a:pt x="9667" y="14583"/>
                    <a:pt x="9063" y="14583"/>
                  </a:cubicBezTo>
                  <a:cubicBezTo>
                    <a:pt x="9027" y="14583"/>
                    <a:pt x="8990" y="14587"/>
                    <a:pt x="8951" y="14593"/>
                  </a:cubicBezTo>
                  <a:lnTo>
                    <a:pt x="7010" y="14943"/>
                  </a:lnTo>
                  <a:cubicBezTo>
                    <a:pt x="6713" y="14978"/>
                    <a:pt x="6521" y="15258"/>
                    <a:pt x="6573" y="15555"/>
                  </a:cubicBezTo>
                  <a:lnTo>
                    <a:pt x="6923" y="17495"/>
                  </a:lnTo>
                  <a:cubicBezTo>
                    <a:pt x="6958" y="17740"/>
                    <a:pt x="7168" y="17932"/>
                    <a:pt x="7430" y="17932"/>
                  </a:cubicBezTo>
                  <a:lnTo>
                    <a:pt x="7517" y="17932"/>
                  </a:lnTo>
                  <a:cubicBezTo>
                    <a:pt x="7815" y="17880"/>
                    <a:pt x="8007" y="17618"/>
                    <a:pt x="7954" y="17320"/>
                  </a:cubicBezTo>
                  <a:lnTo>
                    <a:pt x="7849" y="16691"/>
                  </a:lnTo>
                  <a:lnTo>
                    <a:pt x="7849" y="16691"/>
                  </a:lnTo>
                  <a:cubicBezTo>
                    <a:pt x="8646" y="17133"/>
                    <a:pt x="9485" y="17335"/>
                    <a:pt x="10303" y="17335"/>
                  </a:cubicBezTo>
                  <a:cubicBezTo>
                    <a:pt x="12949" y="17335"/>
                    <a:pt x="15371" y="15220"/>
                    <a:pt x="15384" y="12268"/>
                  </a:cubicBezTo>
                  <a:lnTo>
                    <a:pt x="15926" y="12268"/>
                  </a:lnTo>
                  <a:cubicBezTo>
                    <a:pt x="15948" y="12269"/>
                    <a:pt x="15970" y="12269"/>
                    <a:pt x="15992" y="12269"/>
                  </a:cubicBezTo>
                  <a:cubicBezTo>
                    <a:pt x="17712" y="12269"/>
                    <a:pt x="19162" y="10935"/>
                    <a:pt x="19300" y="9209"/>
                  </a:cubicBezTo>
                  <a:cubicBezTo>
                    <a:pt x="19422" y="7444"/>
                    <a:pt x="18163" y="5888"/>
                    <a:pt x="16433" y="5660"/>
                  </a:cubicBezTo>
                  <a:lnTo>
                    <a:pt x="16433" y="5433"/>
                  </a:lnTo>
                  <a:cubicBezTo>
                    <a:pt x="16419" y="3116"/>
                    <a:pt x="14512" y="1409"/>
                    <a:pt x="12395" y="1409"/>
                  </a:cubicBezTo>
                  <a:cubicBezTo>
                    <a:pt x="11828" y="1409"/>
                    <a:pt x="11246" y="1531"/>
                    <a:pt x="10681" y="1797"/>
                  </a:cubicBezTo>
                  <a:cubicBezTo>
                    <a:pt x="9771" y="556"/>
                    <a:pt x="8476" y="1"/>
                    <a:pt x="7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49"/>
          <p:cNvGrpSpPr/>
          <p:nvPr/>
        </p:nvGrpSpPr>
        <p:grpSpPr>
          <a:xfrm rot="552084">
            <a:off x="860136" y="3747902"/>
            <a:ext cx="1149862" cy="1149862"/>
            <a:chOff x="783766" y="1851351"/>
            <a:chExt cx="1149900" cy="1149900"/>
          </a:xfrm>
        </p:grpSpPr>
        <p:sp>
          <p:nvSpPr>
            <p:cNvPr id="726" name="Google Shape;726;p49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49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728" name="Google Shape;728;p49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9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9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9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C4534-9816-4429-9FC9-AD92165AF7FF}"/>
              </a:ext>
            </a:extLst>
          </p:cNvPr>
          <p:cNvSpPr txBox="1"/>
          <p:nvPr/>
        </p:nvSpPr>
        <p:spPr>
          <a:xfrm>
            <a:off x="1736060" y="2046721"/>
            <a:ext cx="6090629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err="1"/>
              <a:t>Dựa</a:t>
            </a:r>
            <a:r>
              <a:rPr lang="vi-VN" sz="1800" dirty="0"/>
              <a:t> </a:t>
            </a:r>
            <a:r>
              <a:rPr lang="vi-VN" sz="1800" dirty="0" err="1"/>
              <a:t>vào</a:t>
            </a:r>
            <a:r>
              <a:rPr lang="vi-VN" sz="1800" dirty="0"/>
              <a:t> quy mô </a:t>
            </a:r>
            <a:r>
              <a:rPr lang="vi-VN" sz="1800" dirty="0" err="1"/>
              <a:t>và</a:t>
            </a:r>
            <a:r>
              <a:rPr lang="vi-VN" sz="1800" dirty="0"/>
              <a:t> </a:t>
            </a:r>
            <a:r>
              <a:rPr lang="vi-VN" sz="1800" dirty="0" err="1"/>
              <a:t>đặc</a:t>
            </a:r>
            <a:r>
              <a:rPr lang="vi-VN" sz="1800" dirty="0"/>
              <a:t> </a:t>
            </a:r>
            <a:r>
              <a:rPr lang="vi-VN" sz="1800" dirty="0" err="1"/>
              <a:t>điểm</a:t>
            </a:r>
            <a:r>
              <a:rPr lang="vi-VN" sz="1800" dirty="0"/>
              <a:t> </a:t>
            </a:r>
            <a:r>
              <a:rPr lang="vi-VN" sz="1800" dirty="0" err="1"/>
              <a:t>tổ</a:t>
            </a:r>
            <a:r>
              <a:rPr lang="vi-VN" sz="1800" dirty="0"/>
              <a:t> </a:t>
            </a:r>
            <a:r>
              <a:rPr lang="vi-VN" sz="1800" dirty="0" err="1"/>
              <a:t>chức</a:t>
            </a:r>
            <a:r>
              <a:rPr lang="vi-VN" sz="1800" dirty="0"/>
              <a:t> </a:t>
            </a:r>
            <a:r>
              <a:rPr lang="vi-VN" sz="1800" dirty="0" err="1"/>
              <a:t>của</a:t>
            </a:r>
            <a:r>
              <a:rPr lang="vi-VN" sz="1800" dirty="0"/>
              <a:t> </a:t>
            </a:r>
            <a:r>
              <a:rPr lang="vi-VN" sz="1800" dirty="0" err="1"/>
              <a:t>mình</a:t>
            </a:r>
            <a:r>
              <a:rPr lang="vi-VN" sz="1800" dirty="0"/>
              <a:t> </a:t>
            </a:r>
            <a:r>
              <a:rPr lang="vi-VN" sz="1800" dirty="0" err="1"/>
              <a:t>mà</a:t>
            </a:r>
            <a:r>
              <a:rPr lang="vi-VN" sz="1800" dirty="0"/>
              <a:t> </a:t>
            </a:r>
            <a:r>
              <a:rPr lang="vi-VN" sz="1800" dirty="0" err="1"/>
              <a:t>các</a:t>
            </a:r>
            <a:r>
              <a:rPr lang="vi-VN" sz="1800" dirty="0"/>
              <a:t> doanh </a:t>
            </a:r>
            <a:r>
              <a:rPr lang="vi-VN" sz="1800" dirty="0" err="1"/>
              <a:t>nghiệp</a:t>
            </a:r>
            <a:r>
              <a:rPr lang="vi-VN" sz="1800" dirty="0"/>
              <a:t> </a:t>
            </a:r>
            <a:r>
              <a:rPr lang="vi-VN" sz="1800" dirty="0" err="1"/>
              <a:t>lựa</a:t>
            </a:r>
            <a:r>
              <a:rPr lang="vi-VN" sz="1800" dirty="0"/>
              <a:t> </a:t>
            </a:r>
            <a:r>
              <a:rPr lang="vi-VN" sz="1800" dirty="0" err="1"/>
              <a:t>chọn</a:t>
            </a:r>
            <a:r>
              <a:rPr lang="vi-VN" sz="1800" dirty="0"/>
              <a:t> xây </a:t>
            </a:r>
            <a:r>
              <a:rPr lang="vi-VN" sz="1800" dirty="0" err="1"/>
              <a:t>dựng</a:t>
            </a:r>
            <a:r>
              <a:rPr lang="vi-VN" sz="1800" dirty="0"/>
              <a:t> cho </a:t>
            </a:r>
            <a:r>
              <a:rPr lang="vi-VN" sz="1800" dirty="0" err="1"/>
              <a:t>mình</a:t>
            </a:r>
            <a:r>
              <a:rPr lang="vi-VN" sz="1800" dirty="0"/>
              <a:t> </a:t>
            </a:r>
            <a:r>
              <a:rPr lang="vi-VN" sz="1800" dirty="0" err="1"/>
              <a:t>loại</a:t>
            </a:r>
            <a:r>
              <a:rPr lang="vi-VN" sz="1800" dirty="0"/>
              <a:t> </a:t>
            </a:r>
            <a:r>
              <a:rPr lang="vi-VN" sz="1800" dirty="0" err="1"/>
              <a:t>hệ</a:t>
            </a:r>
            <a:r>
              <a:rPr lang="vi-VN" sz="1800" dirty="0"/>
              <a:t> CSDL (</a:t>
            </a:r>
            <a:r>
              <a:rPr lang="vi-VN" sz="1800" dirty="0" err="1"/>
              <a:t>tập</a:t>
            </a:r>
            <a:r>
              <a:rPr lang="vi-VN" sz="1800" dirty="0"/>
              <a:t> trung hay phân </a:t>
            </a:r>
            <a:r>
              <a:rPr lang="vi-VN" sz="1800" dirty="0" err="1"/>
              <a:t>tán</a:t>
            </a:r>
            <a:r>
              <a:rPr lang="vi-VN" sz="1800" dirty="0"/>
              <a:t>) </a:t>
            </a:r>
            <a:r>
              <a:rPr lang="vi-VN" sz="1800" dirty="0" err="1"/>
              <a:t>và</a:t>
            </a:r>
            <a:r>
              <a:rPr lang="vi-VN" sz="1800" dirty="0"/>
              <a:t> mô </a:t>
            </a:r>
            <a:r>
              <a:rPr lang="vi-VN" sz="1800" dirty="0" err="1"/>
              <a:t>hình</a:t>
            </a:r>
            <a:r>
              <a:rPr lang="vi-VN" sz="1800" dirty="0"/>
              <a:t> </a:t>
            </a:r>
            <a:r>
              <a:rPr lang="vi-VN" sz="1800" dirty="0" err="1"/>
              <a:t>kiến</a:t>
            </a:r>
            <a:r>
              <a:rPr lang="vi-VN" sz="1800" dirty="0"/>
              <a:t> </a:t>
            </a:r>
            <a:r>
              <a:rPr lang="vi-VN" sz="1800" dirty="0" err="1"/>
              <a:t>trúc</a:t>
            </a:r>
            <a:r>
              <a:rPr lang="vi-VN" sz="1800" dirty="0"/>
              <a:t> </a:t>
            </a:r>
            <a:r>
              <a:rPr lang="vi-VN" sz="1800" dirty="0" err="1"/>
              <a:t>phù</a:t>
            </a:r>
            <a:r>
              <a:rPr lang="vi-VN" sz="1800" dirty="0"/>
              <a:t> </a:t>
            </a:r>
            <a:r>
              <a:rPr lang="vi-VN" sz="1800" dirty="0" err="1"/>
              <a:t>hợp</a:t>
            </a:r>
            <a:r>
              <a:rPr lang="vi-VN" sz="1800" dirty="0"/>
              <a:t>. Em </a:t>
            </a:r>
            <a:r>
              <a:rPr lang="vi-VN" sz="1800" dirty="0" err="1"/>
              <a:t>hãy</a:t>
            </a:r>
            <a:r>
              <a:rPr lang="vi-VN" sz="1800" dirty="0"/>
              <a:t> </a:t>
            </a:r>
            <a:r>
              <a:rPr lang="vi-VN" sz="1800" dirty="0" err="1"/>
              <a:t>giải</a:t>
            </a:r>
            <a:r>
              <a:rPr lang="vi-VN" sz="1800" dirty="0"/>
              <a:t> </a:t>
            </a:r>
            <a:r>
              <a:rPr lang="vi-VN" sz="1800" dirty="0" err="1"/>
              <a:t>thích</a:t>
            </a:r>
            <a:r>
              <a:rPr lang="vi-VN" sz="1800" dirty="0"/>
              <a:t> </a:t>
            </a:r>
            <a:r>
              <a:rPr lang="vi-VN" sz="1800" dirty="0" err="1"/>
              <a:t>và</a:t>
            </a:r>
            <a:r>
              <a:rPr lang="vi-VN" sz="1800" dirty="0"/>
              <a:t> </a:t>
            </a:r>
            <a:r>
              <a:rPr lang="vi-VN" sz="1800" dirty="0" err="1"/>
              <a:t>lấy</a:t>
            </a:r>
            <a:r>
              <a:rPr lang="vi-VN" sz="1800" dirty="0"/>
              <a:t> </a:t>
            </a:r>
            <a:r>
              <a:rPr lang="vi-VN" sz="1800" dirty="0" err="1"/>
              <a:t>vài</a:t>
            </a:r>
            <a:r>
              <a:rPr lang="vi-VN" sz="1800" dirty="0"/>
              <a:t> </a:t>
            </a:r>
            <a:r>
              <a:rPr lang="vi-VN" sz="1800" dirty="0" err="1"/>
              <a:t>ví</a:t>
            </a:r>
            <a:r>
              <a:rPr lang="vi-VN" sz="1800" dirty="0"/>
              <a:t> </a:t>
            </a:r>
            <a:r>
              <a:rPr lang="vi-VN" sz="1800" dirty="0" err="1"/>
              <a:t>dụ</a:t>
            </a:r>
            <a:r>
              <a:rPr lang="vi-VN" sz="1800" dirty="0"/>
              <a:t> </a:t>
            </a:r>
            <a:r>
              <a:rPr lang="vi-VN" sz="1800" dirty="0" err="1"/>
              <a:t>để</a:t>
            </a:r>
            <a:r>
              <a:rPr lang="vi-VN" sz="1800" dirty="0"/>
              <a:t> minh </a:t>
            </a:r>
            <a:r>
              <a:rPr lang="vi-VN" sz="1800" dirty="0" err="1"/>
              <a:t>hoạ</a:t>
            </a:r>
            <a:r>
              <a:rPr lang="vi-VN" sz="1800" dirty="0"/>
              <a:t>.</a:t>
            </a:r>
            <a:endParaRPr lang="vi-VN" sz="3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31">
            <a:extLst>
              <a:ext uri="{FF2B5EF4-FFF2-40B4-BE49-F238E27FC236}">
                <a16:creationId xmlns:a16="http://schemas.microsoft.com/office/drawing/2014/main" xmlns="" id="{F7C66AA6-CC1A-464A-97F4-F95ABB5900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52967" y="611524"/>
            <a:ext cx="2038066" cy="14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1677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31"/>
          <p:cNvGrpSpPr/>
          <p:nvPr/>
        </p:nvGrpSpPr>
        <p:grpSpPr>
          <a:xfrm rot="-671180">
            <a:off x="7072539" y="3995263"/>
            <a:ext cx="1149898" cy="1149898"/>
            <a:chOff x="8293697" y="1996790"/>
            <a:chExt cx="1149900" cy="1149900"/>
          </a:xfrm>
        </p:grpSpPr>
        <p:sp>
          <p:nvSpPr>
            <p:cNvPr id="271" name="Google Shape;271;p31"/>
            <p:cNvSpPr/>
            <p:nvPr/>
          </p:nvSpPr>
          <p:spPr>
            <a:xfrm>
              <a:off x="8293697" y="1996790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272;p31"/>
            <p:cNvGrpSpPr/>
            <p:nvPr/>
          </p:nvGrpSpPr>
          <p:grpSpPr>
            <a:xfrm>
              <a:off x="8545723" y="2266160"/>
              <a:ext cx="646109" cy="611145"/>
              <a:chOff x="6192988" y="1236625"/>
              <a:chExt cx="475500" cy="448975"/>
            </a:xfrm>
          </p:grpSpPr>
          <p:sp>
            <p:nvSpPr>
              <p:cNvPr id="273" name="Google Shape;273;p31"/>
              <p:cNvSpPr/>
              <p:nvPr/>
            </p:nvSpPr>
            <p:spPr>
              <a:xfrm>
                <a:off x="6192988" y="1236625"/>
                <a:ext cx="475500" cy="448975"/>
              </a:xfrm>
              <a:custGeom>
                <a:avLst/>
                <a:gdLst/>
                <a:ahLst/>
                <a:cxnLst/>
                <a:rect l="l" t="t" r="r" b="b"/>
                <a:pathLst>
                  <a:path w="19020" h="17959" extrusionOk="0">
                    <a:moveTo>
                      <a:pt x="6953" y="1055"/>
                    </a:moveTo>
                    <a:cubicBezTo>
                      <a:pt x="7906" y="1055"/>
                      <a:pt x="8871" y="1462"/>
                      <a:pt x="9562" y="2374"/>
                    </a:cubicBezTo>
                    <a:cubicBezTo>
                      <a:pt x="9493" y="2444"/>
                      <a:pt x="9405" y="2514"/>
                      <a:pt x="9335" y="2584"/>
                    </a:cubicBezTo>
                    <a:cubicBezTo>
                      <a:pt x="8944" y="2961"/>
                      <a:pt x="9302" y="3494"/>
                      <a:pt x="9718" y="3494"/>
                    </a:cubicBezTo>
                    <a:cubicBezTo>
                      <a:pt x="9842" y="3494"/>
                      <a:pt x="9971" y="3447"/>
                      <a:pt x="10087" y="3335"/>
                    </a:cubicBezTo>
                    <a:cubicBezTo>
                      <a:pt x="10227" y="3196"/>
                      <a:pt x="10402" y="3056"/>
                      <a:pt x="10576" y="2933"/>
                    </a:cubicBezTo>
                    <a:cubicBezTo>
                      <a:pt x="11088" y="2603"/>
                      <a:pt x="11641" y="2453"/>
                      <a:pt x="12180" y="2453"/>
                    </a:cubicBezTo>
                    <a:cubicBezTo>
                      <a:pt x="13725" y="2453"/>
                      <a:pt x="15156" y="3684"/>
                      <a:pt x="15156" y="5433"/>
                    </a:cubicBezTo>
                    <a:cubicBezTo>
                      <a:pt x="15156" y="5643"/>
                      <a:pt x="15139" y="5835"/>
                      <a:pt x="15104" y="6045"/>
                    </a:cubicBezTo>
                    <a:cubicBezTo>
                      <a:pt x="15039" y="6369"/>
                      <a:pt x="15289" y="6663"/>
                      <a:pt x="15618" y="6663"/>
                    </a:cubicBezTo>
                    <a:cubicBezTo>
                      <a:pt x="15645" y="6663"/>
                      <a:pt x="15671" y="6661"/>
                      <a:pt x="15698" y="6657"/>
                    </a:cubicBezTo>
                    <a:cubicBezTo>
                      <a:pt x="16905" y="6657"/>
                      <a:pt x="17919" y="7636"/>
                      <a:pt x="17953" y="8860"/>
                    </a:cubicBezTo>
                    <a:cubicBezTo>
                      <a:pt x="18006" y="10066"/>
                      <a:pt x="17079" y="11115"/>
                      <a:pt x="15856" y="11202"/>
                    </a:cubicBezTo>
                    <a:lnTo>
                      <a:pt x="15856" y="11062"/>
                    </a:lnTo>
                    <a:cubicBezTo>
                      <a:pt x="15856" y="9471"/>
                      <a:pt x="14567" y="8475"/>
                      <a:pt x="13251" y="8475"/>
                    </a:cubicBezTo>
                    <a:cubicBezTo>
                      <a:pt x="12499" y="8475"/>
                      <a:pt x="11739" y="8799"/>
                      <a:pt x="11206" y="9524"/>
                    </a:cubicBezTo>
                    <a:lnTo>
                      <a:pt x="8951" y="9524"/>
                    </a:lnTo>
                    <a:cubicBezTo>
                      <a:pt x="8417" y="8799"/>
                      <a:pt x="7657" y="8475"/>
                      <a:pt x="6906" y="8475"/>
                    </a:cubicBezTo>
                    <a:cubicBezTo>
                      <a:pt x="5590" y="8475"/>
                      <a:pt x="4301" y="9471"/>
                      <a:pt x="4301" y="11062"/>
                    </a:cubicBezTo>
                    <a:lnTo>
                      <a:pt x="4301" y="11167"/>
                    </a:lnTo>
                    <a:cubicBezTo>
                      <a:pt x="2133" y="10730"/>
                      <a:pt x="1451" y="7985"/>
                      <a:pt x="3147" y="6569"/>
                    </a:cubicBezTo>
                    <a:lnTo>
                      <a:pt x="3147" y="6569"/>
                    </a:lnTo>
                    <a:cubicBezTo>
                      <a:pt x="3339" y="6902"/>
                      <a:pt x="3566" y="7199"/>
                      <a:pt x="3829" y="7478"/>
                    </a:cubicBezTo>
                    <a:cubicBezTo>
                      <a:pt x="3946" y="7592"/>
                      <a:pt x="4076" y="7640"/>
                      <a:pt x="4200" y="7640"/>
                    </a:cubicBezTo>
                    <a:cubicBezTo>
                      <a:pt x="4610" y="7640"/>
                      <a:pt x="4956" y="7116"/>
                      <a:pt x="4580" y="6727"/>
                    </a:cubicBezTo>
                    <a:cubicBezTo>
                      <a:pt x="4266" y="6412"/>
                      <a:pt x="4003" y="6028"/>
                      <a:pt x="3846" y="5608"/>
                    </a:cubicBezTo>
                    <a:cubicBezTo>
                      <a:pt x="3689" y="5206"/>
                      <a:pt x="3601" y="4804"/>
                      <a:pt x="3601" y="4384"/>
                    </a:cubicBezTo>
                    <a:cubicBezTo>
                      <a:pt x="3601" y="2347"/>
                      <a:pt x="5257" y="1055"/>
                      <a:pt x="6953" y="1055"/>
                    </a:cubicBezTo>
                    <a:close/>
                    <a:moveTo>
                      <a:pt x="13252" y="9535"/>
                    </a:moveTo>
                    <a:cubicBezTo>
                      <a:pt x="14030" y="9535"/>
                      <a:pt x="14796" y="10120"/>
                      <a:pt x="14807" y="11062"/>
                    </a:cubicBezTo>
                    <a:lnTo>
                      <a:pt x="14807" y="16307"/>
                    </a:lnTo>
                    <a:cubicBezTo>
                      <a:pt x="14807" y="16675"/>
                      <a:pt x="14515" y="16898"/>
                      <a:pt x="14217" y="16898"/>
                    </a:cubicBezTo>
                    <a:cubicBezTo>
                      <a:pt x="14022" y="16898"/>
                      <a:pt x="13824" y="16801"/>
                      <a:pt x="13706" y="16586"/>
                    </a:cubicBezTo>
                    <a:lnTo>
                      <a:pt x="12622" y="14698"/>
                    </a:lnTo>
                    <a:cubicBezTo>
                      <a:pt x="12534" y="14541"/>
                      <a:pt x="12359" y="14436"/>
                      <a:pt x="12167" y="14436"/>
                    </a:cubicBezTo>
                    <a:lnTo>
                      <a:pt x="7972" y="14436"/>
                    </a:lnTo>
                    <a:cubicBezTo>
                      <a:pt x="7797" y="14436"/>
                      <a:pt x="7622" y="14541"/>
                      <a:pt x="7517" y="14698"/>
                    </a:cubicBezTo>
                    <a:lnTo>
                      <a:pt x="6433" y="16586"/>
                    </a:lnTo>
                    <a:cubicBezTo>
                      <a:pt x="6322" y="16801"/>
                      <a:pt x="6126" y="16898"/>
                      <a:pt x="5930" y="16898"/>
                    </a:cubicBezTo>
                    <a:cubicBezTo>
                      <a:pt x="5633" y="16898"/>
                      <a:pt x="5339" y="16675"/>
                      <a:pt x="5349" y="16307"/>
                    </a:cubicBezTo>
                    <a:lnTo>
                      <a:pt x="5349" y="11062"/>
                    </a:lnTo>
                    <a:cubicBezTo>
                      <a:pt x="5349" y="10120"/>
                      <a:pt x="6119" y="9535"/>
                      <a:pt x="6899" y="9535"/>
                    </a:cubicBezTo>
                    <a:cubicBezTo>
                      <a:pt x="7364" y="9535"/>
                      <a:pt x="7833" y="9742"/>
                      <a:pt x="8146" y="10206"/>
                    </a:cubicBezTo>
                    <a:lnTo>
                      <a:pt x="8234" y="10345"/>
                    </a:lnTo>
                    <a:cubicBezTo>
                      <a:pt x="8339" y="10485"/>
                      <a:pt x="8496" y="10573"/>
                      <a:pt x="8671" y="10573"/>
                    </a:cubicBezTo>
                    <a:lnTo>
                      <a:pt x="11468" y="10573"/>
                    </a:lnTo>
                    <a:cubicBezTo>
                      <a:pt x="11660" y="10573"/>
                      <a:pt x="11818" y="10485"/>
                      <a:pt x="11905" y="10345"/>
                    </a:cubicBezTo>
                    <a:lnTo>
                      <a:pt x="12010" y="10206"/>
                    </a:lnTo>
                    <a:cubicBezTo>
                      <a:pt x="12323" y="9742"/>
                      <a:pt x="12790" y="9535"/>
                      <a:pt x="13252" y="9535"/>
                    </a:cubicBezTo>
                    <a:close/>
                    <a:moveTo>
                      <a:pt x="6970" y="1"/>
                    </a:moveTo>
                    <a:cubicBezTo>
                      <a:pt x="4737" y="1"/>
                      <a:pt x="2552" y="1694"/>
                      <a:pt x="2552" y="4384"/>
                    </a:cubicBezTo>
                    <a:cubicBezTo>
                      <a:pt x="2552" y="4786"/>
                      <a:pt x="2605" y="5188"/>
                      <a:pt x="2727" y="5573"/>
                    </a:cubicBezTo>
                    <a:cubicBezTo>
                      <a:pt x="0" y="7478"/>
                      <a:pt x="1014" y="11744"/>
                      <a:pt x="4301" y="12216"/>
                    </a:cubicBezTo>
                    <a:lnTo>
                      <a:pt x="4301" y="16307"/>
                    </a:lnTo>
                    <a:cubicBezTo>
                      <a:pt x="4290" y="17335"/>
                      <a:pt x="5115" y="17958"/>
                      <a:pt x="5949" y="17958"/>
                    </a:cubicBezTo>
                    <a:cubicBezTo>
                      <a:pt x="6491" y="17958"/>
                      <a:pt x="7036" y="17696"/>
                      <a:pt x="7360" y="17111"/>
                    </a:cubicBezTo>
                    <a:lnTo>
                      <a:pt x="8286" y="15485"/>
                    </a:lnTo>
                    <a:lnTo>
                      <a:pt x="11887" y="15485"/>
                    </a:lnTo>
                    <a:lnTo>
                      <a:pt x="12814" y="17111"/>
                    </a:lnTo>
                    <a:cubicBezTo>
                      <a:pt x="13137" y="17696"/>
                      <a:pt x="13683" y="17958"/>
                      <a:pt x="14224" y="17958"/>
                    </a:cubicBezTo>
                    <a:cubicBezTo>
                      <a:pt x="15059" y="17958"/>
                      <a:pt x="15884" y="17335"/>
                      <a:pt x="15873" y="16307"/>
                    </a:cubicBezTo>
                    <a:lnTo>
                      <a:pt x="15873" y="12251"/>
                    </a:lnTo>
                    <a:cubicBezTo>
                      <a:pt x="17639" y="12163"/>
                      <a:pt x="19020" y="10695"/>
                      <a:pt x="19020" y="8929"/>
                    </a:cubicBezTo>
                    <a:lnTo>
                      <a:pt x="19020" y="8929"/>
                    </a:lnTo>
                    <a:lnTo>
                      <a:pt x="19002" y="8947"/>
                    </a:lnTo>
                    <a:cubicBezTo>
                      <a:pt x="19002" y="7304"/>
                      <a:pt x="17814" y="5923"/>
                      <a:pt x="16188" y="5660"/>
                    </a:cubicBezTo>
                    <a:lnTo>
                      <a:pt x="16188" y="5451"/>
                    </a:lnTo>
                    <a:cubicBezTo>
                      <a:pt x="16188" y="3120"/>
                      <a:pt x="14284" y="1409"/>
                      <a:pt x="12166" y="1409"/>
                    </a:cubicBezTo>
                    <a:cubicBezTo>
                      <a:pt x="11600" y="1409"/>
                      <a:pt x="11018" y="1531"/>
                      <a:pt x="10454" y="1797"/>
                    </a:cubicBezTo>
                    <a:cubicBezTo>
                      <a:pt x="9544" y="556"/>
                      <a:pt x="8249" y="1"/>
                      <a:pt x="69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1"/>
              <p:cNvSpPr/>
              <p:nvPr/>
            </p:nvSpPr>
            <p:spPr>
              <a:xfrm>
                <a:off x="6472238" y="1510100"/>
                <a:ext cx="765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2798" extrusionOk="0">
                    <a:moveTo>
                      <a:pt x="1522" y="1"/>
                    </a:moveTo>
                    <a:cubicBezTo>
                      <a:pt x="1259" y="1"/>
                      <a:pt x="997" y="176"/>
                      <a:pt x="997" y="525"/>
                    </a:cubicBezTo>
                    <a:lnTo>
                      <a:pt x="997" y="875"/>
                    </a:lnTo>
                    <a:lnTo>
                      <a:pt x="665" y="875"/>
                    </a:lnTo>
                    <a:cubicBezTo>
                      <a:pt x="1" y="910"/>
                      <a:pt x="1" y="1889"/>
                      <a:pt x="665" y="1924"/>
                    </a:cubicBezTo>
                    <a:lnTo>
                      <a:pt x="1015" y="1924"/>
                    </a:lnTo>
                    <a:lnTo>
                      <a:pt x="1015" y="2273"/>
                    </a:lnTo>
                    <a:cubicBezTo>
                      <a:pt x="1015" y="2623"/>
                      <a:pt x="1277" y="2798"/>
                      <a:pt x="1539" y="2798"/>
                    </a:cubicBezTo>
                    <a:cubicBezTo>
                      <a:pt x="1801" y="2798"/>
                      <a:pt x="2064" y="2623"/>
                      <a:pt x="2064" y="2273"/>
                    </a:cubicBezTo>
                    <a:lnTo>
                      <a:pt x="2064" y="1924"/>
                    </a:lnTo>
                    <a:lnTo>
                      <a:pt x="2413" y="1924"/>
                    </a:lnTo>
                    <a:cubicBezTo>
                      <a:pt x="3060" y="1889"/>
                      <a:pt x="3060" y="910"/>
                      <a:pt x="2413" y="875"/>
                    </a:cubicBezTo>
                    <a:lnTo>
                      <a:pt x="2046" y="875"/>
                    </a:lnTo>
                    <a:lnTo>
                      <a:pt x="2046" y="525"/>
                    </a:lnTo>
                    <a:cubicBezTo>
                      <a:pt x="2046" y="176"/>
                      <a:pt x="1784" y="1"/>
                      <a:pt x="15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1"/>
              <p:cNvSpPr/>
              <p:nvPr/>
            </p:nvSpPr>
            <p:spPr>
              <a:xfrm>
                <a:off x="6341138" y="1510100"/>
                <a:ext cx="765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2798" extrusionOk="0">
                    <a:moveTo>
                      <a:pt x="1526" y="1"/>
                    </a:moveTo>
                    <a:cubicBezTo>
                      <a:pt x="1263" y="1"/>
                      <a:pt x="1006" y="176"/>
                      <a:pt x="1014" y="525"/>
                    </a:cubicBezTo>
                    <a:lnTo>
                      <a:pt x="1014" y="875"/>
                    </a:lnTo>
                    <a:lnTo>
                      <a:pt x="665" y="875"/>
                    </a:lnTo>
                    <a:cubicBezTo>
                      <a:pt x="0" y="910"/>
                      <a:pt x="0" y="1889"/>
                      <a:pt x="665" y="1924"/>
                    </a:cubicBezTo>
                    <a:lnTo>
                      <a:pt x="1014" y="1924"/>
                    </a:lnTo>
                    <a:lnTo>
                      <a:pt x="1014" y="2273"/>
                    </a:lnTo>
                    <a:cubicBezTo>
                      <a:pt x="1014" y="2623"/>
                      <a:pt x="1276" y="2798"/>
                      <a:pt x="1539" y="2798"/>
                    </a:cubicBezTo>
                    <a:cubicBezTo>
                      <a:pt x="1801" y="2798"/>
                      <a:pt x="2063" y="2623"/>
                      <a:pt x="2063" y="2273"/>
                    </a:cubicBezTo>
                    <a:lnTo>
                      <a:pt x="2063" y="1924"/>
                    </a:lnTo>
                    <a:lnTo>
                      <a:pt x="2413" y="1924"/>
                    </a:lnTo>
                    <a:cubicBezTo>
                      <a:pt x="3060" y="1889"/>
                      <a:pt x="3060" y="910"/>
                      <a:pt x="2413" y="875"/>
                    </a:cubicBezTo>
                    <a:lnTo>
                      <a:pt x="2063" y="875"/>
                    </a:lnTo>
                    <a:lnTo>
                      <a:pt x="2063" y="525"/>
                    </a:lnTo>
                    <a:cubicBezTo>
                      <a:pt x="2054" y="176"/>
                      <a:pt x="1788" y="1"/>
                      <a:pt x="1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1"/>
              <p:cNvSpPr/>
              <p:nvPr/>
            </p:nvSpPr>
            <p:spPr>
              <a:xfrm>
                <a:off x="6429863" y="1548575"/>
                <a:ext cx="266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902" extrusionOk="0">
                    <a:moveTo>
                      <a:pt x="612" y="0"/>
                    </a:moveTo>
                    <a:cubicBezTo>
                      <a:pt x="192" y="0"/>
                      <a:pt x="0" y="472"/>
                      <a:pt x="280" y="769"/>
                    </a:cubicBezTo>
                    <a:cubicBezTo>
                      <a:pt x="371" y="860"/>
                      <a:pt x="484" y="901"/>
                      <a:pt x="596" y="901"/>
                    </a:cubicBezTo>
                    <a:cubicBezTo>
                      <a:pt x="828" y="901"/>
                      <a:pt x="1055" y="726"/>
                      <a:pt x="1066" y="455"/>
                    </a:cubicBezTo>
                    <a:cubicBezTo>
                      <a:pt x="1066" y="192"/>
                      <a:pt x="857" y="0"/>
                      <a:pt x="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7" name="Google Shape;277;p31"/>
          <p:cNvGrpSpPr/>
          <p:nvPr/>
        </p:nvGrpSpPr>
        <p:grpSpPr>
          <a:xfrm rot="-679607">
            <a:off x="8139852" y="3102978"/>
            <a:ext cx="1149873" cy="1149873"/>
            <a:chOff x="9124422" y="2568890"/>
            <a:chExt cx="1149900" cy="1149900"/>
          </a:xfrm>
        </p:grpSpPr>
        <p:sp>
          <p:nvSpPr>
            <p:cNvPr id="278" name="Google Shape;278;p31"/>
            <p:cNvSpPr/>
            <p:nvPr/>
          </p:nvSpPr>
          <p:spPr>
            <a:xfrm>
              <a:off x="9124422" y="2568890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31"/>
            <p:cNvGrpSpPr/>
            <p:nvPr/>
          </p:nvGrpSpPr>
          <p:grpSpPr>
            <a:xfrm>
              <a:off x="9411610" y="2856126"/>
              <a:ext cx="575456" cy="575424"/>
              <a:chOff x="5477988" y="1236975"/>
              <a:chExt cx="448000" cy="447975"/>
            </a:xfrm>
          </p:grpSpPr>
          <p:sp>
            <p:nvSpPr>
              <p:cNvPr id="280" name="Google Shape;280;p31"/>
              <p:cNvSpPr/>
              <p:nvPr/>
            </p:nvSpPr>
            <p:spPr>
              <a:xfrm>
                <a:off x="5477988" y="1236975"/>
                <a:ext cx="448000" cy="447975"/>
              </a:xfrm>
              <a:custGeom>
                <a:avLst/>
                <a:gdLst/>
                <a:ahLst/>
                <a:cxnLst/>
                <a:rect l="l" t="t" r="r" b="b"/>
                <a:pathLst>
                  <a:path w="17920" h="17919" extrusionOk="0">
                    <a:moveTo>
                      <a:pt x="16870" y="1049"/>
                    </a:moveTo>
                    <a:lnTo>
                      <a:pt x="16870" y="16869"/>
                    </a:lnTo>
                    <a:lnTo>
                      <a:pt x="1050" y="16869"/>
                    </a:lnTo>
                    <a:lnTo>
                      <a:pt x="1050" y="1049"/>
                    </a:lnTo>
                    <a:close/>
                    <a:moveTo>
                      <a:pt x="525" y="0"/>
                    </a:moveTo>
                    <a:cubicBezTo>
                      <a:pt x="228" y="0"/>
                      <a:pt x="1" y="227"/>
                      <a:pt x="1" y="524"/>
                    </a:cubicBezTo>
                    <a:lnTo>
                      <a:pt x="1" y="17394"/>
                    </a:lnTo>
                    <a:cubicBezTo>
                      <a:pt x="1" y="17691"/>
                      <a:pt x="228" y="17918"/>
                      <a:pt x="525" y="17918"/>
                    </a:cubicBezTo>
                    <a:lnTo>
                      <a:pt x="17395" y="17918"/>
                    </a:lnTo>
                    <a:cubicBezTo>
                      <a:pt x="17692" y="17918"/>
                      <a:pt x="17919" y="17691"/>
                      <a:pt x="17919" y="17394"/>
                    </a:cubicBezTo>
                    <a:lnTo>
                      <a:pt x="17919" y="524"/>
                    </a:lnTo>
                    <a:cubicBezTo>
                      <a:pt x="17919" y="227"/>
                      <a:pt x="17692" y="0"/>
                      <a:pt x="17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1"/>
              <p:cNvSpPr/>
              <p:nvPr/>
            </p:nvSpPr>
            <p:spPr>
              <a:xfrm>
                <a:off x="5531313" y="1290275"/>
                <a:ext cx="341350" cy="341350"/>
              </a:xfrm>
              <a:custGeom>
                <a:avLst/>
                <a:gdLst/>
                <a:ahLst/>
                <a:cxnLst/>
                <a:rect l="l" t="t" r="r" b="b"/>
                <a:pathLst>
                  <a:path w="13654" h="13654" extrusionOk="0">
                    <a:moveTo>
                      <a:pt x="8409" y="1050"/>
                    </a:moveTo>
                    <a:lnTo>
                      <a:pt x="8409" y="2273"/>
                    </a:lnTo>
                    <a:cubicBezTo>
                      <a:pt x="8409" y="2570"/>
                      <a:pt x="8636" y="2798"/>
                      <a:pt x="8933" y="2798"/>
                    </a:cubicBezTo>
                    <a:lnTo>
                      <a:pt x="10507" y="2798"/>
                    </a:lnTo>
                    <a:lnTo>
                      <a:pt x="10507" y="4021"/>
                    </a:lnTo>
                    <a:cubicBezTo>
                      <a:pt x="10507" y="4319"/>
                      <a:pt x="10734" y="4546"/>
                      <a:pt x="11031" y="4546"/>
                    </a:cubicBezTo>
                    <a:lnTo>
                      <a:pt x="12604" y="4546"/>
                    </a:lnTo>
                    <a:lnTo>
                      <a:pt x="12604" y="12605"/>
                    </a:lnTo>
                    <a:lnTo>
                      <a:pt x="1049" y="12605"/>
                    </a:lnTo>
                    <a:lnTo>
                      <a:pt x="1049" y="4546"/>
                    </a:lnTo>
                    <a:lnTo>
                      <a:pt x="2623" y="4546"/>
                    </a:lnTo>
                    <a:cubicBezTo>
                      <a:pt x="2920" y="4546"/>
                      <a:pt x="3147" y="4319"/>
                      <a:pt x="3147" y="4021"/>
                    </a:cubicBezTo>
                    <a:lnTo>
                      <a:pt x="3147" y="2798"/>
                    </a:lnTo>
                    <a:lnTo>
                      <a:pt x="4720" y="2798"/>
                    </a:lnTo>
                    <a:cubicBezTo>
                      <a:pt x="5018" y="2798"/>
                      <a:pt x="5245" y="2570"/>
                      <a:pt x="5245" y="2273"/>
                    </a:cubicBezTo>
                    <a:lnTo>
                      <a:pt x="5245" y="1050"/>
                    </a:lnTo>
                    <a:close/>
                    <a:moveTo>
                      <a:pt x="4720" y="1"/>
                    </a:moveTo>
                    <a:cubicBezTo>
                      <a:pt x="4441" y="1"/>
                      <a:pt x="4196" y="245"/>
                      <a:pt x="4196" y="525"/>
                    </a:cubicBezTo>
                    <a:lnTo>
                      <a:pt x="4196" y="1749"/>
                    </a:lnTo>
                    <a:lnTo>
                      <a:pt x="2623" y="1749"/>
                    </a:lnTo>
                    <a:cubicBezTo>
                      <a:pt x="2343" y="1749"/>
                      <a:pt x="2098" y="1994"/>
                      <a:pt x="2098" y="2273"/>
                    </a:cubicBezTo>
                    <a:lnTo>
                      <a:pt x="2098" y="3497"/>
                    </a:lnTo>
                    <a:lnTo>
                      <a:pt x="525" y="3497"/>
                    </a:lnTo>
                    <a:cubicBezTo>
                      <a:pt x="245" y="3497"/>
                      <a:pt x="0" y="3742"/>
                      <a:pt x="0" y="4021"/>
                    </a:cubicBezTo>
                    <a:lnTo>
                      <a:pt x="0" y="13129"/>
                    </a:lnTo>
                    <a:cubicBezTo>
                      <a:pt x="0" y="13409"/>
                      <a:pt x="245" y="13654"/>
                      <a:pt x="525" y="13654"/>
                    </a:cubicBezTo>
                    <a:lnTo>
                      <a:pt x="13129" y="13654"/>
                    </a:lnTo>
                    <a:cubicBezTo>
                      <a:pt x="13409" y="13654"/>
                      <a:pt x="13653" y="13409"/>
                      <a:pt x="13653" y="13129"/>
                    </a:cubicBezTo>
                    <a:lnTo>
                      <a:pt x="13653" y="4021"/>
                    </a:lnTo>
                    <a:cubicBezTo>
                      <a:pt x="13653" y="3742"/>
                      <a:pt x="13409" y="3497"/>
                      <a:pt x="13129" y="3497"/>
                    </a:cubicBezTo>
                    <a:lnTo>
                      <a:pt x="11556" y="3497"/>
                    </a:lnTo>
                    <a:lnTo>
                      <a:pt x="11556" y="2273"/>
                    </a:lnTo>
                    <a:cubicBezTo>
                      <a:pt x="11556" y="1994"/>
                      <a:pt x="11311" y="1749"/>
                      <a:pt x="11031" y="1749"/>
                    </a:cubicBezTo>
                    <a:lnTo>
                      <a:pt x="9458" y="1749"/>
                    </a:lnTo>
                    <a:lnTo>
                      <a:pt x="9458" y="525"/>
                    </a:lnTo>
                    <a:cubicBezTo>
                      <a:pt x="9458" y="245"/>
                      <a:pt x="9213" y="1"/>
                      <a:pt x="89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1"/>
              <p:cNvSpPr/>
              <p:nvPr/>
            </p:nvSpPr>
            <p:spPr>
              <a:xfrm>
                <a:off x="5793963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28" y="0"/>
                      <a:pt x="1" y="227"/>
                      <a:pt x="1" y="525"/>
                    </a:cubicBezTo>
                    <a:lnTo>
                      <a:pt x="1" y="2622"/>
                    </a:lnTo>
                    <a:cubicBezTo>
                      <a:pt x="1" y="2972"/>
                      <a:pt x="263" y="3147"/>
                      <a:pt x="525" y="3147"/>
                    </a:cubicBezTo>
                    <a:cubicBezTo>
                      <a:pt x="787" y="3147"/>
                      <a:pt x="1050" y="2972"/>
                      <a:pt x="1050" y="2622"/>
                    </a:cubicBezTo>
                    <a:lnTo>
                      <a:pt x="1050" y="525"/>
                    </a:lnTo>
                    <a:cubicBezTo>
                      <a:pt x="1050" y="227"/>
                      <a:pt x="805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1"/>
              <p:cNvSpPr/>
              <p:nvPr/>
            </p:nvSpPr>
            <p:spPr>
              <a:xfrm>
                <a:off x="5741513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28" y="0"/>
                      <a:pt x="1" y="227"/>
                      <a:pt x="1" y="525"/>
                    </a:cubicBezTo>
                    <a:lnTo>
                      <a:pt x="1" y="2622"/>
                    </a:lnTo>
                    <a:cubicBezTo>
                      <a:pt x="1" y="2972"/>
                      <a:pt x="263" y="3147"/>
                      <a:pt x="525" y="3147"/>
                    </a:cubicBezTo>
                    <a:cubicBezTo>
                      <a:pt x="788" y="3147"/>
                      <a:pt x="1050" y="2972"/>
                      <a:pt x="1050" y="2622"/>
                    </a:cubicBezTo>
                    <a:lnTo>
                      <a:pt x="1050" y="525"/>
                    </a:lnTo>
                    <a:cubicBezTo>
                      <a:pt x="1050" y="227"/>
                      <a:pt x="805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1"/>
              <p:cNvSpPr/>
              <p:nvPr/>
            </p:nvSpPr>
            <p:spPr>
              <a:xfrm>
                <a:off x="5688638" y="1500500"/>
                <a:ext cx="2670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3147" extrusionOk="0">
                    <a:moveTo>
                      <a:pt x="543" y="0"/>
                    </a:moveTo>
                    <a:cubicBezTo>
                      <a:pt x="245" y="0"/>
                      <a:pt x="1" y="227"/>
                      <a:pt x="18" y="525"/>
                    </a:cubicBezTo>
                    <a:lnTo>
                      <a:pt x="18" y="2622"/>
                    </a:lnTo>
                    <a:cubicBezTo>
                      <a:pt x="18" y="2972"/>
                      <a:pt x="280" y="3147"/>
                      <a:pt x="543" y="3147"/>
                    </a:cubicBezTo>
                    <a:cubicBezTo>
                      <a:pt x="805" y="3147"/>
                      <a:pt x="1067" y="2972"/>
                      <a:pt x="1067" y="2622"/>
                    </a:cubicBezTo>
                    <a:lnTo>
                      <a:pt x="1067" y="525"/>
                    </a:lnTo>
                    <a:cubicBezTo>
                      <a:pt x="1067" y="227"/>
                      <a:pt x="822" y="0"/>
                      <a:pt x="5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1"/>
              <p:cNvSpPr/>
              <p:nvPr/>
            </p:nvSpPr>
            <p:spPr>
              <a:xfrm>
                <a:off x="5583763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45" y="0"/>
                      <a:pt x="0" y="227"/>
                      <a:pt x="0" y="525"/>
                    </a:cubicBezTo>
                    <a:lnTo>
                      <a:pt x="0" y="2622"/>
                    </a:lnTo>
                    <a:cubicBezTo>
                      <a:pt x="0" y="2972"/>
                      <a:pt x="262" y="3147"/>
                      <a:pt x="525" y="3147"/>
                    </a:cubicBezTo>
                    <a:cubicBezTo>
                      <a:pt x="787" y="3147"/>
                      <a:pt x="1049" y="2972"/>
                      <a:pt x="1049" y="2622"/>
                    </a:cubicBezTo>
                    <a:lnTo>
                      <a:pt x="1049" y="525"/>
                    </a:lnTo>
                    <a:cubicBezTo>
                      <a:pt x="1049" y="227"/>
                      <a:pt x="822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1"/>
              <p:cNvSpPr/>
              <p:nvPr/>
            </p:nvSpPr>
            <p:spPr>
              <a:xfrm>
                <a:off x="5636188" y="1500500"/>
                <a:ext cx="262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147" extrusionOk="0">
                    <a:moveTo>
                      <a:pt x="525" y="0"/>
                    </a:moveTo>
                    <a:cubicBezTo>
                      <a:pt x="246" y="0"/>
                      <a:pt x="1" y="227"/>
                      <a:pt x="1" y="525"/>
                    </a:cubicBezTo>
                    <a:lnTo>
                      <a:pt x="1" y="2622"/>
                    </a:lnTo>
                    <a:cubicBezTo>
                      <a:pt x="1" y="2972"/>
                      <a:pt x="263" y="3147"/>
                      <a:pt x="525" y="3147"/>
                    </a:cubicBezTo>
                    <a:cubicBezTo>
                      <a:pt x="788" y="3147"/>
                      <a:pt x="1050" y="2972"/>
                      <a:pt x="1050" y="2622"/>
                    </a:cubicBezTo>
                    <a:lnTo>
                      <a:pt x="1050" y="525"/>
                    </a:lnTo>
                    <a:cubicBezTo>
                      <a:pt x="1050" y="227"/>
                      <a:pt x="823" y="0"/>
                      <a:pt x="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1"/>
              <p:cNvSpPr/>
              <p:nvPr/>
            </p:nvSpPr>
            <p:spPr>
              <a:xfrm>
                <a:off x="5807088" y="1290275"/>
                <a:ext cx="699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1050" extrusionOk="0">
                    <a:moveTo>
                      <a:pt x="699" y="1"/>
                    </a:moveTo>
                    <a:cubicBezTo>
                      <a:pt x="0" y="1"/>
                      <a:pt x="0" y="1050"/>
                      <a:pt x="699" y="1050"/>
                    </a:cubicBezTo>
                    <a:lnTo>
                      <a:pt x="2098" y="1050"/>
                    </a:lnTo>
                    <a:cubicBezTo>
                      <a:pt x="2797" y="1050"/>
                      <a:pt x="2797" y="1"/>
                      <a:pt x="20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1"/>
              <p:cNvSpPr/>
              <p:nvPr/>
            </p:nvSpPr>
            <p:spPr>
              <a:xfrm>
                <a:off x="5526938" y="1290275"/>
                <a:ext cx="699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1050" extrusionOk="0">
                    <a:moveTo>
                      <a:pt x="700" y="1"/>
                    </a:moveTo>
                    <a:cubicBezTo>
                      <a:pt x="1" y="1"/>
                      <a:pt x="1" y="1050"/>
                      <a:pt x="700" y="1050"/>
                    </a:cubicBezTo>
                    <a:lnTo>
                      <a:pt x="2098" y="1050"/>
                    </a:lnTo>
                    <a:cubicBezTo>
                      <a:pt x="2798" y="1050"/>
                      <a:pt x="2798" y="1"/>
                      <a:pt x="20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9" name="Google Shape;289;p31"/>
          <p:cNvSpPr txBox="1">
            <a:spLocks noGrp="1"/>
          </p:cNvSpPr>
          <p:nvPr>
            <p:ph type="title" idx="2"/>
          </p:nvPr>
        </p:nvSpPr>
        <p:spPr>
          <a:xfrm flipH="1">
            <a:off x="1152438" y="2517691"/>
            <a:ext cx="6797858" cy="5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27000" inden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2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CSDL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32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phân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endParaRPr lang="vi-VN" sz="3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0" name="Google Shape;290;p31"/>
          <p:cNvSpPr txBox="1">
            <a:spLocks noGrp="1"/>
          </p:cNvSpPr>
          <p:nvPr>
            <p:ph type="title"/>
          </p:nvPr>
        </p:nvSpPr>
        <p:spPr>
          <a:xfrm rot="-59787">
            <a:off x="3002163" y="1276077"/>
            <a:ext cx="3139675" cy="109576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  <p:cxnSp>
        <p:nvCxnSpPr>
          <p:cNvPr id="292" name="Google Shape;292;p31"/>
          <p:cNvCxnSpPr/>
          <p:nvPr/>
        </p:nvCxnSpPr>
        <p:spPr>
          <a:xfrm>
            <a:off x="2377650" y="3324129"/>
            <a:ext cx="4388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31"/>
          <p:cNvSpPr txBox="1"/>
          <p:nvPr/>
        </p:nvSpPr>
        <p:spPr>
          <a:xfrm rot="540321">
            <a:off x="7304786" y="3816140"/>
            <a:ext cx="1774776" cy="43827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294" name="Google Shape;294;p31"/>
          <p:cNvGrpSpPr/>
          <p:nvPr/>
        </p:nvGrpSpPr>
        <p:grpSpPr>
          <a:xfrm rot="-654054">
            <a:off x="-62251" y="1005636"/>
            <a:ext cx="1149835" cy="1149835"/>
            <a:chOff x="-1332859" y="1178876"/>
            <a:chExt cx="1149900" cy="1149900"/>
          </a:xfrm>
        </p:grpSpPr>
        <p:sp>
          <p:nvSpPr>
            <p:cNvPr id="295" name="Google Shape;295;p31"/>
            <p:cNvSpPr/>
            <p:nvPr/>
          </p:nvSpPr>
          <p:spPr>
            <a:xfrm>
              <a:off x="-1332859" y="1178876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-1069494" y="1466133"/>
              <a:ext cx="623187" cy="575380"/>
            </a:xfrm>
            <a:custGeom>
              <a:avLst/>
              <a:gdLst/>
              <a:ahLst/>
              <a:cxnLst/>
              <a:rect l="l" t="t" r="r" b="b"/>
              <a:pathLst>
                <a:path w="19423" h="17933" extrusionOk="0">
                  <a:moveTo>
                    <a:pt x="7198" y="1"/>
                  </a:moveTo>
                  <a:cubicBezTo>
                    <a:pt x="4964" y="1"/>
                    <a:pt x="2780" y="1694"/>
                    <a:pt x="2780" y="4384"/>
                  </a:cubicBezTo>
                  <a:cubicBezTo>
                    <a:pt x="2780" y="4786"/>
                    <a:pt x="2832" y="5188"/>
                    <a:pt x="2955" y="5573"/>
                  </a:cubicBezTo>
                  <a:cubicBezTo>
                    <a:pt x="0" y="7636"/>
                    <a:pt x="1451" y="12268"/>
                    <a:pt x="5070" y="12268"/>
                  </a:cubicBezTo>
                  <a:lnTo>
                    <a:pt x="5245" y="12268"/>
                  </a:lnTo>
                  <a:cubicBezTo>
                    <a:pt x="5245" y="12775"/>
                    <a:pt x="5315" y="13282"/>
                    <a:pt x="5472" y="13772"/>
                  </a:cubicBezTo>
                  <a:cubicBezTo>
                    <a:pt x="5542" y="13982"/>
                    <a:pt x="5752" y="14139"/>
                    <a:pt x="5979" y="14139"/>
                  </a:cubicBezTo>
                  <a:cubicBezTo>
                    <a:pt x="6031" y="14139"/>
                    <a:pt x="6084" y="14121"/>
                    <a:pt x="6136" y="14104"/>
                  </a:cubicBezTo>
                  <a:cubicBezTo>
                    <a:pt x="6399" y="14016"/>
                    <a:pt x="6556" y="13737"/>
                    <a:pt x="6468" y="13457"/>
                  </a:cubicBezTo>
                  <a:cubicBezTo>
                    <a:pt x="5603" y="10694"/>
                    <a:pt x="7780" y="8209"/>
                    <a:pt x="10312" y="8209"/>
                  </a:cubicBezTo>
                  <a:cubicBezTo>
                    <a:pt x="10951" y="8209"/>
                    <a:pt x="11613" y="8367"/>
                    <a:pt x="12255" y="8720"/>
                  </a:cubicBezTo>
                  <a:lnTo>
                    <a:pt x="11486" y="8860"/>
                  </a:lnTo>
                  <a:cubicBezTo>
                    <a:pt x="10845" y="8946"/>
                    <a:pt x="10925" y="9891"/>
                    <a:pt x="11556" y="9891"/>
                  </a:cubicBezTo>
                  <a:cubicBezTo>
                    <a:pt x="11561" y="9891"/>
                    <a:pt x="11567" y="9891"/>
                    <a:pt x="11573" y="9891"/>
                  </a:cubicBezTo>
                  <a:lnTo>
                    <a:pt x="11678" y="9891"/>
                  </a:lnTo>
                  <a:lnTo>
                    <a:pt x="13618" y="9559"/>
                  </a:lnTo>
                  <a:cubicBezTo>
                    <a:pt x="13915" y="9506"/>
                    <a:pt x="14108" y="9227"/>
                    <a:pt x="14055" y="8947"/>
                  </a:cubicBezTo>
                  <a:lnTo>
                    <a:pt x="13706" y="6989"/>
                  </a:lnTo>
                  <a:cubicBezTo>
                    <a:pt x="13653" y="6693"/>
                    <a:pt x="13428" y="6558"/>
                    <a:pt x="13200" y="6558"/>
                  </a:cubicBezTo>
                  <a:cubicBezTo>
                    <a:pt x="12905" y="6558"/>
                    <a:pt x="12605" y="6786"/>
                    <a:pt x="12674" y="7181"/>
                  </a:cubicBezTo>
                  <a:lnTo>
                    <a:pt x="12797" y="7811"/>
                  </a:lnTo>
                  <a:cubicBezTo>
                    <a:pt x="12006" y="7374"/>
                    <a:pt x="11164" y="7172"/>
                    <a:pt x="10341" y="7172"/>
                  </a:cubicBezTo>
                  <a:cubicBezTo>
                    <a:pt x="8034" y="7172"/>
                    <a:pt x="5870" y="8759"/>
                    <a:pt x="5367" y="11219"/>
                  </a:cubicBezTo>
                  <a:lnTo>
                    <a:pt x="5070" y="11219"/>
                  </a:lnTo>
                  <a:cubicBezTo>
                    <a:pt x="5056" y="11220"/>
                    <a:pt x="5042" y="11220"/>
                    <a:pt x="5028" y="11220"/>
                  </a:cubicBezTo>
                  <a:cubicBezTo>
                    <a:pt x="2558" y="11220"/>
                    <a:pt x="1445" y="8134"/>
                    <a:pt x="3374" y="6569"/>
                  </a:cubicBezTo>
                  <a:lnTo>
                    <a:pt x="3374" y="6569"/>
                  </a:lnTo>
                  <a:cubicBezTo>
                    <a:pt x="3567" y="6902"/>
                    <a:pt x="3794" y="7199"/>
                    <a:pt x="4056" y="7478"/>
                  </a:cubicBezTo>
                  <a:cubicBezTo>
                    <a:pt x="4174" y="7592"/>
                    <a:pt x="4303" y="7640"/>
                    <a:pt x="4427" y="7640"/>
                  </a:cubicBezTo>
                  <a:cubicBezTo>
                    <a:pt x="4838" y="7640"/>
                    <a:pt x="5184" y="7116"/>
                    <a:pt x="4808" y="6727"/>
                  </a:cubicBezTo>
                  <a:cubicBezTo>
                    <a:pt x="4493" y="6412"/>
                    <a:pt x="4231" y="6028"/>
                    <a:pt x="4073" y="5608"/>
                  </a:cubicBezTo>
                  <a:cubicBezTo>
                    <a:pt x="3916" y="5206"/>
                    <a:pt x="3829" y="4804"/>
                    <a:pt x="3829" y="4384"/>
                  </a:cubicBezTo>
                  <a:cubicBezTo>
                    <a:pt x="3829" y="2347"/>
                    <a:pt x="5485" y="1055"/>
                    <a:pt x="7181" y="1055"/>
                  </a:cubicBezTo>
                  <a:cubicBezTo>
                    <a:pt x="8133" y="1055"/>
                    <a:pt x="9098" y="1462"/>
                    <a:pt x="9790" y="2374"/>
                  </a:cubicBezTo>
                  <a:cubicBezTo>
                    <a:pt x="9720" y="2444"/>
                    <a:pt x="9633" y="2514"/>
                    <a:pt x="9563" y="2584"/>
                  </a:cubicBezTo>
                  <a:cubicBezTo>
                    <a:pt x="9172" y="2961"/>
                    <a:pt x="9529" y="3494"/>
                    <a:pt x="9946" y="3494"/>
                  </a:cubicBezTo>
                  <a:cubicBezTo>
                    <a:pt x="10069" y="3494"/>
                    <a:pt x="10198" y="3447"/>
                    <a:pt x="10314" y="3335"/>
                  </a:cubicBezTo>
                  <a:cubicBezTo>
                    <a:pt x="10454" y="3196"/>
                    <a:pt x="10629" y="3056"/>
                    <a:pt x="10804" y="2933"/>
                  </a:cubicBezTo>
                  <a:cubicBezTo>
                    <a:pt x="11315" y="2603"/>
                    <a:pt x="11868" y="2453"/>
                    <a:pt x="12408" y="2453"/>
                  </a:cubicBezTo>
                  <a:cubicBezTo>
                    <a:pt x="13953" y="2453"/>
                    <a:pt x="15384" y="3684"/>
                    <a:pt x="15384" y="5433"/>
                  </a:cubicBezTo>
                  <a:cubicBezTo>
                    <a:pt x="15384" y="5643"/>
                    <a:pt x="15366" y="5835"/>
                    <a:pt x="15331" y="6045"/>
                  </a:cubicBezTo>
                  <a:cubicBezTo>
                    <a:pt x="15267" y="6369"/>
                    <a:pt x="15517" y="6663"/>
                    <a:pt x="15846" y="6663"/>
                  </a:cubicBezTo>
                  <a:cubicBezTo>
                    <a:pt x="15872" y="6663"/>
                    <a:pt x="15899" y="6661"/>
                    <a:pt x="15926" y="6657"/>
                  </a:cubicBezTo>
                  <a:cubicBezTo>
                    <a:pt x="17167" y="6657"/>
                    <a:pt x="18198" y="7688"/>
                    <a:pt x="18198" y="8947"/>
                  </a:cubicBezTo>
                  <a:cubicBezTo>
                    <a:pt x="18198" y="10188"/>
                    <a:pt x="17167" y="11219"/>
                    <a:pt x="15926" y="11219"/>
                  </a:cubicBezTo>
                  <a:lnTo>
                    <a:pt x="15279" y="11219"/>
                  </a:lnTo>
                  <a:cubicBezTo>
                    <a:pt x="15244" y="11045"/>
                    <a:pt x="15209" y="10887"/>
                    <a:pt x="15157" y="10713"/>
                  </a:cubicBezTo>
                  <a:cubicBezTo>
                    <a:pt x="15075" y="10455"/>
                    <a:pt x="14876" y="10345"/>
                    <a:pt x="14674" y="10345"/>
                  </a:cubicBezTo>
                  <a:cubicBezTo>
                    <a:pt x="14356" y="10345"/>
                    <a:pt x="14032" y="10620"/>
                    <a:pt x="14160" y="11027"/>
                  </a:cubicBezTo>
                  <a:cubicBezTo>
                    <a:pt x="15026" y="13791"/>
                    <a:pt x="12849" y="16276"/>
                    <a:pt x="10317" y="16276"/>
                  </a:cubicBezTo>
                  <a:cubicBezTo>
                    <a:pt x="9677" y="16276"/>
                    <a:pt x="9015" y="16117"/>
                    <a:pt x="8374" y="15765"/>
                  </a:cubicBezTo>
                  <a:lnTo>
                    <a:pt x="9143" y="15625"/>
                  </a:lnTo>
                  <a:cubicBezTo>
                    <a:pt x="9787" y="15509"/>
                    <a:pt x="9667" y="14583"/>
                    <a:pt x="9063" y="14583"/>
                  </a:cubicBezTo>
                  <a:cubicBezTo>
                    <a:pt x="9027" y="14583"/>
                    <a:pt x="8990" y="14587"/>
                    <a:pt x="8951" y="14593"/>
                  </a:cubicBezTo>
                  <a:lnTo>
                    <a:pt x="7010" y="14943"/>
                  </a:lnTo>
                  <a:cubicBezTo>
                    <a:pt x="6713" y="14978"/>
                    <a:pt x="6521" y="15258"/>
                    <a:pt x="6573" y="15555"/>
                  </a:cubicBezTo>
                  <a:lnTo>
                    <a:pt x="6923" y="17495"/>
                  </a:lnTo>
                  <a:cubicBezTo>
                    <a:pt x="6958" y="17740"/>
                    <a:pt x="7168" y="17932"/>
                    <a:pt x="7430" y="17932"/>
                  </a:cubicBezTo>
                  <a:lnTo>
                    <a:pt x="7517" y="17932"/>
                  </a:lnTo>
                  <a:cubicBezTo>
                    <a:pt x="7815" y="17880"/>
                    <a:pt x="8007" y="17618"/>
                    <a:pt x="7954" y="17320"/>
                  </a:cubicBezTo>
                  <a:lnTo>
                    <a:pt x="7849" y="16691"/>
                  </a:lnTo>
                  <a:lnTo>
                    <a:pt x="7849" y="16691"/>
                  </a:lnTo>
                  <a:cubicBezTo>
                    <a:pt x="8646" y="17133"/>
                    <a:pt x="9485" y="17335"/>
                    <a:pt x="10303" y="17335"/>
                  </a:cubicBezTo>
                  <a:cubicBezTo>
                    <a:pt x="12949" y="17335"/>
                    <a:pt x="15371" y="15220"/>
                    <a:pt x="15384" y="12268"/>
                  </a:cubicBezTo>
                  <a:lnTo>
                    <a:pt x="15926" y="12268"/>
                  </a:lnTo>
                  <a:cubicBezTo>
                    <a:pt x="15948" y="12269"/>
                    <a:pt x="15970" y="12269"/>
                    <a:pt x="15992" y="12269"/>
                  </a:cubicBezTo>
                  <a:cubicBezTo>
                    <a:pt x="17712" y="12269"/>
                    <a:pt x="19162" y="10935"/>
                    <a:pt x="19300" y="9209"/>
                  </a:cubicBezTo>
                  <a:cubicBezTo>
                    <a:pt x="19422" y="7444"/>
                    <a:pt x="18163" y="5888"/>
                    <a:pt x="16433" y="5660"/>
                  </a:cubicBezTo>
                  <a:lnTo>
                    <a:pt x="16433" y="5433"/>
                  </a:lnTo>
                  <a:cubicBezTo>
                    <a:pt x="16419" y="3116"/>
                    <a:pt x="14512" y="1409"/>
                    <a:pt x="12395" y="1409"/>
                  </a:cubicBezTo>
                  <a:cubicBezTo>
                    <a:pt x="11828" y="1409"/>
                    <a:pt x="11246" y="1531"/>
                    <a:pt x="10681" y="1797"/>
                  </a:cubicBezTo>
                  <a:cubicBezTo>
                    <a:pt x="9771" y="556"/>
                    <a:pt x="8476" y="1"/>
                    <a:pt x="71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31"/>
          <p:cNvGrpSpPr/>
          <p:nvPr/>
        </p:nvGrpSpPr>
        <p:grpSpPr>
          <a:xfrm>
            <a:off x="524741" y="319401"/>
            <a:ext cx="1149900" cy="1149900"/>
            <a:chOff x="783766" y="1851351"/>
            <a:chExt cx="1149900" cy="1149900"/>
          </a:xfrm>
        </p:grpSpPr>
        <p:sp>
          <p:nvSpPr>
            <p:cNvPr id="298" name="Google Shape;298;p31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9" name="Google Shape;299;p31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300" name="Google Shape;300;p31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1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1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1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  <p:bldP spid="29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48"/>
          <p:cNvGrpSpPr/>
          <p:nvPr/>
        </p:nvGrpSpPr>
        <p:grpSpPr>
          <a:xfrm rot="-1036814">
            <a:off x="7433162" y="-262105"/>
            <a:ext cx="1102496" cy="1102496"/>
            <a:chOff x="5676940" y="2897025"/>
            <a:chExt cx="1149900" cy="1149900"/>
          </a:xfrm>
        </p:grpSpPr>
        <p:sp>
          <p:nvSpPr>
            <p:cNvPr id="698" name="Google Shape;698;p48"/>
            <p:cNvSpPr/>
            <p:nvPr/>
          </p:nvSpPr>
          <p:spPr>
            <a:xfrm>
              <a:off x="5676940" y="2897025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48"/>
            <p:cNvGrpSpPr/>
            <p:nvPr/>
          </p:nvGrpSpPr>
          <p:grpSpPr>
            <a:xfrm>
              <a:off x="5974395" y="3217437"/>
              <a:ext cx="555041" cy="509539"/>
              <a:chOff x="3992088" y="3334725"/>
              <a:chExt cx="447975" cy="411250"/>
            </a:xfrm>
          </p:grpSpPr>
          <p:sp>
            <p:nvSpPr>
              <p:cNvPr id="700" name="Google Shape;700;p48"/>
              <p:cNvSpPr/>
              <p:nvPr/>
            </p:nvSpPr>
            <p:spPr>
              <a:xfrm>
                <a:off x="3992088" y="3334725"/>
                <a:ext cx="447975" cy="411250"/>
              </a:xfrm>
              <a:custGeom>
                <a:avLst/>
                <a:gdLst/>
                <a:ahLst/>
                <a:cxnLst/>
                <a:rect l="l" t="t" r="r" b="b"/>
                <a:pathLst>
                  <a:path w="17919" h="16450" extrusionOk="0">
                    <a:moveTo>
                      <a:pt x="5891" y="1049"/>
                    </a:moveTo>
                    <a:lnTo>
                      <a:pt x="7832" y="3321"/>
                    </a:lnTo>
                    <a:cubicBezTo>
                      <a:pt x="7919" y="3444"/>
                      <a:pt x="8077" y="3496"/>
                      <a:pt x="8234" y="3514"/>
                    </a:cubicBezTo>
                    <a:lnTo>
                      <a:pt x="16870" y="3514"/>
                    </a:lnTo>
                    <a:lnTo>
                      <a:pt x="16870" y="4912"/>
                    </a:lnTo>
                    <a:lnTo>
                      <a:pt x="1049" y="4912"/>
                    </a:lnTo>
                    <a:lnTo>
                      <a:pt x="1049" y="1049"/>
                    </a:lnTo>
                    <a:close/>
                    <a:moveTo>
                      <a:pt x="16870" y="5961"/>
                    </a:moveTo>
                    <a:lnTo>
                      <a:pt x="16870" y="15401"/>
                    </a:lnTo>
                    <a:lnTo>
                      <a:pt x="1049" y="15401"/>
                    </a:lnTo>
                    <a:lnTo>
                      <a:pt x="1049" y="5961"/>
                    </a:lnTo>
                    <a:close/>
                    <a:moveTo>
                      <a:pt x="525" y="0"/>
                    </a:moveTo>
                    <a:cubicBezTo>
                      <a:pt x="227" y="0"/>
                      <a:pt x="0" y="227"/>
                      <a:pt x="0" y="524"/>
                    </a:cubicBezTo>
                    <a:lnTo>
                      <a:pt x="0" y="15925"/>
                    </a:lnTo>
                    <a:cubicBezTo>
                      <a:pt x="0" y="16205"/>
                      <a:pt x="227" y="16450"/>
                      <a:pt x="525" y="16450"/>
                    </a:cubicBezTo>
                    <a:lnTo>
                      <a:pt x="17394" y="16450"/>
                    </a:lnTo>
                    <a:cubicBezTo>
                      <a:pt x="17691" y="16450"/>
                      <a:pt x="17919" y="16205"/>
                      <a:pt x="17919" y="15925"/>
                    </a:cubicBezTo>
                    <a:lnTo>
                      <a:pt x="17919" y="2972"/>
                    </a:lnTo>
                    <a:cubicBezTo>
                      <a:pt x="17919" y="2692"/>
                      <a:pt x="17691" y="2447"/>
                      <a:pt x="17394" y="2447"/>
                    </a:cubicBezTo>
                    <a:lnTo>
                      <a:pt x="8461" y="2447"/>
                    </a:lnTo>
                    <a:lnTo>
                      <a:pt x="6521" y="192"/>
                    </a:lnTo>
                    <a:cubicBezTo>
                      <a:pt x="6416" y="70"/>
                      <a:pt x="6276" y="0"/>
                      <a:pt x="61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8"/>
              <p:cNvSpPr/>
              <p:nvPr/>
            </p:nvSpPr>
            <p:spPr>
              <a:xfrm>
                <a:off x="4064188" y="3509700"/>
                <a:ext cx="286275" cy="183850"/>
              </a:xfrm>
              <a:custGeom>
                <a:avLst/>
                <a:gdLst/>
                <a:ahLst/>
                <a:cxnLst/>
                <a:rect l="l" t="t" r="r" b="b"/>
                <a:pathLst>
                  <a:path w="11451" h="7354" extrusionOk="0">
                    <a:moveTo>
                      <a:pt x="4307" y="1052"/>
                    </a:moveTo>
                    <a:cubicBezTo>
                      <a:pt x="4717" y="1052"/>
                      <a:pt x="5135" y="1206"/>
                      <a:pt x="5472" y="1549"/>
                    </a:cubicBezTo>
                    <a:cubicBezTo>
                      <a:pt x="5139" y="1936"/>
                      <a:pt x="5477" y="2425"/>
                      <a:pt x="5874" y="2425"/>
                    </a:cubicBezTo>
                    <a:cubicBezTo>
                      <a:pt x="5997" y="2425"/>
                      <a:pt x="6125" y="2378"/>
                      <a:pt x="6241" y="2266"/>
                    </a:cubicBezTo>
                    <a:cubicBezTo>
                      <a:pt x="6294" y="2196"/>
                      <a:pt x="6381" y="2144"/>
                      <a:pt x="6451" y="2091"/>
                    </a:cubicBezTo>
                    <a:lnTo>
                      <a:pt x="6469" y="2074"/>
                    </a:lnTo>
                    <a:cubicBezTo>
                      <a:pt x="6714" y="1921"/>
                      <a:pt x="6975" y="1852"/>
                      <a:pt x="7228" y="1852"/>
                    </a:cubicBezTo>
                    <a:cubicBezTo>
                      <a:pt x="8077" y="1852"/>
                      <a:pt x="8842" y="2622"/>
                      <a:pt x="8654" y="3577"/>
                    </a:cubicBezTo>
                    <a:cubicBezTo>
                      <a:pt x="8584" y="3909"/>
                      <a:pt x="8846" y="4207"/>
                      <a:pt x="9178" y="4207"/>
                    </a:cubicBezTo>
                    <a:lnTo>
                      <a:pt x="9213" y="4207"/>
                    </a:lnTo>
                    <a:cubicBezTo>
                      <a:pt x="10559" y="4276"/>
                      <a:pt x="10542" y="6252"/>
                      <a:pt x="9213" y="6304"/>
                    </a:cubicBezTo>
                    <a:lnTo>
                      <a:pt x="3130" y="6304"/>
                    </a:lnTo>
                    <a:cubicBezTo>
                      <a:pt x="2081" y="6304"/>
                      <a:pt x="1504" y="5116"/>
                      <a:pt x="2133" y="4294"/>
                    </a:cubicBezTo>
                    <a:lnTo>
                      <a:pt x="2133" y="4294"/>
                    </a:lnTo>
                    <a:cubicBezTo>
                      <a:pt x="2221" y="4399"/>
                      <a:pt x="2308" y="4504"/>
                      <a:pt x="2395" y="4591"/>
                    </a:cubicBezTo>
                    <a:cubicBezTo>
                      <a:pt x="2500" y="4696"/>
                      <a:pt x="2636" y="4748"/>
                      <a:pt x="2771" y="4748"/>
                    </a:cubicBezTo>
                    <a:cubicBezTo>
                      <a:pt x="2907" y="4748"/>
                      <a:pt x="3042" y="4696"/>
                      <a:pt x="3147" y="4591"/>
                    </a:cubicBezTo>
                    <a:cubicBezTo>
                      <a:pt x="3357" y="4399"/>
                      <a:pt x="3357" y="4067"/>
                      <a:pt x="3147" y="3857"/>
                    </a:cubicBezTo>
                    <a:cubicBezTo>
                      <a:pt x="2833" y="3542"/>
                      <a:pt x="2658" y="3123"/>
                      <a:pt x="2658" y="2703"/>
                    </a:cubicBezTo>
                    <a:cubicBezTo>
                      <a:pt x="2658" y="1703"/>
                      <a:pt x="3465" y="1052"/>
                      <a:pt x="4307" y="1052"/>
                    </a:cubicBezTo>
                    <a:close/>
                    <a:moveTo>
                      <a:pt x="4326" y="0"/>
                    </a:moveTo>
                    <a:cubicBezTo>
                      <a:pt x="2946" y="0"/>
                      <a:pt x="1609" y="1052"/>
                      <a:pt x="1609" y="2686"/>
                    </a:cubicBezTo>
                    <a:cubicBezTo>
                      <a:pt x="1609" y="2895"/>
                      <a:pt x="1626" y="3088"/>
                      <a:pt x="1679" y="3280"/>
                    </a:cubicBezTo>
                    <a:cubicBezTo>
                      <a:pt x="1" y="4644"/>
                      <a:pt x="962" y="7353"/>
                      <a:pt x="3130" y="7353"/>
                    </a:cubicBezTo>
                    <a:lnTo>
                      <a:pt x="9231" y="7353"/>
                    </a:lnTo>
                    <a:cubicBezTo>
                      <a:pt x="10280" y="7353"/>
                      <a:pt x="11171" y="6566"/>
                      <a:pt x="11311" y="5518"/>
                    </a:cubicBezTo>
                    <a:cubicBezTo>
                      <a:pt x="11451" y="4469"/>
                      <a:pt x="10769" y="3490"/>
                      <a:pt x="9755" y="3228"/>
                    </a:cubicBezTo>
                    <a:cubicBezTo>
                      <a:pt x="9712" y="1817"/>
                      <a:pt x="8554" y="789"/>
                      <a:pt x="7256" y="789"/>
                    </a:cubicBezTo>
                    <a:cubicBezTo>
                      <a:pt x="6962" y="789"/>
                      <a:pt x="6661" y="842"/>
                      <a:pt x="6364" y="955"/>
                    </a:cubicBezTo>
                    <a:cubicBezTo>
                      <a:pt x="5801" y="295"/>
                      <a:pt x="5057" y="0"/>
                      <a:pt x="43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2" name="Google Shape;702;p48"/>
          <p:cNvGrpSpPr/>
          <p:nvPr/>
        </p:nvGrpSpPr>
        <p:grpSpPr>
          <a:xfrm rot="1157214">
            <a:off x="8099692" y="-40703"/>
            <a:ext cx="1087260" cy="1087260"/>
            <a:chOff x="1056648" y="895071"/>
            <a:chExt cx="843600" cy="843600"/>
          </a:xfrm>
        </p:grpSpPr>
        <p:sp>
          <p:nvSpPr>
            <p:cNvPr id="703" name="Google Shape;703;p48"/>
            <p:cNvSpPr/>
            <p:nvPr/>
          </p:nvSpPr>
          <p:spPr>
            <a:xfrm>
              <a:off x="1056648" y="895071"/>
              <a:ext cx="843600" cy="843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4" name="Google Shape;704;p48"/>
            <p:cNvGrpSpPr/>
            <p:nvPr/>
          </p:nvGrpSpPr>
          <p:grpSpPr>
            <a:xfrm>
              <a:off x="1234988" y="1154938"/>
              <a:ext cx="486875" cy="323850"/>
              <a:chOff x="3992088" y="1299025"/>
              <a:chExt cx="486875" cy="323850"/>
            </a:xfrm>
          </p:grpSpPr>
          <p:sp>
            <p:nvSpPr>
              <p:cNvPr id="705" name="Google Shape;705;p48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8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8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8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709" name="Google Shape;709;p48"/>
          <p:cNvCxnSpPr/>
          <p:nvPr/>
        </p:nvCxnSpPr>
        <p:spPr>
          <a:xfrm>
            <a:off x="1392225" y="1033750"/>
            <a:ext cx="6359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TextBox 24">
            <a:extLst>
              <a:ext uri="{FF2B5EF4-FFF2-40B4-BE49-F238E27FC236}">
                <a16:creationId xmlns:a16="http://schemas.microsoft.com/office/drawing/2014/main" xmlns="" id="{F2C88E00-D8E1-4901-BD33-1700ACEA0338}"/>
              </a:ext>
            </a:extLst>
          </p:cNvPr>
          <p:cNvSpPr txBox="1"/>
          <p:nvPr/>
        </p:nvSpPr>
        <p:spPr>
          <a:xfrm>
            <a:off x="1770890" y="378637"/>
            <a:ext cx="5715000" cy="64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89774A2-E479-4B20-AE1D-4E46A912E223}"/>
              </a:ext>
            </a:extLst>
          </p:cNvPr>
          <p:cNvSpPr/>
          <p:nvPr/>
        </p:nvSpPr>
        <p:spPr>
          <a:xfrm>
            <a:off x="927432" y="1585393"/>
            <a:ext cx="2260600" cy="31794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DBDC31E-11C7-41C8-AA3A-21C0F9A7DCA7}"/>
              </a:ext>
            </a:extLst>
          </p:cNvPr>
          <p:cNvSpPr/>
          <p:nvPr/>
        </p:nvSpPr>
        <p:spPr>
          <a:xfrm>
            <a:off x="3569032" y="1585392"/>
            <a:ext cx="2260600" cy="31794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B4AFBCBE-210F-4A1B-94D1-EBB43895E8AF}"/>
              </a:ext>
            </a:extLst>
          </p:cNvPr>
          <p:cNvSpPr/>
          <p:nvPr/>
        </p:nvSpPr>
        <p:spPr>
          <a:xfrm>
            <a:off x="6210631" y="1585392"/>
            <a:ext cx="2411553" cy="317946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8D4B12B-7B17-4B1F-B894-ABF85174F02D}"/>
              </a:ext>
            </a:extLst>
          </p:cNvPr>
          <p:cNvSpPr txBox="1"/>
          <p:nvPr/>
        </p:nvSpPr>
        <p:spPr>
          <a:xfrm>
            <a:off x="1081533" y="2741959"/>
            <a:ext cx="195240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vi-V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AA439F5-E6D7-4CB5-AA8F-F602FF669748}"/>
              </a:ext>
            </a:extLst>
          </p:cNvPr>
          <p:cNvSpPr txBox="1"/>
          <p:nvPr/>
        </p:nvSpPr>
        <p:spPr>
          <a:xfrm>
            <a:off x="3635802" y="2148923"/>
            <a:ext cx="2193830" cy="1789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000" dirty="0" err="1"/>
              <a:t>Hoàn</a:t>
            </a:r>
            <a:r>
              <a:rPr lang="vi-VN" sz="2000" dirty="0"/>
              <a:t> </a:t>
            </a:r>
            <a:r>
              <a:rPr lang="vi-VN" sz="2000" dirty="0" err="1"/>
              <a:t>thành</a:t>
            </a:r>
            <a:r>
              <a:rPr lang="vi-VN" sz="2000" dirty="0"/>
              <a:t> </a:t>
            </a:r>
            <a:r>
              <a:rPr lang="vi-VN" sz="2000" dirty="0" err="1"/>
              <a:t>phần</a:t>
            </a:r>
            <a:r>
              <a:rPr lang="vi-VN" sz="2000" dirty="0"/>
              <a:t> Câu </a:t>
            </a:r>
            <a:r>
              <a:rPr lang="vi-VN" sz="2000" dirty="0" err="1"/>
              <a:t>hỏi</a:t>
            </a:r>
            <a:r>
              <a:rPr lang="vi-VN" sz="2000" dirty="0"/>
              <a:t> </a:t>
            </a:r>
            <a:r>
              <a:rPr lang="vi-VN" sz="2000" dirty="0" err="1"/>
              <a:t>và</a:t>
            </a:r>
            <a:r>
              <a:rPr lang="vi-VN" sz="2000" dirty="0"/>
              <a:t> </a:t>
            </a:r>
            <a:r>
              <a:rPr lang="vi-VN" sz="2000" dirty="0" err="1"/>
              <a:t>bài</a:t>
            </a:r>
            <a:r>
              <a:rPr lang="vi-VN" sz="2000" dirty="0"/>
              <a:t> </a:t>
            </a:r>
            <a:r>
              <a:rPr lang="vi-VN" sz="2000" dirty="0" err="1"/>
              <a:t>tập</a:t>
            </a:r>
            <a:r>
              <a:rPr lang="vi-VN" sz="2000" dirty="0"/>
              <a:t> </a:t>
            </a:r>
            <a:r>
              <a:rPr lang="vi-VN" sz="2000" dirty="0" err="1"/>
              <a:t>tự</a:t>
            </a:r>
            <a:r>
              <a:rPr lang="vi-VN" sz="2000" dirty="0"/>
              <a:t> </a:t>
            </a:r>
            <a:r>
              <a:rPr lang="vi-VN" sz="2000" dirty="0" err="1"/>
              <a:t>kiểm</a:t>
            </a:r>
            <a:r>
              <a:rPr lang="vi-VN" sz="2000" dirty="0"/>
              <a:t> tra SGK trang 80</a:t>
            </a:r>
          </a:p>
        </p:txBody>
      </p:sp>
      <p:sp>
        <p:nvSpPr>
          <p:cNvPr id="32" name="TextBox 30">
            <a:extLst>
              <a:ext uri="{FF2B5EF4-FFF2-40B4-BE49-F238E27FC236}">
                <a16:creationId xmlns:a16="http://schemas.microsoft.com/office/drawing/2014/main" xmlns="" id="{B222460E-D228-493A-89DD-46EB52BB4013}"/>
              </a:ext>
            </a:extLst>
          </p:cNvPr>
          <p:cNvSpPr txBox="1"/>
          <p:nvPr/>
        </p:nvSpPr>
        <p:spPr>
          <a:xfrm>
            <a:off x="6307394" y="1975214"/>
            <a:ext cx="2218025" cy="2441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dirty="0" err="1"/>
              <a:t>Đọc</a:t>
            </a:r>
            <a:r>
              <a:rPr lang="vi-VN" sz="1800" dirty="0"/>
              <a:t> </a:t>
            </a:r>
            <a:r>
              <a:rPr lang="vi-VN" sz="1800" dirty="0" err="1"/>
              <a:t>và</a:t>
            </a:r>
            <a:r>
              <a:rPr lang="vi-VN" sz="1800" dirty="0"/>
              <a:t> </a:t>
            </a:r>
            <a:r>
              <a:rPr lang="vi-VN" sz="1800" dirty="0" err="1"/>
              <a:t>tìm</a:t>
            </a:r>
            <a:r>
              <a:rPr lang="vi-VN" sz="1800" dirty="0"/>
              <a:t> </a:t>
            </a:r>
            <a:r>
              <a:rPr lang="vi-VN" sz="1800" dirty="0" err="1"/>
              <a:t>hiểu</a:t>
            </a:r>
            <a:r>
              <a:rPr lang="vi-VN" sz="1800" dirty="0"/>
              <a:t> </a:t>
            </a:r>
            <a:r>
              <a:rPr lang="vi-VN" sz="1800" dirty="0" err="1"/>
              <a:t>trước</a:t>
            </a:r>
            <a:r>
              <a:rPr lang="vi-VN" sz="1800" dirty="0"/>
              <a:t> </a:t>
            </a:r>
            <a:r>
              <a:rPr lang="vi-VN" sz="1800" b="1" dirty="0" err="1"/>
              <a:t>Bài</a:t>
            </a:r>
            <a:r>
              <a:rPr lang="vi-VN" sz="1800" b="1" dirty="0"/>
              <a:t> 8: </a:t>
            </a:r>
            <a:r>
              <a:rPr lang="vi-VN" sz="1800" b="1" dirty="0" err="1"/>
              <a:t>Bảo</a:t>
            </a:r>
            <a:r>
              <a:rPr lang="vi-VN" sz="1800" b="1" dirty="0"/>
              <a:t> </a:t>
            </a:r>
            <a:r>
              <a:rPr lang="vi-VN" sz="1800" b="1" dirty="0" err="1"/>
              <a:t>vệ</a:t>
            </a:r>
            <a:r>
              <a:rPr lang="vi-VN" sz="1800" b="1" dirty="0"/>
              <a:t> </a:t>
            </a:r>
            <a:r>
              <a:rPr lang="vi-VN" sz="1800" b="1" dirty="0" err="1"/>
              <a:t>sự</a:t>
            </a:r>
            <a:r>
              <a:rPr lang="vi-VN" sz="1800" b="1" dirty="0"/>
              <a:t> an </a:t>
            </a:r>
            <a:r>
              <a:rPr lang="vi-VN" sz="1800" b="1" dirty="0" err="1"/>
              <a:t>toàn</a:t>
            </a:r>
            <a:r>
              <a:rPr lang="vi-VN" sz="1800" b="1" dirty="0"/>
              <a:t> </a:t>
            </a:r>
            <a:r>
              <a:rPr lang="vi-VN" sz="1800" b="1" dirty="0" err="1"/>
              <a:t>của</a:t>
            </a:r>
            <a:r>
              <a:rPr lang="vi-VN" sz="1800" b="1" dirty="0"/>
              <a:t> </a:t>
            </a:r>
            <a:r>
              <a:rPr lang="vi-VN" sz="1800" b="1" dirty="0" err="1"/>
              <a:t>hệ</a:t>
            </a:r>
            <a:r>
              <a:rPr lang="vi-VN" sz="1800" b="1" dirty="0"/>
              <a:t> cơ </a:t>
            </a:r>
            <a:r>
              <a:rPr lang="vi-VN" sz="1800" b="1" dirty="0" err="1"/>
              <a:t>sở</a:t>
            </a:r>
            <a:r>
              <a:rPr lang="vi-VN" sz="1800" b="1" dirty="0"/>
              <a:t> </a:t>
            </a:r>
            <a:r>
              <a:rPr lang="vi-VN" sz="1800" b="1" dirty="0" err="1"/>
              <a:t>dữ</a:t>
            </a:r>
            <a:r>
              <a:rPr lang="vi-VN" sz="1800" b="1" dirty="0"/>
              <a:t> </a:t>
            </a:r>
            <a:r>
              <a:rPr lang="vi-VN" sz="1800" b="1" dirty="0" err="1"/>
              <a:t>liệu</a:t>
            </a:r>
            <a:r>
              <a:rPr lang="vi-VN" sz="1800" b="1" dirty="0"/>
              <a:t> </a:t>
            </a:r>
            <a:r>
              <a:rPr lang="vi-VN" sz="1800" b="1" dirty="0" err="1"/>
              <a:t>và</a:t>
            </a:r>
            <a:r>
              <a:rPr lang="vi-VN" sz="1800" b="1" dirty="0"/>
              <a:t> </a:t>
            </a:r>
            <a:r>
              <a:rPr lang="vi-VN" sz="1800" b="1" dirty="0" err="1"/>
              <a:t>bảo</a:t>
            </a:r>
            <a:r>
              <a:rPr lang="vi-VN" sz="1800" b="1" dirty="0"/>
              <a:t> </a:t>
            </a:r>
            <a:r>
              <a:rPr lang="vi-VN" sz="1800" b="1" dirty="0" err="1"/>
              <a:t>mật</a:t>
            </a:r>
            <a:r>
              <a:rPr lang="vi-VN" sz="1800" b="1" dirty="0"/>
              <a:t> thông tin trong cơ </a:t>
            </a:r>
            <a:r>
              <a:rPr lang="vi-VN" sz="1800" b="1" dirty="0" err="1"/>
              <a:t>sở</a:t>
            </a:r>
            <a:r>
              <a:rPr lang="vi-VN" sz="1800" b="1" dirty="0"/>
              <a:t> </a:t>
            </a:r>
            <a:r>
              <a:rPr lang="vi-VN" sz="1800" b="1" dirty="0" err="1"/>
              <a:t>dữ</a:t>
            </a:r>
            <a:r>
              <a:rPr lang="vi-VN" sz="1800" b="1" dirty="0"/>
              <a:t> </a:t>
            </a:r>
            <a:r>
              <a:rPr lang="vi-VN" sz="1800" b="1" dirty="0" err="1"/>
              <a:t>liệu</a:t>
            </a:r>
            <a:r>
              <a:rPr lang="vi-VN" sz="1800" b="1" dirty="0"/>
              <a:t>.</a:t>
            </a:r>
            <a:endParaRPr lang="vi-VN" sz="18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  <p:bldP spid="3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7" name="Google Shape;847;p53"/>
          <p:cNvGrpSpPr/>
          <p:nvPr/>
        </p:nvGrpSpPr>
        <p:grpSpPr>
          <a:xfrm rot="553765">
            <a:off x="8048837" y="84752"/>
            <a:ext cx="1149780" cy="1149780"/>
            <a:chOff x="437712" y="2714237"/>
            <a:chExt cx="843600" cy="843600"/>
          </a:xfrm>
        </p:grpSpPr>
        <p:sp>
          <p:nvSpPr>
            <p:cNvPr id="848" name="Google Shape;848;p53"/>
            <p:cNvSpPr/>
            <p:nvPr/>
          </p:nvSpPr>
          <p:spPr>
            <a:xfrm>
              <a:off x="437712" y="2714237"/>
              <a:ext cx="843600" cy="84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9" name="Google Shape;849;p53"/>
            <p:cNvGrpSpPr/>
            <p:nvPr/>
          </p:nvGrpSpPr>
          <p:grpSpPr>
            <a:xfrm>
              <a:off x="638527" y="2933188"/>
              <a:ext cx="441927" cy="405698"/>
              <a:chOff x="4735038" y="3334725"/>
              <a:chExt cx="447975" cy="411250"/>
            </a:xfrm>
          </p:grpSpPr>
          <p:sp>
            <p:nvSpPr>
              <p:cNvPr id="850" name="Google Shape;850;p53"/>
              <p:cNvSpPr/>
              <p:nvPr/>
            </p:nvSpPr>
            <p:spPr>
              <a:xfrm>
                <a:off x="4735038" y="3334725"/>
                <a:ext cx="447975" cy="411250"/>
              </a:xfrm>
              <a:custGeom>
                <a:avLst/>
                <a:gdLst/>
                <a:ahLst/>
                <a:cxnLst/>
                <a:rect l="l" t="t" r="r" b="b"/>
                <a:pathLst>
                  <a:path w="17919" h="16450" extrusionOk="0">
                    <a:moveTo>
                      <a:pt x="5892" y="1049"/>
                    </a:moveTo>
                    <a:lnTo>
                      <a:pt x="7832" y="3321"/>
                    </a:lnTo>
                    <a:cubicBezTo>
                      <a:pt x="7919" y="3444"/>
                      <a:pt x="8077" y="3496"/>
                      <a:pt x="8234" y="3514"/>
                    </a:cubicBezTo>
                    <a:lnTo>
                      <a:pt x="16870" y="3514"/>
                    </a:lnTo>
                    <a:lnTo>
                      <a:pt x="16870" y="4912"/>
                    </a:lnTo>
                    <a:lnTo>
                      <a:pt x="1049" y="4912"/>
                    </a:lnTo>
                    <a:lnTo>
                      <a:pt x="1049" y="1049"/>
                    </a:lnTo>
                    <a:close/>
                    <a:moveTo>
                      <a:pt x="16870" y="5961"/>
                    </a:moveTo>
                    <a:lnTo>
                      <a:pt x="16870" y="15401"/>
                    </a:lnTo>
                    <a:lnTo>
                      <a:pt x="1049" y="15401"/>
                    </a:lnTo>
                    <a:lnTo>
                      <a:pt x="1049" y="5961"/>
                    </a:lnTo>
                    <a:close/>
                    <a:moveTo>
                      <a:pt x="525" y="0"/>
                    </a:moveTo>
                    <a:cubicBezTo>
                      <a:pt x="228" y="0"/>
                      <a:pt x="0" y="227"/>
                      <a:pt x="0" y="524"/>
                    </a:cubicBezTo>
                    <a:lnTo>
                      <a:pt x="0" y="15925"/>
                    </a:lnTo>
                    <a:cubicBezTo>
                      <a:pt x="0" y="16205"/>
                      <a:pt x="228" y="16450"/>
                      <a:pt x="525" y="16450"/>
                    </a:cubicBezTo>
                    <a:lnTo>
                      <a:pt x="17394" y="16450"/>
                    </a:lnTo>
                    <a:cubicBezTo>
                      <a:pt x="17692" y="16450"/>
                      <a:pt x="17919" y="16205"/>
                      <a:pt x="17919" y="15925"/>
                    </a:cubicBezTo>
                    <a:lnTo>
                      <a:pt x="17919" y="2972"/>
                    </a:lnTo>
                    <a:cubicBezTo>
                      <a:pt x="17919" y="2692"/>
                      <a:pt x="17692" y="2447"/>
                      <a:pt x="17394" y="2447"/>
                    </a:cubicBezTo>
                    <a:lnTo>
                      <a:pt x="8461" y="2447"/>
                    </a:lnTo>
                    <a:lnTo>
                      <a:pt x="6521" y="192"/>
                    </a:lnTo>
                    <a:cubicBezTo>
                      <a:pt x="6416" y="70"/>
                      <a:pt x="6276" y="0"/>
                      <a:pt x="61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53"/>
              <p:cNvSpPr/>
              <p:nvPr/>
            </p:nvSpPr>
            <p:spPr>
              <a:xfrm>
                <a:off x="4867013" y="3509975"/>
                <a:ext cx="184025" cy="183575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7343" extrusionOk="0">
                    <a:moveTo>
                      <a:pt x="3682" y="1043"/>
                    </a:moveTo>
                    <a:cubicBezTo>
                      <a:pt x="3938" y="1043"/>
                      <a:pt x="4197" y="1137"/>
                      <a:pt x="4406" y="1346"/>
                    </a:cubicBezTo>
                    <a:cubicBezTo>
                      <a:pt x="5070" y="2010"/>
                      <a:pt x="4598" y="3147"/>
                      <a:pt x="3672" y="3147"/>
                    </a:cubicBezTo>
                    <a:cubicBezTo>
                      <a:pt x="3095" y="3147"/>
                      <a:pt x="2623" y="2675"/>
                      <a:pt x="2623" y="2098"/>
                    </a:cubicBezTo>
                    <a:cubicBezTo>
                      <a:pt x="2623" y="1458"/>
                      <a:pt x="3144" y="1043"/>
                      <a:pt x="3682" y="1043"/>
                    </a:cubicBezTo>
                    <a:close/>
                    <a:moveTo>
                      <a:pt x="3672" y="4178"/>
                    </a:moveTo>
                    <a:cubicBezTo>
                      <a:pt x="4913" y="4178"/>
                      <a:pt x="5997" y="5070"/>
                      <a:pt x="6242" y="6293"/>
                    </a:cubicBezTo>
                    <a:lnTo>
                      <a:pt x="1102" y="6293"/>
                    </a:lnTo>
                    <a:cubicBezTo>
                      <a:pt x="1329" y="5070"/>
                      <a:pt x="2413" y="4178"/>
                      <a:pt x="3672" y="4178"/>
                    </a:cubicBezTo>
                    <a:close/>
                    <a:moveTo>
                      <a:pt x="3689" y="0"/>
                    </a:moveTo>
                    <a:cubicBezTo>
                      <a:pt x="1871" y="0"/>
                      <a:pt x="910" y="2133"/>
                      <a:pt x="2116" y="3496"/>
                    </a:cubicBezTo>
                    <a:cubicBezTo>
                      <a:pt x="822" y="4108"/>
                      <a:pt x="1" y="5402"/>
                      <a:pt x="1" y="6818"/>
                    </a:cubicBezTo>
                    <a:cubicBezTo>
                      <a:pt x="1" y="7115"/>
                      <a:pt x="246" y="7342"/>
                      <a:pt x="525" y="7342"/>
                    </a:cubicBezTo>
                    <a:lnTo>
                      <a:pt x="6836" y="7342"/>
                    </a:lnTo>
                    <a:cubicBezTo>
                      <a:pt x="7116" y="7342"/>
                      <a:pt x="7360" y="7115"/>
                      <a:pt x="7360" y="6818"/>
                    </a:cubicBezTo>
                    <a:cubicBezTo>
                      <a:pt x="7360" y="5402"/>
                      <a:pt x="6539" y="4108"/>
                      <a:pt x="5245" y="3496"/>
                    </a:cubicBezTo>
                    <a:cubicBezTo>
                      <a:pt x="6451" y="2133"/>
                      <a:pt x="5490" y="0"/>
                      <a:pt x="36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854" name="Google Shape;854;p53"/>
          <p:cNvCxnSpPr/>
          <p:nvPr/>
        </p:nvCxnSpPr>
        <p:spPr>
          <a:xfrm>
            <a:off x="2003850" y="2881900"/>
            <a:ext cx="5136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55" name="Google Shape;855;p53"/>
          <p:cNvGrpSpPr/>
          <p:nvPr/>
        </p:nvGrpSpPr>
        <p:grpSpPr>
          <a:xfrm rot="-827259" flipH="1">
            <a:off x="281112" y="3828543"/>
            <a:ext cx="1171230" cy="1149740"/>
            <a:chOff x="7492277" y="183424"/>
            <a:chExt cx="993000" cy="974700"/>
          </a:xfrm>
        </p:grpSpPr>
        <p:sp>
          <p:nvSpPr>
            <p:cNvPr id="856" name="Google Shape;856;p53"/>
            <p:cNvSpPr/>
            <p:nvPr/>
          </p:nvSpPr>
          <p:spPr>
            <a:xfrm>
              <a:off x="7492277" y="183424"/>
              <a:ext cx="993000" cy="974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7" name="Google Shape;857;p53"/>
            <p:cNvGrpSpPr/>
            <p:nvPr/>
          </p:nvGrpSpPr>
          <p:grpSpPr>
            <a:xfrm>
              <a:off x="7765688" y="446750"/>
              <a:ext cx="446225" cy="447975"/>
              <a:chOff x="7707738" y="1930100"/>
              <a:chExt cx="446225" cy="447975"/>
            </a:xfrm>
          </p:grpSpPr>
          <p:sp>
            <p:nvSpPr>
              <p:cNvPr id="858" name="Google Shape;858;p53"/>
              <p:cNvSpPr/>
              <p:nvPr/>
            </p:nvSpPr>
            <p:spPr>
              <a:xfrm>
                <a:off x="7707738" y="1930100"/>
                <a:ext cx="446225" cy="447975"/>
              </a:xfrm>
              <a:custGeom>
                <a:avLst/>
                <a:gdLst/>
                <a:ahLst/>
                <a:cxnLst/>
                <a:rect l="l" t="t" r="r" b="b"/>
                <a:pathLst>
                  <a:path w="17849" h="17919" extrusionOk="0">
                    <a:moveTo>
                      <a:pt x="12605" y="1049"/>
                    </a:moveTo>
                    <a:lnTo>
                      <a:pt x="12605" y="3497"/>
                    </a:lnTo>
                    <a:lnTo>
                      <a:pt x="5245" y="3497"/>
                    </a:lnTo>
                    <a:lnTo>
                      <a:pt x="5245" y="1049"/>
                    </a:lnTo>
                    <a:close/>
                    <a:moveTo>
                      <a:pt x="7011" y="10227"/>
                    </a:moveTo>
                    <a:lnTo>
                      <a:pt x="7011" y="12674"/>
                    </a:lnTo>
                    <a:lnTo>
                      <a:pt x="1067" y="12674"/>
                    </a:lnTo>
                    <a:lnTo>
                      <a:pt x="1067" y="10227"/>
                    </a:lnTo>
                    <a:close/>
                    <a:moveTo>
                      <a:pt x="16800" y="10227"/>
                    </a:moveTo>
                    <a:lnTo>
                      <a:pt x="16800" y="12674"/>
                    </a:lnTo>
                    <a:lnTo>
                      <a:pt x="10839" y="12674"/>
                    </a:lnTo>
                    <a:lnTo>
                      <a:pt x="10839" y="10227"/>
                    </a:lnTo>
                    <a:close/>
                    <a:moveTo>
                      <a:pt x="7011" y="13723"/>
                    </a:moveTo>
                    <a:lnTo>
                      <a:pt x="7011" y="14772"/>
                    </a:lnTo>
                    <a:lnTo>
                      <a:pt x="1067" y="14772"/>
                    </a:lnTo>
                    <a:lnTo>
                      <a:pt x="1067" y="13723"/>
                    </a:lnTo>
                    <a:close/>
                    <a:moveTo>
                      <a:pt x="16800" y="13723"/>
                    </a:moveTo>
                    <a:lnTo>
                      <a:pt x="16800" y="14772"/>
                    </a:lnTo>
                    <a:lnTo>
                      <a:pt x="10856" y="14772"/>
                    </a:lnTo>
                    <a:lnTo>
                      <a:pt x="10856" y="13723"/>
                    </a:lnTo>
                    <a:close/>
                    <a:moveTo>
                      <a:pt x="4633" y="15821"/>
                    </a:moveTo>
                    <a:lnTo>
                      <a:pt x="4808" y="16870"/>
                    </a:lnTo>
                    <a:lnTo>
                      <a:pt x="3252" y="16870"/>
                    </a:lnTo>
                    <a:lnTo>
                      <a:pt x="3427" y="15821"/>
                    </a:lnTo>
                    <a:close/>
                    <a:moveTo>
                      <a:pt x="14423" y="15821"/>
                    </a:moveTo>
                    <a:lnTo>
                      <a:pt x="14615" y="16870"/>
                    </a:lnTo>
                    <a:lnTo>
                      <a:pt x="13042" y="16870"/>
                    </a:lnTo>
                    <a:lnTo>
                      <a:pt x="13216" y="15821"/>
                    </a:lnTo>
                    <a:close/>
                    <a:moveTo>
                      <a:pt x="4738" y="0"/>
                    </a:moveTo>
                    <a:cubicBezTo>
                      <a:pt x="4441" y="0"/>
                      <a:pt x="4196" y="245"/>
                      <a:pt x="4196" y="525"/>
                    </a:cubicBezTo>
                    <a:lnTo>
                      <a:pt x="4196" y="4021"/>
                    </a:lnTo>
                    <a:cubicBezTo>
                      <a:pt x="4196" y="4318"/>
                      <a:pt x="4441" y="4545"/>
                      <a:pt x="4738" y="4545"/>
                    </a:cubicBezTo>
                    <a:lnTo>
                      <a:pt x="8409" y="4545"/>
                    </a:lnTo>
                    <a:lnTo>
                      <a:pt x="8409" y="6328"/>
                    </a:lnTo>
                    <a:lnTo>
                      <a:pt x="4039" y="6328"/>
                    </a:lnTo>
                    <a:cubicBezTo>
                      <a:pt x="3742" y="6328"/>
                      <a:pt x="3514" y="6573"/>
                      <a:pt x="3514" y="6870"/>
                    </a:cubicBezTo>
                    <a:lnTo>
                      <a:pt x="3514" y="9178"/>
                    </a:lnTo>
                    <a:lnTo>
                      <a:pt x="525" y="9178"/>
                    </a:lnTo>
                    <a:cubicBezTo>
                      <a:pt x="245" y="9178"/>
                      <a:pt x="0" y="9405"/>
                      <a:pt x="0" y="9702"/>
                    </a:cubicBezTo>
                    <a:lnTo>
                      <a:pt x="0" y="15296"/>
                    </a:lnTo>
                    <a:cubicBezTo>
                      <a:pt x="0" y="15576"/>
                      <a:pt x="245" y="15821"/>
                      <a:pt x="525" y="15821"/>
                    </a:cubicBezTo>
                    <a:lnTo>
                      <a:pt x="2360" y="15821"/>
                    </a:lnTo>
                    <a:lnTo>
                      <a:pt x="2186" y="16870"/>
                    </a:lnTo>
                    <a:lnTo>
                      <a:pt x="1941" y="16870"/>
                    </a:lnTo>
                    <a:cubicBezTo>
                      <a:pt x="1277" y="16905"/>
                      <a:pt x="1277" y="17884"/>
                      <a:pt x="1941" y="17919"/>
                    </a:cubicBezTo>
                    <a:lnTo>
                      <a:pt x="6136" y="17919"/>
                    </a:lnTo>
                    <a:cubicBezTo>
                      <a:pt x="6783" y="17884"/>
                      <a:pt x="6783" y="16905"/>
                      <a:pt x="6136" y="16870"/>
                    </a:cubicBezTo>
                    <a:lnTo>
                      <a:pt x="5874" y="16870"/>
                    </a:lnTo>
                    <a:lnTo>
                      <a:pt x="5699" y="15821"/>
                    </a:lnTo>
                    <a:lnTo>
                      <a:pt x="7517" y="15821"/>
                    </a:lnTo>
                    <a:cubicBezTo>
                      <a:pt x="7815" y="15821"/>
                      <a:pt x="8042" y="15594"/>
                      <a:pt x="8042" y="15296"/>
                    </a:cubicBezTo>
                    <a:lnTo>
                      <a:pt x="8042" y="9702"/>
                    </a:lnTo>
                    <a:cubicBezTo>
                      <a:pt x="8042" y="9405"/>
                      <a:pt x="7815" y="9178"/>
                      <a:pt x="7517" y="9178"/>
                    </a:cubicBezTo>
                    <a:lnTo>
                      <a:pt x="4563" y="9178"/>
                    </a:lnTo>
                    <a:lnTo>
                      <a:pt x="4563" y="7395"/>
                    </a:lnTo>
                    <a:lnTo>
                      <a:pt x="13304" y="7395"/>
                    </a:lnTo>
                    <a:lnTo>
                      <a:pt x="13304" y="9178"/>
                    </a:lnTo>
                    <a:lnTo>
                      <a:pt x="10314" y="9178"/>
                    </a:lnTo>
                    <a:cubicBezTo>
                      <a:pt x="10035" y="9178"/>
                      <a:pt x="9790" y="9405"/>
                      <a:pt x="9790" y="9702"/>
                    </a:cubicBezTo>
                    <a:lnTo>
                      <a:pt x="9790" y="15296"/>
                    </a:lnTo>
                    <a:cubicBezTo>
                      <a:pt x="9790" y="15594"/>
                      <a:pt x="10035" y="15821"/>
                      <a:pt x="10314" y="15821"/>
                    </a:cubicBezTo>
                    <a:lnTo>
                      <a:pt x="12150" y="15821"/>
                    </a:lnTo>
                    <a:lnTo>
                      <a:pt x="11975" y="16870"/>
                    </a:lnTo>
                    <a:lnTo>
                      <a:pt x="11713" y="16870"/>
                    </a:lnTo>
                    <a:cubicBezTo>
                      <a:pt x="11066" y="16905"/>
                      <a:pt x="11066" y="17884"/>
                      <a:pt x="11713" y="17919"/>
                    </a:cubicBezTo>
                    <a:lnTo>
                      <a:pt x="15926" y="17919"/>
                    </a:lnTo>
                    <a:cubicBezTo>
                      <a:pt x="16573" y="17884"/>
                      <a:pt x="16573" y="16905"/>
                      <a:pt x="15926" y="16870"/>
                    </a:cubicBezTo>
                    <a:lnTo>
                      <a:pt x="15664" y="16870"/>
                    </a:lnTo>
                    <a:lnTo>
                      <a:pt x="15489" y="15821"/>
                    </a:lnTo>
                    <a:lnTo>
                      <a:pt x="17325" y="15821"/>
                    </a:lnTo>
                    <a:cubicBezTo>
                      <a:pt x="17604" y="15821"/>
                      <a:pt x="17849" y="15576"/>
                      <a:pt x="17849" y="15296"/>
                    </a:cubicBezTo>
                    <a:lnTo>
                      <a:pt x="17849" y="9702"/>
                    </a:lnTo>
                    <a:cubicBezTo>
                      <a:pt x="17849" y="9405"/>
                      <a:pt x="17604" y="9178"/>
                      <a:pt x="17325" y="9178"/>
                    </a:cubicBezTo>
                    <a:lnTo>
                      <a:pt x="14353" y="9178"/>
                    </a:lnTo>
                    <a:lnTo>
                      <a:pt x="14353" y="6870"/>
                    </a:lnTo>
                    <a:cubicBezTo>
                      <a:pt x="14353" y="6573"/>
                      <a:pt x="14108" y="6328"/>
                      <a:pt x="13828" y="6328"/>
                    </a:cubicBezTo>
                    <a:lnTo>
                      <a:pt x="9458" y="6328"/>
                    </a:lnTo>
                    <a:lnTo>
                      <a:pt x="9458" y="4545"/>
                    </a:lnTo>
                    <a:lnTo>
                      <a:pt x="13129" y="4545"/>
                    </a:lnTo>
                    <a:cubicBezTo>
                      <a:pt x="13426" y="4545"/>
                      <a:pt x="13653" y="4318"/>
                      <a:pt x="13653" y="4021"/>
                    </a:cubicBezTo>
                    <a:lnTo>
                      <a:pt x="13653" y="525"/>
                    </a:lnTo>
                    <a:cubicBezTo>
                      <a:pt x="13653" y="245"/>
                      <a:pt x="13426" y="0"/>
                      <a:pt x="131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53"/>
              <p:cNvSpPr/>
              <p:nvPr/>
            </p:nvSpPr>
            <p:spPr>
              <a:xfrm>
                <a:off x="7851963" y="1973800"/>
                <a:ext cx="30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50" extrusionOk="0">
                    <a:moveTo>
                      <a:pt x="700" y="0"/>
                    </a:moveTo>
                    <a:cubicBezTo>
                      <a:pt x="245" y="0"/>
                      <a:pt x="0" y="560"/>
                      <a:pt x="332" y="892"/>
                    </a:cubicBezTo>
                    <a:cubicBezTo>
                      <a:pt x="441" y="1001"/>
                      <a:pt x="574" y="1049"/>
                      <a:pt x="704" y="1049"/>
                    </a:cubicBezTo>
                    <a:cubicBezTo>
                      <a:pt x="971" y="1049"/>
                      <a:pt x="1224" y="843"/>
                      <a:pt x="1224" y="525"/>
                    </a:cubicBezTo>
                    <a:cubicBezTo>
                      <a:pt x="1224" y="245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53"/>
              <p:cNvSpPr/>
              <p:nvPr/>
            </p:nvSpPr>
            <p:spPr>
              <a:xfrm>
                <a:off x="7895663" y="1973800"/>
                <a:ext cx="3105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063" extrusionOk="0">
                    <a:moveTo>
                      <a:pt x="717" y="0"/>
                    </a:moveTo>
                    <a:cubicBezTo>
                      <a:pt x="245" y="0"/>
                      <a:pt x="0" y="560"/>
                      <a:pt x="333" y="909"/>
                    </a:cubicBezTo>
                    <a:cubicBezTo>
                      <a:pt x="438" y="1015"/>
                      <a:pt x="567" y="1063"/>
                      <a:pt x="694" y="1063"/>
                    </a:cubicBezTo>
                    <a:cubicBezTo>
                      <a:pt x="966" y="1063"/>
                      <a:pt x="1230" y="846"/>
                      <a:pt x="1242" y="525"/>
                    </a:cubicBezTo>
                    <a:cubicBezTo>
                      <a:pt x="1242" y="245"/>
                      <a:pt x="997" y="0"/>
                      <a:pt x="7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1" name="Google Shape;861;p53"/>
          <p:cNvSpPr txBox="1">
            <a:spLocks noGrp="1"/>
          </p:cNvSpPr>
          <p:nvPr>
            <p:ph type="subTitle" idx="4294967295"/>
          </p:nvPr>
        </p:nvSpPr>
        <p:spPr>
          <a:xfrm rot="539861">
            <a:off x="7238771" y="706410"/>
            <a:ext cx="1319740" cy="39758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Cloud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862" name="Google Shape;862;p53"/>
          <p:cNvGrpSpPr/>
          <p:nvPr/>
        </p:nvGrpSpPr>
        <p:grpSpPr>
          <a:xfrm rot="1384784">
            <a:off x="-553464" y="4007672"/>
            <a:ext cx="1201448" cy="1201448"/>
            <a:chOff x="7403523" y="426396"/>
            <a:chExt cx="843600" cy="843600"/>
          </a:xfrm>
        </p:grpSpPr>
        <p:sp>
          <p:nvSpPr>
            <p:cNvPr id="863" name="Google Shape;863;p53"/>
            <p:cNvSpPr/>
            <p:nvPr/>
          </p:nvSpPr>
          <p:spPr>
            <a:xfrm>
              <a:off x="7403523" y="426396"/>
              <a:ext cx="843600" cy="843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4" name="Google Shape;864;p53"/>
            <p:cNvGrpSpPr/>
            <p:nvPr/>
          </p:nvGrpSpPr>
          <p:grpSpPr>
            <a:xfrm>
              <a:off x="7587566" y="627090"/>
              <a:ext cx="475519" cy="442228"/>
              <a:chOff x="6189038" y="2623325"/>
              <a:chExt cx="482075" cy="448325"/>
            </a:xfrm>
          </p:grpSpPr>
          <p:sp>
            <p:nvSpPr>
              <p:cNvPr id="865" name="Google Shape;865;p53"/>
              <p:cNvSpPr/>
              <p:nvPr/>
            </p:nvSpPr>
            <p:spPr>
              <a:xfrm>
                <a:off x="6189038" y="2623325"/>
                <a:ext cx="482075" cy="448325"/>
              </a:xfrm>
              <a:custGeom>
                <a:avLst/>
                <a:gdLst/>
                <a:ahLst/>
                <a:cxnLst/>
                <a:rect l="l" t="t" r="r" b="b"/>
                <a:pathLst>
                  <a:path w="19283" h="17933" extrusionOk="0">
                    <a:moveTo>
                      <a:pt x="7079" y="1051"/>
                    </a:moveTo>
                    <a:cubicBezTo>
                      <a:pt x="8087" y="1051"/>
                      <a:pt x="9078" y="1511"/>
                      <a:pt x="9720" y="2357"/>
                    </a:cubicBezTo>
                    <a:cubicBezTo>
                      <a:pt x="9651" y="2426"/>
                      <a:pt x="9563" y="2496"/>
                      <a:pt x="9493" y="2584"/>
                    </a:cubicBezTo>
                    <a:cubicBezTo>
                      <a:pt x="9102" y="2961"/>
                      <a:pt x="9460" y="3495"/>
                      <a:pt x="9876" y="3495"/>
                    </a:cubicBezTo>
                    <a:cubicBezTo>
                      <a:pt x="10000" y="3495"/>
                      <a:pt x="10129" y="3448"/>
                      <a:pt x="10245" y="3335"/>
                    </a:cubicBezTo>
                    <a:cubicBezTo>
                      <a:pt x="10385" y="3178"/>
                      <a:pt x="10560" y="3056"/>
                      <a:pt x="10734" y="2933"/>
                    </a:cubicBezTo>
                    <a:cubicBezTo>
                      <a:pt x="11247" y="2598"/>
                      <a:pt x="11803" y="2446"/>
                      <a:pt x="12345" y="2446"/>
                    </a:cubicBezTo>
                    <a:cubicBezTo>
                      <a:pt x="13893" y="2446"/>
                      <a:pt x="15327" y="3685"/>
                      <a:pt x="15314" y="5433"/>
                    </a:cubicBezTo>
                    <a:cubicBezTo>
                      <a:pt x="15314" y="5626"/>
                      <a:pt x="15297" y="5835"/>
                      <a:pt x="15262" y="6028"/>
                    </a:cubicBezTo>
                    <a:cubicBezTo>
                      <a:pt x="15197" y="6353"/>
                      <a:pt x="15449" y="6662"/>
                      <a:pt x="15780" y="6662"/>
                    </a:cubicBezTo>
                    <a:cubicBezTo>
                      <a:pt x="15805" y="6662"/>
                      <a:pt x="15831" y="6661"/>
                      <a:pt x="15856" y="6657"/>
                    </a:cubicBezTo>
                    <a:cubicBezTo>
                      <a:pt x="17098" y="6657"/>
                      <a:pt x="18129" y="7671"/>
                      <a:pt x="18129" y="8929"/>
                    </a:cubicBezTo>
                    <a:cubicBezTo>
                      <a:pt x="18129" y="10188"/>
                      <a:pt x="17098" y="11202"/>
                      <a:pt x="15856" y="11202"/>
                    </a:cubicBezTo>
                    <a:lnTo>
                      <a:pt x="15664" y="11202"/>
                    </a:lnTo>
                    <a:lnTo>
                      <a:pt x="15664" y="8999"/>
                    </a:lnTo>
                    <a:cubicBezTo>
                      <a:pt x="15664" y="8702"/>
                      <a:pt x="15419" y="8475"/>
                      <a:pt x="15140" y="8475"/>
                    </a:cubicBezTo>
                    <a:lnTo>
                      <a:pt x="5333" y="8475"/>
                    </a:lnTo>
                    <a:cubicBezTo>
                      <a:pt x="5053" y="8475"/>
                      <a:pt x="4808" y="8702"/>
                      <a:pt x="4808" y="8999"/>
                    </a:cubicBezTo>
                    <a:lnTo>
                      <a:pt x="4808" y="11202"/>
                    </a:lnTo>
                    <a:cubicBezTo>
                      <a:pt x="2448" y="11045"/>
                      <a:pt x="1487" y="8090"/>
                      <a:pt x="3305" y="6570"/>
                    </a:cubicBezTo>
                    <a:lnTo>
                      <a:pt x="3305" y="6570"/>
                    </a:lnTo>
                    <a:cubicBezTo>
                      <a:pt x="3497" y="6902"/>
                      <a:pt x="3724" y="7199"/>
                      <a:pt x="3987" y="7461"/>
                    </a:cubicBezTo>
                    <a:cubicBezTo>
                      <a:pt x="4106" y="7580"/>
                      <a:pt x="4237" y="7630"/>
                      <a:pt x="4362" y="7630"/>
                    </a:cubicBezTo>
                    <a:cubicBezTo>
                      <a:pt x="4771" y="7630"/>
                      <a:pt x="5113" y="7101"/>
                      <a:pt x="4738" y="6727"/>
                    </a:cubicBezTo>
                    <a:cubicBezTo>
                      <a:pt x="4424" y="6412"/>
                      <a:pt x="4161" y="6028"/>
                      <a:pt x="4004" y="5608"/>
                    </a:cubicBezTo>
                    <a:cubicBezTo>
                      <a:pt x="3375" y="4052"/>
                      <a:pt x="4004" y="2304"/>
                      <a:pt x="5455" y="1482"/>
                    </a:cubicBezTo>
                    <a:cubicBezTo>
                      <a:pt x="5964" y="1191"/>
                      <a:pt x="6524" y="1051"/>
                      <a:pt x="7079" y="1051"/>
                    </a:cubicBezTo>
                    <a:close/>
                    <a:moveTo>
                      <a:pt x="14615" y="9524"/>
                    </a:moveTo>
                    <a:lnTo>
                      <a:pt x="14615" y="16027"/>
                    </a:lnTo>
                    <a:lnTo>
                      <a:pt x="12378" y="13545"/>
                    </a:lnTo>
                    <a:cubicBezTo>
                      <a:pt x="12273" y="13440"/>
                      <a:pt x="12133" y="13370"/>
                      <a:pt x="11976" y="13370"/>
                    </a:cubicBezTo>
                    <a:cubicBezTo>
                      <a:pt x="11836" y="13370"/>
                      <a:pt x="11696" y="13440"/>
                      <a:pt x="11591" y="13545"/>
                    </a:cubicBezTo>
                    <a:lnTo>
                      <a:pt x="9808" y="15520"/>
                    </a:lnTo>
                    <a:lnTo>
                      <a:pt x="8497" y="14209"/>
                    </a:lnTo>
                    <a:cubicBezTo>
                      <a:pt x="8392" y="14104"/>
                      <a:pt x="8256" y="14051"/>
                      <a:pt x="8121" y="14051"/>
                    </a:cubicBezTo>
                    <a:cubicBezTo>
                      <a:pt x="7985" y="14051"/>
                      <a:pt x="7850" y="14104"/>
                      <a:pt x="7745" y="14209"/>
                    </a:cubicBezTo>
                    <a:lnTo>
                      <a:pt x="5875" y="16132"/>
                    </a:lnTo>
                    <a:lnTo>
                      <a:pt x="5875" y="9524"/>
                    </a:lnTo>
                    <a:close/>
                    <a:moveTo>
                      <a:pt x="8130" y="15345"/>
                    </a:moveTo>
                    <a:lnTo>
                      <a:pt x="9109" y="16324"/>
                    </a:lnTo>
                    <a:lnTo>
                      <a:pt x="8602" y="16883"/>
                    </a:lnTo>
                    <a:lnTo>
                      <a:pt x="6609" y="16883"/>
                    </a:lnTo>
                    <a:lnTo>
                      <a:pt x="8130" y="15345"/>
                    </a:lnTo>
                    <a:close/>
                    <a:moveTo>
                      <a:pt x="11993" y="14698"/>
                    </a:moveTo>
                    <a:lnTo>
                      <a:pt x="13951" y="16883"/>
                    </a:lnTo>
                    <a:lnTo>
                      <a:pt x="10018" y="16883"/>
                    </a:lnTo>
                    <a:lnTo>
                      <a:pt x="11993" y="14698"/>
                    </a:lnTo>
                    <a:close/>
                    <a:moveTo>
                      <a:pt x="7128" y="1"/>
                    </a:moveTo>
                    <a:cubicBezTo>
                      <a:pt x="4895" y="1"/>
                      <a:pt x="2710" y="1694"/>
                      <a:pt x="2710" y="4384"/>
                    </a:cubicBezTo>
                    <a:cubicBezTo>
                      <a:pt x="2710" y="4786"/>
                      <a:pt x="2763" y="5188"/>
                      <a:pt x="2885" y="5573"/>
                    </a:cubicBezTo>
                    <a:cubicBezTo>
                      <a:pt x="1" y="7583"/>
                      <a:pt x="1312" y="12094"/>
                      <a:pt x="4808" y="12251"/>
                    </a:cubicBezTo>
                    <a:lnTo>
                      <a:pt x="4808" y="17408"/>
                    </a:lnTo>
                    <a:cubicBezTo>
                      <a:pt x="4808" y="17688"/>
                      <a:pt x="5053" y="17932"/>
                      <a:pt x="5333" y="17932"/>
                    </a:cubicBezTo>
                    <a:lnTo>
                      <a:pt x="15140" y="17932"/>
                    </a:lnTo>
                    <a:cubicBezTo>
                      <a:pt x="15419" y="17932"/>
                      <a:pt x="15664" y="17688"/>
                      <a:pt x="15664" y="17408"/>
                    </a:cubicBezTo>
                    <a:lnTo>
                      <a:pt x="15664" y="12251"/>
                    </a:lnTo>
                    <a:lnTo>
                      <a:pt x="15839" y="12251"/>
                    </a:lnTo>
                    <a:cubicBezTo>
                      <a:pt x="17570" y="12251"/>
                      <a:pt x="19003" y="10905"/>
                      <a:pt x="19143" y="9192"/>
                    </a:cubicBezTo>
                    <a:cubicBezTo>
                      <a:pt x="19283" y="7461"/>
                      <a:pt x="18059" y="5905"/>
                      <a:pt x="16363" y="5643"/>
                    </a:cubicBezTo>
                    <a:lnTo>
                      <a:pt x="16363" y="5416"/>
                    </a:lnTo>
                    <a:cubicBezTo>
                      <a:pt x="16350" y="3102"/>
                      <a:pt x="14437" y="1407"/>
                      <a:pt x="12327" y="1407"/>
                    </a:cubicBezTo>
                    <a:cubicBezTo>
                      <a:pt x="11759" y="1407"/>
                      <a:pt x="11176" y="1530"/>
                      <a:pt x="10612" y="1797"/>
                    </a:cubicBezTo>
                    <a:cubicBezTo>
                      <a:pt x="9702" y="556"/>
                      <a:pt x="8407" y="1"/>
                      <a:pt x="7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53"/>
              <p:cNvSpPr/>
              <p:nvPr/>
            </p:nvSpPr>
            <p:spPr>
              <a:xfrm>
                <a:off x="6389638" y="2885650"/>
                <a:ext cx="92250" cy="78925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3157" extrusionOk="0">
                    <a:moveTo>
                      <a:pt x="1592" y="1059"/>
                    </a:moveTo>
                    <a:cubicBezTo>
                      <a:pt x="2046" y="1059"/>
                      <a:pt x="2291" y="1618"/>
                      <a:pt x="1959" y="1950"/>
                    </a:cubicBezTo>
                    <a:cubicBezTo>
                      <a:pt x="1850" y="2059"/>
                      <a:pt x="1715" y="2108"/>
                      <a:pt x="1583" y="2108"/>
                    </a:cubicBezTo>
                    <a:cubicBezTo>
                      <a:pt x="1311" y="2108"/>
                      <a:pt x="1050" y="1901"/>
                      <a:pt x="1050" y="1583"/>
                    </a:cubicBezTo>
                    <a:cubicBezTo>
                      <a:pt x="1050" y="1286"/>
                      <a:pt x="1294" y="1059"/>
                      <a:pt x="1592" y="1059"/>
                    </a:cubicBezTo>
                    <a:close/>
                    <a:moveTo>
                      <a:pt x="1593" y="0"/>
                    </a:moveTo>
                    <a:cubicBezTo>
                      <a:pt x="780" y="0"/>
                      <a:pt x="1" y="635"/>
                      <a:pt x="1" y="1583"/>
                    </a:cubicBezTo>
                    <a:cubicBezTo>
                      <a:pt x="1" y="2457"/>
                      <a:pt x="717" y="3156"/>
                      <a:pt x="1592" y="3156"/>
                    </a:cubicBezTo>
                    <a:cubicBezTo>
                      <a:pt x="2990" y="3156"/>
                      <a:pt x="3689" y="1461"/>
                      <a:pt x="2693" y="464"/>
                    </a:cubicBezTo>
                    <a:cubicBezTo>
                      <a:pt x="2372" y="143"/>
                      <a:pt x="1979" y="0"/>
                      <a:pt x="15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" name="TextBox 19">
            <a:extLst>
              <a:ext uri="{FF2B5EF4-FFF2-40B4-BE49-F238E27FC236}">
                <a16:creationId xmlns:a16="http://schemas.microsoft.com/office/drawing/2014/main" xmlns="" id="{52BE0EDA-96F5-4035-B13A-20BADCE1975F}"/>
              </a:ext>
            </a:extLst>
          </p:cNvPr>
          <p:cNvSpPr txBox="1"/>
          <p:nvPr/>
        </p:nvSpPr>
        <p:spPr>
          <a:xfrm>
            <a:off x="914300" y="1244633"/>
            <a:ext cx="7554247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BÀI HỌC KẾT THÚC, CẢM ƠN CÁC EM ĐÃ CHÚ Ý LẮNG NGHE!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2"/>
          <p:cNvSpPr txBox="1">
            <a:spLocks noGrp="1"/>
          </p:cNvSpPr>
          <p:nvPr>
            <p:ph type="subTitle" idx="1"/>
          </p:nvPr>
        </p:nvSpPr>
        <p:spPr>
          <a:xfrm>
            <a:off x="726111" y="2454314"/>
            <a:ext cx="4121400" cy="123531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127000" indent="0" algn="just">
              <a:lnSpc>
                <a:spcPct val="150000"/>
              </a:lnSpc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 SGK trang 76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phân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1" name="Google Shape;311;p32"/>
          <p:cNvPicPr preferRelativeResize="0"/>
          <p:nvPr/>
        </p:nvPicPr>
        <p:blipFill rotWithShape="1">
          <a:blip r:embed="rId3">
            <a:alphaModFix/>
          </a:blip>
          <a:srcRect l="20363" r="13134"/>
          <a:stretch/>
        </p:blipFill>
        <p:spPr>
          <a:xfrm>
            <a:off x="5834224" y="1273750"/>
            <a:ext cx="2595600" cy="25959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12" name="Google Shape;312;p32"/>
          <p:cNvGrpSpPr/>
          <p:nvPr/>
        </p:nvGrpSpPr>
        <p:grpSpPr>
          <a:xfrm rot="979531">
            <a:off x="5536109" y="2819294"/>
            <a:ext cx="1149924" cy="1149924"/>
            <a:chOff x="5676940" y="2897025"/>
            <a:chExt cx="1149900" cy="1149900"/>
          </a:xfrm>
        </p:grpSpPr>
        <p:sp>
          <p:nvSpPr>
            <p:cNvPr id="313" name="Google Shape;313;p32"/>
            <p:cNvSpPr/>
            <p:nvPr/>
          </p:nvSpPr>
          <p:spPr>
            <a:xfrm>
              <a:off x="5676940" y="2897025"/>
              <a:ext cx="1149900" cy="114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32"/>
            <p:cNvGrpSpPr/>
            <p:nvPr/>
          </p:nvGrpSpPr>
          <p:grpSpPr>
            <a:xfrm>
              <a:off x="5974395" y="3217437"/>
              <a:ext cx="555041" cy="509539"/>
              <a:chOff x="3992088" y="3334725"/>
              <a:chExt cx="447975" cy="411250"/>
            </a:xfrm>
          </p:grpSpPr>
          <p:sp>
            <p:nvSpPr>
              <p:cNvPr id="315" name="Google Shape;315;p32"/>
              <p:cNvSpPr/>
              <p:nvPr/>
            </p:nvSpPr>
            <p:spPr>
              <a:xfrm>
                <a:off x="3992088" y="3334725"/>
                <a:ext cx="447975" cy="411250"/>
              </a:xfrm>
              <a:custGeom>
                <a:avLst/>
                <a:gdLst/>
                <a:ahLst/>
                <a:cxnLst/>
                <a:rect l="l" t="t" r="r" b="b"/>
                <a:pathLst>
                  <a:path w="17919" h="16450" extrusionOk="0">
                    <a:moveTo>
                      <a:pt x="5891" y="1049"/>
                    </a:moveTo>
                    <a:lnTo>
                      <a:pt x="7832" y="3321"/>
                    </a:lnTo>
                    <a:cubicBezTo>
                      <a:pt x="7919" y="3444"/>
                      <a:pt x="8077" y="3496"/>
                      <a:pt x="8234" y="3514"/>
                    </a:cubicBezTo>
                    <a:lnTo>
                      <a:pt x="16870" y="3514"/>
                    </a:lnTo>
                    <a:lnTo>
                      <a:pt x="16870" y="4912"/>
                    </a:lnTo>
                    <a:lnTo>
                      <a:pt x="1049" y="4912"/>
                    </a:lnTo>
                    <a:lnTo>
                      <a:pt x="1049" y="1049"/>
                    </a:lnTo>
                    <a:close/>
                    <a:moveTo>
                      <a:pt x="16870" y="5961"/>
                    </a:moveTo>
                    <a:lnTo>
                      <a:pt x="16870" y="15401"/>
                    </a:lnTo>
                    <a:lnTo>
                      <a:pt x="1049" y="15401"/>
                    </a:lnTo>
                    <a:lnTo>
                      <a:pt x="1049" y="5961"/>
                    </a:lnTo>
                    <a:close/>
                    <a:moveTo>
                      <a:pt x="525" y="0"/>
                    </a:moveTo>
                    <a:cubicBezTo>
                      <a:pt x="227" y="0"/>
                      <a:pt x="0" y="227"/>
                      <a:pt x="0" y="524"/>
                    </a:cubicBezTo>
                    <a:lnTo>
                      <a:pt x="0" y="15925"/>
                    </a:lnTo>
                    <a:cubicBezTo>
                      <a:pt x="0" y="16205"/>
                      <a:pt x="227" y="16450"/>
                      <a:pt x="525" y="16450"/>
                    </a:cubicBezTo>
                    <a:lnTo>
                      <a:pt x="17394" y="16450"/>
                    </a:lnTo>
                    <a:cubicBezTo>
                      <a:pt x="17691" y="16450"/>
                      <a:pt x="17919" y="16205"/>
                      <a:pt x="17919" y="15925"/>
                    </a:cubicBezTo>
                    <a:lnTo>
                      <a:pt x="17919" y="2972"/>
                    </a:lnTo>
                    <a:cubicBezTo>
                      <a:pt x="17919" y="2692"/>
                      <a:pt x="17691" y="2447"/>
                      <a:pt x="17394" y="2447"/>
                    </a:cubicBezTo>
                    <a:lnTo>
                      <a:pt x="8461" y="2447"/>
                    </a:lnTo>
                    <a:lnTo>
                      <a:pt x="6521" y="192"/>
                    </a:lnTo>
                    <a:cubicBezTo>
                      <a:pt x="6416" y="70"/>
                      <a:pt x="6276" y="0"/>
                      <a:pt x="61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2"/>
              <p:cNvSpPr/>
              <p:nvPr/>
            </p:nvSpPr>
            <p:spPr>
              <a:xfrm>
                <a:off x="4064188" y="3509700"/>
                <a:ext cx="286275" cy="183850"/>
              </a:xfrm>
              <a:custGeom>
                <a:avLst/>
                <a:gdLst/>
                <a:ahLst/>
                <a:cxnLst/>
                <a:rect l="l" t="t" r="r" b="b"/>
                <a:pathLst>
                  <a:path w="11451" h="7354" extrusionOk="0">
                    <a:moveTo>
                      <a:pt x="4307" y="1052"/>
                    </a:moveTo>
                    <a:cubicBezTo>
                      <a:pt x="4717" y="1052"/>
                      <a:pt x="5135" y="1206"/>
                      <a:pt x="5472" y="1549"/>
                    </a:cubicBezTo>
                    <a:cubicBezTo>
                      <a:pt x="5139" y="1936"/>
                      <a:pt x="5477" y="2425"/>
                      <a:pt x="5874" y="2425"/>
                    </a:cubicBezTo>
                    <a:cubicBezTo>
                      <a:pt x="5997" y="2425"/>
                      <a:pt x="6125" y="2378"/>
                      <a:pt x="6241" y="2266"/>
                    </a:cubicBezTo>
                    <a:cubicBezTo>
                      <a:pt x="6294" y="2196"/>
                      <a:pt x="6381" y="2144"/>
                      <a:pt x="6451" y="2091"/>
                    </a:cubicBezTo>
                    <a:lnTo>
                      <a:pt x="6469" y="2074"/>
                    </a:lnTo>
                    <a:cubicBezTo>
                      <a:pt x="6714" y="1921"/>
                      <a:pt x="6975" y="1852"/>
                      <a:pt x="7228" y="1852"/>
                    </a:cubicBezTo>
                    <a:cubicBezTo>
                      <a:pt x="8077" y="1852"/>
                      <a:pt x="8842" y="2622"/>
                      <a:pt x="8654" y="3577"/>
                    </a:cubicBezTo>
                    <a:cubicBezTo>
                      <a:pt x="8584" y="3909"/>
                      <a:pt x="8846" y="4207"/>
                      <a:pt x="9178" y="4207"/>
                    </a:cubicBezTo>
                    <a:lnTo>
                      <a:pt x="9213" y="4207"/>
                    </a:lnTo>
                    <a:cubicBezTo>
                      <a:pt x="10559" y="4276"/>
                      <a:pt x="10542" y="6252"/>
                      <a:pt x="9213" y="6304"/>
                    </a:cubicBezTo>
                    <a:lnTo>
                      <a:pt x="3130" y="6304"/>
                    </a:lnTo>
                    <a:cubicBezTo>
                      <a:pt x="2081" y="6304"/>
                      <a:pt x="1504" y="5116"/>
                      <a:pt x="2133" y="4294"/>
                    </a:cubicBezTo>
                    <a:lnTo>
                      <a:pt x="2133" y="4294"/>
                    </a:lnTo>
                    <a:cubicBezTo>
                      <a:pt x="2221" y="4399"/>
                      <a:pt x="2308" y="4504"/>
                      <a:pt x="2395" y="4591"/>
                    </a:cubicBezTo>
                    <a:cubicBezTo>
                      <a:pt x="2500" y="4696"/>
                      <a:pt x="2636" y="4748"/>
                      <a:pt x="2771" y="4748"/>
                    </a:cubicBezTo>
                    <a:cubicBezTo>
                      <a:pt x="2907" y="4748"/>
                      <a:pt x="3042" y="4696"/>
                      <a:pt x="3147" y="4591"/>
                    </a:cubicBezTo>
                    <a:cubicBezTo>
                      <a:pt x="3357" y="4399"/>
                      <a:pt x="3357" y="4067"/>
                      <a:pt x="3147" y="3857"/>
                    </a:cubicBezTo>
                    <a:cubicBezTo>
                      <a:pt x="2833" y="3542"/>
                      <a:pt x="2658" y="3123"/>
                      <a:pt x="2658" y="2703"/>
                    </a:cubicBezTo>
                    <a:cubicBezTo>
                      <a:pt x="2658" y="1703"/>
                      <a:pt x="3465" y="1052"/>
                      <a:pt x="4307" y="1052"/>
                    </a:cubicBezTo>
                    <a:close/>
                    <a:moveTo>
                      <a:pt x="4326" y="0"/>
                    </a:moveTo>
                    <a:cubicBezTo>
                      <a:pt x="2946" y="0"/>
                      <a:pt x="1609" y="1052"/>
                      <a:pt x="1609" y="2686"/>
                    </a:cubicBezTo>
                    <a:cubicBezTo>
                      <a:pt x="1609" y="2895"/>
                      <a:pt x="1626" y="3088"/>
                      <a:pt x="1679" y="3280"/>
                    </a:cubicBezTo>
                    <a:cubicBezTo>
                      <a:pt x="1" y="4644"/>
                      <a:pt x="962" y="7353"/>
                      <a:pt x="3130" y="7353"/>
                    </a:cubicBezTo>
                    <a:lnTo>
                      <a:pt x="9231" y="7353"/>
                    </a:lnTo>
                    <a:cubicBezTo>
                      <a:pt x="10280" y="7353"/>
                      <a:pt x="11171" y="6566"/>
                      <a:pt x="11311" y="5518"/>
                    </a:cubicBezTo>
                    <a:cubicBezTo>
                      <a:pt x="11451" y="4469"/>
                      <a:pt x="10769" y="3490"/>
                      <a:pt x="9755" y="3228"/>
                    </a:cubicBezTo>
                    <a:cubicBezTo>
                      <a:pt x="9712" y="1817"/>
                      <a:pt x="8554" y="789"/>
                      <a:pt x="7256" y="789"/>
                    </a:cubicBezTo>
                    <a:cubicBezTo>
                      <a:pt x="6962" y="789"/>
                      <a:pt x="6661" y="842"/>
                      <a:pt x="6364" y="955"/>
                    </a:cubicBezTo>
                    <a:cubicBezTo>
                      <a:pt x="5801" y="295"/>
                      <a:pt x="5057" y="0"/>
                      <a:pt x="43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" name="Picture 38">
            <a:extLst>
              <a:ext uri="{FF2B5EF4-FFF2-40B4-BE49-F238E27FC236}">
                <a16:creationId xmlns:a16="http://schemas.microsoft.com/office/drawing/2014/main" xmlns="" id="{77000F40-2819-47A0-A768-2B73141728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76793" y="1088745"/>
            <a:ext cx="1332984" cy="1255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42"/>
          <p:cNvGrpSpPr/>
          <p:nvPr/>
        </p:nvGrpSpPr>
        <p:grpSpPr>
          <a:xfrm rot="-852680">
            <a:off x="6609364" y="3667873"/>
            <a:ext cx="1149904" cy="1149904"/>
            <a:chOff x="6755990" y="1374375"/>
            <a:chExt cx="1149900" cy="1149900"/>
          </a:xfrm>
        </p:grpSpPr>
        <p:sp>
          <p:nvSpPr>
            <p:cNvPr id="534" name="Google Shape;534;p42"/>
            <p:cNvSpPr/>
            <p:nvPr/>
          </p:nvSpPr>
          <p:spPr>
            <a:xfrm>
              <a:off x="6755990" y="1374375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2"/>
            <p:cNvSpPr/>
            <p:nvPr/>
          </p:nvSpPr>
          <p:spPr>
            <a:xfrm>
              <a:off x="7020275" y="1661900"/>
              <a:ext cx="621322" cy="574842"/>
            </a:xfrm>
            <a:custGeom>
              <a:avLst/>
              <a:gdLst/>
              <a:ahLst/>
              <a:cxnLst/>
              <a:rect l="l" t="t" r="r" b="b"/>
              <a:pathLst>
                <a:path w="19383" h="17933" extrusionOk="0">
                  <a:moveTo>
                    <a:pt x="7201" y="1056"/>
                  </a:moveTo>
                  <a:cubicBezTo>
                    <a:pt x="8155" y="1056"/>
                    <a:pt x="9123" y="1463"/>
                    <a:pt x="9820" y="2374"/>
                  </a:cubicBezTo>
                  <a:cubicBezTo>
                    <a:pt x="9733" y="2444"/>
                    <a:pt x="9645" y="2514"/>
                    <a:pt x="9575" y="2601"/>
                  </a:cubicBezTo>
                  <a:cubicBezTo>
                    <a:pt x="9199" y="2977"/>
                    <a:pt x="9545" y="3497"/>
                    <a:pt x="9947" y="3497"/>
                  </a:cubicBezTo>
                  <a:cubicBezTo>
                    <a:pt x="10069" y="3497"/>
                    <a:pt x="10196" y="3449"/>
                    <a:pt x="10309" y="3335"/>
                  </a:cubicBezTo>
                  <a:cubicBezTo>
                    <a:pt x="10467" y="3195"/>
                    <a:pt x="10624" y="3056"/>
                    <a:pt x="10816" y="2951"/>
                  </a:cubicBezTo>
                  <a:cubicBezTo>
                    <a:pt x="11329" y="2615"/>
                    <a:pt x="11885" y="2463"/>
                    <a:pt x="12426" y="2463"/>
                  </a:cubicBezTo>
                  <a:cubicBezTo>
                    <a:pt x="13969" y="2463"/>
                    <a:pt x="15396" y="3699"/>
                    <a:pt x="15396" y="5433"/>
                  </a:cubicBezTo>
                  <a:cubicBezTo>
                    <a:pt x="15396" y="5643"/>
                    <a:pt x="15379" y="5835"/>
                    <a:pt x="15344" y="6045"/>
                  </a:cubicBezTo>
                  <a:cubicBezTo>
                    <a:pt x="15278" y="6377"/>
                    <a:pt x="15542" y="6677"/>
                    <a:pt x="15868" y="6677"/>
                  </a:cubicBezTo>
                  <a:cubicBezTo>
                    <a:pt x="15885" y="6677"/>
                    <a:pt x="15903" y="6676"/>
                    <a:pt x="15921" y="6674"/>
                  </a:cubicBezTo>
                  <a:cubicBezTo>
                    <a:pt x="17180" y="6674"/>
                    <a:pt x="18211" y="7688"/>
                    <a:pt x="18211" y="8947"/>
                  </a:cubicBezTo>
                  <a:cubicBezTo>
                    <a:pt x="18211" y="10205"/>
                    <a:pt x="17180" y="11219"/>
                    <a:pt x="15921" y="11219"/>
                  </a:cubicBezTo>
                  <a:lnTo>
                    <a:pt x="5082" y="11219"/>
                  </a:lnTo>
                  <a:cubicBezTo>
                    <a:pt x="2618" y="11219"/>
                    <a:pt x="1499" y="8160"/>
                    <a:pt x="3387" y="6587"/>
                  </a:cubicBezTo>
                  <a:lnTo>
                    <a:pt x="3387" y="6587"/>
                  </a:lnTo>
                  <a:cubicBezTo>
                    <a:pt x="3579" y="6919"/>
                    <a:pt x="3806" y="7216"/>
                    <a:pt x="4086" y="7478"/>
                  </a:cubicBezTo>
                  <a:cubicBezTo>
                    <a:pt x="4201" y="7597"/>
                    <a:pt x="4329" y="7647"/>
                    <a:pt x="4452" y="7647"/>
                  </a:cubicBezTo>
                  <a:cubicBezTo>
                    <a:pt x="4853" y="7647"/>
                    <a:pt x="5195" y="7119"/>
                    <a:pt x="4820" y="6744"/>
                  </a:cubicBezTo>
                  <a:cubicBezTo>
                    <a:pt x="4506" y="6412"/>
                    <a:pt x="4261" y="6045"/>
                    <a:pt x="4086" y="5625"/>
                  </a:cubicBezTo>
                  <a:cubicBezTo>
                    <a:pt x="3929" y="5223"/>
                    <a:pt x="3841" y="4804"/>
                    <a:pt x="3841" y="4402"/>
                  </a:cubicBezTo>
                  <a:cubicBezTo>
                    <a:pt x="3841" y="2352"/>
                    <a:pt x="5499" y="1056"/>
                    <a:pt x="7201" y="1056"/>
                  </a:cubicBezTo>
                  <a:close/>
                  <a:moveTo>
                    <a:pt x="10331" y="14785"/>
                  </a:moveTo>
                  <a:cubicBezTo>
                    <a:pt x="10598" y="14785"/>
                    <a:pt x="10851" y="14992"/>
                    <a:pt x="10851" y="15310"/>
                  </a:cubicBezTo>
                  <a:cubicBezTo>
                    <a:pt x="10851" y="15607"/>
                    <a:pt x="10624" y="15834"/>
                    <a:pt x="10327" y="15834"/>
                  </a:cubicBezTo>
                  <a:cubicBezTo>
                    <a:pt x="9855" y="15834"/>
                    <a:pt x="9628" y="15275"/>
                    <a:pt x="9960" y="14943"/>
                  </a:cubicBezTo>
                  <a:cubicBezTo>
                    <a:pt x="10068" y="14834"/>
                    <a:pt x="10201" y="14785"/>
                    <a:pt x="10331" y="14785"/>
                  </a:cubicBezTo>
                  <a:close/>
                  <a:moveTo>
                    <a:pt x="5428" y="15834"/>
                  </a:moveTo>
                  <a:cubicBezTo>
                    <a:pt x="5695" y="15834"/>
                    <a:pt x="5957" y="16041"/>
                    <a:pt x="5957" y="16359"/>
                  </a:cubicBezTo>
                  <a:cubicBezTo>
                    <a:pt x="5957" y="16656"/>
                    <a:pt x="5712" y="16883"/>
                    <a:pt x="5432" y="16883"/>
                  </a:cubicBezTo>
                  <a:cubicBezTo>
                    <a:pt x="4960" y="16883"/>
                    <a:pt x="4733" y="16324"/>
                    <a:pt x="5065" y="15992"/>
                  </a:cubicBezTo>
                  <a:cubicBezTo>
                    <a:pt x="5168" y="15883"/>
                    <a:pt x="5299" y="15834"/>
                    <a:pt x="5428" y="15834"/>
                  </a:cubicBezTo>
                  <a:close/>
                  <a:moveTo>
                    <a:pt x="15226" y="15834"/>
                  </a:moveTo>
                  <a:cubicBezTo>
                    <a:pt x="15493" y="15834"/>
                    <a:pt x="15746" y="16041"/>
                    <a:pt x="15746" y="16359"/>
                  </a:cubicBezTo>
                  <a:cubicBezTo>
                    <a:pt x="15746" y="16656"/>
                    <a:pt x="15519" y="16883"/>
                    <a:pt x="15222" y="16883"/>
                  </a:cubicBezTo>
                  <a:cubicBezTo>
                    <a:pt x="14767" y="16883"/>
                    <a:pt x="14522" y="16324"/>
                    <a:pt x="14855" y="15992"/>
                  </a:cubicBezTo>
                  <a:cubicBezTo>
                    <a:pt x="14963" y="15883"/>
                    <a:pt x="15096" y="15834"/>
                    <a:pt x="15226" y="15834"/>
                  </a:cubicBezTo>
                  <a:close/>
                  <a:moveTo>
                    <a:pt x="7206" y="1"/>
                  </a:moveTo>
                  <a:cubicBezTo>
                    <a:pt x="4969" y="1"/>
                    <a:pt x="2781" y="1694"/>
                    <a:pt x="2792" y="4384"/>
                  </a:cubicBezTo>
                  <a:cubicBezTo>
                    <a:pt x="2792" y="4786"/>
                    <a:pt x="2845" y="5188"/>
                    <a:pt x="2950" y="5590"/>
                  </a:cubicBezTo>
                  <a:cubicBezTo>
                    <a:pt x="1" y="7632"/>
                    <a:pt x="1458" y="12268"/>
                    <a:pt x="5062" y="12268"/>
                  </a:cubicBezTo>
                  <a:cubicBezTo>
                    <a:pt x="5069" y="12268"/>
                    <a:pt x="5076" y="12268"/>
                    <a:pt x="5082" y="12268"/>
                  </a:cubicBezTo>
                  <a:lnTo>
                    <a:pt x="5957" y="12268"/>
                  </a:lnTo>
                  <a:lnTo>
                    <a:pt x="5957" y="12915"/>
                  </a:lnTo>
                  <a:lnTo>
                    <a:pt x="5135" y="13474"/>
                  </a:lnTo>
                  <a:cubicBezTo>
                    <a:pt x="4995" y="13562"/>
                    <a:pt x="4908" y="13719"/>
                    <a:pt x="4908" y="13911"/>
                  </a:cubicBezTo>
                  <a:lnTo>
                    <a:pt x="4908" y="14873"/>
                  </a:lnTo>
                  <a:cubicBezTo>
                    <a:pt x="3229" y="15467"/>
                    <a:pt x="3649" y="17932"/>
                    <a:pt x="5415" y="17932"/>
                  </a:cubicBezTo>
                  <a:cubicBezTo>
                    <a:pt x="7198" y="17932"/>
                    <a:pt x="7617" y="15467"/>
                    <a:pt x="5939" y="14873"/>
                  </a:cubicBezTo>
                  <a:lnTo>
                    <a:pt x="5939" y="14191"/>
                  </a:lnTo>
                  <a:lnTo>
                    <a:pt x="6761" y="13649"/>
                  </a:lnTo>
                  <a:cubicBezTo>
                    <a:pt x="6918" y="13544"/>
                    <a:pt x="7005" y="13387"/>
                    <a:pt x="7005" y="13212"/>
                  </a:cubicBezTo>
                  <a:lnTo>
                    <a:pt x="7005" y="12251"/>
                  </a:lnTo>
                  <a:lnTo>
                    <a:pt x="9802" y="12251"/>
                  </a:lnTo>
                  <a:lnTo>
                    <a:pt x="9802" y="13824"/>
                  </a:lnTo>
                  <a:cubicBezTo>
                    <a:pt x="8124" y="14401"/>
                    <a:pt x="8544" y="16883"/>
                    <a:pt x="10309" y="16883"/>
                  </a:cubicBezTo>
                  <a:cubicBezTo>
                    <a:pt x="12093" y="16883"/>
                    <a:pt x="12512" y="14401"/>
                    <a:pt x="10851" y="13824"/>
                  </a:cubicBezTo>
                  <a:lnTo>
                    <a:pt x="10851" y="12251"/>
                  </a:lnTo>
                  <a:lnTo>
                    <a:pt x="13648" y="12251"/>
                  </a:lnTo>
                  <a:lnTo>
                    <a:pt x="13648" y="13212"/>
                  </a:lnTo>
                  <a:cubicBezTo>
                    <a:pt x="13648" y="13387"/>
                    <a:pt x="13736" y="13544"/>
                    <a:pt x="13876" y="13649"/>
                  </a:cubicBezTo>
                  <a:lnTo>
                    <a:pt x="14697" y="14191"/>
                  </a:lnTo>
                  <a:lnTo>
                    <a:pt x="14697" y="14873"/>
                  </a:lnTo>
                  <a:cubicBezTo>
                    <a:pt x="13019" y="15467"/>
                    <a:pt x="13456" y="17932"/>
                    <a:pt x="15222" y="17932"/>
                  </a:cubicBezTo>
                  <a:cubicBezTo>
                    <a:pt x="16987" y="17932"/>
                    <a:pt x="17407" y="15467"/>
                    <a:pt x="15746" y="14873"/>
                  </a:cubicBezTo>
                  <a:lnTo>
                    <a:pt x="15746" y="13911"/>
                  </a:lnTo>
                  <a:cubicBezTo>
                    <a:pt x="15746" y="13719"/>
                    <a:pt x="15659" y="13562"/>
                    <a:pt x="15501" y="13474"/>
                  </a:cubicBezTo>
                  <a:lnTo>
                    <a:pt x="14697" y="12915"/>
                  </a:lnTo>
                  <a:lnTo>
                    <a:pt x="14697" y="12268"/>
                  </a:lnTo>
                  <a:lnTo>
                    <a:pt x="15921" y="12268"/>
                  </a:lnTo>
                  <a:cubicBezTo>
                    <a:pt x="17652" y="12268"/>
                    <a:pt x="19103" y="10940"/>
                    <a:pt x="19242" y="9209"/>
                  </a:cubicBezTo>
                  <a:cubicBezTo>
                    <a:pt x="19382" y="7478"/>
                    <a:pt x="18159" y="5922"/>
                    <a:pt x="16445" y="5660"/>
                  </a:cubicBezTo>
                  <a:lnTo>
                    <a:pt x="16445" y="5433"/>
                  </a:lnTo>
                  <a:cubicBezTo>
                    <a:pt x="16432" y="3105"/>
                    <a:pt x="14519" y="1407"/>
                    <a:pt x="12408" y="1407"/>
                  </a:cubicBezTo>
                  <a:cubicBezTo>
                    <a:pt x="11840" y="1407"/>
                    <a:pt x="11258" y="1530"/>
                    <a:pt x="10694" y="1797"/>
                  </a:cubicBezTo>
                  <a:cubicBezTo>
                    <a:pt x="9784" y="556"/>
                    <a:pt x="8487" y="1"/>
                    <a:pt x="7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6" name="Google Shape;536;p42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>
                <a:latin typeface="+mn-lt"/>
              </a:rPr>
              <a:t>Trả</a:t>
            </a:r>
            <a:r>
              <a:rPr lang="vi-VN" sz="2800" b="1" dirty="0">
                <a:latin typeface="+mn-lt"/>
              </a:rPr>
              <a:t> </a:t>
            </a:r>
            <a:r>
              <a:rPr lang="vi-VN" sz="2800" b="1" dirty="0" err="1">
                <a:latin typeface="+mn-lt"/>
              </a:rPr>
              <a:t>lời</a:t>
            </a:r>
            <a:r>
              <a:rPr lang="vi-VN" sz="2800" b="1" dirty="0">
                <a:latin typeface="+mn-lt"/>
              </a:rPr>
              <a:t> câu </a:t>
            </a:r>
            <a:r>
              <a:rPr lang="vi-VN" sz="2800" b="1" dirty="0" err="1">
                <a:latin typeface="+mn-lt"/>
              </a:rPr>
              <a:t>hỏi</a:t>
            </a:r>
            <a:r>
              <a:rPr lang="vi-VN" sz="2800" b="1" dirty="0">
                <a:latin typeface="+mn-lt"/>
              </a:rPr>
              <a:t> sau</a:t>
            </a:r>
            <a:endParaRPr sz="2800" b="1" dirty="0">
              <a:latin typeface="+mn-lt"/>
            </a:endParaRPr>
          </a:p>
        </p:txBody>
      </p:sp>
      <p:cxnSp>
        <p:nvCxnSpPr>
          <p:cNvPr id="539" name="Google Shape;539;p42"/>
          <p:cNvCxnSpPr/>
          <p:nvPr/>
        </p:nvCxnSpPr>
        <p:spPr>
          <a:xfrm>
            <a:off x="3141450" y="1033750"/>
            <a:ext cx="2861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0" name="Google Shape;540;p42"/>
          <p:cNvSpPr txBox="1"/>
          <p:nvPr/>
        </p:nvSpPr>
        <p:spPr>
          <a:xfrm rot="540089">
            <a:off x="6428050" y="4331324"/>
            <a:ext cx="1857982" cy="43827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sp>
        <p:nvSpPr>
          <p:cNvPr id="541" name="Google Shape;541;p42"/>
          <p:cNvSpPr txBox="1"/>
          <p:nvPr/>
        </p:nvSpPr>
        <p:spPr>
          <a:xfrm rot="-457733" flipH="1">
            <a:off x="-247136" y="264239"/>
            <a:ext cx="1459821" cy="43832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Cloud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542" name="Google Shape;542;p42"/>
          <p:cNvGrpSpPr/>
          <p:nvPr/>
        </p:nvGrpSpPr>
        <p:grpSpPr>
          <a:xfrm>
            <a:off x="7765466" y="4328001"/>
            <a:ext cx="1149900" cy="1149900"/>
            <a:chOff x="783766" y="1851351"/>
            <a:chExt cx="1149900" cy="1149900"/>
          </a:xfrm>
        </p:grpSpPr>
        <p:sp>
          <p:nvSpPr>
            <p:cNvPr id="543" name="Google Shape;543;p42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544;p42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545" name="Google Shape;545;p42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2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2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2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AB17FED-A3E7-4071-9507-67AA3DC11E0D}"/>
              </a:ext>
            </a:extLst>
          </p:cNvPr>
          <p:cNvSpPr txBox="1"/>
          <p:nvPr/>
        </p:nvSpPr>
        <p:spPr>
          <a:xfrm>
            <a:off x="1208140" y="1919099"/>
            <a:ext cx="6729274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lưu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hơn hay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hơn so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lưu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phân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16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40">
            <a:extLst>
              <a:ext uri="{FF2B5EF4-FFF2-40B4-BE49-F238E27FC236}">
                <a16:creationId xmlns:a16="http://schemas.microsoft.com/office/drawing/2014/main" xmlns="" id="{30646641-325F-405C-8F34-5B4D6AFD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240765">
            <a:off x="6959301" y="1019106"/>
            <a:ext cx="1512046" cy="108363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42"/>
          <p:cNvGrpSpPr/>
          <p:nvPr/>
        </p:nvGrpSpPr>
        <p:grpSpPr>
          <a:xfrm rot="-852680">
            <a:off x="6609364" y="3667873"/>
            <a:ext cx="1149904" cy="1149904"/>
            <a:chOff x="6755990" y="1374375"/>
            <a:chExt cx="1149900" cy="1149900"/>
          </a:xfrm>
        </p:grpSpPr>
        <p:sp>
          <p:nvSpPr>
            <p:cNvPr id="534" name="Google Shape;534;p42"/>
            <p:cNvSpPr/>
            <p:nvPr/>
          </p:nvSpPr>
          <p:spPr>
            <a:xfrm>
              <a:off x="6755990" y="1374375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2"/>
            <p:cNvSpPr/>
            <p:nvPr/>
          </p:nvSpPr>
          <p:spPr>
            <a:xfrm>
              <a:off x="7020275" y="1661900"/>
              <a:ext cx="621322" cy="574842"/>
            </a:xfrm>
            <a:custGeom>
              <a:avLst/>
              <a:gdLst/>
              <a:ahLst/>
              <a:cxnLst/>
              <a:rect l="l" t="t" r="r" b="b"/>
              <a:pathLst>
                <a:path w="19383" h="17933" extrusionOk="0">
                  <a:moveTo>
                    <a:pt x="7201" y="1056"/>
                  </a:moveTo>
                  <a:cubicBezTo>
                    <a:pt x="8155" y="1056"/>
                    <a:pt x="9123" y="1463"/>
                    <a:pt x="9820" y="2374"/>
                  </a:cubicBezTo>
                  <a:cubicBezTo>
                    <a:pt x="9733" y="2444"/>
                    <a:pt x="9645" y="2514"/>
                    <a:pt x="9575" y="2601"/>
                  </a:cubicBezTo>
                  <a:cubicBezTo>
                    <a:pt x="9199" y="2977"/>
                    <a:pt x="9545" y="3497"/>
                    <a:pt x="9947" y="3497"/>
                  </a:cubicBezTo>
                  <a:cubicBezTo>
                    <a:pt x="10069" y="3497"/>
                    <a:pt x="10196" y="3449"/>
                    <a:pt x="10309" y="3335"/>
                  </a:cubicBezTo>
                  <a:cubicBezTo>
                    <a:pt x="10467" y="3195"/>
                    <a:pt x="10624" y="3056"/>
                    <a:pt x="10816" y="2951"/>
                  </a:cubicBezTo>
                  <a:cubicBezTo>
                    <a:pt x="11329" y="2615"/>
                    <a:pt x="11885" y="2463"/>
                    <a:pt x="12426" y="2463"/>
                  </a:cubicBezTo>
                  <a:cubicBezTo>
                    <a:pt x="13969" y="2463"/>
                    <a:pt x="15396" y="3699"/>
                    <a:pt x="15396" y="5433"/>
                  </a:cubicBezTo>
                  <a:cubicBezTo>
                    <a:pt x="15396" y="5643"/>
                    <a:pt x="15379" y="5835"/>
                    <a:pt x="15344" y="6045"/>
                  </a:cubicBezTo>
                  <a:cubicBezTo>
                    <a:pt x="15278" y="6377"/>
                    <a:pt x="15542" y="6677"/>
                    <a:pt x="15868" y="6677"/>
                  </a:cubicBezTo>
                  <a:cubicBezTo>
                    <a:pt x="15885" y="6677"/>
                    <a:pt x="15903" y="6676"/>
                    <a:pt x="15921" y="6674"/>
                  </a:cubicBezTo>
                  <a:cubicBezTo>
                    <a:pt x="17180" y="6674"/>
                    <a:pt x="18211" y="7688"/>
                    <a:pt x="18211" y="8947"/>
                  </a:cubicBezTo>
                  <a:cubicBezTo>
                    <a:pt x="18211" y="10205"/>
                    <a:pt x="17180" y="11219"/>
                    <a:pt x="15921" y="11219"/>
                  </a:cubicBezTo>
                  <a:lnTo>
                    <a:pt x="5082" y="11219"/>
                  </a:lnTo>
                  <a:cubicBezTo>
                    <a:pt x="2618" y="11219"/>
                    <a:pt x="1499" y="8160"/>
                    <a:pt x="3387" y="6587"/>
                  </a:cubicBezTo>
                  <a:lnTo>
                    <a:pt x="3387" y="6587"/>
                  </a:lnTo>
                  <a:cubicBezTo>
                    <a:pt x="3579" y="6919"/>
                    <a:pt x="3806" y="7216"/>
                    <a:pt x="4086" y="7478"/>
                  </a:cubicBezTo>
                  <a:cubicBezTo>
                    <a:pt x="4201" y="7597"/>
                    <a:pt x="4329" y="7647"/>
                    <a:pt x="4452" y="7647"/>
                  </a:cubicBezTo>
                  <a:cubicBezTo>
                    <a:pt x="4853" y="7647"/>
                    <a:pt x="5195" y="7119"/>
                    <a:pt x="4820" y="6744"/>
                  </a:cubicBezTo>
                  <a:cubicBezTo>
                    <a:pt x="4506" y="6412"/>
                    <a:pt x="4261" y="6045"/>
                    <a:pt x="4086" y="5625"/>
                  </a:cubicBezTo>
                  <a:cubicBezTo>
                    <a:pt x="3929" y="5223"/>
                    <a:pt x="3841" y="4804"/>
                    <a:pt x="3841" y="4402"/>
                  </a:cubicBezTo>
                  <a:cubicBezTo>
                    <a:pt x="3841" y="2352"/>
                    <a:pt x="5499" y="1056"/>
                    <a:pt x="7201" y="1056"/>
                  </a:cubicBezTo>
                  <a:close/>
                  <a:moveTo>
                    <a:pt x="10331" y="14785"/>
                  </a:moveTo>
                  <a:cubicBezTo>
                    <a:pt x="10598" y="14785"/>
                    <a:pt x="10851" y="14992"/>
                    <a:pt x="10851" y="15310"/>
                  </a:cubicBezTo>
                  <a:cubicBezTo>
                    <a:pt x="10851" y="15607"/>
                    <a:pt x="10624" y="15834"/>
                    <a:pt x="10327" y="15834"/>
                  </a:cubicBezTo>
                  <a:cubicBezTo>
                    <a:pt x="9855" y="15834"/>
                    <a:pt x="9628" y="15275"/>
                    <a:pt x="9960" y="14943"/>
                  </a:cubicBezTo>
                  <a:cubicBezTo>
                    <a:pt x="10068" y="14834"/>
                    <a:pt x="10201" y="14785"/>
                    <a:pt x="10331" y="14785"/>
                  </a:cubicBezTo>
                  <a:close/>
                  <a:moveTo>
                    <a:pt x="5428" y="15834"/>
                  </a:moveTo>
                  <a:cubicBezTo>
                    <a:pt x="5695" y="15834"/>
                    <a:pt x="5957" y="16041"/>
                    <a:pt x="5957" y="16359"/>
                  </a:cubicBezTo>
                  <a:cubicBezTo>
                    <a:pt x="5957" y="16656"/>
                    <a:pt x="5712" y="16883"/>
                    <a:pt x="5432" y="16883"/>
                  </a:cubicBezTo>
                  <a:cubicBezTo>
                    <a:pt x="4960" y="16883"/>
                    <a:pt x="4733" y="16324"/>
                    <a:pt x="5065" y="15992"/>
                  </a:cubicBezTo>
                  <a:cubicBezTo>
                    <a:pt x="5168" y="15883"/>
                    <a:pt x="5299" y="15834"/>
                    <a:pt x="5428" y="15834"/>
                  </a:cubicBezTo>
                  <a:close/>
                  <a:moveTo>
                    <a:pt x="15226" y="15834"/>
                  </a:moveTo>
                  <a:cubicBezTo>
                    <a:pt x="15493" y="15834"/>
                    <a:pt x="15746" y="16041"/>
                    <a:pt x="15746" y="16359"/>
                  </a:cubicBezTo>
                  <a:cubicBezTo>
                    <a:pt x="15746" y="16656"/>
                    <a:pt x="15519" y="16883"/>
                    <a:pt x="15222" y="16883"/>
                  </a:cubicBezTo>
                  <a:cubicBezTo>
                    <a:pt x="14767" y="16883"/>
                    <a:pt x="14522" y="16324"/>
                    <a:pt x="14855" y="15992"/>
                  </a:cubicBezTo>
                  <a:cubicBezTo>
                    <a:pt x="14963" y="15883"/>
                    <a:pt x="15096" y="15834"/>
                    <a:pt x="15226" y="15834"/>
                  </a:cubicBezTo>
                  <a:close/>
                  <a:moveTo>
                    <a:pt x="7206" y="1"/>
                  </a:moveTo>
                  <a:cubicBezTo>
                    <a:pt x="4969" y="1"/>
                    <a:pt x="2781" y="1694"/>
                    <a:pt x="2792" y="4384"/>
                  </a:cubicBezTo>
                  <a:cubicBezTo>
                    <a:pt x="2792" y="4786"/>
                    <a:pt x="2845" y="5188"/>
                    <a:pt x="2950" y="5590"/>
                  </a:cubicBezTo>
                  <a:cubicBezTo>
                    <a:pt x="1" y="7632"/>
                    <a:pt x="1458" y="12268"/>
                    <a:pt x="5062" y="12268"/>
                  </a:cubicBezTo>
                  <a:cubicBezTo>
                    <a:pt x="5069" y="12268"/>
                    <a:pt x="5076" y="12268"/>
                    <a:pt x="5082" y="12268"/>
                  </a:cubicBezTo>
                  <a:lnTo>
                    <a:pt x="5957" y="12268"/>
                  </a:lnTo>
                  <a:lnTo>
                    <a:pt x="5957" y="12915"/>
                  </a:lnTo>
                  <a:lnTo>
                    <a:pt x="5135" y="13474"/>
                  </a:lnTo>
                  <a:cubicBezTo>
                    <a:pt x="4995" y="13562"/>
                    <a:pt x="4908" y="13719"/>
                    <a:pt x="4908" y="13911"/>
                  </a:cubicBezTo>
                  <a:lnTo>
                    <a:pt x="4908" y="14873"/>
                  </a:lnTo>
                  <a:cubicBezTo>
                    <a:pt x="3229" y="15467"/>
                    <a:pt x="3649" y="17932"/>
                    <a:pt x="5415" y="17932"/>
                  </a:cubicBezTo>
                  <a:cubicBezTo>
                    <a:pt x="7198" y="17932"/>
                    <a:pt x="7617" y="15467"/>
                    <a:pt x="5939" y="14873"/>
                  </a:cubicBezTo>
                  <a:lnTo>
                    <a:pt x="5939" y="14191"/>
                  </a:lnTo>
                  <a:lnTo>
                    <a:pt x="6761" y="13649"/>
                  </a:lnTo>
                  <a:cubicBezTo>
                    <a:pt x="6918" y="13544"/>
                    <a:pt x="7005" y="13387"/>
                    <a:pt x="7005" y="13212"/>
                  </a:cubicBezTo>
                  <a:lnTo>
                    <a:pt x="7005" y="12251"/>
                  </a:lnTo>
                  <a:lnTo>
                    <a:pt x="9802" y="12251"/>
                  </a:lnTo>
                  <a:lnTo>
                    <a:pt x="9802" y="13824"/>
                  </a:lnTo>
                  <a:cubicBezTo>
                    <a:pt x="8124" y="14401"/>
                    <a:pt x="8544" y="16883"/>
                    <a:pt x="10309" y="16883"/>
                  </a:cubicBezTo>
                  <a:cubicBezTo>
                    <a:pt x="12093" y="16883"/>
                    <a:pt x="12512" y="14401"/>
                    <a:pt x="10851" y="13824"/>
                  </a:cubicBezTo>
                  <a:lnTo>
                    <a:pt x="10851" y="12251"/>
                  </a:lnTo>
                  <a:lnTo>
                    <a:pt x="13648" y="12251"/>
                  </a:lnTo>
                  <a:lnTo>
                    <a:pt x="13648" y="13212"/>
                  </a:lnTo>
                  <a:cubicBezTo>
                    <a:pt x="13648" y="13387"/>
                    <a:pt x="13736" y="13544"/>
                    <a:pt x="13876" y="13649"/>
                  </a:cubicBezTo>
                  <a:lnTo>
                    <a:pt x="14697" y="14191"/>
                  </a:lnTo>
                  <a:lnTo>
                    <a:pt x="14697" y="14873"/>
                  </a:lnTo>
                  <a:cubicBezTo>
                    <a:pt x="13019" y="15467"/>
                    <a:pt x="13456" y="17932"/>
                    <a:pt x="15222" y="17932"/>
                  </a:cubicBezTo>
                  <a:cubicBezTo>
                    <a:pt x="16987" y="17932"/>
                    <a:pt x="17407" y="15467"/>
                    <a:pt x="15746" y="14873"/>
                  </a:cubicBezTo>
                  <a:lnTo>
                    <a:pt x="15746" y="13911"/>
                  </a:lnTo>
                  <a:cubicBezTo>
                    <a:pt x="15746" y="13719"/>
                    <a:pt x="15659" y="13562"/>
                    <a:pt x="15501" y="13474"/>
                  </a:cubicBezTo>
                  <a:lnTo>
                    <a:pt x="14697" y="12915"/>
                  </a:lnTo>
                  <a:lnTo>
                    <a:pt x="14697" y="12268"/>
                  </a:lnTo>
                  <a:lnTo>
                    <a:pt x="15921" y="12268"/>
                  </a:lnTo>
                  <a:cubicBezTo>
                    <a:pt x="17652" y="12268"/>
                    <a:pt x="19103" y="10940"/>
                    <a:pt x="19242" y="9209"/>
                  </a:cubicBezTo>
                  <a:cubicBezTo>
                    <a:pt x="19382" y="7478"/>
                    <a:pt x="18159" y="5922"/>
                    <a:pt x="16445" y="5660"/>
                  </a:cubicBezTo>
                  <a:lnTo>
                    <a:pt x="16445" y="5433"/>
                  </a:lnTo>
                  <a:cubicBezTo>
                    <a:pt x="16432" y="3105"/>
                    <a:pt x="14519" y="1407"/>
                    <a:pt x="12408" y="1407"/>
                  </a:cubicBezTo>
                  <a:cubicBezTo>
                    <a:pt x="11840" y="1407"/>
                    <a:pt x="11258" y="1530"/>
                    <a:pt x="10694" y="1797"/>
                  </a:cubicBezTo>
                  <a:cubicBezTo>
                    <a:pt x="9784" y="556"/>
                    <a:pt x="8487" y="1"/>
                    <a:pt x="7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6" name="Google Shape;536;p42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>
                <a:latin typeface="+mn-lt"/>
              </a:rPr>
              <a:t>Trả</a:t>
            </a:r>
            <a:r>
              <a:rPr lang="vi-VN" sz="2800" b="1" dirty="0">
                <a:latin typeface="+mn-lt"/>
              </a:rPr>
              <a:t> </a:t>
            </a:r>
            <a:r>
              <a:rPr lang="vi-VN" sz="2800" b="1" dirty="0" err="1">
                <a:latin typeface="+mn-lt"/>
              </a:rPr>
              <a:t>lời</a:t>
            </a:r>
            <a:r>
              <a:rPr lang="vi-VN" sz="2800" b="1" dirty="0">
                <a:latin typeface="+mn-lt"/>
              </a:rPr>
              <a:t> câu </a:t>
            </a:r>
            <a:r>
              <a:rPr lang="vi-VN" sz="2800" b="1" dirty="0" err="1">
                <a:latin typeface="+mn-lt"/>
              </a:rPr>
              <a:t>hỏi</a:t>
            </a:r>
            <a:r>
              <a:rPr lang="vi-VN" sz="2800" b="1" dirty="0">
                <a:latin typeface="+mn-lt"/>
              </a:rPr>
              <a:t> sau</a:t>
            </a:r>
            <a:endParaRPr sz="2800" b="1" dirty="0">
              <a:latin typeface="+mn-lt"/>
            </a:endParaRPr>
          </a:p>
        </p:txBody>
      </p:sp>
      <p:cxnSp>
        <p:nvCxnSpPr>
          <p:cNvPr id="539" name="Google Shape;539;p42"/>
          <p:cNvCxnSpPr/>
          <p:nvPr/>
        </p:nvCxnSpPr>
        <p:spPr>
          <a:xfrm>
            <a:off x="3141450" y="1033750"/>
            <a:ext cx="2861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0" name="Google Shape;540;p42"/>
          <p:cNvSpPr txBox="1"/>
          <p:nvPr/>
        </p:nvSpPr>
        <p:spPr>
          <a:xfrm rot="540089">
            <a:off x="6428050" y="4331324"/>
            <a:ext cx="1857982" cy="43827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sp>
        <p:nvSpPr>
          <p:cNvPr id="541" name="Google Shape;541;p42"/>
          <p:cNvSpPr txBox="1"/>
          <p:nvPr/>
        </p:nvSpPr>
        <p:spPr>
          <a:xfrm rot="-457733" flipH="1">
            <a:off x="-247136" y="264239"/>
            <a:ext cx="1459821" cy="43832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Cloud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542" name="Google Shape;542;p42"/>
          <p:cNvGrpSpPr/>
          <p:nvPr/>
        </p:nvGrpSpPr>
        <p:grpSpPr>
          <a:xfrm>
            <a:off x="7765466" y="4328001"/>
            <a:ext cx="1149900" cy="1149900"/>
            <a:chOff x="783766" y="1851351"/>
            <a:chExt cx="1149900" cy="1149900"/>
          </a:xfrm>
        </p:grpSpPr>
        <p:sp>
          <p:nvSpPr>
            <p:cNvPr id="543" name="Google Shape;543;p42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544;p42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545" name="Google Shape;545;p42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2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2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2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AB17FED-A3E7-4071-9507-67AA3DC11E0D}"/>
              </a:ext>
            </a:extLst>
          </p:cNvPr>
          <p:cNvSpPr txBox="1"/>
          <p:nvPr/>
        </p:nvSpPr>
        <p:spPr>
          <a:xfrm>
            <a:off x="1208140" y="1919099"/>
            <a:ext cx="6729274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Khai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trung,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truy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lưu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thông qua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lưu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không?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40">
            <a:extLst>
              <a:ext uri="{FF2B5EF4-FFF2-40B4-BE49-F238E27FC236}">
                <a16:creationId xmlns:a16="http://schemas.microsoft.com/office/drawing/2014/main" xmlns="" id="{30646641-325F-405C-8F34-5B4D6AFD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240765">
            <a:off x="6959301" y="1019106"/>
            <a:ext cx="1512046" cy="108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17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42"/>
          <p:cNvGrpSpPr/>
          <p:nvPr/>
        </p:nvGrpSpPr>
        <p:grpSpPr>
          <a:xfrm rot="-852680">
            <a:off x="6609364" y="3667873"/>
            <a:ext cx="1149904" cy="1149904"/>
            <a:chOff x="6755990" y="1374375"/>
            <a:chExt cx="1149900" cy="1149900"/>
          </a:xfrm>
        </p:grpSpPr>
        <p:sp>
          <p:nvSpPr>
            <p:cNvPr id="534" name="Google Shape;534;p42"/>
            <p:cNvSpPr/>
            <p:nvPr/>
          </p:nvSpPr>
          <p:spPr>
            <a:xfrm>
              <a:off x="6755990" y="1374375"/>
              <a:ext cx="1149900" cy="1149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2"/>
            <p:cNvSpPr/>
            <p:nvPr/>
          </p:nvSpPr>
          <p:spPr>
            <a:xfrm>
              <a:off x="7020275" y="1661900"/>
              <a:ext cx="621322" cy="574842"/>
            </a:xfrm>
            <a:custGeom>
              <a:avLst/>
              <a:gdLst/>
              <a:ahLst/>
              <a:cxnLst/>
              <a:rect l="l" t="t" r="r" b="b"/>
              <a:pathLst>
                <a:path w="19383" h="17933" extrusionOk="0">
                  <a:moveTo>
                    <a:pt x="7201" y="1056"/>
                  </a:moveTo>
                  <a:cubicBezTo>
                    <a:pt x="8155" y="1056"/>
                    <a:pt x="9123" y="1463"/>
                    <a:pt x="9820" y="2374"/>
                  </a:cubicBezTo>
                  <a:cubicBezTo>
                    <a:pt x="9733" y="2444"/>
                    <a:pt x="9645" y="2514"/>
                    <a:pt x="9575" y="2601"/>
                  </a:cubicBezTo>
                  <a:cubicBezTo>
                    <a:pt x="9199" y="2977"/>
                    <a:pt x="9545" y="3497"/>
                    <a:pt x="9947" y="3497"/>
                  </a:cubicBezTo>
                  <a:cubicBezTo>
                    <a:pt x="10069" y="3497"/>
                    <a:pt x="10196" y="3449"/>
                    <a:pt x="10309" y="3335"/>
                  </a:cubicBezTo>
                  <a:cubicBezTo>
                    <a:pt x="10467" y="3195"/>
                    <a:pt x="10624" y="3056"/>
                    <a:pt x="10816" y="2951"/>
                  </a:cubicBezTo>
                  <a:cubicBezTo>
                    <a:pt x="11329" y="2615"/>
                    <a:pt x="11885" y="2463"/>
                    <a:pt x="12426" y="2463"/>
                  </a:cubicBezTo>
                  <a:cubicBezTo>
                    <a:pt x="13969" y="2463"/>
                    <a:pt x="15396" y="3699"/>
                    <a:pt x="15396" y="5433"/>
                  </a:cubicBezTo>
                  <a:cubicBezTo>
                    <a:pt x="15396" y="5643"/>
                    <a:pt x="15379" y="5835"/>
                    <a:pt x="15344" y="6045"/>
                  </a:cubicBezTo>
                  <a:cubicBezTo>
                    <a:pt x="15278" y="6377"/>
                    <a:pt x="15542" y="6677"/>
                    <a:pt x="15868" y="6677"/>
                  </a:cubicBezTo>
                  <a:cubicBezTo>
                    <a:pt x="15885" y="6677"/>
                    <a:pt x="15903" y="6676"/>
                    <a:pt x="15921" y="6674"/>
                  </a:cubicBezTo>
                  <a:cubicBezTo>
                    <a:pt x="17180" y="6674"/>
                    <a:pt x="18211" y="7688"/>
                    <a:pt x="18211" y="8947"/>
                  </a:cubicBezTo>
                  <a:cubicBezTo>
                    <a:pt x="18211" y="10205"/>
                    <a:pt x="17180" y="11219"/>
                    <a:pt x="15921" y="11219"/>
                  </a:cubicBezTo>
                  <a:lnTo>
                    <a:pt x="5082" y="11219"/>
                  </a:lnTo>
                  <a:cubicBezTo>
                    <a:pt x="2618" y="11219"/>
                    <a:pt x="1499" y="8160"/>
                    <a:pt x="3387" y="6587"/>
                  </a:cubicBezTo>
                  <a:lnTo>
                    <a:pt x="3387" y="6587"/>
                  </a:lnTo>
                  <a:cubicBezTo>
                    <a:pt x="3579" y="6919"/>
                    <a:pt x="3806" y="7216"/>
                    <a:pt x="4086" y="7478"/>
                  </a:cubicBezTo>
                  <a:cubicBezTo>
                    <a:pt x="4201" y="7597"/>
                    <a:pt x="4329" y="7647"/>
                    <a:pt x="4452" y="7647"/>
                  </a:cubicBezTo>
                  <a:cubicBezTo>
                    <a:pt x="4853" y="7647"/>
                    <a:pt x="5195" y="7119"/>
                    <a:pt x="4820" y="6744"/>
                  </a:cubicBezTo>
                  <a:cubicBezTo>
                    <a:pt x="4506" y="6412"/>
                    <a:pt x="4261" y="6045"/>
                    <a:pt x="4086" y="5625"/>
                  </a:cubicBezTo>
                  <a:cubicBezTo>
                    <a:pt x="3929" y="5223"/>
                    <a:pt x="3841" y="4804"/>
                    <a:pt x="3841" y="4402"/>
                  </a:cubicBezTo>
                  <a:cubicBezTo>
                    <a:pt x="3841" y="2352"/>
                    <a:pt x="5499" y="1056"/>
                    <a:pt x="7201" y="1056"/>
                  </a:cubicBezTo>
                  <a:close/>
                  <a:moveTo>
                    <a:pt x="10331" y="14785"/>
                  </a:moveTo>
                  <a:cubicBezTo>
                    <a:pt x="10598" y="14785"/>
                    <a:pt x="10851" y="14992"/>
                    <a:pt x="10851" y="15310"/>
                  </a:cubicBezTo>
                  <a:cubicBezTo>
                    <a:pt x="10851" y="15607"/>
                    <a:pt x="10624" y="15834"/>
                    <a:pt x="10327" y="15834"/>
                  </a:cubicBezTo>
                  <a:cubicBezTo>
                    <a:pt x="9855" y="15834"/>
                    <a:pt x="9628" y="15275"/>
                    <a:pt x="9960" y="14943"/>
                  </a:cubicBezTo>
                  <a:cubicBezTo>
                    <a:pt x="10068" y="14834"/>
                    <a:pt x="10201" y="14785"/>
                    <a:pt x="10331" y="14785"/>
                  </a:cubicBezTo>
                  <a:close/>
                  <a:moveTo>
                    <a:pt x="5428" y="15834"/>
                  </a:moveTo>
                  <a:cubicBezTo>
                    <a:pt x="5695" y="15834"/>
                    <a:pt x="5957" y="16041"/>
                    <a:pt x="5957" y="16359"/>
                  </a:cubicBezTo>
                  <a:cubicBezTo>
                    <a:pt x="5957" y="16656"/>
                    <a:pt x="5712" y="16883"/>
                    <a:pt x="5432" y="16883"/>
                  </a:cubicBezTo>
                  <a:cubicBezTo>
                    <a:pt x="4960" y="16883"/>
                    <a:pt x="4733" y="16324"/>
                    <a:pt x="5065" y="15992"/>
                  </a:cubicBezTo>
                  <a:cubicBezTo>
                    <a:pt x="5168" y="15883"/>
                    <a:pt x="5299" y="15834"/>
                    <a:pt x="5428" y="15834"/>
                  </a:cubicBezTo>
                  <a:close/>
                  <a:moveTo>
                    <a:pt x="15226" y="15834"/>
                  </a:moveTo>
                  <a:cubicBezTo>
                    <a:pt x="15493" y="15834"/>
                    <a:pt x="15746" y="16041"/>
                    <a:pt x="15746" y="16359"/>
                  </a:cubicBezTo>
                  <a:cubicBezTo>
                    <a:pt x="15746" y="16656"/>
                    <a:pt x="15519" y="16883"/>
                    <a:pt x="15222" y="16883"/>
                  </a:cubicBezTo>
                  <a:cubicBezTo>
                    <a:pt x="14767" y="16883"/>
                    <a:pt x="14522" y="16324"/>
                    <a:pt x="14855" y="15992"/>
                  </a:cubicBezTo>
                  <a:cubicBezTo>
                    <a:pt x="14963" y="15883"/>
                    <a:pt x="15096" y="15834"/>
                    <a:pt x="15226" y="15834"/>
                  </a:cubicBezTo>
                  <a:close/>
                  <a:moveTo>
                    <a:pt x="7206" y="1"/>
                  </a:moveTo>
                  <a:cubicBezTo>
                    <a:pt x="4969" y="1"/>
                    <a:pt x="2781" y="1694"/>
                    <a:pt x="2792" y="4384"/>
                  </a:cubicBezTo>
                  <a:cubicBezTo>
                    <a:pt x="2792" y="4786"/>
                    <a:pt x="2845" y="5188"/>
                    <a:pt x="2950" y="5590"/>
                  </a:cubicBezTo>
                  <a:cubicBezTo>
                    <a:pt x="1" y="7632"/>
                    <a:pt x="1458" y="12268"/>
                    <a:pt x="5062" y="12268"/>
                  </a:cubicBezTo>
                  <a:cubicBezTo>
                    <a:pt x="5069" y="12268"/>
                    <a:pt x="5076" y="12268"/>
                    <a:pt x="5082" y="12268"/>
                  </a:cubicBezTo>
                  <a:lnTo>
                    <a:pt x="5957" y="12268"/>
                  </a:lnTo>
                  <a:lnTo>
                    <a:pt x="5957" y="12915"/>
                  </a:lnTo>
                  <a:lnTo>
                    <a:pt x="5135" y="13474"/>
                  </a:lnTo>
                  <a:cubicBezTo>
                    <a:pt x="4995" y="13562"/>
                    <a:pt x="4908" y="13719"/>
                    <a:pt x="4908" y="13911"/>
                  </a:cubicBezTo>
                  <a:lnTo>
                    <a:pt x="4908" y="14873"/>
                  </a:lnTo>
                  <a:cubicBezTo>
                    <a:pt x="3229" y="15467"/>
                    <a:pt x="3649" y="17932"/>
                    <a:pt x="5415" y="17932"/>
                  </a:cubicBezTo>
                  <a:cubicBezTo>
                    <a:pt x="7198" y="17932"/>
                    <a:pt x="7617" y="15467"/>
                    <a:pt x="5939" y="14873"/>
                  </a:cubicBezTo>
                  <a:lnTo>
                    <a:pt x="5939" y="14191"/>
                  </a:lnTo>
                  <a:lnTo>
                    <a:pt x="6761" y="13649"/>
                  </a:lnTo>
                  <a:cubicBezTo>
                    <a:pt x="6918" y="13544"/>
                    <a:pt x="7005" y="13387"/>
                    <a:pt x="7005" y="13212"/>
                  </a:cubicBezTo>
                  <a:lnTo>
                    <a:pt x="7005" y="12251"/>
                  </a:lnTo>
                  <a:lnTo>
                    <a:pt x="9802" y="12251"/>
                  </a:lnTo>
                  <a:lnTo>
                    <a:pt x="9802" y="13824"/>
                  </a:lnTo>
                  <a:cubicBezTo>
                    <a:pt x="8124" y="14401"/>
                    <a:pt x="8544" y="16883"/>
                    <a:pt x="10309" y="16883"/>
                  </a:cubicBezTo>
                  <a:cubicBezTo>
                    <a:pt x="12093" y="16883"/>
                    <a:pt x="12512" y="14401"/>
                    <a:pt x="10851" y="13824"/>
                  </a:cubicBezTo>
                  <a:lnTo>
                    <a:pt x="10851" y="12251"/>
                  </a:lnTo>
                  <a:lnTo>
                    <a:pt x="13648" y="12251"/>
                  </a:lnTo>
                  <a:lnTo>
                    <a:pt x="13648" y="13212"/>
                  </a:lnTo>
                  <a:cubicBezTo>
                    <a:pt x="13648" y="13387"/>
                    <a:pt x="13736" y="13544"/>
                    <a:pt x="13876" y="13649"/>
                  </a:cubicBezTo>
                  <a:lnTo>
                    <a:pt x="14697" y="14191"/>
                  </a:lnTo>
                  <a:lnTo>
                    <a:pt x="14697" y="14873"/>
                  </a:lnTo>
                  <a:cubicBezTo>
                    <a:pt x="13019" y="15467"/>
                    <a:pt x="13456" y="17932"/>
                    <a:pt x="15222" y="17932"/>
                  </a:cubicBezTo>
                  <a:cubicBezTo>
                    <a:pt x="16987" y="17932"/>
                    <a:pt x="17407" y="15467"/>
                    <a:pt x="15746" y="14873"/>
                  </a:cubicBezTo>
                  <a:lnTo>
                    <a:pt x="15746" y="13911"/>
                  </a:lnTo>
                  <a:cubicBezTo>
                    <a:pt x="15746" y="13719"/>
                    <a:pt x="15659" y="13562"/>
                    <a:pt x="15501" y="13474"/>
                  </a:cubicBezTo>
                  <a:lnTo>
                    <a:pt x="14697" y="12915"/>
                  </a:lnTo>
                  <a:lnTo>
                    <a:pt x="14697" y="12268"/>
                  </a:lnTo>
                  <a:lnTo>
                    <a:pt x="15921" y="12268"/>
                  </a:lnTo>
                  <a:cubicBezTo>
                    <a:pt x="17652" y="12268"/>
                    <a:pt x="19103" y="10940"/>
                    <a:pt x="19242" y="9209"/>
                  </a:cubicBezTo>
                  <a:cubicBezTo>
                    <a:pt x="19382" y="7478"/>
                    <a:pt x="18159" y="5922"/>
                    <a:pt x="16445" y="5660"/>
                  </a:cubicBezTo>
                  <a:lnTo>
                    <a:pt x="16445" y="5433"/>
                  </a:lnTo>
                  <a:cubicBezTo>
                    <a:pt x="16432" y="3105"/>
                    <a:pt x="14519" y="1407"/>
                    <a:pt x="12408" y="1407"/>
                  </a:cubicBezTo>
                  <a:cubicBezTo>
                    <a:pt x="11840" y="1407"/>
                    <a:pt x="11258" y="1530"/>
                    <a:pt x="10694" y="1797"/>
                  </a:cubicBezTo>
                  <a:cubicBezTo>
                    <a:pt x="9784" y="556"/>
                    <a:pt x="8487" y="1"/>
                    <a:pt x="7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6" name="Google Shape;536;p42"/>
          <p:cNvSpPr txBox="1">
            <a:spLocks noGrp="1"/>
          </p:cNvSpPr>
          <p:nvPr>
            <p:ph type="title"/>
          </p:nvPr>
        </p:nvSpPr>
        <p:spPr>
          <a:xfrm>
            <a:off x="730825" y="535650"/>
            <a:ext cx="7682400" cy="4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err="1">
                <a:latin typeface="+mn-lt"/>
              </a:rPr>
              <a:t>Trả</a:t>
            </a:r>
            <a:r>
              <a:rPr lang="vi-VN" sz="2800" b="1" dirty="0">
                <a:latin typeface="+mn-lt"/>
              </a:rPr>
              <a:t> </a:t>
            </a:r>
            <a:r>
              <a:rPr lang="vi-VN" sz="2800" b="1" dirty="0" err="1">
                <a:latin typeface="+mn-lt"/>
              </a:rPr>
              <a:t>lời</a:t>
            </a:r>
            <a:r>
              <a:rPr lang="vi-VN" sz="2800" b="1" dirty="0">
                <a:latin typeface="+mn-lt"/>
              </a:rPr>
              <a:t> câu </a:t>
            </a:r>
            <a:r>
              <a:rPr lang="vi-VN" sz="2800" b="1" dirty="0" err="1">
                <a:latin typeface="+mn-lt"/>
              </a:rPr>
              <a:t>hỏi</a:t>
            </a:r>
            <a:r>
              <a:rPr lang="vi-VN" sz="2800" b="1" dirty="0">
                <a:latin typeface="+mn-lt"/>
              </a:rPr>
              <a:t> sau</a:t>
            </a:r>
            <a:endParaRPr sz="2800" b="1" dirty="0">
              <a:latin typeface="+mn-lt"/>
            </a:endParaRPr>
          </a:p>
        </p:txBody>
      </p:sp>
      <p:cxnSp>
        <p:nvCxnSpPr>
          <p:cNvPr id="539" name="Google Shape;539;p42"/>
          <p:cNvCxnSpPr/>
          <p:nvPr/>
        </p:nvCxnSpPr>
        <p:spPr>
          <a:xfrm>
            <a:off x="3141450" y="1033750"/>
            <a:ext cx="28611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0" name="Google Shape;540;p42"/>
          <p:cNvSpPr txBox="1"/>
          <p:nvPr/>
        </p:nvSpPr>
        <p:spPr>
          <a:xfrm rot="540089">
            <a:off x="6428050" y="4331324"/>
            <a:ext cx="1857982" cy="43827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sp>
        <p:nvSpPr>
          <p:cNvPr id="541" name="Google Shape;541;p42"/>
          <p:cNvSpPr txBox="1"/>
          <p:nvPr/>
        </p:nvSpPr>
        <p:spPr>
          <a:xfrm rot="-457733" flipH="1">
            <a:off x="-247136" y="264239"/>
            <a:ext cx="1459821" cy="43832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2"/>
                </a:solidFill>
                <a:latin typeface="Jost SemiBold"/>
                <a:ea typeface="Jost SemiBold"/>
                <a:cs typeface="Jost SemiBold"/>
                <a:sym typeface="Jost SemiBold"/>
              </a:rPr>
              <a:t>Cloud</a:t>
            </a:r>
            <a:endParaRPr sz="1900">
              <a:solidFill>
                <a:schemeClr val="accent2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  <p:grpSp>
        <p:nvGrpSpPr>
          <p:cNvPr id="542" name="Google Shape;542;p42"/>
          <p:cNvGrpSpPr/>
          <p:nvPr/>
        </p:nvGrpSpPr>
        <p:grpSpPr>
          <a:xfrm>
            <a:off x="7765466" y="4328001"/>
            <a:ext cx="1149900" cy="1149900"/>
            <a:chOff x="783766" y="1851351"/>
            <a:chExt cx="1149900" cy="1149900"/>
          </a:xfrm>
        </p:grpSpPr>
        <p:sp>
          <p:nvSpPr>
            <p:cNvPr id="543" name="Google Shape;543;p42"/>
            <p:cNvSpPr/>
            <p:nvPr/>
          </p:nvSpPr>
          <p:spPr>
            <a:xfrm>
              <a:off x="783766" y="1851351"/>
              <a:ext cx="1149900" cy="1149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544;p42"/>
            <p:cNvGrpSpPr/>
            <p:nvPr/>
          </p:nvGrpSpPr>
          <p:grpSpPr>
            <a:xfrm>
              <a:off x="1007976" y="2192980"/>
              <a:ext cx="701684" cy="466733"/>
              <a:chOff x="3992088" y="1299025"/>
              <a:chExt cx="486875" cy="323850"/>
            </a:xfrm>
          </p:grpSpPr>
          <p:sp>
            <p:nvSpPr>
              <p:cNvPr id="545" name="Google Shape;545;p42"/>
              <p:cNvSpPr/>
              <p:nvPr/>
            </p:nvSpPr>
            <p:spPr>
              <a:xfrm>
                <a:off x="3992088" y="1299025"/>
                <a:ext cx="4868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12954" extrusionOk="0">
                    <a:moveTo>
                      <a:pt x="12097" y="1381"/>
                    </a:moveTo>
                    <a:cubicBezTo>
                      <a:pt x="12080" y="1416"/>
                      <a:pt x="12080" y="1451"/>
                      <a:pt x="12062" y="1469"/>
                    </a:cubicBezTo>
                    <a:cubicBezTo>
                      <a:pt x="11940" y="1836"/>
                      <a:pt x="11835" y="2203"/>
                      <a:pt x="11783" y="2570"/>
                    </a:cubicBezTo>
                    <a:lnTo>
                      <a:pt x="10751" y="2570"/>
                    </a:lnTo>
                    <a:cubicBezTo>
                      <a:pt x="11083" y="2063"/>
                      <a:pt x="11555" y="1644"/>
                      <a:pt x="12097" y="1381"/>
                    </a:cubicBezTo>
                    <a:close/>
                    <a:moveTo>
                      <a:pt x="13548" y="1049"/>
                    </a:moveTo>
                    <a:cubicBezTo>
                      <a:pt x="13601" y="1049"/>
                      <a:pt x="13828" y="1224"/>
                      <a:pt x="14055" y="1888"/>
                    </a:cubicBezTo>
                    <a:cubicBezTo>
                      <a:pt x="14143" y="2116"/>
                      <a:pt x="14195" y="2343"/>
                      <a:pt x="14247" y="2570"/>
                    </a:cubicBezTo>
                    <a:lnTo>
                      <a:pt x="12849" y="2570"/>
                    </a:lnTo>
                    <a:cubicBezTo>
                      <a:pt x="12901" y="2343"/>
                      <a:pt x="12954" y="2116"/>
                      <a:pt x="13041" y="1888"/>
                    </a:cubicBezTo>
                    <a:cubicBezTo>
                      <a:pt x="13251" y="1224"/>
                      <a:pt x="13496" y="1067"/>
                      <a:pt x="13548" y="1049"/>
                    </a:cubicBezTo>
                    <a:close/>
                    <a:moveTo>
                      <a:pt x="14999" y="1381"/>
                    </a:moveTo>
                    <a:lnTo>
                      <a:pt x="14999" y="1381"/>
                    </a:lnTo>
                    <a:cubicBezTo>
                      <a:pt x="15541" y="1661"/>
                      <a:pt x="16013" y="2063"/>
                      <a:pt x="16345" y="2570"/>
                    </a:cubicBezTo>
                    <a:lnTo>
                      <a:pt x="15314" y="2570"/>
                    </a:lnTo>
                    <a:cubicBezTo>
                      <a:pt x="15261" y="2203"/>
                      <a:pt x="15156" y="1836"/>
                      <a:pt x="15034" y="1486"/>
                    </a:cubicBezTo>
                    <a:cubicBezTo>
                      <a:pt x="15034" y="1451"/>
                      <a:pt x="15017" y="1416"/>
                      <a:pt x="14999" y="1381"/>
                    </a:cubicBezTo>
                    <a:close/>
                    <a:moveTo>
                      <a:pt x="6993" y="1049"/>
                    </a:moveTo>
                    <a:lnTo>
                      <a:pt x="6993" y="3497"/>
                    </a:lnTo>
                    <a:lnTo>
                      <a:pt x="1049" y="3497"/>
                    </a:lnTo>
                    <a:lnTo>
                      <a:pt x="1049" y="1049"/>
                    </a:lnTo>
                    <a:close/>
                    <a:moveTo>
                      <a:pt x="11643" y="3619"/>
                    </a:moveTo>
                    <a:cubicBezTo>
                      <a:pt x="11625" y="3864"/>
                      <a:pt x="11625" y="4126"/>
                      <a:pt x="11625" y="4371"/>
                    </a:cubicBezTo>
                    <a:cubicBezTo>
                      <a:pt x="11625" y="4633"/>
                      <a:pt x="11625" y="4895"/>
                      <a:pt x="11643" y="5140"/>
                    </a:cubicBezTo>
                    <a:lnTo>
                      <a:pt x="10314" y="5140"/>
                    </a:lnTo>
                    <a:cubicBezTo>
                      <a:pt x="10244" y="4895"/>
                      <a:pt x="10227" y="4633"/>
                      <a:pt x="10227" y="4371"/>
                    </a:cubicBezTo>
                    <a:cubicBezTo>
                      <a:pt x="10227" y="4126"/>
                      <a:pt x="10244" y="3864"/>
                      <a:pt x="10314" y="3619"/>
                    </a:cubicBezTo>
                    <a:close/>
                    <a:moveTo>
                      <a:pt x="14387" y="3619"/>
                    </a:moveTo>
                    <a:cubicBezTo>
                      <a:pt x="14422" y="3864"/>
                      <a:pt x="14422" y="4126"/>
                      <a:pt x="14422" y="4371"/>
                    </a:cubicBezTo>
                    <a:cubicBezTo>
                      <a:pt x="14422" y="4633"/>
                      <a:pt x="14422" y="4895"/>
                      <a:pt x="14387" y="5140"/>
                    </a:cubicBezTo>
                    <a:lnTo>
                      <a:pt x="12709" y="5140"/>
                    </a:lnTo>
                    <a:cubicBezTo>
                      <a:pt x="12692" y="4895"/>
                      <a:pt x="12674" y="4633"/>
                      <a:pt x="12674" y="4371"/>
                    </a:cubicBezTo>
                    <a:cubicBezTo>
                      <a:pt x="12674" y="4126"/>
                      <a:pt x="12674" y="3864"/>
                      <a:pt x="12709" y="3619"/>
                    </a:cubicBezTo>
                    <a:close/>
                    <a:moveTo>
                      <a:pt x="16782" y="3619"/>
                    </a:moveTo>
                    <a:cubicBezTo>
                      <a:pt x="16852" y="3864"/>
                      <a:pt x="16870" y="4126"/>
                      <a:pt x="16870" y="4371"/>
                    </a:cubicBezTo>
                    <a:cubicBezTo>
                      <a:pt x="16870" y="4633"/>
                      <a:pt x="16852" y="4895"/>
                      <a:pt x="16782" y="5140"/>
                    </a:cubicBezTo>
                    <a:lnTo>
                      <a:pt x="15454" y="5140"/>
                    </a:lnTo>
                    <a:cubicBezTo>
                      <a:pt x="15471" y="4895"/>
                      <a:pt x="15471" y="4633"/>
                      <a:pt x="15471" y="4371"/>
                    </a:cubicBezTo>
                    <a:cubicBezTo>
                      <a:pt x="15471" y="4126"/>
                      <a:pt x="15471" y="3864"/>
                      <a:pt x="15454" y="3619"/>
                    </a:cubicBezTo>
                    <a:close/>
                    <a:moveTo>
                      <a:pt x="6993" y="4545"/>
                    </a:moveTo>
                    <a:lnTo>
                      <a:pt x="6993" y="5612"/>
                    </a:lnTo>
                    <a:lnTo>
                      <a:pt x="1049" y="5612"/>
                    </a:lnTo>
                    <a:lnTo>
                      <a:pt x="1049" y="4545"/>
                    </a:lnTo>
                    <a:close/>
                    <a:moveTo>
                      <a:pt x="11783" y="6189"/>
                    </a:moveTo>
                    <a:cubicBezTo>
                      <a:pt x="11835" y="6556"/>
                      <a:pt x="11940" y="6923"/>
                      <a:pt x="12062" y="7273"/>
                    </a:cubicBezTo>
                    <a:cubicBezTo>
                      <a:pt x="12062" y="7308"/>
                      <a:pt x="12080" y="7342"/>
                      <a:pt x="12097" y="7377"/>
                    </a:cubicBezTo>
                    <a:cubicBezTo>
                      <a:pt x="11555" y="7098"/>
                      <a:pt x="11083" y="6696"/>
                      <a:pt x="10751" y="6189"/>
                    </a:cubicBezTo>
                    <a:close/>
                    <a:moveTo>
                      <a:pt x="16328" y="6189"/>
                    </a:moveTo>
                    <a:cubicBezTo>
                      <a:pt x="16013" y="6696"/>
                      <a:pt x="15541" y="7098"/>
                      <a:pt x="14999" y="7377"/>
                    </a:cubicBezTo>
                    <a:cubicBezTo>
                      <a:pt x="14999" y="7342"/>
                      <a:pt x="15017" y="7308"/>
                      <a:pt x="15034" y="7273"/>
                    </a:cubicBezTo>
                    <a:cubicBezTo>
                      <a:pt x="15156" y="6923"/>
                      <a:pt x="15261" y="6556"/>
                      <a:pt x="15314" y="6189"/>
                    </a:cubicBezTo>
                    <a:close/>
                    <a:moveTo>
                      <a:pt x="4633" y="6643"/>
                    </a:moveTo>
                    <a:lnTo>
                      <a:pt x="4790" y="7710"/>
                    </a:lnTo>
                    <a:lnTo>
                      <a:pt x="3234" y="7710"/>
                    </a:lnTo>
                    <a:lnTo>
                      <a:pt x="3409" y="6643"/>
                    </a:lnTo>
                    <a:close/>
                    <a:moveTo>
                      <a:pt x="14247" y="6189"/>
                    </a:moveTo>
                    <a:cubicBezTo>
                      <a:pt x="14195" y="6416"/>
                      <a:pt x="14143" y="6643"/>
                      <a:pt x="14055" y="6870"/>
                    </a:cubicBezTo>
                    <a:cubicBezTo>
                      <a:pt x="13828" y="7535"/>
                      <a:pt x="13601" y="7692"/>
                      <a:pt x="13548" y="7710"/>
                    </a:cubicBezTo>
                    <a:cubicBezTo>
                      <a:pt x="13496" y="7710"/>
                      <a:pt x="13268" y="7535"/>
                      <a:pt x="13041" y="6870"/>
                    </a:cubicBezTo>
                    <a:cubicBezTo>
                      <a:pt x="12954" y="6643"/>
                      <a:pt x="12901" y="6416"/>
                      <a:pt x="12849" y="6189"/>
                    </a:cubicBezTo>
                    <a:close/>
                    <a:moveTo>
                      <a:pt x="16870" y="8758"/>
                    </a:moveTo>
                    <a:lnTo>
                      <a:pt x="16870" y="11888"/>
                    </a:lnTo>
                    <a:lnTo>
                      <a:pt x="1049" y="11888"/>
                    </a:lnTo>
                    <a:lnTo>
                      <a:pt x="1049" y="8758"/>
                    </a:lnTo>
                    <a:close/>
                    <a:moveTo>
                      <a:pt x="525" y="0"/>
                    </a:moveTo>
                    <a:cubicBezTo>
                      <a:pt x="245" y="0"/>
                      <a:pt x="0" y="245"/>
                      <a:pt x="0" y="525"/>
                    </a:cubicBezTo>
                    <a:lnTo>
                      <a:pt x="0" y="6136"/>
                    </a:lnTo>
                    <a:cubicBezTo>
                      <a:pt x="0" y="6416"/>
                      <a:pt x="245" y="6661"/>
                      <a:pt x="525" y="6661"/>
                    </a:cubicBezTo>
                    <a:lnTo>
                      <a:pt x="2360" y="6661"/>
                    </a:lnTo>
                    <a:lnTo>
                      <a:pt x="2185" y="7710"/>
                    </a:lnTo>
                    <a:lnTo>
                      <a:pt x="525" y="7710"/>
                    </a:lnTo>
                    <a:cubicBezTo>
                      <a:pt x="227" y="7710"/>
                      <a:pt x="0" y="7937"/>
                      <a:pt x="0" y="8234"/>
                    </a:cubicBezTo>
                    <a:lnTo>
                      <a:pt x="0" y="12430"/>
                    </a:lnTo>
                    <a:cubicBezTo>
                      <a:pt x="0" y="12709"/>
                      <a:pt x="227" y="12954"/>
                      <a:pt x="525" y="12954"/>
                    </a:cubicBezTo>
                    <a:lnTo>
                      <a:pt x="17394" y="12954"/>
                    </a:lnTo>
                    <a:cubicBezTo>
                      <a:pt x="17691" y="12954"/>
                      <a:pt x="17919" y="12709"/>
                      <a:pt x="17919" y="12430"/>
                    </a:cubicBezTo>
                    <a:lnTo>
                      <a:pt x="17919" y="8234"/>
                    </a:lnTo>
                    <a:cubicBezTo>
                      <a:pt x="17919" y="7937"/>
                      <a:pt x="17691" y="7710"/>
                      <a:pt x="17394" y="7710"/>
                    </a:cubicBezTo>
                    <a:lnTo>
                      <a:pt x="16398" y="7710"/>
                    </a:lnTo>
                    <a:cubicBezTo>
                      <a:pt x="19474" y="5070"/>
                      <a:pt x="17604" y="18"/>
                      <a:pt x="13548" y="18"/>
                    </a:cubicBezTo>
                    <a:cubicBezTo>
                      <a:pt x="9492" y="18"/>
                      <a:pt x="7622" y="5070"/>
                      <a:pt x="10716" y="7710"/>
                    </a:cubicBezTo>
                    <a:lnTo>
                      <a:pt x="5874" y="7710"/>
                    </a:lnTo>
                    <a:lnTo>
                      <a:pt x="5699" y="6661"/>
                    </a:lnTo>
                    <a:lnTo>
                      <a:pt x="7517" y="6661"/>
                    </a:lnTo>
                    <a:cubicBezTo>
                      <a:pt x="7814" y="6661"/>
                      <a:pt x="8059" y="6416"/>
                      <a:pt x="8059" y="6136"/>
                    </a:cubicBezTo>
                    <a:lnTo>
                      <a:pt x="8059" y="525"/>
                    </a:lnTo>
                    <a:cubicBezTo>
                      <a:pt x="8042" y="245"/>
                      <a:pt x="7814" y="0"/>
                      <a:pt x="75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2"/>
              <p:cNvSpPr/>
              <p:nvPr/>
            </p:nvSpPr>
            <p:spPr>
              <a:xfrm>
                <a:off x="4040163" y="1544200"/>
                <a:ext cx="30600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046" extrusionOk="0">
                    <a:moveTo>
                      <a:pt x="699" y="0"/>
                    </a:moveTo>
                    <a:cubicBezTo>
                      <a:pt x="227" y="0"/>
                      <a:pt x="0" y="560"/>
                      <a:pt x="332" y="892"/>
                    </a:cubicBezTo>
                    <a:cubicBezTo>
                      <a:pt x="439" y="998"/>
                      <a:pt x="569" y="1046"/>
                      <a:pt x="696" y="1046"/>
                    </a:cubicBezTo>
                    <a:cubicBezTo>
                      <a:pt x="966" y="1046"/>
                      <a:pt x="1224" y="834"/>
                      <a:pt x="1224" y="525"/>
                    </a:cubicBezTo>
                    <a:cubicBezTo>
                      <a:pt x="1224" y="228"/>
                      <a:pt x="997" y="0"/>
                      <a:pt x="6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2"/>
              <p:cNvSpPr/>
              <p:nvPr/>
            </p:nvSpPr>
            <p:spPr>
              <a:xfrm>
                <a:off x="4092588" y="1544200"/>
                <a:ext cx="306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046" extrusionOk="0">
                    <a:moveTo>
                      <a:pt x="700" y="0"/>
                    </a:moveTo>
                    <a:cubicBezTo>
                      <a:pt x="228" y="0"/>
                      <a:pt x="1" y="560"/>
                      <a:pt x="333" y="892"/>
                    </a:cubicBezTo>
                    <a:cubicBezTo>
                      <a:pt x="439" y="998"/>
                      <a:pt x="569" y="1046"/>
                      <a:pt x="697" y="1046"/>
                    </a:cubicBezTo>
                    <a:cubicBezTo>
                      <a:pt x="966" y="1046"/>
                      <a:pt x="1225" y="834"/>
                      <a:pt x="1225" y="525"/>
                    </a:cubicBezTo>
                    <a:cubicBezTo>
                      <a:pt x="1225" y="228"/>
                      <a:pt x="997" y="0"/>
                      <a:pt x="7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2"/>
              <p:cNvSpPr/>
              <p:nvPr/>
            </p:nvSpPr>
            <p:spPr>
              <a:xfrm>
                <a:off x="4256488" y="1544200"/>
                <a:ext cx="134625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5385" h="1050" extrusionOk="0">
                    <a:moveTo>
                      <a:pt x="525" y="0"/>
                    </a:moveTo>
                    <a:cubicBezTo>
                      <a:pt x="228" y="0"/>
                      <a:pt x="0" y="228"/>
                      <a:pt x="0" y="525"/>
                    </a:cubicBezTo>
                    <a:cubicBezTo>
                      <a:pt x="0" y="804"/>
                      <a:pt x="228" y="1049"/>
                      <a:pt x="525" y="1049"/>
                    </a:cubicBezTo>
                    <a:lnTo>
                      <a:pt x="4720" y="1049"/>
                    </a:lnTo>
                    <a:cubicBezTo>
                      <a:pt x="5385" y="997"/>
                      <a:pt x="5385" y="35"/>
                      <a:pt x="47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AB17FED-A3E7-4071-9507-67AA3DC11E0D}"/>
              </a:ext>
            </a:extLst>
          </p:cNvPr>
          <p:cNvSpPr txBox="1"/>
          <p:nvPr/>
        </p:nvSpPr>
        <p:spPr>
          <a:xfrm>
            <a:off x="1208140" y="1919099"/>
            <a:ext cx="6729274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CSDL phân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sao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Khi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năng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hay không?</a:t>
            </a:r>
            <a:endParaRPr lang="vi-VN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40">
            <a:extLst>
              <a:ext uri="{FF2B5EF4-FFF2-40B4-BE49-F238E27FC236}">
                <a16:creationId xmlns:a16="http://schemas.microsoft.com/office/drawing/2014/main" xmlns="" id="{30646641-325F-405C-8F34-5B4D6AFD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240765">
            <a:off x="6959301" y="1019106"/>
            <a:ext cx="1512046" cy="108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9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Introduction to Cloud Computing Workshop by Slidesgo">
  <a:themeElements>
    <a:clrScheme name="Simple Light">
      <a:dk1>
        <a:srgbClr val="F57474"/>
      </a:dk1>
      <a:lt1>
        <a:srgbClr val="F9D923"/>
      </a:lt1>
      <a:dk2>
        <a:srgbClr val="36AE7C"/>
      </a:dk2>
      <a:lt2>
        <a:srgbClr val="187498"/>
      </a:lt2>
      <a:accent1>
        <a:srgbClr val="062531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625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2303</Words>
  <Application>Microsoft Office PowerPoint</Application>
  <PresentationFormat>On-screen Show (16:9)</PresentationFormat>
  <Paragraphs>167</Paragraphs>
  <Slides>51</Slides>
  <Notes>50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Montserrat</vt:lpstr>
      <vt:lpstr>Jost SemiBold</vt:lpstr>
      <vt:lpstr>Jost</vt:lpstr>
      <vt:lpstr>Orbitron</vt:lpstr>
      <vt:lpstr>Wingdings</vt:lpstr>
      <vt:lpstr>Times New Roman</vt:lpstr>
      <vt:lpstr>Calibri</vt:lpstr>
      <vt:lpstr>Introduction to Cloud Computing Workshop by Slidesgo</vt:lpstr>
      <vt:lpstr>PowerPoint Presentation</vt:lpstr>
      <vt:lpstr>PowerPoint Presentation</vt:lpstr>
      <vt:lpstr>PowerPoint Presentation</vt:lpstr>
      <vt:lpstr>PowerPoint Presentation</vt:lpstr>
      <vt:lpstr>CSDL tập trung và CSDL phân tán</vt:lpstr>
      <vt:lpstr>PowerPoint Presentation</vt:lpstr>
      <vt:lpstr>Trả lời câu hỏi sau</vt:lpstr>
      <vt:lpstr>Trả lời câu hỏi sau</vt:lpstr>
      <vt:lpstr>Trả lời câu hỏi sau</vt:lpstr>
      <vt:lpstr>PowerPoint Presentation</vt:lpstr>
      <vt:lpstr>a) CSDL tập trung</vt:lpstr>
      <vt:lpstr>a) CSDL tập trung</vt:lpstr>
      <vt:lpstr>VÍ DỤ</vt:lpstr>
      <vt:lpstr>PowerPoint Presentation</vt:lpstr>
      <vt:lpstr>b) CSDL phân tán</vt:lpstr>
      <vt:lpstr>PowerPoint Presentation</vt:lpstr>
      <vt:lpstr>PowerPoint Presentation</vt:lpstr>
      <vt:lpstr>PowerPoint Presentation</vt:lpstr>
      <vt:lpstr>PowerPoint Presentation</vt:lpstr>
      <vt:lpstr>Đọc thông tin mục 1b) trang 77, trả lời câu hỏi phần hoạt động:  </vt:lpstr>
      <vt:lpstr>TRẢ LỜI</vt:lpstr>
      <vt:lpstr>Các loại kiến trúc của các hệ CSDL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</vt:lpstr>
      <vt:lpstr>PowerPoint Presentation</vt:lpstr>
      <vt:lpstr>Trả lời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Vị trí lưu trữ dữ liệu </vt:lpstr>
      <vt:lpstr>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modified xsi:type="dcterms:W3CDTF">2024-09-13T17:23:21Z</dcterms:modified>
</cp:coreProperties>
</file>