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</p:sldMasterIdLst>
  <p:notesMasterIdLst>
    <p:notesMasterId r:id="rId38"/>
  </p:notesMasterIdLst>
  <p:sldIdLst>
    <p:sldId id="280" r:id="rId2"/>
    <p:sldId id="256" r:id="rId3"/>
    <p:sldId id="287" r:id="rId4"/>
    <p:sldId id="258" r:id="rId5"/>
    <p:sldId id="265" r:id="rId6"/>
    <p:sldId id="257" r:id="rId7"/>
    <p:sldId id="325" r:id="rId8"/>
    <p:sldId id="306" r:id="rId9"/>
    <p:sldId id="326" r:id="rId10"/>
    <p:sldId id="260" r:id="rId11"/>
    <p:sldId id="327" r:id="rId12"/>
    <p:sldId id="275" r:id="rId13"/>
    <p:sldId id="263" r:id="rId14"/>
    <p:sldId id="328" r:id="rId15"/>
    <p:sldId id="329" r:id="rId16"/>
    <p:sldId id="259" r:id="rId17"/>
    <p:sldId id="270" r:id="rId18"/>
    <p:sldId id="264" r:id="rId19"/>
    <p:sldId id="272" r:id="rId20"/>
    <p:sldId id="331" r:id="rId21"/>
    <p:sldId id="330" r:id="rId22"/>
    <p:sldId id="333" r:id="rId23"/>
    <p:sldId id="274" r:id="rId24"/>
    <p:sldId id="283" r:id="rId25"/>
    <p:sldId id="334" r:id="rId26"/>
    <p:sldId id="335" r:id="rId27"/>
    <p:sldId id="261" r:id="rId28"/>
    <p:sldId id="336" r:id="rId29"/>
    <p:sldId id="337" r:id="rId30"/>
    <p:sldId id="338" r:id="rId31"/>
    <p:sldId id="339" r:id="rId32"/>
    <p:sldId id="340" r:id="rId33"/>
    <p:sldId id="276" r:id="rId34"/>
    <p:sldId id="342" r:id="rId35"/>
    <p:sldId id="282" r:id="rId36"/>
    <p:sldId id="285" r:id="rId37"/>
  </p:sldIdLst>
  <p:sldSz cx="9144000" cy="5143500" type="screen16x9"/>
  <p:notesSz cx="6858000" cy="9144000"/>
  <p:embeddedFontLst>
    <p:embeddedFont>
      <p:font typeface="Orbitron" charset="0"/>
      <p:regular r:id="rId39"/>
      <p:bold r:id="rId40"/>
    </p:embeddedFont>
    <p:embeddedFont>
      <p:font typeface="Denk One" charset="0"/>
      <p:regular r:id="rId41"/>
    </p:embeddedFont>
    <p:embeddedFont>
      <p:font typeface="Fira Sans Extra Condensed" charset="0"/>
      <p:regular r:id="rId42"/>
      <p:bold r:id="rId43"/>
      <p:italic r:id="rId44"/>
      <p:boldItalic r:id="rId45"/>
    </p:embeddedFont>
    <p:embeddedFont>
      <p:font typeface="Quicksand" charset="0"/>
      <p:regular r:id="rId46"/>
      <p:bold r:id="rId47"/>
    </p:embeddedFon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8136679-1A8F-4A4C-8B33-83EA7E0C1FE8}">
  <a:tblStyle styleId="{58136679-1A8F-4A4C-8B33-83EA7E0C1F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60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640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1109615dba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1109615dba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52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70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10cb08aead6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10cb08aead6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cc9050bdf8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cc9050bdf8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749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71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f17053b67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f17053b67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10cb08aead6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10cb08aead6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377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10cb08aead6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10cb08aead6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ed0697184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2" name="Google Shape;2372;ged0697184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ed0697184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2" name="Google Shape;2372;ged0697184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79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30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790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198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093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78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10cb08aead6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10cb08aead6_0_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989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110ff055ec4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110ff055ec4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cc9050bdf8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cc9050bdf8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cc9050bdf8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cc9050bdf8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f60122e166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f60122e166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g1109615dbae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3" name="Google Shape;3543;g1109615dbae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93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0" name="Google Shape;10;p2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0000" y="407061"/>
              <a:ext cx="7704000" cy="262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000" y="1185650"/>
            <a:ext cx="3852000" cy="23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90635" y="3761000"/>
            <a:ext cx="39099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6"/>
          <p:cNvGrpSpPr/>
          <p:nvPr/>
        </p:nvGrpSpPr>
        <p:grpSpPr>
          <a:xfrm>
            <a:off x="1214950" y="683850"/>
            <a:ext cx="6714114" cy="3775800"/>
            <a:chOff x="1214950" y="683850"/>
            <a:chExt cx="6714114" cy="3775800"/>
          </a:xfrm>
        </p:grpSpPr>
        <p:sp>
          <p:nvSpPr>
            <p:cNvPr id="203" name="Google Shape;203;p16"/>
            <p:cNvSpPr/>
            <p:nvPr/>
          </p:nvSpPr>
          <p:spPr>
            <a:xfrm>
              <a:off x="1214950" y="683850"/>
              <a:ext cx="6712800" cy="37758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1216264" y="683850"/>
              <a:ext cx="6712800" cy="37758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" name="Google Shape;205;p16"/>
            <p:cNvGrpSpPr/>
            <p:nvPr/>
          </p:nvGrpSpPr>
          <p:grpSpPr>
            <a:xfrm rot="10800000" flipH="1">
              <a:off x="4223153" y="4134459"/>
              <a:ext cx="825589" cy="93999"/>
              <a:chOff x="5718423" y="809024"/>
              <a:chExt cx="830071" cy="94500"/>
            </a:xfrm>
          </p:grpSpPr>
          <p:sp>
            <p:nvSpPr>
              <p:cNvPr id="206" name="Google Shape;206;p16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16"/>
            <p:cNvGrpSpPr/>
            <p:nvPr/>
          </p:nvGrpSpPr>
          <p:grpSpPr>
            <a:xfrm>
              <a:off x="1513591" y="878275"/>
              <a:ext cx="6115500" cy="262500"/>
              <a:chOff x="3646122" y="393414"/>
              <a:chExt cx="6115500" cy="262500"/>
            </a:xfrm>
          </p:grpSpPr>
          <p:sp>
            <p:nvSpPr>
              <p:cNvPr id="211" name="Google Shape;211;p16"/>
              <p:cNvSpPr/>
              <p:nvPr/>
            </p:nvSpPr>
            <p:spPr>
              <a:xfrm>
                <a:off x="3646122" y="393414"/>
                <a:ext cx="61155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2" name="Google Shape;212;p16"/>
              <p:cNvGrpSpPr/>
              <p:nvPr/>
            </p:nvGrpSpPr>
            <p:grpSpPr>
              <a:xfrm rot="10800000" flipH="1">
                <a:off x="3850212" y="483688"/>
                <a:ext cx="429322" cy="93999"/>
                <a:chOff x="9164898" y="744468"/>
                <a:chExt cx="431653" cy="94500"/>
              </a:xfrm>
            </p:grpSpPr>
            <p:sp>
              <p:nvSpPr>
                <p:cNvPr id="213" name="Google Shape;213;p16"/>
                <p:cNvSpPr/>
                <p:nvPr/>
              </p:nvSpPr>
              <p:spPr>
                <a:xfrm>
                  <a:off x="9164898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16"/>
                <p:cNvSpPr/>
                <p:nvPr/>
              </p:nvSpPr>
              <p:spPr>
                <a:xfrm>
                  <a:off x="9333475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16"/>
                <p:cNvSpPr/>
                <p:nvPr/>
              </p:nvSpPr>
              <p:spPr>
                <a:xfrm>
                  <a:off x="9502051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2260900" y="1488475"/>
            <a:ext cx="3402600" cy="13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ubTitle" idx="1"/>
          </p:nvPr>
        </p:nvSpPr>
        <p:spPr>
          <a:xfrm>
            <a:off x="2260899" y="3051871"/>
            <a:ext cx="2751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 idx="2" hasCustomPrompt="1"/>
          </p:nvPr>
        </p:nvSpPr>
        <p:spPr>
          <a:xfrm>
            <a:off x="932353" y="1735575"/>
            <a:ext cx="9690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7"/>
          <p:cNvGrpSpPr/>
          <p:nvPr/>
        </p:nvGrpSpPr>
        <p:grpSpPr>
          <a:xfrm>
            <a:off x="1146886" y="734700"/>
            <a:ext cx="6850227" cy="3674100"/>
            <a:chOff x="844825" y="516450"/>
            <a:chExt cx="7706409" cy="3674100"/>
          </a:xfrm>
        </p:grpSpPr>
        <p:sp>
          <p:nvSpPr>
            <p:cNvPr id="221" name="Google Shape;221;p17"/>
            <p:cNvSpPr/>
            <p:nvPr/>
          </p:nvSpPr>
          <p:spPr>
            <a:xfrm>
              <a:off x="844825" y="516450"/>
              <a:ext cx="7704900" cy="36741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846334" y="516450"/>
              <a:ext cx="7704900" cy="36741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7"/>
          <p:cNvSpPr/>
          <p:nvPr/>
        </p:nvSpPr>
        <p:spPr>
          <a:xfrm>
            <a:off x="1489650" y="970075"/>
            <a:ext cx="6164700" cy="262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7"/>
          <p:cNvGrpSpPr/>
          <p:nvPr/>
        </p:nvGrpSpPr>
        <p:grpSpPr>
          <a:xfrm rot="10800000" flipH="1">
            <a:off x="1638694" y="1060348"/>
            <a:ext cx="429322" cy="93999"/>
            <a:chOff x="9164898" y="744468"/>
            <a:chExt cx="431653" cy="94500"/>
          </a:xfrm>
        </p:grpSpPr>
        <p:sp>
          <p:nvSpPr>
            <p:cNvPr id="225" name="Google Shape;225;p17"/>
            <p:cNvSpPr/>
            <p:nvPr/>
          </p:nvSpPr>
          <p:spPr>
            <a:xfrm>
              <a:off x="9164898" y="744468"/>
              <a:ext cx="94500" cy="9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9333475" y="744468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9502051" y="744468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7"/>
          <p:cNvGrpSpPr/>
          <p:nvPr/>
        </p:nvGrpSpPr>
        <p:grpSpPr>
          <a:xfrm rot="10800000" flipH="1">
            <a:off x="4311103" y="4053859"/>
            <a:ext cx="825589" cy="93999"/>
            <a:chOff x="5718423" y="809024"/>
            <a:chExt cx="830071" cy="94500"/>
          </a:xfrm>
        </p:grpSpPr>
        <p:sp>
          <p:nvSpPr>
            <p:cNvPr id="229" name="Google Shape;229;p17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E27B83">
                <a:alpha val="442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7"/>
          <p:cNvSpPr txBox="1">
            <a:spLocks noGrp="1"/>
          </p:cNvSpPr>
          <p:nvPr>
            <p:ph type="title"/>
          </p:nvPr>
        </p:nvSpPr>
        <p:spPr>
          <a:xfrm>
            <a:off x="2728575" y="1623825"/>
            <a:ext cx="4228800" cy="12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1"/>
          </p:nvPr>
        </p:nvSpPr>
        <p:spPr>
          <a:xfrm>
            <a:off x="2728700" y="3121200"/>
            <a:ext cx="42288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2" hasCustomPrompt="1"/>
          </p:nvPr>
        </p:nvSpPr>
        <p:spPr>
          <a:xfrm>
            <a:off x="7267582" y="1826275"/>
            <a:ext cx="9690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0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278" name="Google Shape;278;p20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20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281" name="Google Shape;281;p20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20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286" name="Google Shape;286;p20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" name="Google Shape;287;p20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288" name="Google Shape;288;p20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0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0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91" name="Google Shape;291;p20"/>
          <p:cNvSpPr txBox="1">
            <a:spLocks noGrp="1"/>
          </p:cNvSpPr>
          <p:nvPr>
            <p:ph type="ctrTitle"/>
          </p:nvPr>
        </p:nvSpPr>
        <p:spPr>
          <a:xfrm>
            <a:off x="4884802" y="687900"/>
            <a:ext cx="3489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1"/>
          </p:nvPr>
        </p:nvSpPr>
        <p:spPr>
          <a:xfrm>
            <a:off x="4884806" y="1054907"/>
            <a:ext cx="33870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title" idx="2" hasCustomPrompt="1"/>
          </p:nvPr>
        </p:nvSpPr>
        <p:spPr>
          <a:xfrm>
            <a:off x="3900975" y="685907"/>
            <a:ext cx="983700" cy="8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20"/>
          <p:cNvSpPr txBox="1">
            <a:spLocks noGrp="1"/>
          </p:cNvSpPr>
          <p:nvPr>
            <p:ph type="ctrTitle" idx="3"/>
          </p:nvPr>
        </p:nvSpPr>
        <p:spPr>
          <a:xfrm>
            <a:off x="4884822" y="1702321"/>
            <a:ext cx="3489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95" name="Google Shape;295;p20"/>
          <p:cNvSpPr txBox="1">
            <a:spLocks noGrp="1"/>
          </p:cNvSpPr>
          <p:nvPr>
            <p:ph type="subTitle" idx="4"/>
          </p:nvPr>
        </p:nvSpPr>
        <p:spPr>
          <a:xfrm>
            <a:off x="4884825" y="2072152"/>
            <a:ext cx="33867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title" idx="5" hasCustomPrompt="1"/>
          </p:nvPr>
        </p:nvSpPr>
        <p:spPr>
          <a:xfrm>
            <a:off x="3900975" y="1703097"/>
            <a:ext cx="983700" cy="8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20"/>
          <p:cNvSpPr txBox="1">
            <a:spLocks noGrp="1"/>
          </p:cNvSpPr>
          <p:nvPr>
            <p:ph type="ctrTitle" idx="6"/>
          </p:nvPr>
        </p:nvSpPr>
        <p:spPr>
          <a:xfrm>
            <a:off x="4884800" y="2716750"/>
            <a:ext cx="34890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98" name="Google Shape;298;p20"/>
          <p:cNvSpPr txBox="1">
            <a:spLocks noGrp="1"/>
          </p:cNvSpPr>
          <p:nvPr>
            <p:ph type="subTitle" idx="7"/>
          </p:nvPr>
        </p:nvSpPr>
        <p:spPr>
          <a:xfrm>
            <a:off x="4884806" y="3082546"/>
            <a:ext cx="33870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title" idx="8" hasCustomPrompt="1"/>
          </p:nvPr>
        </p:nvSpPr>
        <p:spPr>
          <a:xfrm>
            <a:off x="3900975" y="2708167"/>
            <a:ext cx="983700" cy="8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9"/>
          </p:nvPr>
        </p:nvSpPr>
        <p:spPr>
          <a:xfrm>
            <a:off x="4884804" y="4105722"/>
            <a:ext cx="3386700" cy="49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title" idx="13" hasCustomPrompt="1"/>
          </p:nvPr>
        </p:nvSpPr>
        <p:spPr>
          <a:xfrm>
            <a:off x="3900975" y="3731625"/>
            <a:ext cx="983400" cy="86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02" name="Google Shape;302;p20"/>
          <p:cNvSpPr txBox="1">
            <a:spLocks noGrp="1"/>
          </p:cNvSpPr>
          <p:nvPr>
            <p:ph type="ctrTitle" idx="14"/>
          </p:nvPr>
        </p:nvSpPr>
        <p:spPr>
          <a:xfrm>
            <a:off x="4884800" y="3737199"/>
            <a:ext cx="3488700" cy="36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 idx="15"/>
          </p:nvPr>
        </p:nvSpPr>
        <p:spPr>
          <a:xfrm>
            <a:off x="822750" y="2035128"/>
            <a:ext cx="28359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1"/>
          <p:cNvGrpSpPr/>
          <p:nvPr/>
        </p:nvGrpSpPr>
        <p:grpSpPr>
          <a:xfrm>
            <a:off x="358350" y="702407"/>
            <a:ext cx="8428950" cy="3896700"/>
            <a:chOff x="358350" y="258050"/>
            <a:chExt cx="8428950" cy="3896700"/>
          </a:xfrm>
        </p:grpSpPr>
        <p:sp>
          <p:nvSpPr>
            <p:cNvPr id="306" name="Google Shape;306;p21"/>
            <p:cNvSpPr/>
            <p:nvPr/>
          </p:nvSpPr>
          <p:spPr>
            <a:xfrm>
              <a:off x="358350" y="258050"/>
              <a:ext cx="8427300" cy="38967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360000" y="258050"/>
              <a:ext cx="8427300" cy="38967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1"/>
            <p:cNvGrpSpPr/>
            <p:nvPr/>
          </p:nvGrpSpPr>
          <p:grpSpPr>
            <a:xfrm rot="10800000" flipH="1">
              <a:off x="4159199" y="3876195"/>
              <a:ext cx="825589" cy="93999"/>
              <a:chOff x="5718423" y="1594450"/>
              <a:chExt cx="830071" cy="94500"/>
            </a:xfrm>
          </p:grpSpPr>
          <p:sp>
            <p:nvSpPr>
              <p:cNvPr id="309" name="Google Shape;309;p21"/>
              <p:cNvSpPr/>
              <p:nvPr/>
            </p:nvSpPr>
            <p:spPr>
              <a:xfrm>
                <a:off x="5718423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1"/>
              <p:cNvSpPr/>
              <p:nvPr/>
            </p:nvSpPr>
            <p:spPr>
              <a:xfrm>
                <a:off x="5963614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6208804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6453994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21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314" name="Google Shape;314;p21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5" name="Google Shape;315;p21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316" name="Google Shape;316;p21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1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1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19" name="Google Shape;319;p21"/>
          <p:cNvSpPr txBox="1">
            <a:spLocks noGrp="1"/>
          </p:cNvSpPr>
          <p:nvPr>
            <p:ph type="title"/>
          </p:nvPr>
        </p:nvSpPr>
        <p:spPr>
          <a:xfrm>
            <a:off x="2866621" y="3590050"/>
            <a:ext cx="34140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1"/>
          </p:nvPr>
        </p:nvSpPr>
        <p:spPr>
          <a:xfrm>
            <a:off x="1909325" y="1464950"/>
            <a:ext cx="5332200" cy="1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2"/>
          <p:cNvGrpSpPr/>
          <p:nvPr/>
        </p:nvGrpSpPr>
        <p:grpSpPr>
          <a:xfrm>
            <a:off x="358350" y="702407"/>
            <a:ext cx="8428950" cy="3896700"/>
            <a:chOff x="358350" y="258050"/>
            <a:chExt cx="8428950" cy="3896700"/>
          </a:xfrm>
        </p:grpSpPr>
        <p:sp>
          <p:nvSpPr>
            <p:cNvPr id="323" name="Google Shape;323;p22"/>
            <p:cNvSpPr/>
            <p:nvPr/>
          </p:nvSpPr>
          <p:spPr>
            <a:xfrm>
              <a:off x="358350" y="258050"/>
              <a:ext cx="8427300" cy="38967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360000" y="258050"/>
              <a:ext cx="8427300" cy="38967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22"/>
            <p:cNvGrpSpPr/>
            <p:nvPr/>
          </p:nvGrpSpPr>
          <p:grpSpPr>
            <a:xfrm rot="10800000" flipH="1">
              <a:off x="4159199" y="3876195"/>
              <a:ext cx="825589" cy="93999"/>
              <a:chOff x="5718423" y="1594450"/>
              <a:chExt cx="830071" cy="94500"/>
            </a:xfrm>
          </p:grpSpPr>
          <p:sp>
            <p:nvSpPr>
              <p:cNvPr id="326" name="Google Shape;326;p22"/>
              <p:cNvSpPr/>
              <p:nvPr/>
            </p:nvSpPr>
            <p:spPr>
              <a:xfrm>
                <a:off x="5718423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2"/>
              <p:cNvSpPr/>
              <p:nvPr/>
            </p:nvSpPr>
            <p:spPr>
              <a:xfrm>
                <a:off x="5963614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2"/>
              <p:cNvSpPr/>
              <p:nvPr/>
            </p:nvSpPr>
            <p:spPr>
              <a:xfrm>
                <a:off x="6208804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2"/>
              <p:cNvSpPr/>
              <p:nvPr/>
            </p:nvSpPr>
            <p:spPr>
              <a:xfrm>
                <a:off x="6453994" y="1594450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22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331" name="Google Shape;331;p22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" name="Google Shape;332;p22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333" name="Google Shape;333;p22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2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2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36" name="Google Shape;336;p22"/>
          <p:cNvSpPr txBox="1">
            <a:spLocks noGrp="1"/>
          </p:cNvSpPr>
          <p:nvPr>
            <p:ph type="title"/>
          </p:nvPr>
        </p:nvSpPr>
        <p:spPr>
          <a:xfrm>
            <a:off x="897875" y="3590050"/>
            <a:ext cx="34140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7" name="Google Shape;337;p22"/>
          <p:cNvSpPr txBox="1">
            <a:spLocks noGrp="1"/>
          </p:cNvSpPr>
          <p:nvPr>
            <p:ph type="subTitle" idx="1"/>
          </p:nvPr>
        </p:nvSpPr>
        <p:spPr>
          <a:xfrm>
            <a:off x="897875" y="1464950"/>
            <a:ext cx="4849200" cy="1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4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357" name="Google Shape;357;p24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" name="Google Shape;359;p24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360" name="Google Shape;360;p24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24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365" name="Google Shape;365;p24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6" name="Google Shape;366;p24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367" name="Google Shape;367;p24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4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4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0" name="Google Shape;370;p24"/>
          <p:cNvSpPr txBox="1">
            <a:spLocks noGrp="1"/>
          </p:cNvSpPr>
          <p:nvPr>
            <p:ph type="title"/>
          </p:nvPr>
        </p:nvSpPr>
        <p:spPr>
          <a:xfrm>
            <a:off x="1755450" y="1674196"/>
            <a:ext cx="28110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4"/>
          <p:cNvSpPr txBox="1">
            <a:spLocks noGrp="1"/>
          </p:cNvSpPr>
          <p:nvPr>
            <p:ph type="subTitle" idx="1"/>
          </p:nvPr>
        </p:nvSpPr>
        <p:spPr>
          <a:xfrm>
            <a:off x="1755375" y="2424696"/>
            <a:ext cx="28110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25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374" name="Google Shape;374;p25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" name="Google Shape;376;p25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377" name="Google Shape;377;p25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5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5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5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25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382" name="Google Shape;382;p25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" name="Google Shape;383;p25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384" name="Google Shape;384;p25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5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5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87" name="Google Shape;387;p25"/>
          <p:cNvSpPr txBox="1">
            <a:spLocks noGrp="1"/>
          </p:cNvSpPr>
          <p:nvPr>
            <p:ph type="title"/>
          </p:nvPr>
        </p:nvSpPr>
        <p:spPr>
          <a:xfrm>
            <a:off x="4574850" y="1674196"/>
            <a:ext cx="28110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5"/>
          <p:cNvSpPr txBox="1">
            <a:spLocks noGrp="1"/>
          </p:cNvSpPr>
          <p:nvPr>
            <p:ph type="subTitle" idx="1"/>
          </p:nvPr>
        </p:nvSpPr>
        <p:spPr>
          <a:xfrm>
            <a:off x="4574775" y="2424696"/>
            <a:ext cx="28110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6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391" name="Google Shape;391;p26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" name="Google Shape;393;p26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394" name="Google Shape;394;p26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6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6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" name="Google Shape;398;p26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399" name="Google Shape;399;p26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0" name="Google Shape;400;p26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01" name="Google Shape;401;p26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6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6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04" name="Google Shape;404;p26"/>
          <p:cNvSpPr txBox="1">
            <a:spLocks noGrp="1"/>
          </p:cNvSpPr>
          <p:nvPr>
            <p:ph type="subTitle" idx="1"/>
          </p:nvPr>
        </p:nvSpPr>
        <p:spPr>
          <a:xfrm>
            <a:off x="4072200" y="2281539"/>
            <a:ext cx="4121400" cy="11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6"/>
          <p:cNvSpPr txBox="1">
            <a:spLocks noGrp="1"/>
          </p:cNvSpPr>
          <p:nvPr>
            <p:ph type="title"/>
          </p:nvPr>
        </p:nvSpPr>
        <p:spPr>
          <a:xfrm>
            <a:off x="4072200" y="1704639"/>
            <a:ext cx="412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_1_1_1_1_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28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20" name="Google Shape;420;p28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2" name="Google Shape;422;p28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23" name="Google Shape;423;p28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28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28" name="Google Shape;428;p28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9" name="Google Shape;429;p28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30" name="Google Shape;430;p28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8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8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33" name="Google Shape;433;p28"/>
          <p:cNvGrpSpPr/>
          <p:nvPr/>
        </p:nvGrpSpPr>
        <p:grpSpPr>
          <a:xfrm>
            <a:off x="1675800" y="1182000"/>
            <a:ext cx="5792402" cy="2779500"/>
            <a:chOff x="1675800" y="1182000"/>
            <a:chExt cx="5792402" cy="2779500"/>
          </a:xfrm>
        </p:grpSpPr>
        <p:sp>
          <p:nvSpPr>
            <p:cNvPr id="434" name="Google Shape;434;p28"/>
            <p:cNvSpPr/>
            <p:nvPr/>
          </p:nvSpPr>
          <p:spPr>
            <a:xfrm>
              <a:off x="1675800" y="1182000"/>
              <a:ext cx="5792400" cy="27795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1675802" y="1182025"/>
              <a:ext cx="5792400" cy="311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" name="Google Shape;436;p28"/>
            <p:cNvGrpSpPr/>
            <p:nvPr/>
          </p:nvGrpSpPr>
          <p:grpSpPr>
            <a:xfrm rot="10800000" flipH="1">
              <a:off x="1793624" y="1296158"/>
              <a:ext cx="376790" cy="82489"/>
              <a:chOff x="5578333" y="744468"/>
              <a:chExt cx="431653" cy="94500"/>
            </a:xfrm>
          </p:grpSpPr>
          <p:sp>
            <p:nvSpPr>
              <p:cNvPr id="437" name="Google Shape;437;p28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8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8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0" name="Google Shape;440;p28"/>
          <p:cNvSpPr txBox="1">
            <a:spLocks noGrp="1"/>
          </p:cNvSpPr>
          <p:nvPr>
            <p:ph type="subTitle" idx="1"/>
          </p:nvPr>
        </p:nvSpPr>
        <p:spPr>
          <a:xfrm>
            <a:off x="2511300" y="2474439"/>
            <a:ext cx="4121400" cy="11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8"/>
          <p:cNvSpPr txBox="1">
            <a:spLocks noGrp="1"/>
          </p:cNvSpPr>
          <p:nvPr>
            <p:ph type="title"/>
          </p:nvPr>
        </p:nvSpPr>
        <p:spPr>
          <a:xfrm>
            <a:off x="2511300" y="1897539"/>
            <a:ext cx="412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477237" y="1522954"/>
            <a:ext cx="4205400" cy="16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204287" y="3218546"/>
            <a:ext cx="2751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1639207" y="935175"/>
            <a:ext cx="9690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24" name="Google Shape;24;p3"/>
          <p:cNvGrpSpPr/>
          <p:nvPr/>
        </p:nvGrpSpPr>
        <p:grpSpPr>
          <a:xfrm>
            <a:off x="2038439" y="258000"/>
            <a:ext cx="5082995" cy="4627500"/>
            <a:chOff x="3704375" y="258050"/>
            <a:chExt cx="5082995" cy="4627500"/>
          </a:xfrm>
        </p:grpSpPr>
        <p:sp>
          <p:nvSpPr>
            <p:cNvPr id="25" name="Google Shape;25;p3"/>
            <p:cNvSpPr/>
            <p:nvPr/>
          </p:nvSpPr>
          <p:spPr>
            <a:xfrm>
              <a:off x="3704375" y="258050"/>
              <a:ext cx="50820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705370" y="258050"/>
              <a:ext cx="50820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7;p3"/>
            <p:cNvGrpSpPr/>
            <p:nvPr/>
          </p:nvGrpSpPr>
          <p:grpSpPr>
            <a:xfrm rot="10800000" flipH="1">
              <a:off x="5829576" y="4657459"/>
              <a:ext cx="825589" cy="93999"/>
              <a:chOff x="5718423" y="809024"/>
              <a:chExt cx="830071" cy="945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3"/>
            <p:cNvGrpSpPr/>
            <p:nvPr/>
          </p:nvGrpSpPr>
          <p:grpSpPr>
            <a:xfrm>
              <a:off x="3932900" y="407050"/>
              <a:ext cx="4491000" cy="262500"/>
              <a:chOff x="3646108" y="393414"/>
              <a:chExt cx="4491000" cy="262500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3646108" y="393414"/>
                <a:ext cx="4491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" name="Google Shape;34;p3"/>
              <p:cNvGrpSpPr/>
              <p:nvPr/>
            </p:nvGrpSpPr>
            <p:grpSpPr>
              <a:xfrm rot="10800000" flipH="1">
                <a:off x="3850212" y="483688"/>
                <a:ext cx="429322" cy="93999"/>
                <a:chOff x="9164898" y="744468"/>
                <a:chExt cx="431653" cy="94500"/>
              </a:xfrm>
            </p:grpSpPr>
            <p:sp>
              <p:nvSpPr>
                <p:cNvPr id="35" name="Google Shape;35;p3"/>
                <p:cNvSpPr/>
                <p:nvPr/>
              </p:nvSpPr>
              <p:spPr>
                <a:xfrm>
                  <a:off x="9164898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3"/>
                <p:cNvSpPr/>
                <p:nvPr/>
              </p:nvSpPr>
              <p:spPr>
                <a:xfrm>
                  <a:off x="9333475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3"/>
                <p:cNvSpPr/>
                <p:nvPr/>
              </p:nvSpPr>
              <p:spPr>
                <a:xfrm>
                  <a:off x="9502051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_1_1_1_1_2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30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61" name="Google Shape;461;p30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" name="Google Shape;463;p30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64" name="Google Shape;464;p30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" name="Google Shape;468;p30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69" name="Google Shape;469;p30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0" name="Google Shape;470;p30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471" name="Google Shape;471;p30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0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0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74" name="Google Shape;474;p30"/>
          <p:cNvSpPr txBox="1">
            <a:spLocks noGrp="1"/>
          </p:cNvSpPr>
          <p:nvPr>
            <p:ph type="subTitle" idx="1"/>
          </p:nvPr>
        </p:nvSpPr>
        <p:spPr>
          <a:xfrm>
            <a:off x="974400" y="1490700"/>
            <a:ext cx="3509100" cy="12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0"/>
          <p:cNvSpPr txBox="1">
            <a:spLocks noGrp="1"/>
          </p:cNvSpPr>
          <p:nvPr>
            <p:ph type="title"/>
          </p:nvPr>
        </p:nvSpPr>
        <p:spPr>
          <a:xfrm>
            <a:off x="974400" y="918000"/>
            <a:ext cx="350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3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08" name="Google Shape;508;p33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33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11" name="Google Shape;511;p3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33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516" name="Google Shape;516;p33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7" name="Google Shape;517;p33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18" name="Google Shape;518;p33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33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33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21" name="Google Shape;521;p33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33"/>
          <p:cNvSpPr txBox="1">
            <a:spLocks noGrp="1"/>
          </p:cNvSpPr>
          <p:nvPr>
            <p:ph type="title" idx="2"/>
          </p:nvPr>
        </p:nvSpPr>
        <p:spPr>
          <a:xfrm>
            <a:off x="906874" y="3252600"/>
            <a:ext cx="1948800" cy="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subTitle" idx="1"/>
          </p:nvPr>
        </p:nvSpPr>
        <p:spPr>
          <a:xfrm>
            <a:off x="906875" y="3620706"/>
            <a:ext cx="19488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33"/>
          <p:cNvSpPr txBox="1">
            <a:spLocks noGrp="1"/>
          </p:cNvSpPr>
          <p:nvPr>
            <p:ph type="title" idx="3"/>
          </p:nvPr>
        </p:nvSpPr>
        <p:spPr>
          <a:xfrm>
            <a:off x="3602688" y="3252593"/>
            <a:ext cx="1948800" cy="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5" name="Google Shape;525;p33"/>
          <p:cNvSpPr txBox="1">
            <a:spLocks noGrp="1"/>
          </p:cNvSpPr>
          <p:nvPr>
            <p:ph type="subTitle" idx="4"/>
          </p:nvPr>
        </p:nvSpPr>
        <p:spPr>
          <a:xfrm>
            <a:off x="3602686" y="3620704"/>
            <a:ext cx="19488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33"/>
          <p:cNvSpPr txBox="1">
            <a:spLocks noGrp="1"/>
          </p:cNvSpPr>
          <p:nvPr>
            <p:ph type="title" idx="5"/>
          </p:nvPr>
        </p:nvSpPr>
        <p:spPr>
          <a:xfrm>
            <a:off x="6295930" y="3252550"/>
            <a:ext cx="1948800" cy="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7" name="Google Shape;527;p33"/>
          <p:cNvSpPr txBox="1">
            <a:spLocks noGrp="1"/>
          </p:cNvSpPr>
          <p:nvPr>
            <p:ph type="subTitle" idx="6"/>
          </p:nvPr>
        </p:nvSpPr>
        <p:spPr>
          <a:xfrm>
            <a:off x="6295925" y="3620706"/>
            <a:ext cx="19488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_1_1_1_1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37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596" name="Google Shape;596;p37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8" name="Google Shape;598;p37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599" name="Google Shape;599;p37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7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" name="Google Shape;603;p37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604" name="Google Shape;604;p37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5" name="Google Shape;605;p37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606" name="Google Shape;606;p37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7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7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09" name="Google Shape;609;p37"/>
          <p:cNvSpPr txBox="1">
            <a:spLocks noGrp="1"/>
          </p:cNvSpPr>
          <p:nvPr>
            <p:ph type="title"/>
          </p:nvPr>
        </p:nvSpPr>
        <p:spPr>
          <a:xfrm>
            <a:off x="1005900" y="2953613"/>
            <a:ext cx="16836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0" name="Google Shape;610;p37"/>
          <p:cNvSpPr txBox="1">
            <a:spLocks noGrp="1"/>
          </p:cNvSpPr>
          <p:nvPr>
            <p:ph type="subTitle" idx="1"/>
          </p:nvPr>
        </p:nvSpPr>
        <p:spPr>
          <a:xfrm>
            <a:off x="1005900" y="3231950"/>
            <a:ext cx="2089800" cy="12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37"/>
          <p:cNvSpPr txBox="1">
            <a:spLocks noGrp="1"/>
          </p:cNvSpPr>
          <p:nvPr>
            <p:ph type="title" idx="2"/>
          </p:nvPr>
        </p:nvSpPr>
        <p:spPr>
          <a:xfrm>
            <a:off x="6197402" y="1563513"/>
            <a:ext cx="16836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2" name="Google Shape;612;p37"/>
          <p:cNvSpPr txBox="1">
            <a:spLocks noGrp="1"/>
          </p:cNvSpPr>
          <p:nvPr>
            <p:ph type="subTitle" idx="3"/>
          </p:nvPr>
        </p:nvSpPr>
        <p:spPr>
          <a:xfrm>
            <a:off x="6197400" y="1841850"/>
            <a:ext cx="2089800" cy="12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37"/>
          <p:cNvSpPr txBox="1">
            <a:spLocks noGrp="1"/>
          </p:cNvSpPr>
          <p:nvPr>
            <p:ph type="title" idx="4"/>
          </p:nvPr>
        </p:nvSpPr>
        <p:spPr>
          <a:xfrm>
            <a:off x="3527101" y="2258625"/>
            <a:ext cx="16836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4" name="Google Shape;614;p37"/>
          <p:cNvSpPr txBox="1">
            <a:spLocks noGrp="1"/>
          </p:cNvSpPr>
          <p:nvPr>
            <p:ph type="subTitle" idx="5"/>
          </p:nvPr>
        </p:nvSpPr>
        <p:spPr>
          <a:xfrm>
            <a:off x="3527100" y="2536963"/>
            <a:ext cx="2089800" cy="12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37"/>
          <p:cNvSpPr txBox="1">
            <a:spLocks noGrp="1"/>
          </p:cNvSpPr>
          <p:nvPr>
            <p:ph type="title" idx="6"/>
          </p:nvPr>
        </p:nvSpPr>
        <p:spPr>
          <a:xfrm>
            <a:off x="720000" y="692400"/>
            <a:ext cx="2251800" cy="13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60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062" name="Google Shape;1062;p60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0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4" name="Google Shape;1064;p60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065" name="Google Shape;1065;p60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60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60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60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9" name="Google Shape;1069;p60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070" name="Google Shape;1070;p60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1" name="Google Shape;1071;p60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072" name="Google Shape;1072;p60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60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60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5" name="Google Shape;1075;p60"/>
          <p:cNvGrpSpPr/>
          <p:nvPr/>
        </p:nvGrpSpPr>
        <p:grpSpPr>
          <a:xfrm>
            <a:off x="952499" y="1113600"/>
            <a:ext cx="7240638" cy="3108284"/>
            <a:chOff x="952499" y="1418400"/>
            <a:chExt cx="7240638" cy="3108284"/>
          </a:xfrm>
        </p:grpSpPr>
        <p:grpSp>
          <p:nvGrpSpPr>
            <p:cNvPr id="1076" name="Google Shape;1076;p60"/>
            <p:cNvGrpSpPr/>
            <p:nvPr/>
          </p:nvGrpSpPr>
          <p:grpSpPr>
            <a:xfrm>
              <a:off x="952499" y="1418400"/>
              <a:ext cx="2299225" cy="3108284"/>
              <a:chOff x="486919" y="1114962"/>
              <a:chExt cx="2619901" cy="3541800"/>
            </a:xfrm>
          </p:grpSpPr>
          <p:sp>
            <p:nvSpPr>
              <p:cNvPr id="1077" name="Google Shape;1077;p60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60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9" name="Google Shape;1079;p60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1080" name="Google Shape;1080;p60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60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60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83" name="Google Shape;1083;p60"/>
            <p:cNvGrpSpPr/>
            <p:nvPr/>
          </p:nvGrpSpPr>
          <p:grpSpPr>
            <a:xfrm>
              <a:off x="3423211" y="1418400"/>
              <a:ext cx="2299225" cy="3108284"/>
              <a:chOff x="486919" y="1114962"/>
              <a:chExt cx="2619901" cy="3541800"/>
            </a:xfrm>
          </p:grpSpPr>
          <p:sp>
            <p:nvSpPr>
              <p:cNvPr id="1084" name="Google Shape;1084;p60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60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6" name="Google Shape;1086;p60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1087" name="Google Shape;1087;p60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60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60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0" name="Google Shape;1090;p60"/>
            <p:cNvGrpSpPr/>
            <p:nvPr/>
          </p:nvGrpSpPr>
          <p:grpSpPr>
            <a:xfrm>
              <a:off x="5893911" y="1418400"/>
              <a:ext cx="2299225" cy="3108284"/>
              <a:chOff x="486919" y="1114962"/>
              <a:chExt cx="2619901" cy="3541800"/>
            </a:xfrm>
          </p:grpSpPr>
          <p:sp>
            <p:nvSpPr>
              <p:cNvPr id="1091" name="Google Shape;1091;p60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60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3" name="Google Shape;1093;p60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1094" name="Google Shape;1094;p60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60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60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2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61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099" name="Google Shape;1099;p61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1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1" name="Google Shape;1101;p61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102" name="Google Shape;1102;p61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61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61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61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61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107" name="Google Shape;1107;p61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08" name="Google Shape;1108;p61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109" name="Google Shape;1109;p61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61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61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12" name="Google Shape;1112;p61"/>
          <p:cNvGrpSpPr/>
          <p:nvPr/>
        </p:nvGrpSpPr>
        <p:grpSpPr>
          <a:xfrm>
            <a:off x="719282" y="1076152"/>
            <a:ext cx="6880555" cy="2625711"/>
            <a:chOff x="358361" y="258062"/>
            <a:chExt cx="8428954" cy="3216600"/>
          </a:xfrm>
        </p:grpSpPr>
        <p:sp>
          <p:nvSpPr>
            <p:cNvPr id="1113" name="Google Shape;1113;p61"/>
            <p:cNvSpPr/>
            <p:nvPr/>
          </p:nvSpPr>
          <p:spPr>
            <a:xfrm>
              <a:off x="358361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dist="3810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1"/>
            <p:cNvSpPr/>
            <p:nvPr/>
          </p:nvSpPr>
          <p:spPr>
            <a:xfrm>
              <a:off x="360015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  <a:effectLst>
              <a:outerShdw blurRad="85725" dist="3810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61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116" name="Google Shape;1116;p61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85725" dist="3810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17" name="Google Shape;1117;p61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118" name="Google Shape;1118;p61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61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61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85725" dist="3810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1" name="Google Shape;1121;p61"/>
          <p:cNvGrpSpPr/>
          <p:nvPr/>
        </p:nvGrpSpPr>
        <p:grpSpPr>
          <a:xfrm>
            <a:off x="3521825" y="3242775"/>
            <a:ext cx="4695887" cy="1063125"/>
            <a:chOff x="486920" y="1114962"/>
            <a:chExt cx="5350828" cy="1211400"/>
          </a:xfrm>
        </p:grpSpPr>
        <p:sp>
          <p:nvSpPr>
            <p:cNvPr id="1122" name="Google Shape;1122;p61"/>
            <p:cNvSpPr/>
            <p:nvPr/>
          </p:nvSpPr>
          <p:spPr>
            <a:xfrm>
              <a:off x="486920" y="1114962"/>
              <a:ext cx="5350800" cy="1211400"/>
            </a:xfrm>
            <a:prstGeom prst="roundRect">
              <a:avLst>
                <a:gd name="adj" fmla="val 1492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1"/>
            <p:cNvSpPr/>
            <p:nvPr/>
          </p:nvSpPr>
          <p:spPr>
            <a:xfrm>
              <a:off x="486949" y="1114991"/>
              <a:ext cx="535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4" name="Google Shape;1124;p61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125" name="Google Shape;1125;p61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61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61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Google Shape;1129;p62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130" name="Google Shape;1130;p62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2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2" name="Google Shape;1132;p62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133" name="Google Shape;1133;p62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62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62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62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7" name="Google Shape;1137;p62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138" name="Google Shape;1138;p62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9" name="Google Shape;1139;p62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140" name="Google Shape;1140;p62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62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62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43" name="Google Shape;1143;p62"/>
          <p:cNvGrpSpPr/>
          <p:nvPr/>
        </p:nvGrpSpPr>
        <p:grpSpPr>
          <a:xfrm>
            <a:off x="1773576" y="1120075"/>
            <a:ext cx="2299225" cy="3108284"/>
            <a:chOff x="486919" y="1114962"/>
            <a:chExt cx="2619901" cy="3541800"/>
          </a:xfrm>
        </p:grpSpPr>
        <p:sp>
          <p:nvSpPr>
            <p:cNvPr id="1144" name="Google Shape;1144;p62"/>
            <p:cNvSpPr/>
            <p:nvPr/>
          </p:nvSpPr>
          <p:spPr>
            <a:xfrm>
              <a:off x="486920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2"/>
            <p:cNvSpPr/>
            <p:nvPr/>
          </p:nvSpPr>
          <p:spPr>
            <a:xfrm>
              <a:off x="48691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6" name="Google Shape;1146;p62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147" name="Google Shape;1147;p62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62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62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0" name="Google Shape;1150;p62"/>
          <p:cNvGrpSpPr/>
          <p:nvPr/>
        </p:nvGrpSpPr>
        <p:grpSpPr>
          <a:xfrm>
            <a:off x="5083801" y="1120075"/>
            <a:ext cx="2299252" cy="3108284"/>
            <a:chOff x="91807" y="1114962"/>
            <a:chExt cx="2619932" cy="3541800"/>
          </a:xfrm>
        </p:grpSpPr>
        <p:sp>
          <p:nvSpPr>
            <p:cNvPr id="1151" name="Google Shape;1151;p62"/>
            <p:cNvSpPr/>
            <p:nvPr/>
          </p:nvSpPr>
          <p:spPr>
            <a:xfrm>
              <a:off x="91807" y="1114962"/>
              <a:ext cx="2619900" cy="35418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2"/>
            <p:cNvSpPr/>
            <p:nvPr/>
          </p:nvSpPr>
          <p:spPr>
            <a:xfrm>
              <a:off x="91839" y="1114991"/>
              <a:ext cx="2619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3" name="Google Shape;1153;p62"/>
            <p:cNvGrpSpPr/>
            <p:nvPr/>
          </p:nvGrpSpPr>
          <p:grpSpPr>
            <a:xfrm rot="10800000" flipH="1">
              <a:off x="229496" y="1244995"/>
              <a:ext cx="429322" cy="93999"/>
              <a:chOff x="5184775" y="744468"/>
              <a:chExt cx="431653" cy="94500"/>
            </a:xfrm>
          </p:grpSpPr>
          <p:sp>
            <p:nvSpPr>
              <p:cNvPr id="1154" name="Google Shape;1154;p62"/>
              <p:cNvSpPr/>
              <p:nvPr/>
            </p:nvSpPr>
            <p:spPr>
              <a:xfrm>
                <a:off x="5184775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62"/>
              <p:cNvSpPr/>
              <p:nvPr/>
            </p:nvSpPr>
            <p:spPr>
              <a:xfrm>
                <a:off x="5353352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62"/>
              <p:cNvSpPr/>
              <p:nvPr/>
            </p:nvSpPr>
            <p:spPr>
              <a:xfrm>
                <a:off x="5521928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63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159" name="Google Shape;1159;p63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3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1" name="Google Shape;1161;p63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162" name="Google Shape;1162;p63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63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63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63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63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167" name="Google Shape;1167;p63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68" name="Google Shape;1168;p63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169" name="Google Shape;1169;p63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63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63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72" name="Google Shape;1172;p63"/>
          <p:cNvGrpSpPr/>
          <p:nvPr/>
        </p:nvGrpSpPr>
        <p:grpSpPr>
          <a:xfrm>
            <a:off x="6830653" y="1437528"/>
            <a:ext cx="1591816" cy="1122977"/>
            <a:chOff x="486931" y="1114949"/>
            <a:chExt cx="2517900" cy="1776300"/>
          </a:xfrm>
        </p:grpSpPr>
        <p:sp>
          <p:nvSpPr>
            <p:cNvPr id="1173" name="Google Shape;1173;p63"/>
            <p:cNvSpPr/>
            <p:nvPr/>
          </p:nvSpPr>
          <p:spPr>
            <a:xfrm>
              <a:off x="486931" y="1114949"/>
              <a:ext cx="25179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3"/>
            <p:cNvSpPr/>
            <p:nvPr/>
          </p:nvSpPr>
          <p:spPr>
            <a:xfrm>
              <a:off x="486931" y="1114988"/>
              <a:ext cx="2517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5" name="Google Shape;1175;p63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176" name="Google Shape;1176;p63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63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63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9" name="Google Shape;1179;p63"/>
          <p:cNvGrpSpPr/>
          <p:nvPr/>
        </p:nvGrpSpPr>
        <p:grpSpPr>
          <a:xfrm>
            <a:off x="2497124" y="1208425"/>
            <a:ext cx="4166209" cy="2778904"/>
            <a:chOff x="486897" y="1114972"/>
            <a:chExt cx="5169635" cy="3448200"/>
          </a:xfrm>
        </p:grpSpPr>
        <p:sp>
          <p:nvSpPr>
            <p:cNvPr id="1180" name="Google Shape;1180;p63"/>
            <p:cNvSpPr/>
            <p:nvPr/>
          </p:nvSpPr>
          <p:spPr>
            <a:xfrm>
              <a:off x="486932" y="1114972"/>
              <a:ext cx="5169600" cy="3448200"/>
            </a:xfrm>
            <a:prstGeom prst="roundRect">
              <a:avLst>
                <a:gd name="adj" fmla="val 7978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3"/>
            <p:cNvSpPr/>
            <p:nvPr/>
          </p:nvSpPr>
          <p:spPr>
            <a:xfrm>
              <a:off x="486897" y="1115004"/>
              <a:ext cx="51696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2" name="Google Shape;1182;p63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183" name="Google Shape;1183;p63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63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63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6" name="Google Shape;1186;p63"/>
          <p:cNvGrpSpPr/>
          <p:nvPr/>
        </p:nvGrpSpPr>
        <p:grpSpPr>
          <a:xfrm>
            <a:off x="730778" y="1437528"/>
            <a:ext cx="1591816" cy="1122977"/>
            <a:chOff x="486931" y="1114949"/>
            <a:chExt cx="2517900" cy="1776300"/>
          </a:xfrm>
        </p:grpSpPr>
        <p:sp>
          <p:nvSpPr>
            <p:cNvPr id="1187" name="Google Shape;1187;p63"/>
            <p:cNvSpPr/>
            <p:nvPr/>
          </p:nvSpPr>
          <p:spPr>
            <a:xfrm>
              <a:off x="486931" y="1114949"/>
              <a:ext cx="25179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3"/>
            <p:cNvSpPr/>
            <p:nvPr/>
          </p:nvSpPr>
          <p:spPr>
            <a:xfrm>
              <a:off x="486931" y="1114988"/>
              <a:ext cx="25179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63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190" name="Google Shape;1190;p63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63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63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40" name="Google Shape;40;p4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42;p4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43" name="Google Shape;43;p4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4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" name="Google Shape;49;p4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50" name="Google Shape;50;p4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6948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6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77" name="Google Shape;77;p6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6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6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 rot="10800000" flipH="1">
                <a:off x="543498" y="483688"/>
                <a:ext cx="93990" cy="9399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720000" y="692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7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90" name="Google Shape;90;p7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7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93" name="Google Shape;93;p7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7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7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7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97;p7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98" name="Google Shape;98;p7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" name="Google Shape;99;p7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00" name="Google Shape;100;p7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7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7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26454" y="1379050"/>
            <a:ext cx="3251400" cy="9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726454" y="2297340"/>
            <a:ext cx="3251400" cy="14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1132541" y="872113"/>
            <a:ext cx="6880552" cy="3180876"/>
            <a:chOff x="358350" y="258050"/>
            <a:chExt cx="8428950" cy="3896700"/>
          </a:xfrm>
        </p:grpSpPr>
        <p:sp>
          <p:nvSpPr>
            <p:cNvPr id="107" name="Google Shape;107;p8"/>
            <p:cNvSpPr/>
            <p:nvPr/>
          </p:nvSpPr>
          <p:spPr>
            <a:xfrm>
              <a:off x="358350" y="258050"/>
              <a:ext cx="8427300" cy="38967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360000" y="258050"/>
              <a:ext cx="8427300" cy="38967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8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10" name="Google Shape;110;p8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1" name="Google Shape;111;p8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12" name="Google Shape;112;p8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2060993" y="1717300"/>
            <a:ext cx="5016300" cy="1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16" name="Google Shape;116;p8"/>
          <p:cNvGrpSpPr/>
          <p:nvPr/>
        </p:nvGrpSpPr>
        <p:grpSpPr>
          <a:xfrm rot="10800000" flipH="1">
            <a:off x="4163640" y="3895409"/>
            <a:ext cx="825589" cy="93999"/>
            <a:chOff x="5718423" y="809024"/>
            <a:chExt cx="830071" cy="94500"/>
          </a:xfrm>
        </p:grpSpPr>
        <p:sp>
          <p:nvSpPr>
            <p:cNvPr id="117" name="Google Shape;117;p8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E27B83">
                <a:alpha val="442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E27B83">
                <a:alpha val="442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9"/>
          <p:cNvGrpSpPr/>
          <p:nvPr/>
        </p:nvGrpSpPr>
        <p:grpSpPr>
          <a:xfrm>
            <a:off x="358350" y="258050"/>
            <a:ext cx="8428950" cy="4627500"/>
            <a:chOff x="358350" y="258050"/>
            <a:chExt cx="8428950" cy="4627500"/>
          </a:xfrm>
        </p:grpSpPr>
        <p:sp>
          <p:nvSpPr>
            <p:cNvPr id="123" name="Google Shape;123;p9"/>
            <p:cNvSpPr/>
            <p:nvPr/>
          </p:nvSpPr>
          <p:spPr>
            <a:xfrm>
              <a:off x="358350" y="258050"/>
              <a:ext cx="8427300" cy="46275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360000" y="258050"/>
              <a:ext cx="8427300" cy="46275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" name="Google Shape;125;p9"/>
            <p:cNvGrpSpPr/>
            <p:nvPr/>
          </p:nvGrpSpPr>
          <p:grpSpPr>
            <a:xfrm rot="10800000" flipH="1">
              <a:off x="4159199" y="4657459"/>
              <a:ext cx="825589" cy="93999"/>
              <a:chOff x="5718423" y="809024"/>
              <a:chExt cx="830071" cy="94500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5718423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>
                <a:off x="620880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>
                <a:off x="6453994" y="809024"/>
                <a:ext cx="94500" cy="94500"/>
              </a:xfrm>
              <a:prstGeom prst="ellipse">
                <a:avLst/>
              </a:prstGeom>
              <a:solidFill>
                <a:srgbClr val="E27B83">
                  <a:alpha val="442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9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31" name="Google Shape;131;p9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" name="Google Shape;132;p9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33" name="Google Shape;133;p9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9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9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 rot="625">
            <a:off x="720000" y="2140064"/>
            <a:ext cx="3297600" cy="1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subTitle" idx="1"/>
          </p:nvPr>
        </p:nvSpPr>
        <p:spPr>
          <a:xfrm>
            <a:off x="4712700" y="1444133"/>
            <a:ext cx="3458100" cy="22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892810" y="3310675"/>
            <a:ext cx="3793800" cy="95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1"/>
          <p:cNvGrpSpPr/>
          <p:nvPr/>
        </p:nvGrpSpPr>
        <p:grpSpPr>
          <a:xfrm>
            <a:off x="719282" y="771352"/>
            <a:ext cx="6880555" cy="2625711"/>
            <a:chOff x="358361" y="258062"/>
            <a:chExt cx="8428954" cy="3216600"/>
          </a:xfrm>
        </p:grpSpPr>
        <p:sp>
          <p:nvSpPr>
            <p:cNvPr id="142" name="Google Shape;142;p11"/>
            <p:cNvSpPr/>
            <p:nvPr/>
          </p:nvSpPr>
          <p:spPr>
            <a:xfrm>
              <a:off x="358361" y="258062"/>
              <a:ext cx="8427300" cy="3216600"/>
            </a:xfrm>
            <a:prstGeom prst="roundRect">
              <a:avLst>
                <a:gd name="adj" fmla="val 55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360015" y="258062"/>
              <a:ext cx="8427300" cy="32166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" name="Google Shape;144;p11"/>
            <p:cNvGrpSpPr/>
            <p:nvPr/>
          </p:nvGrpSpPr>
          <p:grpSpPr>
            <a:xfrm>
              <a:off x="720000" y="407061"/>
              <a:ext cx="7704000" cy="262500"/>
              <a:chOff x="433208" y="393425"/>
              <a:chExt cx="7704000" cy="262500"/>
            </a:xfrm>
          </p:grpSpPr>
          <p:sp>
            <p:nvSpPr>
              <p:cNvPr id="145" name="Google Shape;145;p11"/>
              <p:cNvSpPr/>
              <p:nvPr/>
            </p:nvSpPr>
            <p:spPr>
              <a:xfrm>
                <a:off x="433208" y="393425"/>
                <a:ext cx="7704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" name="Google Shape;146;p11"/>
              <p:cNvGrpSpPr/>
              <p:nvPr/>
            </p:nvGrpSpPr>
            <p:grpSpPr>
              <a:xfrm rot="10800000" flipH="1">
                <a:off x="543498" y="483688"/>
                <a:ext cx="429322" cy="93999"/>
                <a:chOff x="5840230" y="744468"/>
                <a:chExt cx="431653" cy="94500"/>
              </a:xfrm>
            </p:grpSpPr>
            <p:sp>
              <p:nvSpPr>
                <p:cNvPr id="147" name="Google Shape;147;p11"/>
                <p:cNvSpPr/>
                <p:nvPr/>
              </p:nvSpPr>
              <p:spPr>
                <a:xfrm>
                  <a:off x="5840230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11"/>
                <p:cNvSpPr/>
                <p:nvPr/>
              </p:nvSpPr>
              <p:spPr>
                <a:xfrm>
                  <a:off x="6008807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11"/>
                <p:cNvSpPr/>
                <p:nvPr/>
              </p:nvSpPr>
              <p:spPr>
                <a:xfrm>
                  <a:off x="6177384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0" name="Google Shape;150;p11"/>
          <p:cNvGrpSpPr/>
          <p:nvPr/>
        </p:nvGrpSpPr>
        <p:grpSpPr>
          <a:xfrm>
            <a:off x="3521825" y="2937975"/>
            <a:ext cx="4695887" cy="1063125"/>
            <a:chOff x="486920" y="1114962"/>
            <a:chExt cx="5350828" cy="1211400"/>
          </a:xfrm>
        </p:grpSpPr>
        <p:sp>
          <p:nvSpPr>
            <p:cNvPr id="151" name="Google Shape;151;p11"/>
            <p:cNvSpPr/>
            <p:nvPr/>
          </p:nvSpPr>
          <p:spPr>
            <a:xfrm>
              <a:off x="486920" y="1114962"/>
              <a:ext cx="5350800" cy="1211400"/>
            </a:xfrm>
            <a:prstGeom prst="roundRect">
              <a:avLst>
                <a:gd name="adj" fmla="val 1492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486949" y="1114991"/>
              <a:ext cx="535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" name="Google Shape;153;p11"/>
            <p:cNvGrpSpPr/>
            <p:nvPr/>
          </p:nvGrpSpPr>
          <p:grpSpPr>
            <a:xfrm rot="10800000" flipH="1">
              <a:off x="620929" y="1244995"/>
              <a:ext cx="429322" cy="93999"/>
              <a:chOff x="5578333" y="744468"/>
              <a:chExt cx="431653" cy="94500"/>
            </a:xfrm>
          </p:grpSpPr>
          <p:sp>
            <p:nvSpPr>
              <p:cNvPr id="154" name="Google Shape;154;p11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" name="Google Shape;157;p11"/>
          <p:cNvSpPr txBox="1">
            <a:spLocks noGrp="1"/>
          </p:cNvSpPr>
          <p:nvPr>
            <p:ph type="title" hasCustomPrompt="1"/>
          </p:nvPr>
        </p:nvSpPr>
        <p:spPr>
          <a:xfrm>
            <a:off x="870732" y="1117196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8" name="Google Shape;158;p11"/>
          <p:cNvSpPr txBox="1">
            <a:spLocks noGrp="1"/>
          </p:cNvSpPr>
          <p:nvPr>
            <p:ph type="subTitle" idx="1"/>
          </p:nvPr>
        </p:nvSpPr>
        <p:spPr>
          <a:xfrm>
            <a:off x="3674050" y="3404742"/>
            <a:ext cx="45075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rbitron"/>
              <a:buNone/>
              <a:defRPr sz="28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3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2" r:id="rId18"/>
    <p:sldLayoutId id="2147483674" r:id="rId19"/>
    <p:sldLayoutId id="2147483676" r:id="rId20"/>
    <p:sldLayoutId id="2147483679" r:id="rId21"/>
    <p:sldLayoutId id="2147483683" r:id="rId22"/>
    <p:sldLayoutId id="2147483706" r:id="rId23"/>
    <p:sldLayoutId id="2147483707" r:id="rId24"/>
    <p:sldLayoutId id="2147483708" r:id="rId25"/>
    <p:sldLayoutId id="214748370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93"/>
          <p:cNvSpPr/>
          <p:nvPr/>
        </p:nvSpPr>
        <p:spPr>
          <a:xfrm>
            <a:off x="8013100" y="540100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93"/>
          <p:cNvSpPr/>
          <p:nvPr/>
        </p:nvSpPr>
        <p:spPr>
          <a:xfrm>
            <a:off x="3353075" y="4313900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5" name="Google Shape;2225;p93"/>
          <p:cNvGrpSpPr/>
          <p:nvPr/>
        </p:nvGrpSpPr>
        <p:grpSpPr>
          <a:xfrm>
            <a:off x="7088092" y="2948651"/>
            <a:ext cx="1335901" cy="888060"/>
            <a:chOff x="3903179" y="2390563"/>
            <a:chExt cx="1335901" cy="888060"/>
          </a:xfrm>
        </p:grpSpPr>
        <p:grpSp>
          <p:nvGrpSpPr>
            <p:cNvPr id="2226" name="Google Shape;2226;p93"/>
            <p:cNvGrpSpPr/>
            <p:nvPr/>
          </p:nvGrpSpPr>
          <p:grpSpPr>
            <a:xfrm>
              <a:off x="3903179" y="2390563"/>
              <a:ext cx="1335901" cy="888060"/>
              <a:chOff x="4981963" y="3755000"/>
              <a:chExt cx="1001575" cy="735575"/>
            </a:xfrm>
          </p:grpSpPr>
          <p:sp>
            <p:nvSpPr>
              <p:cNvPr id="2227" name="Google Shape;2227;p93"/>
              <p:cNvSpPr/>
              <p:nvPr/>
            </p:nvSpPr>
            <p:spPr>
              <a:xfrm>
                <a:off x="4981963" y="3755000"/>
                <a:ext cx="1001575" cy="735575"/>
              </a:xfrm>
              <a:custGeom>
                <a:avLst/>
                <a:gdLst/>
                <a:ahLst/>
                <a:cxnLst/>
                <a:rect l="l" t="t" r="r" b="b"/>
                <a:pathLst>
                  <a:path w="40063" h="29423" extrusionOk="0">
                    <a:moveTo>
                      <a:pt x="1916" y="0"/>
                    </a:moveTo>
                    <a:cubicBezTo>
                      <a:pt x="852" y="0"/>
                      <a:pt x="1" y="882"/>
                      <a:pt x="1" y="1945"/>
                    </a:cubicBezTo>
                    <a:lnTo>
                      <a:pt x="1" y="27478"/>
                    </a:lnTo>
                    <a:cubicBezTo>
                      <a:pt x="1" y="28541"/>
                      <a:pt x="852" y="29423"/>
                      <a:pt x="1916" y="29423"/>
                    </a:cubicBezTo>
                    <a:lnTo>
                      <a:pt x="38148" y="29423"/>
                    </a:lnTo>
                    <a:cubicBezTo>
                      <a:pt x="39211" y="29423"/>
                      <a:pt x="40063" y="28541"/>
                      <a:pt x="40063" y="27478"/>
                    </a:cubicBezTo>
                    <a:lnTo>
                      <a:pt x="40063" y="1976"/>
                    </a:lnTo>
                    <a:cubicBezTo>
                      <a:pt x="40063" y="882"/>
                      <a:pt x="39211" y="0"/>
                      <a:pt x="3814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76200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93"/>
              <p:cNvSpPr/>
              <p:nvPr/>
            </p:nvSpPr>
            <p:spPr>
              <a:xfrm>
                <a:off x="5092913" y="4207125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lnTo>
                      <a:pt x="30579" y="1216"/>
                    </a:lnTo>
                    <a:cubicBezTo>
                      <a:pt x="30913" y="1216"/>
                      <a:pt x="31187" y="973"/>
                      <a:pt x="31187" y="608"/>
                    </a:cubicBezTo>
                    <a:cubicBezTo>
                      <a:pt x="31187" y="274"/>
                      <a:pt x="30913" y="0"/>
                      <a:pt x="30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93"/>
              <p:cNvSpPr/>
              <p:nvPr/>
            </p:nvSpPr>
            <p:spPr>
              <a:xfrm>
                <a:off x="5092913" y="4286900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1"/>
                    </a:moveTo>
                    <a:cubicBezTo>
                      <a:pt x="274" y="1"/>
                      <a:pt x="1" y="275"/>
                      <a:pt x="1" y="609"/>
                    </a:cubicBezTo>
                    <a:cubicBezTo>
                      <a:pt x="1" y="974"/>
                      <a:pt x="274" y="1217"/>
                      <a:pt x="609" y="1217"/>
                    </a:cubicBezTo>
                    <a:lnTo>
                      <a:pt x="30579" y="1217"/>
                    </a:lnTo>
                    <a:cubicBezTo>
                      <a:pt x="30913" y="1217"/>
                      <a:pt x="31187" y="913"/>
                      <a:pt x="31187" y="609"/>
                    </a:cubicBezTo>
                    <a:cubicBezTo>
                      <a:pt x="31187" y="275"/>
                      <a:pt x="30913" y="1"/>
                      <a:pt x="305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93"/>
              <p:cNvSpPr/>
              <p:nvPr/>
            </p:nvSpPr>
            <p:spPr>
              <a:xfrm>
                <a:off x="5092913" y="4365950"/>
                <a:ext cx="2956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1216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lnTo>
                      <a:pt x="11217" y="1216"/>
                    </a:lnTo>
                    <a:cubicBezTo>
                      <a:pt x="11551" y="1216"/>
                      <a:pt x="11825" y="942"/>
                      <a:pt x="11825" y="608"/>
                    </a:cubicBezTo>
                    <a:cubicBezTo>
                      <a:pt x="11825" y="274"/>
                      <a:pt x="11551" y="0"/>
                      <a:pt x="11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1" name="Google Shape;2231;p93"/>
            <p:cNvGrpSpPr/>
            <p:nvPr/>
          </p:nvGrpSpPr>
          <p:grpSpPr>
            <a:xfrm>
              <a:off x="4037359" y="2434200"/>
              <a:ext cx="468224" cy="468207"/>
              <a:chOff x="5921438" y="1923500"/>
              <a:chExt cx="707500" cy="707475"/>
            </a:xfrm>
          </p:grpSpPr>
          <p:sp>
            <p:nvSpPr>
              <p:cNvPr id="2232" name="Google Shape;2232;p93"/>
              <p:cNvSpPr/>
              <p:nvPr/>
            </p:nvSpPr>
            <p:spPr>
              <a:xfrm>
                <a:off x="5921438" y="1923500"/>
                <a:ext cx="707500" cy="707475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28299" extrusionOk="0">
                    <a:moveTo>
                      <a:pt x="25260" y="28298"/>
                    </a:moveTo>
                    <a:lnTo>
                      <a:pt x="3040" y="28298"/>
                    </a:lnTo>
                    <a:cubicBezTo>
                      <a:pt x="1369" y="28298"/>
                      <a:pt x="1" y="26931"/>
                      <a:pt x="1" y="25259"/>
                    </a:cubicBezTo>
                    <a:lnTo>
                      <a:pt x="1" y="3040"/>
                    </a:lnTo>
                    <a:cubicBezTo>
                      <a:pt x="1" y="1368"/>
                      <a:pt x="1369" y="0"/>
                      <a:pt x="3040" y="0"/>
                    </a:cubicBezTo>
                    <a:lnTo>
                      <a:pt x="25260" y="0"/>
                    </a:lnTo>
                    <a:cubicBezTo>
                      <a:pt x="26931" y="0"/>
                      <a:pt x="28299" y="1368"/>
                      <a:pt x="28299" y="3040"/>
                    </a:cubicBezTo>
                    <a:lnTo>
                      <a:pt x="28299" y="25259"/>
                    </a:lnTo>
                    <a:cubicBezTo>
                      <a:pt x="28299" y="26931"/>
                      <a:pt x="26931" y="28298"/>
                      <a:pt x="25260" y="282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93"/>
              <p:cNvSpPr/>
              <p:nvPr/>
            </p:nvSpPr>
            <p:spPr>
              <a:xfrm>
                <a:off x="6070750" y="2199097"/>
                <a:ext cx="404418" cy="244866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1429" extrusionOk="0">
                    <a:moveTo>
                      <a:pt x="11976" y="0"/>
                    </a:moveTo>
                    <a:lnTo>
                      <a:pt x="8085" y="6262"/>
                    </a:lnTo>
                    <a:lnTo>
                      <a:pt x="5654" y="2249"/>
                    </a:lnTo>
                    <a:lnTo>
                      <a:pt x="0" y="11429"/>
                    </a:lnTo>
                    <a:lnTo>
                      <a:pt x="18876" y="11429"/>
                    </a:lnTo>
                    <a:lnTo>
                      <a:pt x="119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93"/>
              <p:cNvSpPr/>
              <p:nvPr/>
            </p:nvSpPr>
            <p:spPr>
              <a:xfrm>
                <a:off x="6146294" y="2120938"/>
                <a:ext cx="89878" cy="89899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4196" extrusionOk="0">
                    <a:moveTo>
                      <a:pt x="2097" y="1"/>
                    </a:moveTo>
                    <a:cubicBezTo>
                      <a:pt x="942" y="1"/>
                      <a:pt x="0" y="943"/>
                      <a:pt x="0" y="2098"/>
                    </a:cubicBezTo>
                    <a:cubicBezTo>
                      <a:pt x="0" y="3223"/>
                      <a:pt x="942" y="4195"/>
                      <a:pt x="2097" y="4195"/>
                    </a:cubicBezTo>
                    <a:cubicBezTo>
                      <a:pt x="3222" y="4195"/>
                      <a:pt x="4195" y="3223"/>
                      <a:pt x="4195" y="2098"/>
                    </a:cubicBezTo>
                    <a:cubicBezTo>
                      <a:pt x="4195" y="943"/>
                      <a:pt x="3222" y="1"/>
                      <a:pt x="2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  <a:reflection stA="10000" endPos="24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5" name="Google Shape;2235;p93"/>
            <p:cNvGrpSpPr/>
            <p:nvPr/>
          </p:nvGrpSpPr>
          <p:grpSpPr>
            <a:xfrm>
              <a:off x="4571821" y="2645769"/>
              <a:ext cx="500473" cy="228451"/>
              <a:chOff x="5092913" y="4207125"/>
              <a:chExt cx="779675" cy="189225"/>
            </a:xfrm>
          </p:grpSpPr>
          <p:sp>
            <p:nvSpPr>
              <p:cNvPr id="2236" name="Google Shape;2236;p93"/>
              <p:cNvSpPr/>
              <p:nvPr/>
            </p:nvSpPr>
            <p:spPr>
              <a:xfrm>
                <a:off x="5092913" y="4207125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lnTo>
                      <a:pt x="30579" y="1216"/>
                    </a:lnTo>
                    <a:cubicBezTo>
                      <a:pt x="30913" y="1216"/>
                      <a:pt x="31187" y="973"/>
                      <a:pt x="31187" y="608"/>
                    </a:cubicBezTo>
                    <a:cubicBezTo>
                      <a:pt x="31187" y="274"/>
                      <a:pt x="30913" y="0"/>
                      <a:pt x="30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93"/>
              <p:cNvSpPr/>
              <p:nvPr/>
            </p:nvSpPr>
            <p:spPr>
              <a:xfrm>
                <a:off x="5092913" y="4286900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1"/>
                    </a:moveTo>
                    <a:cubicBezTo>
                      <a:pt x="274" y="1"/>
                      <a:pt x="1" y="275"/>
                      <a:pt x="1" y="609"/>
                    </a:cubicBezTo>
                    <a:cubicBezTo>
                      <a:pt x="1" y="974"/>
                      <a:pt x="274" y="1217"/>
                      <a:pt x="609" y="1217"/>
                    </a:cubicBezTo>
                    <a:lnTo>
                      <a:pt x="30579" y="1217"/>
                    </a:lnTo>
                    <a:cubicBezTo>
                      <a:pt x="30913" y="1217"/>
                      <a:pt x="31187" y="913"/>
                      <a:pt x="31187" y="609"/>
                    </a:cubicBezTo>
                    <a:cubicBezTo>
                      <a:pt x="31187" y="275"/>
                      <a:pt x="30913" y="1"/>
                      <a:pt x="305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93"/>
              <p:cNvSpPr/>
              <p:nvPr/>
            </p:nvSpPr>
            <p:spPr>
              <a:xfrm>
                <a:off x="5092913" y="4365950"/>
                <a:ext cx="2956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1216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lnTo>
                      <a:pt x="11217" y="1216"/>
                    </a:lnTo>
                    <a:cubicBezTo>
                      <a:pt x="11551" y="1216"/>
                      <a:pt x="11825" y="942"/>
                      <a:pt x="11825" y="608"/>
                    </a:cubicBezTo>
                    <a:cubicBezTo>
                      <a:pt x="11825" y="274"/>
                      <a:pt x="11551" y="0"/>
                      <a:pt x="11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9" name="Google Shape;2239;p93"/>
            <p:cNvSpPr/>
            <p:nvPr/>
          </p:nvSpPr>
          <p:spPr>
            <a:xfrm>
              <a:off x="4571821" y="2548146"/>
              <a:ext cx="500473" cy="36732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73"/>
                    <a:pt x="274" y="1216"/>
                    <a:pt x="609" y="1216"/>
                  </a:cubicBezTo>
                  <a:lnTo>
                    <a:pt x="30579" y="1216"/>
                  </a:lnTo>
                  <a:cubicBezTo>
                    <a:pt x="30913" y="1216"/>
                    <a:pt x="31187" y="973"/>
                    <a:pt x="31187" y="608"/>
                  </a:cubicBezTo>
                  <a:cubicBezTo>
                    <a:pt x="31187" y="274"/>
                    <a:pt x="30913" y="0"/>
                    <a:pt x="30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0" name="Google Shape;2240;p93"/>
          <p:cNvGrpSpPr/>
          <p:nvPr/>
        </p:nvGrpSpPr>
        <p:grpSpPr>
          <a:xfrm>
            <a:off x="6794302" y="3514136"/>
            <a:ext cx="485166" cy="485122"/>
            <a:chOff x="3933325" y="3806050"/>
            <a:chExt cx="633707" cy="633733"/>
          </a:xfrm>
        </p:grpSpPr>
        <p:sp>
          <p:nvSpPr>
            <p:cNvPr id="2241" name="Google Shape;2241;p93"/>
            <p:cNvSpPr/>
            <p:nvPr/>
          </p:nvSpPr>
          <p:spPr>
            <a:xfrm>
              <a:off x="3933325" y="3806050"/>
              <a:ext cx="633707" cy="633733"/>
            </a:xfrm>
            <a:custGeom>
              <a:avLst/>
              <a:gdLst/>
              <a:ahLst/>
              <a:cxnLst/>
              <a:rect l="l" t="t" r="r" b="b"/>
              <a:pathLst>
                <a:path w="24986" h="24987" extrusionOk="0">
                  <a:moveTo>
                    <a:pt x="4863" y="1"/>
                  </a:moveTo>
                  <a:cubicBezTo>
                    <a:pt x="2158" y="1"/>
                    <a:pt x="0" y="2189"/>
                    <a:pt x="0" y="4864"/>
                  </a:cubicBezTo>
                  <a:lnTo>
                    <a:pt x="0" y="20123"/>
                  </a:lnTo>
                  <a:cubicBezTo>
                    <a:pt x="0" y="22828"/>
                    <a:pt x="2189" y="24986"/>
                    <a:pt x="4863" y="24986"/>
                  </a:cubicBezTo>
                  <a:lnTo>
                    <a:pt x="20122" y="24986"/>
                  </a:lnTo>
                  <a:cubicBezTo>
                    <a:pt x="22827" y="24986"/>
                    <a:pt x="24985" y="22828"/>
                    <a:pt x="24985" y="20123"/>
                  </a:cubicBezTo>
                  <a:lnTo>
                    <a:pt x="24985" y="4864"/>
                  </a:lnTo>
                  <a:cubicBezTo>
                    <a:pt x="24985" y="2159"/>
                    <a:pt x="22797" y="1"/>
                    <a:pt x="2012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4EB3E4">
                    <a:alpha val="57647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93"/>
            <p:cNvSpPr/>
            <p:nvPr/>
          </p:nvSpPr>
          <p:spPr>
            <a:xfrm>
              <a:off x="4038151" y="3846150"/>
              <a:ext cx="424036" cy="403974"/>
            </a:xfrm>
            <a:custGeom>
              <a:avLst/>
              <a:gdLst/>
              <a:ahLst/>
              <a:cxnLst/>
              <a:rect l="l" t="t" r="r" b="b"/>
              <a:pathLst>
                <a:path w="16719" h="15928" extrusionOk="0">
                  <a:moveTo>
                    <a:pt x="8360" y="0"/>
                  </a:moveTo>
                  <a:lnTo>
                    <a:pt x="5776" y="5259"/>
                  </a:lnTo>
                  <a:lnTo>
                    <a:pt x="1" y="6080"/>
                  </a:lnTo>
                  <a:lnTo>
                    <a:pt x="4196" y="10153"/>
                  </a:lnTo>
                  <a:lnTo>
                    <a:pt x="3192" y="15928"/>
                  </a:lnTo>
                  <a:lnTo>
                    <a:pt x="8360" y="13192"/>
                  </a:lnTo>
                  <a:lnTo>
                    <a:pt x="13527" y="15928"/>
                  </a:lnTo>
                  <a:lnTo>
                    <a:pt x="12554" y="10153"/>
                  </a:lnTo>
                  <a:lnTo>
                    <a:pt x="16719" y="6080"/>
                  </a:lnTo>
                  <a:lnTo>
                    <a:pt x="10943" y="5259"/>
                  </a:lnTo>
                  <a:lnTo>
                    <a:pt x="83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93"/>
            <p:cNvSpPr/>
            <p:nvPr/>
          </p:nvSpPr>
          <p:spPr>
            <a:xfrm>
              <a:off x="4079011" y="4365773"/>
              <a:ext cx="343865" cy="25"/>
            </a:xfrm>
            <a:custGeom>
              <a:avLst/>
              <a:gdLst/>
              <a:ahLst/>
              <a:cxnLst/>
              <a:rect l="l" t="t" r="r" b="b"/>
              <a:pathLst>
                <a:path w="13558" h="1" fill="none" extrusionOk="0">
                  <a:moveTo>
                    <a:pt x="1" y="0"/>
                  </a:moveTo>
                  <a:lnTo>
                    <a:pt x="13557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93"/>
            <p:cNvSpPr/>
            <p:nvPr/>
          </p:nvSpPr>
          <p:spPr>
            <a:xfrm>
              <a:off x="4079011" y="4314869"/>
              <a:ext cx="343865" cy="25"/>
            </a:xfrm>
            <a:custGeom>
              <a:avLst/>
              <a:gdLst/>
              <a:ahLst/>
              <a:cxnLst/>
              <a:rect l="l" t="t" r="r" b="b"/>
              <a:pathLst>
                <a:path w="13558" h="1" fill="none" extrusionOk="0">
                  <a:moveTo>
                    <a:pt x="1" y="1"/>
                  </a:moveTo>
                  <a:lnTo>
                    <a:pt x="13557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93"/>
          <p:cNvGrpSpPr/>
          <p:nvPr/>
        </p:nvGrpSpPr>
        <p:grpSpPr>
          <a:xfrm>
            <a:off x="735614" y="2878682"/>
            <a:ext cx="1013848" cy="1013812"/>
            <a:chOff x="5146250" y="3137125"/>
            <a:chExt cx="707500" cy="707475"/>
          </a:xfrm>
        </p:grpSpPr>
        <p:sp>
          <p:nvSpPr>
            <p:cNvPr id="2246" name="Google Shape;2246;p93"/>
            <p:cNvSpPr/>
            <p:nvPr/>
          </p:nvSpPr>
          <p:spPr>
            <a:xfrm>
              <a:off x="5146250" y="3137125"/>
              <a:ext cx="707500" cy="707475"/>
            </a:xfrm>
            <a:custGeom>
              <a:avLst/>
              <a:gdLst/>
              <a:ahLst/>
              <a:cxnLst/>
              <a:rect l="l" t="t" r="r" b="b"/>
              <a:pathLst>
                <a:path w="28300" h="28299" extrusionOk="0">
                  <a:moveTo>
                    <a:pt x="25260" y="28298"/>
                  </a:moveTo>
                  <a:lnTo>
                    <a:pt x="3040" y="28298"/>
                  </a:lnTo>
                  <a:cubicBezTo>
                    <a:pt x="1369" y="28298"/>
                    <a:pt x="1" y="26931"/>
                    <a:pt x="1" y="25259"/>
                  </a:cubicBezTo>
                  <a:lnTo>
                    <a:pt x="1" y="3040"/>
                  </a:lnTo>
                  <a:cubicBezTo>
                    <a:pt x="1" y="1368"/>
                    <a:pt x="1369" y="0"/>
                    <a:pt x="3040" y="0"/>
                  </a:cubicBezTo>
                  <a:lnTo>
                    <a:pt x="25260" y="0"/>
                  </a:lnTo>
                  <a:cubicBezTo>
                    <a:pt x="26931" y="0"/>
                    <a:pt x="28299" y="1368"/>
                    <a:pt x="28299" y="3040"/>
                  </a:cubicBezTo>
                  <a:lnTo>
                    <a:pt x="28299" y="25259"/>
                  </a:lnTo>
                  <a:cubicBezTo>
                    <a:pt x="28299" y="26931"/>
                    <a:pt x="26931" y="28298"/>
                    <a:pt x="25260" y="28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93"/>
            <p:cNvSpPr/>
            <p:nvPr/>
          </p:nvSpPr>
          <p:spPr>
            <a:xfrm>
              <a:off x="5241250" y="3704000"/>
              <a:ext cx="297150" cy="47900"/>
            </a:xfrm>
            <a:custGeom>
              <a:avLst/>
              <a:gdLst/>
              <a:ahLst/>
              <a:cxnLst/>
              <a:rect l="l" t="t" r="r" b="b"/>
              <a:pathLst>
                <a:path w="11886" h="1916" extrusionOk="0">
                  <a:moveTo>
                    <a:pt x="10943" y="1915"/>
                  </a:moveTo>
                  <a:lnTo>
                    <a:pt x="943" y="1915"/>
                  </a:lnTo>
                  <a:cubicBezTo>
                    <a:pt x="426" y="1915"/>
                    <a:pt x="0" y="1490"/>
                    <a:pt x="0" y="942"/>
                  </a:cubicBezTo>
                  <a:lnTo>
                    <a:pt x="0" y="942"/>
                  </a:lnTo>
                  <a:cubicBezTo>
                    <a:pt x="0" y="426"/>
                    <a:pt x="426" y="0"/>
                    <a:pt x="943" y="0"/>
                  </a:cubicBezTo>
                  <a:lnTo>
                    <a:pt x="10943" y="0"/>
                  </a:lnTo>
                  <a:cubicBezTo>
                    <a:pt x="11459" y="0"/>
                    <a:pt x="11885" y="426"/>
                    <a:pt x="11885" y="942"/>
                  </a:cubicBezTo>
                  <a:lnTo>
                    <a:pt x="11885" y="942"/>
                  </a:lnTo>
                  <a:cubicBezTo>
                    <a:pt x="11885" y="1490"/>
                    <a:pt x="11459" y="1915"/>
                    <a:pt x="10943" y="1915"/>
                  </a:cubicBezTo>
                  <a:close/>
                </a:path>
              </a:pathLst>
            </a:custGeom>
            <a:solidFill>
              <a:srgbClr val="DEDBF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93"/>
            <p:cNvSpPr/>
            <p:nvPr/>
          </p:nvSpPr>
          <p:spPr>
            <a:xfrm>
              <a:off x="5241250" y="3704000"/>
              <a:ext cx="297150" cy="47900"/>
            </a:xfrm>
            <a:custGeom>
              <a:avLst/>
              <a:gdLst/>
              <a:ahLst/>
              <a:cxnLst/>
              <a:rect l="l" t="t" r="r" b="b"/>
              <a:pathLst>
                <a:path w="11886" h="1916" fill="none" extrusionOk="0">
                  <a:moveTo>
                    <a:pt x="10943" y="1915"/>
                  </a:moveTo>
                  <a:lnTo>
                    <a:pt x="943" y="1915"/>
                  </a:lnTo>
                  <a:cubicBezTo>
                    <a:pt x="426" y="1915"/>
                    <a:pt x="0" y="1490"/>
                    <a:pt x="0" y="942"/>
                  </a:cubicBezTo>
                  <a:lnTo>
                    <a:pt x="0" y="942"/>
                  </a:lnTo>
                  <a:cubicBezTo>
                    <a:pt x="0" y="426"/>
                    <a:pt x="426" y="0"/>
                    <a:pt x="943" y="0"/>
                  </a:cubicBezTo>
                  <a:lnTo>
                    <a:pt x="10943" y="0"/>
                  </a:lnTo>
                  <a:cubicBezTo>
                    <a:pt x="11459" y="0"/>
                    <a:pt x="11885" y="426"/>
                    <a:pt x="11885" y="942"/>
                  </a:cubicBezTo>
                  <a:lnTo>
                    <a:pt x="11885" y="942"/>
                  </a:lnTo>
                  <a:cubicBezTo>
                    <a:pt x="11885" y="1490"/>
                    <a:pt x="11459" y="1915"/>
                    <a:pt x="10943" y="1915"/>
                  </a:cubicBezTo>
                  <a:close/>
                </a:path>
              </a:pathLst>
            </a:custGeom>
            <a:noFill/>
            <a:ln w="9875" cap="flat" cmpd="sng">
              <a:solidFill>
                <a:srgbClr val="E0DDFB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93"/>
            <p:cNvSpPr/>
            <p:nvPr/>
          </p:nvSpPr>
          <p:spPr>
            <a:xfrm>
              <a:off x="5582425" y="3704000"/>
              <a:ext cx="176325" cy="47900"/>
            </a:xfrm>
            <a:custGeom>
              <a:avLst/>
              <a:gdLst/>
              <a:ahLst/>
              <a:cxnLst/>
              <a:rect l="l" t="t" r="r" b="b"/>
              <a:pathLst>
                <a:path w="7053" h="1916" extrusionOk="0">
                  <a:moveTo>
                    <a:pt x="6111" y="1915"/>
                  </a:moveTo>
                  <a:lnTo>
                    <a:pt x="943" y="1915"/>
                  </a:lnTo>
                  <a:cubicBezTo>
                    <a:pt x="396" y="1915"/>
                    <a:pt x="1" y="1490"/>
                    <a:pt x="1" y="942"/>
                  </a:cubicBezTo>
                  <a:lnTo>
                    <a:pt x="1" y="942"/>
                  </a:lnTo>
                  <a:cubicBezTo>
                    <a:pt x="1" y="426"/>
                    <a:pt x="396" y="0"/>
                    <a:pt x="943" y="0"/>
                  </a:cubicBezTo>
                  <a:lnTo>
                    <a:pt x="6111" y="0"/>
                  </a:lnTo>
                  <a:cubicBezTo>
                    <a:pt x="6627" y="0"/>
                    <a:pt x="7053" y="426"/>
                    <a:pt x="7053" y="942"/>
                  </a:cubicBezTo>
                  <a:lnTo>
                    <a:pt x="7053" y="942"/>
                  </a:lnTo>
                  <a:cubicBezTo>
                    <a:pt x="7053" y="1490"/>
                    <a:pt x="6627" y="1915"/>
                    <a:pt x="6111" y="1915"/>
                  </a:cubicBezTo>
                  <a:close/>
                </a:path>
              </a:pathLst>
            </a:custGeom>
            <a:solidFill>
              <a:srgbClr val="DEDBF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93"/>
            <p:cNvSpPr/>
            <p:nvPr/>
          </p:nvSpPr>
          <p:spPr>
            <a:xfrm>
              <a:off x="5582425" y="3704000"/>
              <a:ext cx="176325" cy="47900"/>
            </a:xfrm>
            <a:custGeom>
              <a:avLst/>
              <a:gdLst/>
              <a:ahLst/>
              <a:cxnLst/>
              <a:rect l="l" t="t" r="r" b="b"/>
              <a:pathLst>
                <a:path w="7053" h="1916" fill="none" extrusionOk="0">
                  <a:moveTo>
                    <a:pt x="6111" y="1915"/>
                  </a:moveTo>
                  <a:lnTo>
                    <a:pt x="943" y="1915"/>
                  </a:lnTo>
                  <a:cubicBezTo>
                    <a:pt x="396" y="1915"/>
                    <a:pt x="1" y="1490"/>
                    <a:pt x="1" y="942"/>
                  </a:cubicBezTo>
                  <a:lnTo>
                    <a:pt x="1" y="942"/>
                  </a:lnTo>
                  <a:cubicBezTo>
                    <a:pt x="1" y="426"/>
                    <a:pt x="396" y="0"/>
                    <a:pt x="943" y="0"/>
                  </a:cubicBezTo>
                  <a:lnTo>
                    <a:pt x="6111" y="0"/>
                  </a:lnTo>
                  <a:cubicBezTo>
                    <a:pt x="6627" y="0"/>
                    <a:pt x="7053" y="426"/>
                    <a:pt x="7053" y="942"/>
                  </a:cubicBezTo>
                  <a:lnTo>
                    <a:pt x="7053" y="942"/>
                  </a:lnTo>
                  <a:cubicBezTo>
                    <a:pt x="7053" y="1490"/>
                    <a:pt x="6627" y="1915"/>
                    <a:pt x="6111" y="1915"/>
                  </a:cubicBezTo>
                  <a:close/>
                </a:path>
              </a:pathLst>
            </a:custGeom>
            <a:noFill/>
            <a:ln w="9875" cap="flat" cmpd="sng">
              <a:solidFill>
                <a:srgbClr val="E0DDFB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93"/>
            <p:cNvSpPr/>
            <p:nvPr/>
          </p:nvSpPr>
          <p:spPr>
            <a:xfrm>
              <a:off x="5241250" y="3232850"/>
              <a:ext cx="517500" cy="285750"/>
            </a:xfrm>
            <a:custGeom>
              <a:avLst/>
              <a:gdLst/>
              <a:ahLst/>
              <a:cxnLst/>
              <a:rect l="l" t="t" r="r" b="b"/>
              <a:pathLst>
                <a:path w="20700" h="11430" extrusionOk="0">
                  <a:moveTo>
                    <a:pt x="19180" y="11430"/>
                  </a:moveTo>
                  <a:lnTo>
                    <a:pt x="1520" y="11430"/>
                  </a:lnTo>
                  <a:cubicBezTo>
                    <a:pt x="669" y="11430"/>
                    <a:pt x="0" y="10761"/>
                    <a:pt x="0" y="9910"/>
                  </a:cubicBezTo>
                  <a:lnTo>
                    <a:pt x="0" y="1521"/>
                  </a:lnTo>
                  <a:cubicBezTo>
                    <a:pt x="0" y="670"/>
                    <a:pt x="669" y="1"/>
                    <a:pt x="1520" y="1"/>
                  </a:cubicBezTo>
                  <a:lnTo>
                    <a:pt x="19180" y="1"/>
                  </a:lnTo>
                  <a:cubicBezTo>
                    <a:pt x="20031" y="1"/>
                    <a:pt x="20700" y="670"/>
                    <a:pt x="20700" y="1521"/>
                  </a:cubicBezTo>
                  <a:lnTo>
                    <a:pt x="20700" y="9910"/>
                  </a:lnTo>
                  <a:cubicBezTo>
                    <a:pt x="20700" y="10761"/>
                    <a:pt x="20031" y="11430"/>
                    <a:pt x="1918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93"/>
            <p:cNvSpPr/>
            <p:nvPr/>
          </p:nvSpPr>
          <p:spPr>
            <a:xfrm>
              <a:off x="5241250" y="3232850"/>
              <a:ext cx="517500" cy="285750"/>
            </a:xfrm>
            <a:custGeom>
              <a:avLst/>
              <a:gdLst/>
              <a:ahLst/>
              <a:cxnLst/>
              <a:rect l="l" t="t" r="r" b="b"/>
              <a:pathLst>
                <a:path w="20700" h="11430" fill="none" extrusionOk="0">
                  <a:moveTo>
                    <a:pt x="19180" y="11430"/>
                  </a:moveTo>
                  <a:lnTo>
                    <a:pt x="1520" y="11430"/>
                  </a:lnTo>
                  <a:cubicBezTo>
                    <a:pt x="669" y="11430"/>
                    <a:pt x="0" y="10761"/>
                    <a:pt x="0" y="9910"/>
                  </a:cubicBezTo>
                  <a:lnTo>
                    <a:pt x="0" y="1521"/>
                  </a:lnTo>
                  <a:cubicBezTo>
                    <a:pt x="0" y="670"/>
                    <a:pt x="669" y="1"/>
                    <a:pt x="1520" y="1"/>
                  </a:cubicBezTo>
                  <a:lnTo>
                    <a:pt x="19180" y="1"/>
                  </a:lnTo>
                  <a:cubicBezTo>
                    <a:pt x="20031" y="1"/>
                    <a:pt x="20700" y="670"/>
                    <a:pt x="20700" y="1521"/>
                  </a:cubicBezTo>
                  <a:lnTo>
                    <a:pt x="20700" y="9910"/>
                  </a:lnTo>
                  <a:cubicBezTo>
                    <a:pt x="20700" y="10761"/>
                    <a:pt x="20031" y="11430"/>
                    <a:pt x="19180" y="114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93"/>
            <p:cNvSpPr/>
            <p:nvPr/>
          </p:nvSpPr>
          <p:spPr>
            <a:xfrm>
              <a:off x="5458575" y="3324050"/>
              <a:ext cx="86650" cy="101850"/>
            </a:xfrm>
            <a:custGeom>
              <a:avLst/>
              <a:gdLst/>
              <a:ahLst/>
              <a:cxnLst/>
              <a:rect l="l" t="t" r="r" b="b"/>
              <a:pathLst>
                <a:path w="3466" h="4074" extrusionOk="0">
                  <a:moveTo>
                    <a:pt x="3222" y="1703"/>
                  </a:moveTo>
                  <a:lnTo>
                    <a:pt x="578" y="152"/>
                  </a:lnTo>
                  <a:cubicBezTo>
                    <a:pt x="304" y="0"/>
                    <a:pt x="0" y="183"/>
                    <a:pt x="0" y="487"/>
                  </a:cubicBezTo>
                  <a:lnTo>
                    <a:pt x="0" y="3557"/>
                  </a:lnTo>
                  <a:cubicBezTo>
                    <a:pt x="0" y="3861"/>
                    <a:pt x="304" y="4073"/>
                    <a:pt x="578" y="3921"/>
                  </a:cubicBezTo>
                  <a:lnTo>
                    <a:pt x="3222" y="2341"/>
                  </a:lnTo>
                  <a:cubicBezTo>
                    <a:pt x="3466" y="2250"/>
                    <a:pt x="3466" y="1855"/>
                    <a:pt x="3222" y="1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93"/>
            <p:cNvSpPr/>
            <p:nvPr/>
          </p:nvSpPr>
          <p:spPr>
            <a:xfrm>
              <a:off x="5257200" y="3608250"/>
              <a:ext cx="484850" cy="25"/>
            </a:xfrm>
            <a:custGeom>
              <a:avLst/>
              <a:gdLst/>
              <a:ahLst/>
              <a:cxnLst/>
              <a:rect l="l" t="t" r="r" b="b"/>
              <a:pathLst>
                <a:path w="19394" h="1" fill="none" extrusionOk="0">
                  <a:moveTo>
                    <a:pt x="1" y="0"/>
                  </a:moveTo>
                  <a:lnTo>
                    <a:pt x="19393" y="0"/>
                  </a:lnTo>
                </a:path>
              </a:pathLst>
            </a:custGeom>
            <a:noFill/>
            <a:ln w="19000" cap="rnd" cmpd="sng">
              <a:solidFill>
                <a:srgbClr val="DEDBF9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93"/>
            <p:cNvSpPr/>
            <p:nvPr/>
          </p:nvSpPr>
          <p:spPr>
            <a:xfrm>
              <a:off x="5257200" y="3608250"/>
              <a:ext cx="152775" cy="25"/>
            </a:xfrm>
            <a:custGeom>
              <a:avLst/>
              <a:gdLst/>
              <a:ahLst/>
              <a:cxnLst/>
              <a:rect l="l" t="t" r="r" b="b"/>
              <a:pathLst>
                <a:path w="6111" h="1" fill="none" extrusionOk="0">
                  <a:moveTo>
                    <a:pt x="1" y="0"/>
                  </a:moveTo>
                  <a:lnTo>
                    <a:pt x="6110" y="0"/>
                  </a:lnTo>
                </a:path>
              </a:pathLst>
            </a:custGeom>
            <a:noFill/>
            <a:ln w="19000" cap="rnd" cmpd="sng">
              <a:solidFill>
                <a:srgbClr val="D074B5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93"/>
            <p:cNvSpPr/>
            <p:nvPr/>
          </p:nvSpPr>
          <p:spPr>
            <a:xfrm>
              <a:off x="5365100" y="3576325"/>
              <a:ext cx="63100" cy="63100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2524" y="1277"/>
                  </a:moveTo>
                  <a:cubicBezTo>
                    <a:pt x="2524" y="1976"/>
                    <a:pt x="1977" y="2524"/>
                    <a:pt x="1277" y="2524"/>
                  </a:cubicBezTo>
                  <a:cubicBezTo>
                    <a:pt x="578" y="2524"/>
                    <a:pt x="1" y="1976"/>
                    <a:pt x="1" y="1277"/>
                  </a:cubicBezTo>
                  <a:cubicBezTo>
                    <a:pt x="1" y="578"/>
                    <a:pt x="578" y="1"/>
                    <a:pt x="1277" y="1"/>
                  </a:cubicBezTo>
                  <a:cubicBezTo>
                    <a:pt x="1977" y="1"/>
                    <a:pt x="2524" y="578"/>
                    <a:pt x="2524" y="1277"/>
                  </a:cubicBezTo>
                  <a:close/>
                </a:path>
              </a:pathLst>
            </a:custGeom>
            <a:solidFill>
              <a:srgbClr val="DD81C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93"/>
          <p:cNvGrpSpPr/>
          <p:nvPr/>
        </p:nvGrpSpPr>
        <p:grpSpPr>
          <a:xfrm>
            <a:off x="1218479" y="3836707"/>
            <a:ext cx="1196850" cy="348800"/>
            <a:chOff x="2175350" y="3842350"/>
            <a:chExt cx="1196850" cy="348800"/>
          </a:xfrm>
        </p:grpSpPr>
        <p:sp>
          <p:nvSpPr>
            <p:cNvPr id="2258" name="Google Shape;2258;p93"/>
            <p:cNvSpPr/>
            <p:nvPr/>
          </p:nvSpPr>
          <p:spPr>
            <a:xfrm>
              <a:off x="2597075" y="3842350"/>
              <a:ext cx="348825" cy="348800"/>
            </a:xfrm>
            <a:custGeom>
              <a:avLst/>
              <a:gdLst/>
              <a:ahLst/>
              <a:cxnLst/>
              <a:rect l="l" t="t" r="r" b="b"/>
              <a:pathLst>
                <a:path w="13953" h="13952" extrusionOk="0">
                  <a:moveTo>
                    <a:pt x="10183" y="13952"/>
                  </a:moveTo>
                  <a:lnTo>
                    <a:pt x="3770" y="13952"/>
                  </a:lnTo>
                  <a:cubicBezTo>
                    <a:pt x="1673" y="13952"/>
                    <a:pt x="1" y="12280"/>
                    <a:pt x="1" y="10183"/>
                  </a:cubicBezTo>
                  <a:lnTo>
                    <a:pt x="1" y="3769"/>
                  </a:lnTo>
                  <a:cubicBezTo>
                    <a:pt x="1" y="1672"/>
                    <a:pt x="1673" y="0"/>
                    <a:pt x="3770" y="0"/>
                  </a:cubicBezTo>
                  <a:lnTo>
                    <a:pt x="10183" y="0"/>
                  </a:lnTo>
                  <a:cubicBezTo>
                    <a:pt x="12281" y="0"/>
                    <a:pt x="13952" y="1672"/>
                    <a:pt x="13952" y="3769"/>
                  </a:cubicBezTo>
                  <a:lnTo>
                    <a:pt x="13952" y="10183"/>
                  </a:lnTo>
                  <a:cubicBezTo>
                    <a:pt x="13952" y="12250"/>
                    <a:pt x="12281" y="13952"/>
                    <a:pt x="10183" y="139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93"/>
            <p:cNvSpPr/>
            <p:nvPr/>
          </p:nvSpPr>
          <p:spPr>
            <a:xfrm>
              <a:off x="2673075" y="3915300"/>
              <a:ext cx="201400" cy="201375"/>
            </a:xfrm>
            <a:custGeom>
              <a:avLst/>
              <a:gdLst/>
              <a:ahLst/>
              <a:cxnLst/>
              <a:rect l="l" t="t" r="r" b="b"/>
              <a:pathLst>
                <a:path w="8056" h="8055" extrusionOk="0">
                  <a:moveTo>
                    <a:pt x="4043" y="608"/>
                  </a:moveTo>
                  <a:cubicBezTo>
                    <a:pt x="5897" y="608"/>
                    <a:pt x="7447" y="2128"/>
                    <a:pt x="7447" y="4043"/>
                  </a:cubicBezTo>
                  <a:cubicBezTo>
                    <a:pt x="7447" y="5927"/>
                    <a:pt x="5897" y="7447"/>
                    <a:pt x="4043" y="7447"/>
                  </a:cubicBezTo>
                  <a:cubicBezTo>
                    <a:pt x="2128" y="7447"/>
                    <a:pt x="608" y="5897"/>
                    <a:pt x="608" y="4043"/>
                  </a:cubicBezTo>
                  <a:cubicBezTo>
                    <a:pt x="608" y="2128"/>
                    <a:pt x="2189" y="608"/>
                    <a:pt x="4043" y="608"/>
                  </a:cubicBezTo>
                  <a:close/>
                  <a:moveTo>
                    <a:pt x="4043" y="0"/>
                  </a:moveTo>
                  <a:cubicBezTo>
                    <a:pt x="1824" y="0"/>
                    <a:pt x="0" y="1793"/>
                    <a:pt x="0" y="4043"/>
                  </a:cubicBezTo>
                  <a:cubicBezTo>
                    <a:pt x="0" y="6231"/>
                    <a:pt x="1794" y="8055"/>
                    <a:pt x="4043" y="8055"/>
                  </a:cubicBezTo>
                  <a:cubicBezTo>
                    <a:pt x="6292" y="8055"/>
                    <a:pt x="8055" y="6292"/>
                    <a:pt x="8055" y="4043"/>
                  </a:cubicBezTo>
                  <a:cubicBezTo>
                    <a:pt x="8055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93"/>
            <p:cNvSpPr/>
            <p:nvPr/>
          </p:nvSpPr>
          <p:spPr>
            <a:xfrm>
              <a:off x="2750575" y="3973950"/>
              <a:ext cx="72975" cy="85600"/>
            </a:xfrm>
            <a:custGeom>
              <a:avLst/>
              <a:gdLst/>
              <a:ahLst/>
              <a:cxnLst/>
              <a:rect l="l" t="t" r="r" b="b"/>
              <a:pathLst>
                <a:path w="2919" h="3424" extrusionOk="0">
                  <a:moveTo>
                    <a:pt x="347" y="0"/>
                  </a:moveTo>
                  <a:cubicBezTo>
                    <a:pt x="172" y="0"/>
                    <a:pt x="1" y="154"/>
                    <a:pt x="1" y="359"/>
                  </a:cubicBezTo>
                  <a:lnTo>
                    <a:pt x="1" y="3065"/>
                  </a:lnTo>
                  <a:cubicBezTo>
                    <a:pt x="1" y="3270"/>
                    <a:pt x="172" y="3424"/>
                    <a:pt x="347" y="3424"/>
                  </a:cubicBezTo>
                  <a:cubicBezTo>
                    <a:pt x="405" y="3424"/>
                    <a:pt x="464" y="3407"/>
                    <a:pt x="517" y="3369"/>
                  </a:cubicBezTo>
                  <a:lnTo>
                    <a:pt x="2676" y="2001"/>
                  </a:lnTo>
                  <a:cubicBezTo>
                    <a:pt x="2919" y="1849"/>
                    <a:pt x="2919" y="1545"/>
                    <a:pt x="2676" y="1423"/>
                  </a:cubicBezTo>
                  <a:lnTo>
                    <a:pt x="517" y="55"/>
                  </a:lnTo>
                  <a:cubicBezTo>
                    <a:pt x="464" y="17"/>
                    <a:pt x="405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93"/>
            <p:cNvSpPr/>
            <p:nvPr/>
          </p:nvSpPr>
          <p:spPr>
            <a:xfrm>
              <a:off x="3024150" y="3842350"/>
              <a:ext cx="348050" cy="348800"/>
            </a:xfrm>
            <a:custGeom>
              <a:avLst/>
              <a:gdLst/>
              <a:ahLst/>
              <a:cxnLst/>
              <a:rect l="l" t="t" r="r" b="b"/>
              <a:pathLst>
                <a:path w="13922" h="13952" extrusionOk="0">
                  <a:moveTo>
                    <a:pt x="10183" y="13952"/>
                  </a:moveTo>
                  <a:lnTo>
                    <a:pt x="3739" y="13952"/>
                  </a:lnTo>
                  <a:cubicBezTo>
                    <a:pt x="1672" y="13952"/>
                    <a:pt x="0" y="12280"/>
                    <a:pt x="0" y="10183"/>
                  </a:cubicBezTo>
                  <a:lnTo>
                    <a:pt x="0" y="3769"/>
                  </a:lnTo>
                  <a:cubicBezTo>
                    <a:pt x="0" y="1672"/>
                    <a:pt x="1672" y="0"/>
                    <a:pt x="3739" y="0"/>
                  </a:cubicBezTo>
                  <a:lnTo>
                    <a:pt x="10183" y="0"/>
                  </a:lnTo>
                  <a:cubicBezTo>
                    <a:pt x="12250" y="0"/>
                    <a:pt x="13921" y="1672"/>
                    <a:pt x="13921" y="3769"/>
                  </a:cubicBezTo>
                  <a:lnTo>
                    <a:pt x="13921" y="10183"/>
                  </a:lnTo>
                  <a:cubicBezTo>
                    <a:pt x="13921" y="12250"/>
                    <a:pt x="12250" y="13952"/>
                    <a:pt x="10183" y="139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93"/>
            <p:cNvSpPr/>
            <p:nvPr/>
          </p:nvSpPr>
          <p:spPr>
            <a:xfrm>
              <a:off x="3122925" y="3963425"/>
              <a:ext cx="88925" cy="105875"/>
            </a:xfrm>
            <a:custGeom>
              <a:avLst/>
              <a:gdLst/>
              <a:ahLst/>
              <a:cxnLst/>
              <a:rect l="l" t="t" r="r" b="b"/>
              <a:pathLst>
                <a:path w="3557" h="4235" extrusionOk="0">
                  <a:moveTo>
                    <a:pt x="445" y="1"/>
                  </a:moveTo>
                  <a:cubicBezTo>
                    <a:pt x="220" y="1"/>
                    <a:pt x="1" y="187"/>
                    <a:pt x="1" y="446"/>
                  </a:cubicBezTo>
                  <a:lnTo>
                    <a:pt x="1" y="3790"/>
                  </a:lnTo>
                  <a:cubicBezTo>
                    <a:pt x="1" y="4037"/>
                    <a:pt x="184" y="4234"/>
                    <a:pt x="402" y="4234"/>
                  </a:cubicBezTo>
                  <a:cubicBezTo>
                    <a:pt x="479" y="4234"/>
                    <a:pt x="560" y="4210"/>
                    <a:pt x="639" y="4154"/>
                  </a:cubicBezTo>
                  <a:lnTo>
                    <a:pt x="3283" y="2483"/>
                  </a:lnTo>
                  <a:cubicBezTo>
                    <a:pt x="3557" y="2300"/>
                    <a:pt x="3557" y="1935"/>
                    <a:pt x="3283" y="1723"/>
                  </a:cubicBezTo>
                  <a:lnTo>
                    <a:pt x="639" y="51"/>
                  </a:lnTo>
                  <a:cubicBezTo>
                    <a:pt x="577" y="17"/>
                    <a:pt x="511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93"/>
            <p:cNvSpPr/>
            <p:nvPr/>
          </p:nvSpPr>
          <p:spPr>
            <a:xfrm>
              <a:off x="3186000" y="3963425"/>
              <a:ext cx="90450" cy="105875"/>
            </a:xfrm>
            <a:custGeom>
              <a:avLst/>
              <a:gdLst/>
              <a:ahLst/>
              <a:cxnLst/>
              <a:rect l="l" t="t" r="r" b="b"/>
              <a:pathLst>
                <a:path w="3618" h="4235" extrusionOk="0">
                  <a:moveTo>
                    <a:pt x="472" y="1"/>
                  </a:moveTo>
                  <a:cubicBezTo>
                    <a:pt x="238" y="1"/>
                    <a:pt x="0" y="187"/>
                    <a:pt x="0" y="446"/>
                  </a:cubicBezTo>
                  <a:lnTo>
                    <a:pt x="0" y="3790"/>
                  </a:lnTo>
                  <a:cubicBezTo>
                    <a:pt x="0" y="4037"/>
                    <a:pt x="200" y="4234"/>
                    <a:pt x="427" y="4234"/>
                  </a:cubicBezTo>
                  <a:cubicBezTo>
                    <a:pt x="507" y="4234"/>
                    <a:pt x="590" y="4210"/>
                    <a:pt x="669" y="4154"/>
                  </a:cubicBezTo>
                  <a:lnTo>
                    <a:pt x="3314" y="2483"/>
                  </a:lnTo>
                  <a:cubicBezTo>
                    <a:pt x="3618" y="2300"/>
                    <a:pt x="3618" y="1935"/>
                    <a:pt x="3314" y="1723"/>
                  </a:cubicBezTo>
                  <a:lnTo>
                    <a:pt x="669" y="51"/>
                  </a:lnTo>
                  <a:cubicBezTo>
                    <a:pt x="608" y="17"/>
                    <a:pt x="540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93"/>
            <p:cNvSpPr/>
            <p:nvPr/>
          </p:nvSpPr>
          <p:spPr>
            <a:xfrm>
              <a:off x="2175350" y="3842350"/>
              <a:ext cx="348800" cy="348800"/>
            </a:xfrm>
            <a:custGeom>
              <a:avLst/>
              <a:gdLst/>
              <a:ahLst/>
              <a:cxnLst/>
              <a:rect l="l" t="t" r="r" b="b"/>
              <a:pathLst>
                <a:path w="13952" h="13952" extrusionOk="0">
                  <a:moveTo>
                    <a:pt x="10183" y="13952"/>
                  </a:moveTo>
                  <a:lnTo>
                    <a:pt x="3769" y="13952"/>
                  </a:lnTo>
                  <a:cubicBezTo>
                    <a:pt x="1672" y="13952"/>
                    <a:pt x="0" y="12280"/>
                    <a:pt x="0" y="10183"/>
                  </a:cubicBezTo>
                  <a:lnTo>
                    <a:pt x="0" y="3769"/>
                  </a:lnTo>
                  <a:cubicBezTo>
                    <a:pt x="0" y="1672"/>
                    <a:pt x="1672" y="0"/>
                    <a:pt x="3769" y="0"/>
                  </a:cubicBezTo>
                  <a:lnTo>
                    <a:pt x="10183" y="0"/>
                  </a:lnTo>
                  <a:cubicBezTo>
                    <a:pt x="12280" y="0"/>
                    <a:pt x="13952" y="1672"/>
                    <a:pt x="13952" y="3769"/>
                  </a:cubicBezTo>
                  <a:lnTo>
                    <a:pt x="13952" y="10183"/>
                  </a:lnTo>
                  <a:cubicBezTo>
                    <a:pt x="13952" y="12250"/>
                    <a:pt x="12280" y="13952"/>
                    <a:pt x="10183" y="139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93"/>
            <p:cNvSpPr/>
            <p:nvPr/>
          </p:nvSpPr>
          <p:spPr>
            <a:xfrm>
              <a:off x="2336450" y="3963125"/>
              <a:ext cx="88925" cy="105525"/>
            </a:xfrm>
            <a:custGeom>
              <a:avLst/>
              <a:gdLst/>
              <a:ahLst/>
              <a:cxnLst/>
              <a:rect l="l" t="t" r="r" b="b"/>
              <a:pathLst>
                <a:path w="3557" h="4221" extrusionOk="0">
                  <a:moveTo>
                    <a:pt x="3134" y="0"/>
                  </a:moveTo>
                  <a:cubicBezTo>
                    <a:pt x="3063" y="0"/>
                    <a:pt x="2990" y="20"/>
                    <a:pt x="2918" y="63"/>
                  </a:cubicBezTo>
                  <a:lnTo>
                    <a:pt x="243" y="1735"/>
                  </a:lnTo>
                  <a:cubicBezTo>
                    <a:pt x="0" y="1947"/>
                    <a:pt x="0" y="2312"/>
                    <a:pt x="243" y="2495"/>
                  </a:cubicBezTo>
                  <a:lnTo>
                    <a:pt x="2918" y="4166"/>
                  </a:lnTo>
                  <a:cubicBezTo>
                    <a:pt x="2985" y="4203"/>
                    <a:pt x="3057" y="4220"/>
                    <a:pt x="3128" y="4220"/>
                  </a:cubicBezTo>
                  <a:cubicBezTo>
                    <a:pt x="3348" y="4220"/>
                    <a:pt x="3556" y="4054"/>
                    <a:pt x="3556" y="3802"/>
                  </a:cubicBezTo>
                  <a:lnTo>
                    <a:pt x="3556" y="458"/>
                  </a:lnTo>
                  <a:cubicBezTo>
                    <a:pt x="3556" y="203"/>
                    <a:pt x="3361" y="0"/>
                    <a:pt x="3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93"/>
            <p:cNvSpPr/>
            <p:nvPr/>
          </p:nvSpPr>
          <p:spPr>
            <a:xfrm>
              <a:off x="2271850" y="3963125"/>
              <a:ext cx="88925" cy="105525"/>
            </a:xfrm>
            <a:custGeom>
              <a:avLst/>
              <a:gdLst/>
              <a:ahLst/>
              <a:cxnLst/>
              <a:rect l="l" t="t" r="r" b="b"/>
              <a:pathLst>
                <a:path w="3557" h="4221" extrusionOk="0">
                  <a:moveTo>
                    <a:pt x="3134" y="0"/>
                  </a:moveTo>
                  <a:cubicBezTo>
                    <a:pt x="3064" y="0"/>
                    <a:pt x="2990" y="20"/>
                    <a:pt x="2918" y="63"/>
                  </a:cubicBezTo>
                  <a:lnTo>
                    <a:pt x="244" y="1735"/>
                  </a:lnTo>
                  <a:cubicBezTo>
                    <a:pt x="0" y="1947"/>
                    <a:pt x="0" y="2312"/>
                    <a:pt x="244" y="2495"/>
                  </a:cubicBezTo>
                  <a:lnTo>
                    <a:pt x="2918" y="4166"/>
                  </a:lnTo>
                  <a:cubicBezTo>
                    <a:pt x="2985" y="4203"/>
                    <a:pt x="3057" y="4220"/>
                    <a:pt x="3128" y="4220"/>
                  </a:cubicBezTo>
                  <a:cubicBezTo>
                    <a:pt x="3348" y="4220"/>
                    <a:pt x="3557" y="4054"/>
                    <a:pt x="3557" y="3802"/>
                  </a:cubicBezTo>
                  <a:lnTo>
                    <a:pt x="3557" y="458"/>
                  </a:lnTo>
                  <a:cubicBezTo>
                    <a:pt x="3557" y="203"/>
                    <a:pt x="3362" y="0"/>
                    <a:pt x="3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93"/>
          <p:cNvGrpSpPr/>
          <p:nvPr/>
        </p:nvGrpSpPr>
        <p:grpSpPr>
          <a:xfrm>
            <a:off x="2113226" y="619336"/>
            <a:ext cx="572266" cy="485128"/>
            <a:chOff x="5215992" y="1423628"/>
            <a:chExt cx="459836" cy="389787"/>
          </a:xfrm>
        </p:grpSpPr>
        <p:sp>
          <p:nvSpPr>
            <p:cNvPr id="2268" name="Google Shape;2268;p93"/>
            <p:cNvSpPr/>
            <p:nvPr/>
          </p:nvSpPr>
          <p:spPr>
            <a:xfrm>
              <a:off x="5215992" y="1423628"/>
              <a:ext cx="459836" cy="389787"/>
            </a:xfrm>
            <a:custGeom>
              <a:avLst/>
              <a:gdLst/>
              <a:ahLst/>
              <a:cxnLst/>
              <a:rect l="l" t="t" r="r" b="b"/>
              <a:pathLst>
                <a:path w="37831" h="32068" extrusionOk="0">
                  <a:moveTo>
                    <a:pt x="4445" y="0"/>
                  </a:moveTo>
                  <a:cubicBezTo>
                    <a:pt x="1995" y="0"/>
                    <a:pt x="0" y="1995"/>
                    <a:pt x="0" y="4446"/>
                  </a:cubicBezTo>
                  <a:lnTo>
                    <a:pt x="0" y="23868"/>
                  </a:lnTo>
                  <a:cubicBezTo>
                    <a:pt x="0" y="26320"/>
                    <a:pt x="1995" y="28314"/>
                    <a:pt x="4445" y="28314"/>
                  </a:cubicBezTo>
                  <a:lnTo>
                    <a:pt x="15162" y="28314"/>
                  </a:lnTo>
                  <a:lnTo>
                    <a:pt x="18915" y="32067"/>
                  </a:lnTo>
                  <a:lnTo>
                    <a:pt x="22667" y="28314"/>
                  </a:lnTo>
                  <a:lnTo>
                    <a:pt x="33384" y="28314"/>
                  </a:lnTo>
                  <a:cubicBezTo>
                    <a:pt x="35836" y="28314"/>
                    <a:pt x="37831" y="26320"/>
                    <a:pt x="37831" y="23868"/>
                  </a:cubicBezTo>
                  <a:lnTo>
                    <a:pt x="37831" y="4446"/>
                  </a:lnTo>
                  <a:cubicBezTo>
                    <a:pt x="37831" y="1995"/>
                    <a:pt x="35836" y="0"/>
                    <a:pt x="33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93"/>
            <p:cNvSpPr/>
            <p:nvPr/>
          </p:nvSpPr>
          <p:spPr>
            <a:xfrm>
              <a:off x="5360634" y="1526348"/>
              <a:ext cx="170547" cy="138713"/>
            </a:xfrm>
            <a:custGeom>
              <a:avLst/>
              <a:gdLst/>
              <a:ahLst/>
              <a:cxnLst/>
              <a:rect l="l" t="t" r="r" b="b"/>
              <a:pathLst>
                <a:path w="14031" h="11412" extrusionOk="0">
                  <a:moveTo>
                    <a:pt x="3685" y="1"/>
                  </a:moveTo>
                  <a:cubicBezTo>
                    <a:pt x="1657" y="1"/>
                    <a:pt x="0" y="1641"/>
                    <a:pt x="0" y="3686"/>
                  </a:cubicBezTo>
                  <a:cubicBezTo>
                    <a:pt x="0" y="4565"/>
                    <a:pt x="0" y="6881"/>
                    <a:pt x="5004" y="10109"/>
                  </a:cubicBezTo>
                  <a:lnTo>
                    <a:pt x="7015" y="11412"/>
                  </a:lnTo>
                  <a:lnTo>
                    <a:pt x="9027" y="10109"/>
                  </a:lnTo>
                  <a:cubicBezTo>
                    <a:pt x="14030" y="6881"/>
                    <a:pt x="14030" y="4565"/>
                    <a:pt x="14030" y="3686"/>
                  </a:cubicBezTo>
                  <a:cubicBezTo>
                    <a:pt x="14030" y="1641"/>
                    <a:pt x="12390" y="1"/>
                    <a:pt x="10345" y="1"/>
                  </a:cubicBezTo>
                  <a:cubicBezTo>
                    <a:pt x="8874" y="1"/>
                    <a:pt x="7623" y="846"/>
                    <a:pt x="7015" y="2081"/>
                  </a:cubicBezTo>
                  <a:cubicBezTo>
                    <a:pt x="6424" y="846"/>
                    <a:pt x="5155" y="1"/>
                    <a:pt x="3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TextBox 19">
            <a:extLst>
              <a:ext uri="{FF2B5EF4-FFF2-40B4-BE49-F238E27FC236}">
                <a16:creationId xmlns:a16="http://schemas.microsoft.com/office/drawing/2014/main" xmlns="" id="{87576A7B-C6D6-4E27-B700-906AC78B0DE2}"/>
              </a:ext>
            </a:extLst>
          </p:cNvPr>
          <p:cNvSpPr txBox="1"/>
          <p:nvPr/>
        </p:nvSpPr>
        <p:spPr>
          <a:xfrm>
            <a:off x="1210283" y="1518976"/>
            <a:ext cx="6626314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GIẢNG HÔM NAY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8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800" fill="hold"/>
                                        <p:tgtEl>
                                          <p:spTgt spid="2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94;p73"/>
          <p:cNvGrpSpPr/>
          <p:nvPr/>
        </p:nvGrpSpPr>
        <p:grpSpPr>
          <a:xfrm>
            <a:off x="6047763" y="1469554"/>
            <a:ext cx="2978050" cy="2565400"/>
            <a:chOff x="5079450" y="1427221"/>
            <a:chExt cx="2978050" cy="2565400"/>
          </a:xfrm>
        </p:grpSpPr>
        <p:grpSp>
          <p:nvGrpSpPr>
            <p:cNvPr id="1395" name="Google Shape;1395;p73"/>
            <p:cNvGrpSpPr/>
            <p:nvPr/>
          </p:nvGrpSpPr>
          <p:grpSpPr>
            <a:xfrm>
              <a:off x="5079450" y="1427221"/>
              <a:ext cx="2978050" cy="2565400"/>
              <a:chOff x="5079450" y="1388500"/>
              <a:chExt cx="2978050" cy="2565400"/>
            </a:xfrm>
          </p:grpSpPr>
          <p:sp>
            <p:nvSpPr>
              <p:cNvPr id="1396" name="Google Shape;1396;p73"/>
              <p:cNvSpPr/>
              <p:nvPr/>
            </p:nvSpPr>
            <p:spPr>
              <a:xfrm>
                <a:off x="5654675" y="1388500"/>
                <a:ext cx="1268300" cy="2565400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102616" extrusionOk="0">
                    <a:moveTo>
                      <a:pt x="5715" y="0"/>
                    </a:moveTo>
                    <a:cubicBezTo>
                      <a:pt x="2554" y="0"/>
                      <a:pt x="1" y="2554"/>
                      <a:pt x="1" y="5684"/>
                    </a:cubicBezTo>
                    <a:lnTo>
                      <a:pt x="1" y="96932"/>
                    </a:lnTo>
                    <a:cubicBezTo>
                      <a:pt x="1" y="100063"/>
                      <a:pt x="2554" y="102616"/>
                      <a:pt x="5715" y="102616"/>
                    </a:cubicBezTo>
                    <a:lnTo>
                      <a:pt x="45047" y="102616"/>
                    </a:lnTo>
                    <a:cubicBezTo>
                      <a:pt x="48178" y="102616"/>
                      <a:pt x="50731" y="100063"/>
                      <a:pt x="50731" y="96932"/>
                    </a:cubicBezTo>
                    <a:lnTo>
                      <a:pt x="50731" y="5684"/>
                    </a:lnTo>
                    <a:cubicBezTo>
                      <a:pt x="50731" y="2554"/>
                      <a:pt x="48178" y="0"/>
                      <a:pt x="45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73"/>
              <p:cNvSpPr/>
              <p:nvPr/>
            </p:nvSpPr>
            <p:spPr>
              <a:xfrm>
                <a:off x="5680525" y="2759350"/>
                <a:ext cx="1215850" cy="1159600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46384" extrusionOk="0">
                    <a:moveTo>
                      <a:pt x="0" y="0"/>
                    </a:moveTo>
                    <a:lnTo>
                      <a:pt x="0" y="41429"/>
                    </a:lnTo>
                    <a:cubicBezTo>
                      <a:pt x="0" y="44165"/>
                      <a:pt x="2219" y="46384"/>
                      <a:pt x="4955" y="46384"/>
                    </a:cubicBezTo>
                    <a:lnTo>
                      <a:pt x="43709" y="46384"/>
                    </a:lnTo>
                    <a:cubicBezTo>
                      <a:pt x="46415" y="46384"/>
                      <a:pt x="48634" y="44165"/>
                      <a:pt x="48634" y="41429"/>
                    </a:cubicBezTo>
                    <a:lnTo>
                      <a:pt x="48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66BEE9">
                      <a:alpha val="34509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73"/>
              <p:cNvSpPr/>
              <p:nvPr/>
            </p:nvSpPr>
            <p:spPr>
              <a:xfrm>
                <a:off x="5796775" y="2963000"/>
                <a:ext cx="1001575" cy="735575"/>
              </a:xfrm>
              <a:custGeom>
                <a:avLst/>
                <a:gdLst/>
                <a:ahLst/>
                <a:cxnLst/>
                <a:rect l="l" t="t" r="r" b="b"/>
                <a:pathLst>
                  <a:path w="40063" h="29423" extrusionOk="0">
                    <a:moveTo>
                      <a:pt x="1916" y="0"/>
                    </a:moveTo>
                    <a:cubicBezTo>
                      <a:pt x="852" y="0"/>
                      <a:pt x="1" y="882"/>
                      <a:pt x="1" y="1945"/>
                    </a:cubicBezTo>
                    <a:lnTo>
                      <a:pt x="1" y="27478"/>
                    </a:lnTo>
                    <a:cubicBezTo>
                      <a:pt x="1" y="28541"/>
                      <a:pt x="852" y="29423"/>
                      <a:pt x="1916" y="29423"/>
                    </a:cubicBezTo>
                    <a:lnTo>
                      <a:pt x="38148" y="29423"/>
                    </a:lnTo>
                    <a:cubicBezTo>
                      <a:pt x="39211" y="29423"/>
                      <a:pt x="40063" y="28541"/>
                      <a:pt x="40063" y="27478"/>
                    </a:cubicBezTo>
                    <a:lnTo>
                      <a:pt x="40063" y="1976"/>
                    </a:lnTo>
                    <a:cubicBezTo>
                      <a:pt x="40063" y="882"/>
                      <a:pt x="39211" y="0"/>
                      <a:pt x="38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73"/>
              <p:cNvSpPr/>
              <p:nvPr/>
            </p:nvSpPr>
            <p:spPr>
              <a:xfrm>
                <a:off x="5907725" y="3056450"/>
                <a:ext cx="357950" cy="289550"/>
              </a:xfrm>
              <a:custGeom>
                <a:avLst/>
                <a:gdLst/>
                <a:ahLst/>
                <a:cxnLst/>
                <a:rect l="l" t="t" r="r" b="b"/>
                <a:pathLst>
                  <a:path w="14318" h="11582" extrusionOk="0">
                    <a:moveTo>
                      <a:pt x="791" y="1"/>
                    </a:moveTo>
                    <a:cubicBezTo>
                      <a:pt x="335" y="1"/>
                      <a:pt x="1" y="365"/>
                      <a:pt x="1" y="791"/>
                    </a:cubicBezTo>
                    <a:lnTo>
                      <a:pt x="1" y="10791"/>
                    </a:lnTo>
                    <a:cubicBezTo>
                      <a:pt x="1" y="11247"/>
                      <a:pt x="366" y="11581"/>
                      <a:pt x="791" y="11581"/>
                    </a:cubicBezTo>
                    <a:lnTo>
                      <a:pt x="13527" y="11581"/>
                    </a:lnTo>
                    <a:cubicBezTo>
                      <a:pt x="13952" y="11581"/>
                      <a:pt x="14287" y="11247"/>
                      <a:pt x="14317" y="10791"/>
                    </a:cubicBezTo>
                    <a:lnTo>
                      <a:pt x="14317" y="791"/>
                    </a:lnTo>
                    <a:cubicBezTo>
                      <a:pt x="14317" y="335"/>
                      <a:pt x="13952" y="1"/>
                      <a:pt x="1352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4EB3E4">
                      <a:alpha val="57647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73"/>
              <p:cNvSpPr/>
              <p:nvPr/>
            </p:nvSpPr>
            <p:spPr>
              <a:xfrm>
                <a:off x="6330225" y="3056450"/>
                <a:ext cx="357950" cy="289550"/>
              </a:xfrm>
              <a:custGeom>
                <a:avLst/>
                <a:gdLst/>
                <a:ahLst/>
                <a:cxnLst/>
                <a:rect l="l" t="t" r="r" b="b"/>
                <a:pathLst>
                  <a:path w="14318" h="11582" extrusionOk="0">
                    <a:moveTo>
                      <a:pt x="791" y="1"/>
                    </a:moveTo>
                    <a:cubicBezTo>
                      <a:pt x="335" y="1"/>
                      <a:pt x="1" y="365"/>
                      <a:pt x="1" y="791"/>
                    </a:cubicBezTo>
                    <a:lnTo>
                      <a:pt x="1" y="10791"/>
                    </a:lnTo>
                    <a:cubicBezTo>
                      <a:pt x="1" y="11247"/>
                      <a:pt x="396" y="11581"/>
                      <a:pt x="791" y="11581"/>
                    </a:cubicBezTo>
                    <a:lnTo>
                      <a:pt x="13527" y="11581"/>
                    </a:lnTo>
                    <a:cubicBezTo>
                      <a:pt x="13952" y="11581"/>
                      <a:pt x="14287" y="11247"/>
                      <a:pt x="14317" y="10791"/>
                    </a:cubicBezTo>
                    <a:lnTo>
                      <a:pt x="14317" y="791"/>
                    </a:lnTo>
                    <a:cubicBezTo>
                      <a:pt x="14317" y="335"/>
                      <a:pt x="13952" y="1"/>
                      <a:pt x="1352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4EB3E4">
                      <a:alpha val="57647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73"/>
              <p:cNvSpPr/>
              <p:nvPr/>
            </p:nvSpPr>
            <p:spPr>
              <a:xfrm>
                <a:off x="5907725" y="3415125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lnTo>
                      <a:pt x="30579" y="1216"/>
                    </a:lnTo>
                    <a:cubicBezTo>
                      <a:pt x="30913" y="1216"/>
                      <a:pt x="31187" y="973"/>
                      <a:pt x="31187" y="608"/>
                    </a:cubicBezTo>
                    <a:cubicBezTo>
                      <a:pt x="31187" y="274"/>
                      <a:pt x="30913" y="0"/>
                      <a:pt x="30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73"/>
              <p:cNvSpPr/>
              <p:nvPr/>
            </p:nvSpPr>
            <p:spPr>
              <a:xfrm>
                <a:off x="5907725" y="3494900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1"/>
                    </a:moveTo>
                    <a:cubicBezTo>
                      <a:pt x="274" y="1"/>
                      <a:pt x="1" y="275"/>
                      <a:pt x="1" y="609"/>
                    </a:cubicBezTo>
                    <a:cubicBezTo>
                      <a:pt x="1" y="974"/>
                      <a:pt x="274" y="1217"/>
                      <a:pt x="609" y="1217"/>
                    </a:cubicBezTo>
                    <a:lnTo>
                      <a:pt x="30579" y="1217"/>
                    </a:lnTo>
                    <a:cubicBezTo>
                      <a:pt x="30913" y="1217"/>
                      <a:pt x="31187" y="913"/>
                      <a:pt x="31187" y="609"/>
                    </a:cubicBezTo>
                    <a:cubicBezTo>
                      <a:pt x="31187" y="275"/>
                      <a:pt x="30913" y="1"/>
                      <a:pt x="305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73"/>
              <p:cNvSpPr/>
              <p:nvPr/>
            </p:nvSpPr>
            <p:spPr>
              <a:xfrm>
                <a:off x="5907725" y="3573950"/>
                <a:ext cx="2956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1216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lnTo>
                      <a:pt x="11217" y="1216"/>
                    </a:lnTo>
                    <a:cubicBezTo>
                      <a:pt x="11551" y="1216"/>
                      <a:pt x="11825" y="942"/>
                      <a:pt x="11825" y="608"/>
                    </a:cubicBezTo>
                    <a:cubicBezTo>
                      <a:pt x="11825" y="274"/>
                      <a:pt x="11551" y="0"/>
                      <a:pt x="11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73"/>
              <p:cNvSpPr/>
              <p:nvPr/>
            </p:nvSpPr>
            <p:spPr>
              <a:xfrm>
                <a:off x="5680525" y="1424225"/>
                <a:ext cx="12158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7204" extrusionOk="0">
                    <a:moveTo>
                      <a:pt x="4955" y="0"/>
                    </a:moveTo>
                    <a:cubicBezTo>
                      <a:pt x="2219" y="0"/>
                      <a:pt x="0" y="2219"/>
                      <a:pt x="0" y="4954"/>
                    </a:cubicBezTo>
                    <a:lnTo>
                      <a:pt x="0" y="7204"/>
                    </a:lnTo>
                    <a:lnTo>
                      <a:pt x="48634" y="7204"/>
                    </a:lnTo>
                    <a:lnTo>
                      <a:pt x="48634" y="4954"/>
                    </a:lnTo>
                    <a:cubicBezTo>
                      <a:pt x="48634" y="2219"/>
                      <a:pt x="46415" y="0"/>
                      <a:pt x="43709" y="0"/>
                    </a:cubicBezTo>
                    <a:lnTo>
                      <a:pt x="26718" y="0"/>
                    </a:lnTo>
                    <a:cubicBezTo>
                      <a:pt x="25989" y="0"/>
                      <a:pt x="25381" y="456"/>
                      <a:pt x="25168" y="1125"/>
                    </a:cubicBezTo>
                    <a:cubicBezTo>
                      <a:pt x="25047" y="1459"/>
                      <a:pt x="24712" y="1702"/>
                      <a:pt x="24317" y="1702"/>
                    </a:cubicBezTo>
                    <a:cubicBezTo>
                      <a:pt x="23952" y="1702"/>
                      <a:pt x="23588" y="1489"/>
                      <a:pt x="23496" y="1125"/>
                    </a:cubicBezTo>
                    <a:cubicBezTo>
                      <a:pt x="23253" y="426"/>
                      <a:pt x="22615" y="0"/>
                      <a:pt x="2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73"/>
              <p:cNvSpPr/>
              <p:nvPr/>
            </p:nvSpPr>
            <p:spPr>
              <a:xfrm>
                <a:off x="5680525" y="1602775"/>
                <a:ext cx="1215850" cy="1155075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46203" extrusionOk="0">
                    <a:moveTo>
                      <a:pt x="0" y="1"/>
                    </a:moveTo>
                    <a:lnTo>
                      <a:pt x="0" y="46202"/>
                    </a:lnTo>
                    <a:lnTo>
                      <a:pt x="48634" y="46202"/>
                    </a:lnTo>
                    <a:lnTo>
                      <a:pt x="48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73"/>
              <p:cNvSpPr/>
              <p:nvPr/>
            </p:nvSpPr>
            <p:spPr>
              <a:xfrm>
                <a:off x="6071875" y="2451575"/>
                <a:ext cx="4065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1369" extrusionOk="0">
                    <a:moveTo>
                      <a:pt x="699" y="1"/>
                    </a:moveTo>
                    <a:cubicBezTo>
                      <a:pt x="304" y="1"/>
                      <a:pt x="0" y="305"/>
                      <a:pt x="0" y="670"/>
                    </a:cubicBezTo>
                    <a:cubicBezTo>
                      <a:pt x="0" y="1065"/>
                      <a:pt x="304" y="1369"/>
                      <a:pt x="699" y="1369"/>
                    </a:cubicBezTo>
                    <a:lnTo>
                      <a:pt x="15593" y="1369"/>
                    </a:lnTo>
                    <a:cubicBezTo>
                      <a:pt x="15958" y="1369"/>
                      <a:pt x="16262" y="1065"/>
                      <a:pt x="16262" y="670"/>
                    </a:cubicBezTo>
                    <a:cubicBezTo>
                      <a:pt x="16262" y="305"/>
                      <a:pt x="15958" y="1"/>
                      <a:pt x="155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73"/>
              <p:cNvSpPr/>
              <p:nvPr/>
            </p:nvSpPr>
            <p:spPr>
              <a:xfrm>
                <a:off x="6153925" y="2538200"/>
                <a:ext cx="243200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400" extrusionOk="0">
                    <a:moveTo>
                      <a:pt x="670" y="1"/>
                    </a:moveTo>
                    <a:cubicBezTo>
                      <a:pt x="305" y="1"/>
                      <a:pt x="1" y="335"/>
                      <a:pt x="1" y="700"/>
                    </a:cubicBezTo>
                    <a:cubicBezTo>
                      <a:pt x="1" y="1095"/>
                      <a:pt x="305" y="1399"/>
                      <a:pt x="670" y="1399"/>
                    </a:cubicBezTo>
                    <a:lnTo>
                      <a:pt x="9028" y="1399"/>
                    </a:lnTo>
                    <a:cubicBezTo>
                      <a:pt x="9424" y="1399"/>
                      <a:pt x="9728" y="1095"/>
                      <a:pt x="9728" y="700"/>
                    </a:cubicBezTo>
                    <a:cubicBezTo>
                      <a:pt x="9728" y="335"/>
                      <a:pt x="9424" y="1"/>
                      <a:pt x="9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73"/>
              <p:cNvSpPr/>
              <p:nvPr/>
            </p:nvSpPr>
            <p:spPr>
              <a:xfrm>
                <a:off x="7514150" y="3391575"/>
                <a:ext cx="49775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2584" extrusionOk="0">
                    <a:moveTo>
                      <a:pt x="1277" y="0"/>
                    </a:moveTo>
                    <a:cubicBezTo>
                      <a:pt x="547" y="0"/>
                      <a:pt x="0" y="578"/>
                      <a:pt x="0" y="1307"/>
                    </a:cubicBezTo>
                    <a:cubicBezTo>
                      <a:pt x="0" y="2006"/>
                      <a:pt x="547" y="2584"/>
                      <a:pt x="1277" y="2584"/>
                    </a:cubicBezTo>
                    <a:lnTo>
                      <a:pt x="18602" y="2584"/>
                    </a:lnTo>
                    <a:cubicBezTo>
                      <a:pt x="19332" y="2584"/>
                      <a:pt x="19909" y="2006"/>
                      <a:pt x="19909" y="1307"/>
                    </a:cubicBezTo>
                    <a:cubicBezTo>
                      <a:pt x="19909" y="578"/>
                      <a:pt x="19332" y="0"/>
                      <a:pt x="18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73"/>
              <p:cNvSpPr/>
              <p:nvPr/>
            </p:nvSpPr>
            <p:spPr>
              <a:xfrm>
                <a:off x="7512625" y="3529100"/>
                <a:ext cx="250800" cy="64625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2585" extrusionOk="0">
                    <a:moveTo>
                      <a:pt x="1308" y="1"/>
                    </a:moveTo>
                    <a:cubicBezTo>
                      <a:pt x="578" y="1"/>
                      <a:pt x="0" y="578"/>
                      <a:pt x="0" y="1308"/>
                    </a:cubicBezTo>
                    <a:cubicBezTo>
                      <a:pt x="0" y="2037"/>
                      <a:pt x="578" y="2584"/>
                      <a:pt x="1308" y="2584"/>
                    </a:cubicBezTo>
                    <a:lnTo>
                      <a:pt x="8754" y="2584"/>
                    </a:lnTo>
                    <a:cubicBezTo>
                      <a:pt x="9484" y="2584"/>
                      <a:pt x="10031" y="1976"/>
                      <a:pt x="10031" y="1308"/>
                    </a:cubicBezTo>
                    <a:cubicBezTo>
                      <a:pt x="10031" y="578"/>
                      <a:pt x="9484" y="1"/>
                      <a:pt x="8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73"/>
              <p:cNvSpPr/>
              <p:nvPr/>
            </p:nvSpPr>
            <p:spPr>
              <a:xfrm>
                <a:off x="6719661" y="1828475"/>
                <a:ext cx="864775" cy="1223450"/>
              </a:xfrm>
              <a:custGeom>
                <a:avLst/>
                <a:gdLst/>
                <a:ahLst/>
                <a:cxnLst/>
                <a:rect l="l" t="t" r="r" b="b"/>
                <a:pathLst>
                  <a:path w="34591" h="48938" extrusionOk="0">
                    <a:moveTo>
                      <a:pt x="2037" y="0"/>
                    </a:moveTo>
                    <a:cubicBezTo>
                      <a:pt x="912" y="0"/>
                      <a:pt x="0" y="912"/>
                      <a:pt x="0" y="2007"/>
                    </a:cubicBezTo>
                    <a:lnTo>
                      <a:pt x="0" y="46901"/>
                    </a:lnTo>
                    <a:cubicBezTo>
                      <a:pt x="0" y="48025"/>
                      <a:pt x="943" y="48937"/>
                      <a:pt x="2037" y="48937"/>
                    </a:cubicBezTo>
                    <a:lnTo>
                      <a:pt x="32585" y="48937"/>
                    </a:lnTo>
                    <a:cubicBezTo>
                      <a:pt x="33679" y="48937"/>
                      <a:pt x="34591" y="47995"/>
                      <a:pt x="34591" y="46901"/>
                    </a:cubicBezTo>
                    <a:lnTo>
                      <a:pt x="34591" y="2007"/>
                    </a:lnTo>
                    <a:cubicBezTo>
                      <a:pt x="34591" y="912"/>
                      <a:pt x="33679" y="0"/>
                      <a:pt x="32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73"/>
              <p:cNvSpPr/>
              <p:nvPr/>
            </p:nvSpPr>
            <p:spPr>
              <a:xfrm>
                <a:off x="5084000" y="2953875"/>
                <a:ext cx="505350" cy="50535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14" extrusionOk="0">
                    <a:moveTo>
                      <a:pt x="20214" y="10092"/>
                    </a:moveTo>
                    <a:cubicBezTo>
                      <a:pt x="20214" y="15684"/>
                      <a:pt x="15685" y="20213"/>
                      <a:pt x="10123" y="20213"/>
                    </a:cubicBezTo>
                    <a:cubicBezTo>
                      <a:pt x="4530" y="20213"/>
                      <a:pt x="1" y="15684"/>
                      <a:pt x="1" y="10092"/>
                    </a:cubicBezTo>
                    <a:cubicBezTo>
                      <a:pt x="1" y="4529"/>
                      <a:pt x="4530" y="0"/>
                      <a:pt x="10123" y="0"/>
                    </a:cubicBezTo>
                    <a:cubicBezTo>
                      <a:pt x="15685" y="0"/>
                      <a:pt x="20214" y="4529"/>
                      <a:pt x="20214" y="100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73"/>
              <p:cNvSpPr/>
              <p:nvPr/>
            </p:nvSpPr>
            <p:spPr>
              <a:xfrm>
                <a:off x="5264875" y="3084575"/>
                <a:ext cx="21430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9940" extrusionOk="0">
                    <a:moveTo>
                      <a:pt x="0" y="0"/>
                    </a:moveTo>
                    <a:lnTo>
                      <a:pt x="0" y="4985"/>
                    </a:lnTo>
                    <a:lnTo>
                      <a:pt x="0" y="9940"/>
                    </a:lnTo>
                    <a:lnTo>
                      <a:pt x="4286" y="7447"/>
                    </a:lnTo>
                    <a:lnTo>
                      <a:pt x="8572" y="4985"/>
                    </a:lnTo>
                    <a:lnTo>
                      <a:pt x="4286" y="25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73"/>
              <p:cNvSpPr/>
              <p:nvPr/>
            </p:nvSpPr>
            <p:spPr>
              <a:xfrm>
                <a:off x="7071750" y="2735775"/>
                <a:ext cx="805525" cy="232550"/>
              </a:xfrm>
              <a:custGeom>
                <a:avLst/>
                <a:gdLst/>
                <a:ahLst/>
                <a:cxnLst/>
                <a:rect l="l" t="t" r="r" b="b"/>
                <a:pathLst>
                  <a:path w="32221" h="9302" extrusionOk="0">
                    <a:moveTo>
                      <a:pt x="1369" y="1"/>
                    </a:moveTo>
                    <a:cubicBezTo>
                      <a:pt x="609" y="1"/>
                      <a:pt x="1" y="609"/>
                      <a:pt x="1" y="1369"/>
                    </a:cubicBezTo>
                    <a:lnTo>
                      <a:pt x="1" y="7904"/>
                    </a:lnTo>
                    <a:cubicBezTo>
                      <a:pt x="1" y="8664"/>
                      <a:pt x="609" y="9302"/>
                      <a:pt x="1369" y="9302"/>
                    </a:cubicBezTo>
                    <a:lnTo>
                      <a:pt x="30853" y="9302"/>
                    </a:lnTo>
                    <a:cubicBezTo>
                      <a:pt x="31612" y="9302"/>
                      <a:pt x="32220" y="8694"/>
                      <a:pt x="32220" y="7904"/>
                    </a:cubicBezTo>
                    <a:lnTo>
                      <a:pt x="32220" y="1369"/>
                    </a:lnTo>
                    <a:cubicBezTo>
                      <a:pt x="32220" y="609"/>
                      <a:pt x="31612" y="1"/>
                      <a:pt x="30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73"/>
              <p:cNvSpPr/>
              <p:nvPr/>
            </p:nvSpPr>
            <p:spPr>
              <a:xfrm>
                <a:off x="7121900" y="2775300"/>
                <a:ext cx="170250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6202" extrusionOk="0">
                    <a:moveTo>
                      <a:pt x="3405" y="0"/>
                    </a:moveTo>
                    <a:cubicBezTo>
                      <a:pt x="2615" y="0"/>
                      <a:pt x="1825" y="304"/>
                      <a:pt x="1217" y="912"/>
                    </a:cubicBezTo>
                    <a:cubicBezTo>
                      <a:pt x="1" y="2128"/>
                      <a:pt x="1" y="4073"/>
                      <a:pt x="1217" y="5289"/>
                    </a:cubicBezTo>
                    <a:cubicBezTo>
                      <a:pt x="1825" y="5897"/>
                      <a:pt x="2615" y="6201"/>
                      <a:pt x="3405" y="6201"/>
                    </a:cubicBezTo>
                    <a:cubicBezTo>
                      <a:pt x="4196" y="6201"/>
                      <a:pt x="4986" y="5897"/>
                      <a:pt x="5594" y="5289"/>
                    </a:cubicBezTo>
                    <a:cubicBezTo>
                      <a:pt x="6810" y="4073"/>
                      <a:pt x="6810" y="2128"/>
                      <a:pt x="5594" y="912"/>
                    </a:cubicBezTo>
                    <a:cubicBezTo>
                      <a:pt x="4986" y="304"/>
                      <a:pt x="4196" y="0"/>
                      <a:pt x="3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73"/>
              <p:cNvSpPr/>
              <p:nvPr/>
            </p:nvSpPr>
            <p:spPr>
              <a:xfrm>
                <a:off x="7345325" y="2811000"/>
                <a:ext cx="2849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1004" extrusionOk="0">
                    <a:moveTo>
                      <a:pt x="487" y="1"/>
                    </a:moveTo>
                    <a:cubicBezTo>
                      <a:pt x="243" y="1"/>
                      <a:pt x="0" y="244"/>
                      <a:pt x="0" y="518"/>
                    </a:cubicBezTo>
                    <a:cubicBezTo>
                      <a:pt x="0" y="761"/>
                      <a:pt x="243" y="1004"/>
                      <a:pt x="487" y="1004"/>
                    </a:cubicBezTo>
                    <a:lnTo>
                      <a:pt x="10912" y="1004"/>
                    </a:lnTo>
                    <a:cubicBezTo>
                      <a:pt x="11186" y="1004"/>
                      <a:pt x="11399" y="822"/>
                      <a:pt x="11399" y="518"/>
                    </a:cubicBezTo>
                    <a:cubicBezTo>
                      <a:pt x="11399" y="244"/>
                      <a:pt x="11186" y="1"/>
                      <a:pt x="10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73"/>
              <p:cNvSpPr/>
              <p:nvPr/>
            </p:nvSpPr>
            <p:spPr>
              <a:xfrm>
                <a:off x="7661425" y="2811000"/>
                <a:ext cx="1429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1004" extrusionOk="0">
                    <a:moveTo>
                      <a:pt x="518" y="1"/>
                    </a:moveTo>
                    <a:cubicBezTo>
                      <a:pt x="244" y="1"/>
                      <a:pt x="1" y="244"/>
                      <a:pt x="1" y="518"/>
                    </a:cubicBezTo>
                    <a:cubicBezTo>
                      <a:pt x="1" y="761"/>
                      <a:pt x="244" y="1004"/>
                      <a:pt x="518" y="1004"/>
                    </a:cubicBezTo>
                    <a:lnTo>
                      <a:pt x="5229" y="1004"/>
                    </a:lnTo>
                    <a:cubicBezTo>
                      <a:pt x="5472" y="1004"/>
                      <a:pt x="5685" y="822"/>
                      <a:pt x="5715" y="518"/>
                    </a:cubicBezTo>
                    <a:cubicBezTo>
                      <a:pt x="5715" y="244"/>
                      <a:pt x="5472" y="1"/>
                      <a:pt x="5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73"/>
              <p:cNvSpPr/>
              <p:nvPr/>
            </p:nvSpPr>
            <p:spPr>
              <a:xfrm>
                <a:off x="7345325" y="2873325"/>
                <a:ext cx="1710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974" extrusionOk="0">
                    <a:moveTo>
                      <a:pt x="487" y="0"/>
                    </a:moveTo>
                    <a:cubicBezTo>
                      <a:pt x="243" y="0"/>
                      <a:pt x="0" y="213"/>
                      <a:pt x="0" y="487"/>
                    </a:cubicBezTo>
                    <a:cubicBezTo>
                      <a:pt x="0" y="760"/>
                      <a:pt x="243" y="973"/>
                      <a:pt x="487" y="973"/>
                    </a:cubicBezTo>
                    <a:lnTo>
                      <a:pt x="6353" y="973"/>
                    </a:lnTo>
                    <a:cubicBezTo>
                      <a:pt x="6627" y="973"/>
                      <a:pt x="6839" y="760"/>
                      <a:pt x="6839" y="487"/>
                    </a:cubicBezTo>
                    <a:cubicBezTo>
                      <a:pt x="6839" y="213"/>
                      <a:pt x="6627" y="0"/>
                      <a:pt x="6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73"/>
              <p:cNvSpPr/>
              <p:nvPr/>
            </p:nvSpPr>
            <p:spPr>
              <a:xfrm>
                <a:off x="6850750" y="3205400"/>
                <a:ext cx="473450" cy="554725"/>
              </a:xfrm>
              <a:custGeom>
                <a:avLst/>
                <a:gdLst/>
                <a:ahLst/>
                <a:cxnLst/>
                <a:rect l="l" t="t" r="r" b="b"/>
                <a:pathLst>
                  <a:path w="18938" h="22189" extrusionOk="0">
                    <a:moveTo>
                      <a:pt x="14044" y="14073"/>
                    </a:moveTo>
                    <a:lnTo>
                      <a:pt x="14044" y="14073"/>
                    </a:lnTo>
                    <a:cubicBezTo>
                      <a:pt x="13253" y="14864"/>
                      <a:pt x="12220" y="15289"/>
                      <a:pt x="11095" y="15289"/>
                    </a:cubicBezTo>
                    <a:cubicBezTo>
                      <a:pt x="8816" y="15289"/>
                      <a:pt x="6901" y="13405"/>
                      <a:pt x="6901" y="11095"/>
                    </a:cubicBezTo>
                    <a:cubicBezTo>
                      <a:pt x="6901" y="8815"/>
                      <a:pt x="8785" y="6930"/>
                      <a:pt x="11095" y="6930"/>
                    </a:cubicBezTo>
                    <a:lnTo>
                      <a:pt x="11095" y="0"/>
                    </a:lnTo>
                    <a:cubicBezTo>
                      <a:pt x="4986" y="0"/>
                      <a:pt x="1" y="4985"/>
                      <a:pt x="1" y="11095"/>
                    </a:cubicBezTo>
                    <a:cubicBezTo>
                      <a:pt x="1" y="17204"/>
                      <a:pt x="4986" y="22189"/>
                      <a:pt x="11095" y="22189"/>
                    </a:cubicBezTo>
                    <a:cubicBezTo>
                      <a:pt x="14044" y="22189"/>
                      <a:pt x="16840" y="21064"/>
                      <a:pt x="18937" y="18967"/>
                    </a:cubicBezTo>
                    <a:lnTo>
                      <a:pt x="18937" y="1896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73"/>
              <p:cNvSpPr/>
              <p:nvPr/>
            </p:nvSpPr>
            <p:spPr>
              <a:xfrm>
                <a:off x="7128125" y="3206150"/>
                <a:ext cx="277375" cy="474200"/>
              </a:xfrm>
              <a:custGeom>
                <a:avLst/>
                <a:gdLst/>
                <a:ahLst/>
                <a:cxnLst/>
                <a:rect l="l" t="t" r="r" b="b"/>
                <a:pathLst>
                  <a:path w="11095" h="18968" extrusionOk="0">
                    <a:moveTo>
                      <a:pt x="0" y="1"/>
                    </a:moveTo>
                    <a:lnTo>
                      <a:pt x="0" y="6931"/>
                    </a:lnTo>
                    <a:cubicBezTo>
                      <a:pt x="2280" y="6931"/>
                      <a:pt x="4195" y="8785"/>
                      <a:pt x="4195" y="11095"/>
                    </a:cubicBezTo>
                    <a:cubicBezTo>
                      <a:pt x="4195" y="12220"/>
                      <a:pt x="3769" y="13284"/>
                      <a:pt x="2979" y="14074"/>
                    </a:cubicBezTo>
                    <a:lnTo>
                      <a:pt x="7873" y="18967"/>
                    </a:lnTo>
                    <a:cubicBezTo>
                      <a:pt x="9970" y="16840"/>
                      <a:pt x="11095" y="14074"/>
                      <a:pt x="11095" y="11095"/>
                    </a:cubicBezTo>
                    <a:cubicBezTo>
                      <a:pt x="11095" y="4986"/>
                      <a:pt x="611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73"/>
              <p:cNvSpPr/>
              <p:nvPr/>
            </p:nvSpPr>
            <p:spPr>
              <a:xfrm>
                <a:off x="5410750" y="2275300"/>
                <a:ext cx="587425" cy="587400"/>
              </a:xfrm>
              <a:custGeom>
                <a:avLst/>
                <a:gdLst/>
                <a:ahLst/>
                <a:cxnLst/>
                <a:rect l="l" t="t" r="r" b="b"/>
                <a:pathLst>
                  <a:path w="23497" h="23496" extrusionOk="0">
                    <a:moveTo>
                      <a:pt x="2281" y="0"/>
                    </a:moveTo>
                    <a:cubicBezTo>
                      <a:pt x="1034" y="0"/>
                      <a:pt x="1" y="1034"/>
                      <a:pt x="1" y="2280"/>
                    </a:cubicBezTo>
                    <a:lnTo>
                      <a:pt x="1" y="21216"/>
                    </a:lnTo>
                    <a:cubicBezTo>
                      <a:pt x="1" y="22462"/>
                      <a:pt x="1034" y="23496"/>
                      <a:pt x="2281" y="23496"/>
                    </a:cubicBezTo>
                    <a:lnTo>
                      <a:pt x="21217" y="23496"/>
                    </a:lnTo>
                    <a:cubicBezTo>
                      <a:pt x="22494" y="23496"/>
                      <a:pt x="23497" y="22462"/>
                      <a:pt x="23497" y="21216"/>
                    </a:cubicBezTo>
                    <a:lnTo>
                      <a:pt x="23497" y="2280"/>
                    </a:lnTo>
                    <a:cubicBezTo>
                      <a:pt x="23497" y="1034"/>
                      <a:pt x="22463" y="0"/>
                      <a:pt x="21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73"/>
              <p:cNvSpPr/>
              <p:nvPr/>
            </p:nvSpPr>
            <p:spPr>
              <a:xfrm>
                <a:off x="5434325" y="2298075"/>
                <a:ext cx="541825" cy="541825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21673" extrusionOk="0">
                    <a:moveTo>
                      <a:pt x="1368" y="1"/>
                    </a:moveTo>
                    <a:cubicBezTo>
                      <a:pt x="608" y="1"/>
                      <a:pt x="0" y="609"/>
                      <a:pt x="0" y="1369"/>
                    </a:cubicBezTo>
                    <a:lnTo>
                      <a:pt x="0" y="20305"/>
                    </a:lnTo>
                    <a:cubicBezTo>
                      <a:pt x="0" y="21065"/>
                      <a:pt x="608" y="21673"/>
                      <a:pt x="1368" y="21673"/>
                    </a:cubicBezTo>
                    <a:lnTo>
                      <a:pt x="20305" y="21673"/>
                    </a:lnTo>
                    <a:cubicBezTo>
                      <a:pt x="21064" y="21673"/>
                      <a:pt x="21672" y="21065"/>
                      <a:pt x="21672" y="20305"/>
                    </a:cubicBezTo>
                    <a:lnTo>
                      <a:pt x="21672" y="1369"/>
                    </a:lnTo>
                    <a:cubicBezTo>
                      <a:pt x="21672" y="609"/>
                      <a:pt x="21064" y="1"/>
                      <a:pt x="20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73"/>
              <p:cNvSpPr/>
              <p:nvPr/>
            </p:nvSpPr>
            <p:spPr>
              <a:xfrm>
                <a:off x="5434325" y="2407500"/>
                <a:ext cx="541825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17296" extrusionOk="0">
                    <a:moveTo>
                      <a:pt x="6809" y="1"/>
                    </a:moveTo>
                    <a:lnTo>
                      <a:pt x="0" y="10092"/>
                    </a:lnTo>
                    <a:lnTo>
                      <a:pt x="0" y="15959"/>
                    </a:lnTo>
                    <a:cubicBezTo>
                      <a:pt x="0" y="16688"/>
                      <a:pt x="608" y="17296"/>
                      <a:pt x="1368" y="17296"/>
                    </a:cubicBezTo>
                    <a:lnTo>
                      <a:pt x="20305" y="17296"/>
                    </a:lnTo>
                    <a:cubicBezTo>
                      <a:pt x="21064" y="17296"/>
                      <a:pt x="21672" y="16688"/>
                      <a:pt x="21672" y="15928"/>
                    </a:cubicBezTo>
                    <a:lnTo>
                      <a:pt x="21672" y="13071"/>
                    </a:lnTo>
                    <a:lnTo>
                      <a:pt x="16931" y="5958"/>
                    </a:lnTo>
                    <a:lnTo>
                      <a:pt x="13891" y="10487"/>
                    </a:lnTo>
                    <a:lnTo>
                      <a:pt x="13618" y="10092"/>
                    </a:lnTo>
                    <a:lnTo>
                      <a:pt x="68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73"/>
              <p:cNvSpPr/>
              <p:nvPr/>
            </p:nvSpPr>
            <p:spPr>
              <a:xfrm>
                <a:off x="5745125" y="2369525"/>
                <a:ext cx="125400" cy="125400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5016" extrusionOk="0">
                    <a:moveTo>
                      <a:pt x="2523" y="0"/>
                    </a:moveTo>
                    <a:cubicBezTo>
                      <a:pt x="1094" y="0"/>
                      <a:pt x="0" y="1094"/>
                      <a:pt x="0" y="2523"/>
                    </a:cubicBezTo>
                    <a:cubicBezTo>
                      <a:pt x="0" y="3921"/>
                      <a:pt x="1094" y="5015"/>
                      <a:pt x="2523" y="5015"/>
                    </a:cubicBezTo>
                    <a:cubicBezTo>
                      <a:pt x="3921" y="5015"/>
                      <a:pt x="5015" y="3891"/>
                      <a:pt x="5015" y="2523"/>
                    </a:cubicBezTo>
                    <a:cubicBezTo>
                      <a:pt x="5015" y="1155"/>
                      <a:pt x="3921" y="0"/>
                      <a:pt x="2523" y="0"/>
                    </a:cubicBezTo>
                    <a:close/>
                  </a:path>
                </a:pathLst>
              </a:custGeom>
              <a:solidFill>
                <a:srgbClr val="F5D79B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73"/>
              <p:cNvSpPr/>
              <p:nvPr/>
            </p:nvSpPr>
            <p:spPr>
              <a:xfrm>
                <a:off x="7419925" y="1495650"/>
                <a:ext cx="637575" cy="637575"/>
              </a:xfrm>
              <a:custGeom>
                <a:avLst/>
                <a:gdLst/>
                <a:ahLst/>
                <a:cxnLst/>
                <a:rect l="l" t="t" r="r" b="b"/>
                <a:pathLst>
                  <a:path w="25503" h="25503" extrusionOk="0">
                    <a:moveTo>
                      <a:pt x="2158" y="0"/>
                    </a:moveTo>
                    <a:cubicBezTo>
                      <a:pt x="942" y="0"/>
                      <a:pt x="0" y="1003"/>
                      <a:pt x="0" y="2158"/>
                    </a:cubicBezTo>
                    <a:lnTo>
                      <a:pt x="0" y="23344"/>
                    </a:lnTo>
                    <a:cubicBezTo>
                      <a:pt x="0" y="24560"/>
                      <a:pt x="973" y="25502"/>
                      <a:pt x="2158" y="25502"/>
                    </a:cubicBezTo>
                    <a:lnTo>
                      <a:pt x="23314" y="25502"/>
                    </a:lnTo>
                    <a:cubicBezTo>
                      <a:pt x="24530" y="25502"/>
                      <a:pt x="25502" y="24499"/>
                      <a:pt x="25502" y="23344"/>
                    </a:cubicBezTo>
                    <a:lnTo>
                      <a:pt x="25502" y="2158"/>
                    </a:lnTo>
                    <a:cubicBezTo>
                      <a:pt x="25502" y="942"/>
                      <a:pt x="24499" y="0"/>
                      <a:pt x="23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73"/>
              <p:cNvSpPr/>
              <p:nvPr/>
            </p:nvSpPr>
            <p:spPr>
              <a:xfrm>
                <a:off x="7537700" y="1604300"/>
                <a:ext cx="402775" cy="419500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16780" extrusionOk="0">
                    <a:moveTo>
                      <a:pt x="8055" y="5685"/>
                    </a:moveTo>
                    <a:cubicBezTo>
                      <a:pt x="9514" y="5685"/>
                      <a:pt x="10761" y="6901"/>
                      <a:pt x="10761" y="8390"/>
                    </a:cubicBezTo>
                    <a:cubicBezTo>
                      <a:pt x="10761" y="9879"/>
                      <a:pt x="9545" y="11095"/>
                      <a:pt x="8055" y="11095"/>
                    </a:cubicBezTo>
                    <a:cubicBezTo>
                      <a:pt x="6566" y="11095"/>
                      <a:pt x="5350" y="9879"/>
                      <a:pt x="5350" y="8390"/>
                    </a:cubicBezTo>
                    <a:cubicBezTo>
                      <a:pt x="5350" y="6901"/>
                      <a:pt x="6566" y="5685"/>
                      <a:pt x="8055" y="5685"/>
                    </a:cubicBezTo>
                    <a:close/>
                    <a:moveTo>
                      <a:pt x="6536" y="1"/>
                    </a:moveTo>
                    <a:lnTo>
                      <a:pt x="6049" y="2280"/>
                    </a:lnTo>
                    <a:cubicBezTo>
                      <a:pt x="5168" y="2524"/>
                      <a:pt x="4408" y="2980"/>
                      <a:pt x="3770" y="3587"/>
                    </a:cubicBezTo>
                    <a:lnTo>
                      <a:pt x="1520" y="2858"/>
                    </a:lnTo>
                    <a:lnTo>
                      <a:pt x="1" y="5502"/>
                    </a:lnTo>
                    <a:lnTo>
                      <a:pt x="1733" y="7053"/>
                    </a:lnTo>
                    <a:cubicBezTo>
                      <a:pt x="1672" y="7478"/>
                      <a:pt x="1581" y="7934"/>
                      <a:pt x="1581" y="8390"/>
                    </a:cubicBezTo>
                    <a:cubicBezTo>
                      <a:pt x="1581" y="8846"/>
                      <a:pt x="1642" y="9302"/>
                      <a:pt x="1733" y="9727"/>
                    </a:cubicBezTo>
                    <a:lnTo>
                      <a:pt x="1" y="11278"/>
                    </a:lnTo>
                    <a:lnTo>
                      <a:pt x="1520" y="13892"/>
                    </a:lnTo>
                    <a:lnTo>
                      <a:pt x="3770" y="13162"/>
                    </a:lnTo>
                    <a:cubicBezTo>
                      <a:pt x="4408" y="13770"/>
                      <a:pt x="5198" y="14226"/>
                      <a:pt x="6049" y="14499"/>
                    </a:cubicBezTo>
                    <a:lnTo>
                      <a:pt x="6536" y="16779"/>
                    </a:lnTo>
                    <a:lnTo>
                      <a:pt x="9575" y="16779"/>
                    </a:lnTo>
                    <a:lnTo>
                      <a:pt x="10062" y="14499"/>
                    </a:lnTo>
                    <a:cubicBezTo>
                      <a:pt x="10943" y="14226"/>
                      <a:pt x="11703" y="13770"/>
                      <a:pt x="12341" y="13162"/>
                    </a:cubicBezTo>
                    <a:lnTo>
                      <a:pt x="14590" y="13892"/>
                    </a:lnTo>
                    <a:lnTo>
                      <a:pt x="16110" y="11278"/>
                    </a:lnTo>
                    <a:lnTo>
                      <a:pt x="14347" y="9727"/>
                    </a:lnTo>
                    <a:cubicBezTo>
                      <a:pt x="14439" y="9302"/>
                      <a:pt x="14499" y="8846"/>
                      <a:pt x="14499" y="8390"/>
                    </a:cubicBezTo>
                    <a:cubicBezTo>
                      <a:pt x="14499" y="7934"/>
                      <a:pt x="14469" y="7478"/>
                      <a:pt x="14347" y="7053"/>
                    </a:cubicBezTo>
                    <a:lnTo>
                      <a:pt x="16110" y="5502"/>
                    </a:lnTo>
                    <a:lnTo>
                      <a:pt x="14590" y="2858"/>
                    </a:lnTo>
                    <a:lnTo>
                      <a:pt x="12341" y="3587"/>
                    </a:lnTo>
                    <a:cubicBezTo>
                      <a:pt x="11703" y="2980"/>
                      <a:pt x="10913" y="2524"/>
                      <a:pt x="10062" y="2280"/>
                    </a:cubicBezTo>
                    <a:lnTo>
                      <a:pt x="957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73"/>
              <p:cNvSpPr/>
              <p:nvPr/>
            </p:nvSpPr>
            <p:spPr>
              <a:xfrm>
                <a:off x="5079450" y="1802650"/>
                <a:ext cx="8526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6049" extrusionOk="0">
                    <a:moveTo>
                      <a:pt x="1824" y="0"/>
                    </a:moveTo>
                    <a:cubicBezTo>
                      <a:pt x="791" y="0"/>
                      <a:pt x="0" y="821"/>
                      <a:pt x="0" y="1824"/>
                    </a:cubicBezTo>
                    <a:lnTo>
                      <a:pt x="0" y="4225"/>
                    </a:lnTo>
                    <a:cubicBezTo>
                      <a:pt x="0" y="5228"/>
                      <a:pt x="821" y="6049"/>
                      <a:pt x="1824" y="6049"/>
                    </a:cubicBezTo>
                    <a:lnTo>
                      <a:pt x="32281" y="6049"/>
                    </a:lnTo>
                    <a:cubicBezTo>
                      <a:pt x="33284" y="6049"/>
                      <a:pt x="34104" y="5198"/>
                      <a:pt x="34104" y="4225"/>
                    </a:cubicBezTo>
                    <a:lnTo>
                      <a:pt x="34104" y="1824"/>
                    </a:lnTo>
                    <a:cubicBezTo>
                      <a:pt x="34104" y="790"/>
                      <a:pt x="33284" y="0"/>
                      <a:pt x="322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73"/>
              <p:cNvSpPr/>
              <p:nvPr/>
            </p:nvSpPr>
            <p:spPr>
              <a:xfrm>
                <a:off x="5140250" y="1868000"/>
                <a:ext cx="7302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29211" h="760" extrusionOk="0">
                    <a:moveTo>
                      <a:pt x="365" y="0"/>
                    </a:moveTo>
                    <a:cubicBezTo>
                      <a:pt x="152" y="0"/>
                      <a:pt x="0" y="182"/>
                      <a:pt x="0" y="395"/>
                    </a:cubicBezTo>
                    <a:cubicBezTo>
                      <a:pt x="0" y="608"/>
                      <a:pt x="182" y="760"/>
                      <a:pt x="365" y="760"/>
                    </a:cubicBezTo>
                    <a:lnTo>
                      <a:pt x="28846" y="760"/>
                    </a:lnTo>
                    <a:cubicBezTo>
                      <a:pt x="29028" y="760"/>
                      <a:pt x="29210" y="608"/>
                      <a:pt x="29210" y="395"/>
                    </a:cubicBezTo>
                    <a:cubicBezTo>
                      <a:pt x="29210" y="152"/>
                      <a:pt x="29028" y="0"/>
                      <a:pt x="28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73"/>
              <p:cNvSpPr/>
              <p:nvPr/>
            </p:nvSpPr>
            <p:spPr>
              <a:xfrm>
                <a:off x="5140250" y="1868750"/>
                <a:ext cx="1170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761" extrusionOk="0">
                    <a:moveTo>
                      <a:pt x="365" y="0"/>
                    </a:moveTo>
                    <a:cubicBezTo>
                      <a:pt x="182" y="0"/>
                      <a:pt x="0" y="152"/>
                      <a:pt x="0" y="396"/>
                    </a:cubicBezTo>
                    <a:cubicBezTo>
                      <a:pt x="0" y="578"/>
                      <a:pt x="152" y="760"/>
                      <a:pt x="365" y="760"/>
                    </a:cubicBezTo>
                    <a:lnTo>
                      <a:pt x="4681" y="760"/>
                    </a:lnTo>
                    <a:lnTo>
                      <a:pt x="4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73"/>
              <p:cNvSpPr/>
              <p:nvPr/>
            </p:nvSpPr>
            <p:spPr>
              <a:xfrm>
                <a:off x="5235225" y="1852800"/>
                <a:ext cx="494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6" extrusionOk="0">
                    <a:moveTo>
                      <a:pt x="973" y="0"/>
                    </a:moveTo>
                    <a:cubicBezTo>
                      <a:pt x="426" y="0"/>
                      <a:pt x="1" y="456"/>
                      <a:pt x="1" y="973"/>
                    </a:cubicBezTo>
                    <a:cubicBezTo>
                      <a:pt x="1" y="1520"/>
                      <a:pt x="426" y="1976"/>
                      <a:pt x="973" y="1976"/>
                    </a:cubicBezTo>
                    <a:cubicBezTo>
                      <a:pt x="1520" y="1976"/>
                      <a:pt x="1976" y="1520"/>
                      <a:pt x="1976" y="973"/>
                    </a:cubicBezTo>
                    <a:cubicBezTo>
                      <a:pt x="1976" y="456"/>
                      <a:pt x="1520" y="0"/>
                      <a:pt x="9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0" name="Google Shape;1430;p73"/>
              <p:cNvGrpSpPr/>
              <p:nvPr/>
            </p:nvGrpSpPr>
            <p:grpSpPr>
              <a:xfrm>
                <a:off x="6847314" y="2023795"/>
                <a:ext cx="622391" cy="623829"/>
                <a:chOff x="5096713" y="3964200"/>
                <a:chExt cx="324500" cy="325250"/>
              </a:xfrm>
            </p:grpSpPr>
            <p:sp>
              <p:nvSpPr>
                <p:cNvPr id="1431" name="Google Shape;1431;p73"/>
                <p:cNvSpPr/>
                <p:nvPr/>
              </p:nvSpPr>
              <p:spPr>
                <a:xfrm>
                  <a:off x="5096713" y="3964200"/>
                  <a:ext cx="324500" cy="3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0" h="13010" extrusionOk="0">
                      <a:moveTo>
                        <a:pt x="6445" y="699"/>
                      </a:moveTo>
                      <a:cubicBezTo>
                        <a:pt x="9636" y="699"/>
                        <a:pt x="12250" y="3313"/>
                        <a:pt x="12250" y="6505"/>
                      </a:cubicBezTo>
                      <a:cubicBezTo>
                        <a:pt x="12250" y="9697"/>
                        <a:pt x="9667" y="12311"/>
                        <a:pt x="6445" y="12311"/>
                      </a:cubicBezTo>
                      <a:cubicBezTo>
                        <a:pt x="3253" y="12311"/>
                        <a:pt x="639" y="9727"/>
                        <a:pt x="639" y="6505"/>
                      </a:cubicBezTo>
                      <a:cubicBezTo>
                        <a:pt x="639" y="3313"/>
                        <a:pt x="3253" y="699"/>
                        <a:pt x="6445" y="699"/>
                      </a:cubicBezTo>
                      <a:close/>
                      <a:moveTo>
                        <a:pt x="6475" y="0"/>
                      </a:moveTo>
                      <a:cubicBezTo>
                        <a:pt x="2919" y="0"/>
                        <a:pt x="1" y="2949"/>
                        <a:pt x="1" y="6505"/>
                      </a:cubicBezTo>
                      <a:cubicBezTo>
                        <a:pt x="1" y="10092"/>
                        <a:pt x="2888" y="13010"/>
                        <a:pt x="6475" y="13010"/>
                      </a:cubicBezTo>
                      <a:cubicBezTo>
                        <a:pt x="10062" y="13010"/>
                        <a:pt x="12980" y="10092"/>
                        <a:pt x="12980" y="6505"/>
                      </a:cubicBezTo>
                      <a:cubicBezTo>
                        <a:pt x="12980" y="2949"/>
                        <a:pt x="10062" y="0"/>
                        <a:pt x="64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5715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73"/>
                <p:cNvSpPr/>
                <p:nvPr/>
              </p:nvSpPr>
              <p:spPr>
                <a:xfrm>
                  <a:off x="5185638" y="3964200"/>
                  <a:ext cx="144400" cy="3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13010" extrusionOk="0">
                      <a:moveTo>
                        <a:pt x="2888" y="699"/>
                      </a:moveTo>
                      <a:cubicBezTo>
                        <a:pt x="3952" y="699"/>
                        <a:pt x="5137" y="3101"/>
                        <a:pt x="5137" y="6505"/>
                      </a:cubicBezTo>
                      <a:cubicBezTo>
                        <a:pt x="5137" y="9940"/>
                        <a:pt x="3952" y="12311"/>
                        <a:pt x="2888" y="12311"/>
                      </a:cubicBezTo>
                      <a:cubicBezTo>
                        <a:pt x="1824" y="12311"/>
                        <a:pt x="638" y="9940"/>
                        <a:pt x="638" y="6505"/>
                      </a:cubicBezTo>
                      <a:cubicBezTo>
                        <a:pt x="638" y="3101"/>
                        <a:pt x="1824" y="699"/>
                        <a:pt x="2888" y="699"/>
                      </a:cubicBezTo>
                      <a:close/>
                      <a:moveTo>
                        <a:pt x="2888" y="0"/>
                      </a:moveTo>
                      <a:cubicBezTo>
                        <a:pt x="1307" y="0"/>
                        <a:pt x="0" y="2857"/>
                        <a:pt x="0" y="6505"/>
                      </a:cubicBezTo>
                      <a:cubicBezTo>
                        <a:pt x="0" y="10152"/>
                        <a:pt x="1307" y="13010"/>
                        <a:pt x="2888" y="13010"/>
                      </a:cubicBezTo>
                      <a:cubicBezTo>
                        <a:pt x="4499" y="13010"/>
                        <a:pt x="5775" y="10152"/>
                        <a:pt x="5775" y="6505"/>
                      </a:cubicBezTo>
                      <a:cubicBezTo>
                        <a:pt x="5775" y="2857"/>
                        <a:pt x="4529" y="0"/>
                        <a:pt x="28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5715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73"/>
                <p:cNvSpPr/>
                <p:nvPr/>
              </p:nvSpPr>
              <p:spPr>
                <a:xfrm>
                  <a:off x="5104313" y="4119225"/>
                  <a:ext cx="30780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" h="639" extrusionOk="0">
                      <a:moveTo>
                        <a:pt x="1" y="0"/>
                      </a:moveTo>
                      <a:lnTo>
                        <a:pt x="1" y="638"/>
                      </a:lnTo>
                      <a:lnTo>
                        <a:pt x="12311" y="638"/>
                      </a:lnTo>
                      <a:lnTo>
                        <a:pt x="1231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5715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73"/>
                <p:cNvSpPr/>
                <p:nvPr/>
              </p:nvSpPr>
              <p:spPr>
                <a:xfrm>
                  <a:off x="5136238" y="4023475"/>
                  <a:ext cx="2432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1733" extrusionOk="0">
                      <a:moveTo>
                        <a:pt x="456" y="0"/>
                      </a:moveTo>
                      <a:lnTo>
                        <a:pt x="0" y="456"/>
                      </a:lnTo>
                      <a:cubicBezTo>
                        <a:pt x="31" y="486"/>
                        <a:pt x="1307" y="1733"/>
                        <a:pt x="4864" y="1733"/>
                      </a:cubicBezTo>
                      <a:cubicBezTo>
                        <a:pt x="8420" y="1733"/>
                        <a:pt x="9697" y="486"/>
                        <a:pt x="9727" y="456"/>
                      </a:cubicBezTo>
                      <a:lnTo>
                        <a:pt x="9271" y="0"/>
                      </a:lnTo>
                      <a:cubicBezTo>
                        <a:pt x="9271" y="0"/>
                        <a:pt x="8147" y="1094"/>
                        <a:pt x="4864" y="1094"/>
                      </a:cubicBezTo>
                      <a:cubicBezTo>
                        <a:pt x="1581" y="1094"/>
                        <a:pt x="456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5715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73"/>
                <p:cNvSpPr/>
                <p:nvPr/>
              </p:nvSpPr>
              <p:spPr>
                <a:xfrm>
                  <a:off x="5136238" y="4187600"/>
                  <a:ext cx="24320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1764" extrusionOk="0">
                      <a:moveTo>
                        <a:pt x="4864" y="1"/>
                      </a:moveTo>
                      <a:cubicBezTo>
                        <a:pt x="1277" y="1"/>
                        <a:pt x="31" y="1247"/>
                        <a:pt x="0" y="1308"/>
                      </a:cubicBezTo>
                      <a:lnTo>
                        <a:pt x="456" y="1764"/>
                      </a:lnTo>
                      <a:cubicBezTo>
                        <a:pt x="456" y="1764"/>
                        <a:pt x="1581" y="639"/>
                        <a:pt x="4864" y="639"/>
                      </a:cubicBezTo>
                      <a:cubicBezTo>
                        <a:pt x="8147" y="639"/>
                        <a:pt x="9271" y="1764"/>
                        <a:pt x="9271" y="1764"/>
                      </a:cubicBezTo>
                      <a:lnTo>
                        <a:pt x="9727" y="1308"/>
                      </a:lnTo>
                      <a:cubicBezTo>
                        <a:pt x="9697" y="1247"/>
                        <a:pt x="8450" y="1"/>
                        <a:pt x="4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57150" dir="5400000" algn="bl" rotWithShape="0">
                    <a:schemeClr val="dk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36" name="Google Shape;1436;p73"/>
            <p:cNvGrpSpPr/>
            <p:nvPr/>
          </p:nvGrpSpPr>
          <p:grpSpPr>
            <a:xfrm>
              <a:off x="6016600" y="1843700"/>
              <a:ext cx="541250" cy="541250"/>
              <a:chOff x="4166475" y="4220125"/>
              <a:chExt cx="541250" cy="541250"/>
            </a:xfrm>
          </p:grpSpPr>
          <p:sp>
            <p:nvSpPr>
              <p:cNvPr id="1437" name="Google Shape;1437;p73"/>
              <p:cNvSpPr/>
              <p:nvPr/>
            </p:nvSpPr>
            <p:spPr>
              <a:xfrm>
                <a:off x="4220675" y="4597075"/>
                <a:ext cx="1101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4437" extrusionOk="0">
                    <a:moveTo>
                      <a:pt x="2202" y="0"/>
                    </a:moveTo>
                    <a:cubicBezTo>
                      <a:pt x="968" y="0"/>
                      <a:pt x="1" y="1001"/>
                      <a:pt x="1" y="2235"/>
                    </a:cubicBezTo>
                    <a:cubicBezTo>
                      <a:pt x="1" y="3436"/>
                      <a:pt x="968" y="4437"/>
                      <a:pt x="2202" y="4437"/>
                    </a:cubicBezTo>
                    <a:cubicBezTo>
                      <a:pt x="3437" y="4437"/>
                      <a:pt x="4404" y="3436"/>
                      <a:pt x="4404" y="2235"/>
                    </a:cubicBezTo>
                    <a:cubicBezTo>
                      <a:pt x="4404" y="1001"/>
                      <a:pt x="3437" y="0"/>
                      <a:pt x="2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73"/>
              <p:cNvSpPr/>
              <p:nvPr/>
            </p:nvSpPr>
            <p:spPr>
              <a:xfrm>
                <a:off x="4542575" y="4275175"/>
                <a:ext cx="11010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4437" extrusionOk="0">
                    <a:moveTo>
                      <a:pt x="2202" y="0"/>
                    </a:moveTo>
                    <a:cubicBezTo>
                      <a:pt x="1001" y="0"/>
                      <a:pt x="1" y="1001"/>
                      <a:pt x="1" y="2235"/>
                    </a:cubicBezTo>
                    <a:cubicBezTo>
                      <a:pt x="1" y="3436"/>
                      <a:pt x="1001" y="4437"/>
                      <a:pt x="2202" y="4437"/>
                    </a:cubicBezTo>
                    <a:cubicBezTo>
                      <a:pt x="3437" y="4437"/>
                      <a:pt x="4404" y="3436"/>
                      <a:pt x="4404" y="2235"/>
                    </a:cubicBezTo>
                    <a:cubicBezTo>
                      <a:pt x="4404" y="1001"/>
                      <a:pt x="3437" y="0"/>
                      <a:pt x="2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73"/>
              <p:cNvSpPr/>
              <p:nvPr/>
            </p:nvSpPr>
            <p:spPr>
              <a:xfrm>
                <a:off x="4212900" y="4273500"/>
                <a:ext cx="448400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17936" h="17380" extrusionOk="0">
                    <a:moveTo>
                      <a:pt x="4232" y="0"/>
                    </a:moveTo>
                    <a:cubicBezTo>
                      <a:pt x="1893" y="0"/>
                      <a:pt x="1" y="2078"/>
                      <a:pt x="312" y="4504"/>
                    </a:cubicBezTo>
                    <a:cubicBezTo>
                      <a:pt x="512" y="6238"/>
                      <a:pt x="1880" y="7673"/>
                      <a:pt x="3648" y="7906"/>
                    </a:cubicBezTo>
                    <a:cubicBezTo>
                      <a:pt x="3881" y="7956"/>
                      <a:pt x="4106" y="7981"/>
                      <a:pt x="4327" y="7981"/>
                    </a:cubicBezTo>
                    <a:cubicBezTo>
                      <a:pt x="4548" y="7981"/>
                      <a:pt x="4765" y="7956"/>
                      <a:pt x="4982" y="7906"/>
                    </a:cubicBezTo>
                    <a:cubicBezTo>
                      <a:pt x="5197" y="7868"/>
                      <a:pt x="5413" y="7849"/>
                      <a:pt x="5628" y="7849"/>
                    </a:cubicBezTo>
                    <a:cubicBezTo>
                      <a:pt x="6713" y="7849"/>
                      <a:pt x="7772" y="8322"/>
                      <a:pt x="8551" y="9074"/>
                    </a:cubicBezTo>
                    <a:cubicBezTo>
                      <a:pt x="9485" y="10008"/>
                      <a:pt x="9985" y="11342"/>
                      <a:pt x="9719" y="12676"/>
                    </a:cubicBezTo>
                    <a:cubicBezTo>
                      <a:pt x="9652" y="13077"/>
                      <a:pt x="9652" y="13544"/>
                      <a:pt x="9719" y="14011"/>
                    </a:cubicBezTo>
                    <a:cubicBezTo>
                      <a:pt x="9985" y="15745"/>
                      <a:pt x="11453" y="17146"/>
                      <a:pt x="13154" y="17346"/>
                    </a:cubicBezTo>
                    <a:cubicBezTo>
                      <a:pt x="13328" y="17369"/>
                      <a:pt x="13501" y="17380"/>
                      <a:pt x="13671" y="17380"/>
                    </a:cubicBezTo>
                    <a:cubicBezTo>
                      <a:pt x="16014" y="17380"/>
                      <a:pt x="17935" y="15302"/>
                      <a:pt x="17624" y="12876"/>
                    </a:cubicBezTo>
                    <a:cubicBezTo>
                      <a:pt x="17391" y="11142"/>
                      <a:pt x="16023" y="9708"/>
                      <a:pt x="14289" y="9474"/>
                    </a:cubicBezTo>
                    <a:cubicBezTo>
                      <a:pt x="14055" y="9424"/>
                      <a:pt x="13822" y="9399"/>
                      <a:pt x="13596" y="9399"/>
                    </a:cubicBezTo>
                    <a:cubicBezTo>
                      <a:pt x="13371" y="9399"/>
                      <a:pt x="13154" y="9424"/>
                      <a:pt x="12954" y="9474"/>
                    </a:cubicBezTo>
                    <a:cubicBezTo>
                      <a:pt x="12739" y="9513"/>
                      <a:pt x="12523" y="9531"/>
                      <a:pt x="12308" y="9531"/>
                    </a:cubicBezTo>
                    <a:cubicBezTo>
                      <a:pt x="11222" y="9531"/>
                      <a:pt x="10159" y="9058"/>
                      <a:pt x="9352" y="8306"/>
                    </a:cubicBezTo>
                    <a:cubicBezTo>
                      <a:pt x="8451" y="7372"/>
                      <a:pt x="7951" y="6038"/>
                      <a:pt x="8184" y="4704"/>
                    </a:cubicBezTo>
                    <a:cubicBezTo>
                      <a:pt x="8251" y="4304"/>
                      <a:pt x="8251" y="3837"/>
                      <a:pt x="8184" y="3370"/>
                    </a:cubicBezTo>
                    <a:cubicBezTo>
                      <a:pt x="7917" y="1635"/>
                      <a:pt x="6483" y="234"/>
                      <a:pt x="4748" y="34"/>
                    </a:cubicBezTo>
                    <a:cubicBezTo>
                      <a:pt x="4574" y="11"/>
                      <a:pt x="440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73"/>
              <p:cNvSpPr/>
              <p:nvPr/>
            </p:nvSpPr>
            <p:spPr>
              <a:xfrm>
                <a:off x="4166475" y="4220125"/>
                <a:ext cx="541250" cy="541250"/>
              </a:xfrm>
              <a:custGeom>
                <a:avLst/>
                <a:gdLst/>
                <a:ahLst/>
                <a:cxnLst/>
                <a:rect l="l" t="t" r="r" b="b"/>
                <a:pathLst>
                  <a:path w="21650" h="21650" extrusionOk="0">
                    <a:moveTo>
                      <a:pt x="1669" y="334"/>
                    </a:moveTo>
                    <a:lnTo>
                      <a:pt x="1669" y="368"/>
                    </a:lnTo>
                    <a:lnTo>
                      <a:pt x="19982" y="368"/>
                    </a:lnTo>
                    <a:cubicBezTo>
                      <a:pt x="20682" y="368"/>
                      <a:pt x="21249" y="968"/>
                      <a:pt x="21249" y="1669"/>
                    </a:cubicBezTo>
                    <a:lnTo>
                      <a:pt x="21249" y="19948"/>
                    </a:lnTo>
                    <a:cubicBezTo>
                      <a:pt x="21249" y="20649"/>
                      <a:pt x="20682" y="21216"/>
                      <a:pt x="19982" y="21216"/>
                    </a:cubicBezTo>
                    <a:lnTo>
                      <a:pt x="1669" y="21216"/>
                    </a:lnTo>
                    <a:cubicBezTo>
                      <a:pt x="935" y="21216"/>
                      <a:pt x="368" y="20649"/>
                      <a:pt x="368" y="19948"/>
                    </a:cubicBezTo>
                    <a:lnTo>
                      <a:pt x="368" y="1635"/>
                    </a:lnTo>
                    <a:cubicBezTo>
                      <a:pt x="368" y="935"/>
                      <a:pt x="968" y="334"/>
                      <a:pt x="1669" y="334"/>
                    </a:cubicBezTo>
                    <a:close/>
                    <a:moveTo>
                      <a:pt x="1669" y="1"/>
                    </a:moveTo>
                    <a:cubicBezTo>
                      <a:pt x="735" y="1"/>
                      <a:pt x="1" y="768"/>
                      <a:pt x="1" y="1669"/>
                    </a:cubicBezTo>
                    <a:lnTo>
                      <a:pt x="1" y="19982"/>
                    </a:lnTo>
                    <a:cubicBezTo>
                      <a:pt x="1" y="20882"/>
                      <a:pt x="735" y="21650"/>
                      <a:pt x="1669" y="21650"/>
                    </a:cubicBezTo>
                    <a:lnTo>
                      <a:pt x="19982" y="21650"/>
                    </a:lnTo>
                    <a:cubicBezTo>
                      <a:pt x="20882" y="21650"/>
                      <a:pt x="21649" y="20882"/>
                      <a:pt x="21649" y="19982"/>
                    </a:cubicBezTo>
                    <a:lnTo>
                      <a:pt x="21649" y="1669"/>
                    </a:lnTo>
                    <a:cubicBezTo>
                      <a:pt x="21649" y="768"/>
                      <a:pt x="20882" y="1"/>
                      <a:pt x="199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1" name="Google Shape;1441;p73"/>
          <p:cNvSpPr/>
          <p:nvPr/>
        </p:nvSpPr>
        <p:spPr>
          <a:xfrm>
            <a:off x="6052313" y="1149629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73"/>
          <p:cNvSpPr/>
          <p:nvPr/>
        </p:nvSpPr>
        <p:spPr>
          <a:xfrm>
            <a:off x="8893225" y="4034954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9CE4809-8689-4A4E-B90F-00ACB64C45F9}"/>
              </a:ext>
            </a:extLst>
          </p:cNvPr>
          <p:cNvSpPr txBox="1"/>
          <p:nvPr/>
        </p:nvSpPr>
        <p:spPr>
          <a:xfrm>
            <a:off x="459392" y="799945"/>
            <a:ext cx="534444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công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như sau: </a:t>
            </a:r>
            <a:endParaRPr lang="vi-VN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MƯỢN – TRẢ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TV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“HS-001”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“02/10/2022”. 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“AN-01”. 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SÁCH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“AN-01”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800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8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0A086C-0C00-40FC-80EE-0B5BC9D13F0D}"/>
              </a:ext>
            </a:extLst>
          </p:cNvPr>
          <p:cNvSpPr txBox="1"/>
          <p:nvPr/>
        </p:nvSpPr>
        <p:spPr>
          <a:xfrm>
            <a:off x="1363717" y="843455"/>
            <a:ext cx="67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72 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773E5C-AD1B-43A9-98D7-EDFB40B6B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6" t="24406" r="7426" b="56936"/>
          <a:stretch/>
        </p:blipFill>
        <p:spPr>
          <a:xfrm>
            <a:off x="1251357" y="1323146"/>
            <a:ext cx="6641285" cy="32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2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88"/>
          <p:cNvSpPr txBox="1">
            <a:spLocks noGrp="1"/>
          </p:cNvSpPr>
          <p:nvPr>
            <p:ph type="subTitle" idx="1"/>
          </p:nvPr>
        </p:nvSpPr>
        <p:spPr>
          <a:xfrm>
            <a:off x="1949332" y="1831714"/>
            <a:ext cx="5245336" cy="15995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Khi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khai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thác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CSDL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quan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hệ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nhiều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tình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huố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ng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cần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phải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kết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hợp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dữ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liệu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ở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hai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hoặc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nhiều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bảng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để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đưa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ra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được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dữ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liệu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cần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tìm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.</a:t>
            </a:r>
            <a:endParaRPr sz="18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1957" name="Google Shape;1957;p88"/>
          <p:cNvGrpSpPr/>
          <p:nvPr/>
        </p:nvGrpSpPr>
        <p:grpSpPr>
          <a:xfrm>
            <a:off x="5560950" y="3771900"/>
            <a:ext cx="2404169" cy="632322"/>
            <a:chOff x="5560950" y="3771900"/>
            <a:chExt cx="2404169" cy="632322"/>
          </a:xfrm>
        </p:grpSpPr>
        <p:sp>
          <p:nvSpPr>
            <p:cNvPr id="1958" name="Google Shape;1958;p88"/>
            <p:cNvSpPr/>
            <p:nvPr/>
          </p:nvSpPr>
          <p:spPr>
            <a:xfrm>
              <a:off x="5730357" y="3771900"/>
              <a:ext cx="2234762" cy="629690"/>
            </a:xfrm>
            <a:custGeom>
              <a:avLst/>
              <a:gdLst/>
              <a:ahLst/>
              <a:cxnLst/>
              <a:rect l="l" t="t" r="r" b="b"/>
              <a:pathLst>
                <a:path w="14714" h="4330" extrusionOk="0">
                  <a:moveTo>
                    <a:pt x="236" y="0"/>
                  </a:moveTo>
                  <a:cubicBezTo>
                    <a:pt x="107" y="0"/>
                    <a:pt x="1" y="104"/>
                    <a:pt x="1" y="233"/>
                  </a:cubicBezTo>
                  <a:lnTo>
                    <a:pt x="1" y="4094"/>
                  </a:lnTo>
                  <a:cubicBezTo>
                    <a:pt x="1" y="4223"/>
                    <a:pt x="107" y="4329"/>
                    <a:pt x="236" y="4329"/>
                  </a:cubicBezTo>
                  <a:lnTo>
                    <a:pt x="14481" y="4329"/>
                  </a:lnTo>
                  <a:cubicBezTo>
                    <a:pt x="14610" y="4329"/>
                    <a:pt x="14713" y="4223"/>
                    <a:pt x="14713" y="4094"/>
                  </a:cubicBezTo>
                  <a:lnTo>
                    <a:pt x="14713" y="233"/>
                  </a:lnTo>
                  <a:cubicBezTo>
                    <a:pt x="14713" y="104"/>
                    <a:pt x="14610" y="0"/>
                    <a:pt x="14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rgbClr val="17336B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8"/>
            <p:cNvSpPr/>
            <p:nvPr/>
          </p:nvSpPr>
          <p:spPr>
            <a:xfrm>
              <a:off x="5730357" y="3771900"/>
              <a:ext cx="2234762" cy="629690"/>
            </a:xfrm>
            <a:custGeom>
              <a:avLst/>
              <a:gdLst/>
              <a:ahLst/>
              <a:cxnLst/>
              <a:rect l="l" t="t" r="r" b="b"/>
              <a:pathLst>
                <a:path w="14714" h="4330" extrusionOk="0">
                  <a:moveTo>
                    <a:pt x="236" y="0"/>
                  </a:moveTo>
                  <a:cubicBezTo>
                    <a:pt x="107" y="0"/>
                    <a:pt x="1" y="104"/>
                    <a:pt x="1" y="233"/>
                  </a:cubicBezTo>
                  <a:lnTo>
                    <a:pt x="1" y="4094"/>
                  </a:lnTo>
                  <a:cubicBezTo>
                    <a:pt x="1" y="4223"/>
                    <a:pt x="107" y="4329"/>
                    <a:pt x="236" y="4329"/>
                  </a:cubicBezTo>
                  <a:lnTo>
                    <a:pt x="14481" y="4329"/>
                  </a:lnTo>
                  <a:cubicBezTo>
                    <a:pt x="14610" y="4329"/>
                    <a:pt x="14713" y="4223"/>
                    <a:pt x="14713" y="4094"/>
                  </a:cubicBezTo>
                  <a:lnTo>
                    <a:pt x="14713" y="233"/>
                  </a:lnTo>
                  <a:cubicBezTo>
                    <a:pt x="14713" y="104"/>
                    <a:pt x="14610" y="0"/>
                    <a:pt x="14481" y="0"/>
                  </a:cubicBezTo>
                  <a:close/>
                </a:path>
              </a:pathLst>
            </a:custGeom>
            <a:gradFill>
              <a:gsLst>
                <a:gs pos="0">
                  <a:srgbClr val="F3A7E0"/>
                </a:gs>
                <a:gs pos="100000">
                  <a:srgbClr val="DC3BB4"/>
                </a:gs>
              </a:gsLst>
              <a:lin ang="5400700" scaled="0"/>
            </a:gradFill>
            <a:ln>
              <a:noFill/>
            </a:ln>
            <a:effectLst>
              <a:outerShdw blurRad="57150" dist="57150" dir="5400000" algn="bl" rotWithShape="0">
                <a:srgbClr val="17336B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8"/>
            <p:cNvSpPr/>
            <p:nvPr/>
          </p:nvSpPr>
          <p:spPr>
            <a:xfrm>
              <a:off x="5560950" y="3774532"/>
              <a:ext cx="554138" cy="629690"/>
            </a:xfrm>
            <a:custGeom>
              <a:avLst/>
              <a:gdLst/>
              <a:ahLst/>
              <a:cxnLst/>
              <a:rect l="l" t="t" r="r" b="b"/>
              <a:pathLst>
                <a:path w="3501" h="4330" extrusionOk="0">
                  <a:moveTo>
                    <a:pt x="829" y="0"/>
                  </a:moveTo>
                  <a:cubicBezTo>
                    <a:pt x="373" y="0"/>
                    <a:pt x="1" y="373"/>
                    <a:pt x="1" y="829"/>
                  </a:cubicBezTo>
                  <a:lnTo>
                    <a:pt x="1" y="3501"/>
                  </a:lnTo>
                  <a:cubicBezTo>
                    <a:pt x="1" y="3954"/>
                    <a:pt x="373" y="4329"/>
                    <a:pt x="829" y="4329"/>
                  </a:cubicBezTo>
                  <a:lnTo>
                    <a:pt x="3501" y="4329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57150" dir="5400000" algn="bl" rotWithShape="0">
                <a:srgbClr val="17336B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8"/>
            <p:cNvSpPr/>
            <p:nvPr/>
          </p:nvSpPr>
          <p:spPr>
            <a:xfrm>
              <a:off x="6255500" y="3992767"/>
              <a:ext cx="1287271" cy="30526"/>
            </a:xfrm>
            <a:custGeom>
              <a:avLst/>
              <a:gdLst/>
              <a:ahLst/>
              <a:cxnLst/>
              <a:rect l="l" t="t" r="r" b="b"/>
              <a:pathLst>
                <a:path w="8133" h="606" extrusionOk="0">
                  <a:moveTo>
                    <a:pt x="1" y="0"/>
                  </a:moveTo>
                  <a:lnTo>
                    <a:pt x="1" y="605"/>
                  </a:lnTo>
                  <a:lnTo>
                    <a:pt x="8132" y="605"/>
                  </a:lnTo>
                  <a:lnTo>
                    <a:pt x="8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rgbClr val="17336B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8"/>
            <p:cNvSpPr/>
            <p:nvPr/>
          </p:nvSpPr>
          <p:spPr>
            <a:xfrm>
              <a:off x="7672125" y="3964318"/>
              <a:ext cx="141977" cy="220755"/>
            </a:xfrm>
            <a:custGeom>
              <a:avLst/>
              <a:gdLst/>
              <a:ahLst/>
              <a:cxnLst/>
              <a:rect l="l" t="t" r="r" b="b"/>
              <a:pathLst>
                <a:path w="897" h="1518" extrusionOk="0">
                  <a:moveTo>
                    <a:pt x="116" y="1"/>
                  </a:moveTo>
                  <a:cubicBezTo>
                    <a:pt x="87" y="1"/>
                    <a:pt x="58" y="13"/>
                    <a:pt x="34" y="37"/>
                  </a:cubicBezTo>
                  <a:cubicBezTo>
                    <a:pt x="11" y="59"/>
                    <a:pt x="11" y="84"/>
                    <a:pt x="11" y="118"/>
                  </a:cubicBezTo>
                  <a:cubicBezTo>
                    <a:pt x="11" y="140"/>
                    <a:pt x="11" y="177"/>
                    <a:pt x="34" y="199"/>
                  </a:cubicBezTo>
                  <a:lnTo>
                    <a:pt x="605" y="759"/>
                  </a:lnTo>
                  <a:lnTo>
                    <a:pt x="34" y="1330"/>
                  </a:lnTo>
                  <a:cubicBezTo>
                    <a:pt x="0" y="1367"/>
                    <a:pt x="0" y="1448"/>
                    <a:pt x="34" y="1484"/>
                  </a:cubicBezTo>
                  <a:cubicBezTo>
                    <a:pt x="58" y="1507"/>
                    <a:pt x="87" y="1518"/>
                    <a:pt x="116" y="1518"/>
                  </a:cubicBezTo>
                  <a:cubicBezTo>
                    <a:pt x="145" y="1518"/>
                    <a:pt x="174" y="1507"/>
                    <a:pt x="196" y="1484"/>
                  </a:cubicBezTo>
                  <a:lnTo>
                    <a:pt x="851" y="840"/>
                  </a:lnTo>
                  <a:cubicBezTo>
                    <a:pt x="896" y="795"/>
                    <a:pt x="896" y="725"/>
                    <a:pt x="851" y="678"/>
                  </a:cubicBezTo>
                  <a:lnTo>
                    <a:pt x="196" y="37"/>
                  </a:lnTo>
                  <a:cubicBezTo>
                    <a:pt x="174" y="13"/>
                    <a:pt x="14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rgbClr val="17336B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8"/>
            <p:cNvSpPr/>
            <p:nvPr/>
          </p:nvSpPr>
          <p:spPr>
            <a:xfrm>
              <a:off x="5671748" y="3905274"/>
              <a:ext cx="319726" cy="317317"/>
            </a:xfrm>
            <a:custGeom>
              <a:avLst/>
              <a:gdLst/>
              <a:ahLst/>
              <a:cxnLst/>
              <a:rect l="l" t="t" r="r" b="b"/>
              <a:pathLst>
                <a:path w="2020" h="2182" extrusionOk="0">
                  <a:moveTo>
                    <a:pt x="432" y="0"/>
                  </a:moveTo>
                  <a:cubicBezTo>
                    <a:pt x="188" y="0"/>
                    <a:pt x="1" y="196"/>
                    <a:pt x="1" y="431"/>
                  </a:cubicBezTo>
                  <a:lnTo>
                    <a:pt x="1" y="1750"/>
                  </a:lnTo>
                  <a:cubicBezTo>
                    <a:pt x="1" y="1983"/>
                    <a:pt x="188" y="2181"/>
                    <a:pt x="432" y="2181"/>
                  </a:cubicBezTo>
                  <a:lnTo>
                    <a:pt x="1588" y="2181"/>
                  </a:lnTo>
                  <a:cubicBezTo>
                    <a:pt x="1821" y="2181"/>
                    <a:pt x="2020" y="1983"/>
                    <a:pt x="2020" y="1750"/>
                  </a:cubicBezTo>
                  <a:lnTo>
                    <a:pt x="2020" y="431"/>
                  </a:lnTo>
                  <a:cubicBezTo>
                    <a:pt x="2020" y="196"/>
                    <a:pt x="1821" y="0"/>
                    <a:pt x="1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rgbClr val="17336B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8"/>
            <p:cNvSpPr/>
            <p:nvPr/>
          </p:nvSpPr>
          <p:spPr>
            <a:xfrm>
              <a:off x="5671748" y="4042414"/>
              <a:ext cx="319726" cy="180182"/>
            </a:xfrm>
            <a:custGeom>
              <a:avLst/>
              <a:gdLst/>
              <a:ahLst/>
              <a:cxnLst/>
              <a:rect l="l" t="t" r="r" b="b"/>
              <a:pathLst>
                <a:path w="2020" h="1239" extrusionOk="0">
                  <a:moveTo>
                    <a:pt x="1448" y="1"/>
                  </a:moveTo>
                  <a:cubicBezTo>
                    <a:pt x="1401" y="1"/>
                    <a:pt x="1353" y="23"/>
                    <a:pt x="1331" y="60"/>
                  </a:cubicBezTo>
                  <a:lnTo>
                    <a:pt x="782" y="771"/>
                  </a:lnTo>
                  <a:lnTo>
                    <a:pt x="491" y="457"/>
                  </a:lnTo>
                  <a:cubicBezTo>
                    <a:pt x="457" y="421"/>
                    <a:pt x="421" y="410"/>
                    <a:pt x="387" y="410"/>
                  </a:cubicBezTo>
                  <a:cubicBezTo>
                    <a:pt x="351" y="410"/>
                    <a:pt x="317" y="421"/>
                    <a:pt x="281" y="457"/>
                  </a:cubicBezTo>
                  <a:lnTo>
                    <a:pt x="1" y="737"/>
                  </a:lnTo>
                  <a:lnTo>
                    <a:pt x="1" y="807"/>
                  </a:lnTo>
                  <a:cubicBezTo>
                    <a:pt x="1" y="1040"/>
                    <a:pt x="188" y="1238"/>
                    <a:pt x="432" y="1238"/>
                  </a:cubicBezTo>
                  <a:lnTo>
                    <a:pt x="1588" y="1238"/>
                  </a:lnTo>
                  <a:cubicBezTo>
                    <a:pt x="1821" y="1238"/>
                    <a:pt x="2020" y="1040"/>
                    <a:pt x="2020" y="807"/>
                  </a:cubicBezTo>
                  <a:lnTo>
                    <a:pt x="2020" y="561"/>
                  </a:lnTo>
                  <a:lnTo>
                    <a:pt x="1552" y="48"/>
                  </a:lnTo>
                  <a:cubicBezTo>
                    <a:pt x="1530" y="12"/>
                    <a:pt x="1482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rgbClr val="17336B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8"/>
            <p:cNvSpPr/>
            <p:nvPr/>
          </p:nvSpPr>
          <p:spPr>
            <a:xfrm>
              <a:off x="5703246" y="3957774"/>
              <a:ext cx="75974" cy="67768"/>
            </a:xfrm>
            <a:custGeom>
              <a:avLst/>
              <a:gdLst/>
              <a:ahLst/>
              <a:cxnLst/>
              <a:rect l="l" t="t" r="r" b="b"/>
              <a:pathLst>
                <a:path w="480" h="466" extrusionOk="0">
                  <a:moveTo>
                    <a:pt x="244" y="0"/>
                  </a:moveTo>
                  <a:cubicBezTo>
                    <a:pt x="104" y="0"/>
                    <a:pt x="0" y="104"/>
                    <a:pt x="0" y="233"/>
                  </a:cubicBezTo>
                  <a:cubicBezTo>
                    <a:pt x="0" y="362"/>
                    <a:pt x="104" y="465"/>
                    <a:pt x="244" y="465"/>
                  </a:cubicBezTo>
                  <a:cubicBezTo>
                    <a:pt x="373" y="465"/>
                    <a:pt x="479" y="362"/>
                    <a:pt x="479" y="233"/>
                  </a:cubicBezTo>
                  <a:cubicBezTo>
                    <a:pt x="479" y="104"/>
                    <a:pt x="373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rgbClr val="17336B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8"/>
            <p:cNvSpPr/>
            <p:nvPr/>
          </p:nvSpPr>
          <p:spPr>
            <a:xfrm>
              <a:off x="6255500" y="4126117"/>
              <a:ext cx="1287271" cy="30526"/>
            </a:xfrm>
            <a:custGeom>
              <a:avLst/>
              <a:gdLst/>
              <a:ahLst/>
              <a:cxnLst/>
              <a:rect l="l" t="t" r="r" b="b"/>
              <a:pathLst>
                <a:path w="8133" h="606" extrusionOk="0">
                  <a:moveTo>
                    <a:pt x="1" y="0"/>
                  </a:moveTo>
                  <a:lnTo>
                    <a:pt x="1" y="605"/>
                  </a:lnTo>
                  <a:lnTo>
                    <a:pt x="8132" y="605"/>
                  </a:lnTo>
                  <a:lnTo>
                    <a:pt x="8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rgbClr val="17336B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88"/>
          <p:cNvSpPr/>
          <p:nvPr/>
        </p:nvSpPr>
        <p:spPr>
          <a:xfrm>
            <a:off x="904200" y="2040227"/>
            <a:ext cx="360880" cy="36006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88"/>
          <p:cNvSpPr/>
          <p:nvPr/>
        </p:nvSpPr>
        <p:spPr>
          <a:xfrm rot="10800000">
            <a:off x="7818811" y="1146764"/>
            <a:ext cx="320089" cy="320089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88"/>
          <p:cNvSpPr/>
          <p:nvPr/>
        </p:nvSpPr>
        <p:spPr>
          <a:xfrm>
            <a:off x="1154973" y="3693025"/>
            <a:ext cx="216619" cy="216619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750" fill="hold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75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9" name="Google Shape;1539;p76"/>
          <p:cNvGrpSpPr/>
          <p:nvPr/>
        </p:nvGrpSpPr>
        <p:grpSpPr>
          <a:xfrm>
            <a:off x="759795" y="1727733"/>
            <a:ext cx="814886" cy="531898"/>
            <a:chOff x="4842900" y="2922987"/>
            <a:chExt cx="436632" cy="284986"/>
          </a:xfrm>
        </p:grpSpPr>
        <p:sp>
          <p:nvSpPr>
            <p:cNvPr id="1540" name="Google Shape;1540;p76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F3A7E0"/>
                </a:gs>
                <a:gs pos="100000">
                  <a:srgbClr val="DC3BB4"/>
                </a:gs>
              </a:gsLst>
              <a:lin ang="5400012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6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39CC03-6BEA-4975-80C2-4B5D2ABCCE43}"/>
              </a:ext>
            </a:extLst>
          </p:cNvPr>
          <p:cNvSpPr txBox="1"/>
          <p:nvPr/>
        </p:nvSpPr>
        <p:spPr>
          <a:xfrm>
            <a:off x="1596258" y="1166078"/>
            <a:ext cx="5951483" cy="211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nố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thoả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SQL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khoá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JOIN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FROM.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JOIN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INNER JOIN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EA6232-BAF9-4749-B25D-600F7E94B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5" t="56428" r="14539" b="39064"/>
          <a:stretch/>
        </p:blipFill>
        <p:spPr>
          <a:xfrm>
            <a:off x="759795" y="3413994"/>
            <a:ext cx="7640264" cy="1118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0A086C-0C00-40FC-80EE-0B5BC9D13F0D}"/>
              </a:ext>
            </a:extLst>
          </p:cNvPr>
          <p:cNvSpPr txBox="1"/>
          <p:nvPr/>
        </p:nvSpPr>
        <p:spPr>
          <a:xfrm>
            <a:off x="1363717" y="843455"/>
            <a:ext cx="67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vi-VN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3 </a:t>
            </a:r>
            <a:r>
              <a:rPr lang="vi-VN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trúc</a:t>
            </a:r>
            <a:r>
              <a:rPr lang="en-US" sz="1800" dirty="0"/>
              <a:t> </a:t>
            </a:r>
            <a:r>
              <a:rPr lang="en-US" sz="1800" dirty="0" err="1"/>
              <a:t>câu</a:t>
            </a:r>
            <a:r>
              <a:rPr lang="en-US" sz="1800" dirty="0"/>
              <a:t> </a:t>
            </a:r>
            <a:r>
              <a:rPr lang="en-US" sz="1800" dirty="0" err="1"/>
              <a:t>lệnh</a:t>
            </a:r>
            <a:r>
              <a:rPr lang="en-US" sz="1800" dirty="0"/>
              <a:t>.</a:t>
            </a:r>
            <a:endParaRPr lang="vi-VN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D691E3-9AB1-4048-868B-E05631D8F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5" t="76015" r="9266" b="11418"/>
          <a:stretch/>
        </p:blipFill>
        <p:spPr>
          <a:xfrm>
            <a:off x="725213" y="1647497"/>
            <a:ext cx="7693573" cy="27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78"/>
          <p:cNvSpPr/>
          <p:nvPr/>
        </p:nvSpPr>
        <p:spPr>
          <a:xfrm>
            <a:off x="1552658" y="887775"/>
            <a:ext cx="1159800" cy="808200"/>
          </a:xfrm>
          <a:prstGeom prst="wedgeRoundRectCallout">
            <a:avLst>
              <a:gd name="adj1" fmla="val -17374"/>
              <a:gd name="adj2" fmla="val 73101"/>
              <a:gd name="adj3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47625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78"/>
          <p:cNvSpPr txBox="1">
            <a:spLocks noGrp="1"/>
          </p:cNvSpPr>
          <p:nvPr>
            <p:ph type="title"/>
          </p:nvPr>
        </p:nvSpPr>
        <p:spPr>
          <a:xfrm>
            <a:off x="2712458" y="2046958"/>
            <a:ext cx="3728830" cy="16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Kết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xuất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thông tin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bằng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báo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cáo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grpSp>
        <p:nvGrpSpPr>
          <p:cNvPr id="1596" name="Google Shape;1596;p78"/>
          <p:cNvGrpSpPr/>
          <p:nvPr/>
        </p:nvGrpSpPr>
        <p:grpSpPr>
          <a:xfrm>
            <a:off x="6782222" y="3381976"/>
            <a:ext cx="1514782" cy="1006855"/>
            <a:chOff x="4981963" y="3755000"/>
            <a:chExt cx="1001575" cy="735575"/>
          </a:xfrm>
        </p:grpSpPr>
        <p:sp>
          <p:nvSpPr>
            <p:cNvPr id="1597" name="Google Shape;1597;p78"/>
            <p:cNvSpPr/>
            <p:nvPr/>
          </p:nvSpPr>
          <p:spPr>
            <a:xfrm>
              <a:off x="4981963" y="3755000"/>
              <a:ext cx="1001575" cy="735575"/>
            </a:xfrm>
            <a:custGeom>
              <a:avLst/>
              <a:gdLst/>
              <a:ahLst/>
              <a:cxnLst/>
              <a:rect l="l" t="t" r="r" b="b"/>
              <a:pathLst>
                <a:path w="40063" h="29423" extrusionOk="0">
                  <a:moveTo>
                    <a:pt x="1916" y="0"/>
                  </a:moveTo>
                  <a:cubicBezTo>
                    <a:pt x="852" y="0"/>
                    <a:pt x="1" y="882"/>
                    <a:pt x="1" y="1945"/>
                  </a:cubicBezTo>
                  <a:lnTo>
                    <a:pt x="1" y="27478"/>
                  </a:lnTo>
                  <a:cubicBezTo>
                    <a:pt x="1" y="28541"/>
                    <a:pt x="852" y="29423"/>
                    <a:pt x="1916" y="29423"/>
                  </a:cubicBezTo>
                  <a:lnTo>
                    <a:pt x="38148" y="29423"/>
                  </a:lnTo>
                  <a:cubicBezTo>
                    <a:pt x="39211" y="29423"/>
                    <a:pt x="40063" y="28541"/>
                    <a:pt x="40063" y="27478"/>
                  </a:cubicBezTo>
                  <a:lnTo>
                    <a:pt x="40063" y="1976"/>
                  </a:lnTo>
                  <a:cubicBezTo>
                    <a:pt x="40063" y="882"/>
                    <a:pt x="39211" y="0"/>
                    <a:pt x="38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8"/>
            <p:cNvSpPr/>
            <p:nvPr/>
          </p:nvSpPr>
          <p:spPr>
            <a:xfrm>
              <a:off x="50929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6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8"/>
            <p:cNvSpPr/>
            <p:nvPr/>
          </p:nvSpPr>
          <p:spPr>
            <a:xfrm>
              <a:off x="5092913" y="4207125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73"/>
                    <a:pt x="274" y="1216"/>
                    <a:pt x="609" y="1216"/>
                  </a:cubicBezTo>
                  <a:lnTo>
                    <a:pt x="30579" y="1216"/>
                  </a:lnTo>
                  <a:cubicBezTo>
                    <a:pt x="30913" y="1216"/>
                    <a:pt x="31187" y="973"/>
                    <a:pt x="31187" y="608"/>
                  </a:cubicBezTo>
                  <a:cubicBezTo>
                    <a:pt x="31187" y="274"/>
                    <a:pt x="30913" y="0"/>
                    <a:pt x="30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8"/>
            <p:cNvSpPr/>
            <p:nvPr/>
          </p:nvSpPr>
          <p:spPr>
            <a:xfrm>
              <a:off x="5092913" y="4286900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74"/>
                    <a:pt x="274" y="1217"/>
                    <a:pt x="609" y="1217"/>
                  </a:cubicBezTo>
                  <a:lnTo>
                    <a:pt x="30579" y="1217"/>
                  </a:lnTo>
                  <a:cubicBezTo>
                    <a:pt x="30913" y="1217"/>
                    <a:pt x="31187" y="913"/>
                    <a:pt x="31187" y="609"/>
                  </a:cubicBezTo>
                  <a:cubicBezTo>
                    <a:pt x="31187" y="275"/>
                    <a:pt x="30913" y="1"/>
                    <a:pt x="30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8"/>
            <p:cNvSpPr/>
            <p:nvPr/>
          </p:nvSpPr>
          <p:spPr>
            <a:xfrm>
              <a:off x="5092913" y="4365950"/>
              <a:ext cx="295625" cy="30400"/>
            </a:xfrm>
            <a:custGeom>
              <a:avLst/>
              <a:gdLst/>
              <a:ahLst/>
              <a:cxnLst/>
              <a:rect l="l" t="t" r="r" b="b"/>
              <a:pathLst>
                <a:path w="11825" h="1216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2"/>
                    <a:pt x="274" y="1216"/>
                    <a:pt x="609" y="1216"/>
                  </a:cubicBezTo>
                  <a:lnTo>
                    <a:pt x="11217" y="1216"/>
                  </a:lnTo>
                  <a:cubicBezTo>
                    <a:pt x="11551" y="1216"/>
                    <a:pt x="11825" y="942"/>
                    <a:pt x="11825" y="608"/>
                  </a:cubicBezTo>
                  <a:cubicBezTo>
                    <a:pt x="11825" y="274"/>
                    <a:pt x="11551" y="0"/>
                    <a:pt x="1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8"/>
            <p:cNvSpPr/>
            <p:nvPr/>
          </p:nvSpPr>
          <p:spPr>
            <a:xfrm>
              <a:off x="55154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9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78"/>
          <p:cNvGrpSpPr/>
          <p:nvPr/>
        </p:nvGrpSpPr>
        <p:grpSpPr>
          <a:xfrm flipH="1">
            <a:off x="7908792" y="2620556"/>
            <a:ext cx="789081" cy="515055"/>
            <a:chOff x="4842900" y="2922987"/>
            <a:chExt cx="436632" cy="284986"/>
          </a:xfrm>
        </p:grpSpPr>
        <p:sp>
          <p:nvSpPr>
            <p:cNvPr id="1604" name="Google Shape;1604;p78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BBF6F4"/>
                </a:gs>
                <a:gs pos="100000">
                  <a:srgbClr val="4EE0DB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8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78"/>
          <p:cNvSpPr/>
          <p:nvPr/>
        </p:nvSpPr>
        <p:spPr>
          <a:xfrm>
            <a:off x="847750" y="4125125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78"/>
          <p:cNvSpPr/>
          <p:nvPr/>
        </p:nvSpPr>
        <p:spPr>
          <a:xfrm>
            <a:off x="8077075" y="801150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78"/>
          <p:cNvSpPr txBox="1">
            <a:spLocks noGrp="1"/>
          </p:cNvSpPr>
          <p:nvPr>
            <p:ph type="title" idx="2"/>
          </p:nvPr>
        </p:nvSpPr>
        <p:spPr>
          <a:xfrm>
            <a:off x="1639207" y="935175"/>
            <a:ext cx="9690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68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8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800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60;p72"/>
          <p:cNvGrpSpPr/>
          <p:nvPr/>
        </p:nvGrpSpPr>
        <p:grpSpPr>
          <a:xfrm>
            <a:off x="4572000" y="1047532"/>
            <a:ext cx="3739500" cy="3461405"/>
            <a:chOff x="4572000" y="1047533"/>
            <a:chExt cx="3739500" cy="3039000"/>
          </a:xfrm>
        </p:grpSpPr>
        <p:sp>
          <p:nvSpPr>
            <p:cNvPr id="1361" name="Google Shape;1361;p72"/>
            <p:cNvSpPr/>
            <p:nvPr/>
          </p:nvSpPr>
          <p:spPr>
            <a:xfrm>
              <a:off x="4572000" y="1047533"/>
              <a:ext cx="3739500" cy="3039000"/>
            </a:xfrm>
            <a:prstGeom prst="roundRect">
              <a:avLst>
                <a:gd name="adj" fmla="val 55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700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2" name="Google Shape;1362;p72"/>
            <p:cNvGrpSpPr/>
            <p:nvPr/>
          </p:nvGrpSpPr>
          <p:grpSpPr>
            <a:xfrm>
              <a:off x="4789501" y="1149778"/>
              <a:ext cx="3304478" cy="193148"/>
              <a:chOff x="-1778447" y="2950291"/>
              <a:chExt cx="4491000" cy="262500"/>
            </a:xfrm>
          </p:grpSpPr>
          <p:sp>
            <p:nvSpPr>
              <p:cNvPr id="1363" name="Google Shape;1363;p72"/>
              <p:cNvSpPr/>
              <p:nvPr/>
            </p:nvSpPr>
            <p:spPr>
              <a:xfrm>
                <a:off x="-1778447" y="2950291"/>
                <a:ext cx="4491000" cy="2625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4" name="Google Shape;1364;p72"/>
              <p:cNvGrpSpPr/>
              <p:nvPr/>
            </p:nvGrpSpPr>
            <p:grpSpPr>
              <a:xfrm rot="10800000" flipH="1">
                <a:off x="-1574342" y="3040565"/>
                <a:ext cx="429322" cy="93999"/>
                <a:chOff x="3710891" y="-1826032"/>
                <a:chExt cx="431653" cy="94500"/>
              </a:xfrm>
            </p:grpSpPr>
            <p:sp>
              <p:nvSpPr>
                <p:cNvPr id="1365" name="Google Shape;1365;p72"/>
                <p:cNvSpPr/>
                <p:nvPr/>
              </p:nvSpPr>
              <p:spPr>
                <a:xfrm>
                  <a:off x="3710891" y="-1826032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72"/>
                <p:cNvSpPr/>
                <p:nvPr/>
              </p:nvSpPr>
              <p:spPr>
                <a:xfrm>
                  <a:off x="3879468" y="-1826032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72"/>
                <p:cNvSpPr/>
                <p:nvPr/>
              </p:nvSpPr>
              <p:spPr>
                <a:xfrm>
                  <a:off x="4048045" y="-1826032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4428AB-3772-47E5-B4DA-E4E3577CAD69}"/>
              </a:ext>
            </a:extLst>
          </p:cNvPr>
          <p:cNvSpPr txBox="1"/>
          <p:nvPr/>
        </p:nvSpPr>
        <p:spPr>
          <a:xfrm>
            <a:off x="4666593" y="1429406"/>
            <a:ext cx="3523593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11 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Theo em,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công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như 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hay không?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FCCB4C-0F0C-4508-AE64-EE7302473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96" t="5481" r="5568" b="59794"/>
          <a:stretch/>
        </p:blipFill>
        <p:spPr>
          <a:xfrm>
            <a:off x="0" y="0"/>
            <a:ext cx="4425977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8" name="Google Shape;1768;p83"/>
          <p:cNvGrpSpPr/>
          <p:nvPr/>
        </p:nvGrpSpPr>
        <p:grpSpPr>
          <a:xfrm>
            <a:off x="5204264" y="3224569"/>
            <a:ext cx="934369" cy="686218"/>
            <a:chOff x="2277700" y="3137375"/>
            <a:chExt cx="1001575" cy="735575"/>
          </a:xfrm>
        </p:grpSpPr>
        <p:sp>
          <p:nvSpPr>
            <p:cNvPr id="1769" name="Google Shape;1769;p83"/>
            <p:cNvSpPr/>
            <p:nvPr/>
          </p:nvSpPr>
          <p:spPr>
            <a:xfrm>
              <a:off x="2277700" y="3137375"/>
              <a:ext cx="1001575" cy="735575"/>
            </a:xfrm>
            <a:custGeom>
              <a:avLst/>
              <a:gdLst/>
              <a:ahLst/>
              <a:cxnLst/>
              <a:rect l="l" t="t" r="r" b="b"/>
              <a:pathLst>
                <a:path w="40063" h="29423" extrusionOk="0">
                  <a:moveTo>
                    <a:pt x="1916" y="0"/>
                  </a:moveTo>
                  <a:cubicBezTo>
                    <a:pt x="852" y="0"/>
                    <a:pt x="1" y="882"/>
                    <a:pt x="1" y="1945"/>
                  </a:cubicBezTo>
                  <a:lnTo>
                    <a:pt x="1" y="27478"/>
                  </a:lnTo>
                  <a:cubicBezTo>
                    <a:pt x="1" y="28541"/>
                    <a:pt x="852" y="29423"/>
                    <a:pt x="1916" y="29423"/>
                  </a:cubicBezTo>
                  <a:lnTo>
                    <a:pt x="38148" y="29423"/>
                  </a:lnTo>
                  <a:cubicBezTo>
                    <a:pt x="39211" y="29423"/>
                    <a:pt x="40063" y="28541"/>
                    <a:pt x="40063" y="27478"/>
                  </a:cubicBezTo>
                  <a:lnTo>
                    <a:pt x="40063" y="1976"/>
                  </a:lnTo>
                  <a:cubicBezTo>
                    <a:pt x="40063" y="882"/>
                    <a:pt x="39211" y="0"/>
                    <a:pt x="38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3"/>
            <p:cNvSpPr/>
            <p:nvPr/>
          </p:nvSpPr>
          <p:spPr>
            <a:xfrm>
              <a:off x="2388650" y="3230825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6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4EB3E4">
                    <a:alpha val="57647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3"/>
            <p:cNvSpPr/>
            <p:nvPr/>
          </p:nvSpPr>
          <p:spPr>
            <a:xfrm>
              <a:off x="2811150" y="3230825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9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4EB3E4">
                    <a:alpha val="57647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3"/>
            <p:cNvSpPr/>
            <p:nvPr/>
          </p:nvSpPr>
          <p:spPr>
            <a:xfrm>
              <a:off x="2388650" y="3589500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73"/>
                    <a:pt x="274" y="1216"/>
                    <a:pt x="609" y="1216"/>
                  </a:cubicBezTo>
                  <a:lnTo>
                    <a:pt x="30579" y="1216"/>
                  </a:lnTo>
                  <a:cubicBezTo>
                    <a:pt x="30913" y="1216"/>
                    <a:pt x="31187" y="973"/>
                    <a:pt x="31187" y="608"/>
                  </a:cubicBezTo>
                  <a:cubicBezTo>
                    <a:pt x="31187" y="274"/>
                    <a:pt x="30913" y="0"/>
                    <a:pt x="30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83"/>
            <p:cNvSpPr/>
            <p:nvPr/>
          </p:nvSpPr>
          <p:spPr>
            <a:xfrm>
              <a:off x="2388650" y="3669275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74"/>
                    <a:pt x="274" y="1217"/>
                    <a:pt x="609" y="1217"/>
                  </a:cubicBezTo>
                  <a:lnTo>
                    <a:pt x="30579" y="1217"/>
                  </a:lnTo>
                  <a:cubicBezTo>
                    <a:pt x="30913" y="1217"/>
                    <a:pt x="31187" y="913"/>
                    <a:pt x="31187" y="609"/>
                  </a:cubicBezTo>
                  <a:cubicBezTo>
                    <a:pt x="31187" y="275"/>
                    <a:pt x="30913" y="1"/>
                    <a:pt x="30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83"/>
            <p:cNvSpPr/>
            <p:nvPr/>
          </p:nvSpPr>
          <p:spPr>
            <a:xfrm>
              <a:off x="2388650" y="3748325"/>
              <a:ext cx="295625" cy="30400"/>
            </a:xfrm>
            <a:custGeom>
              <a:avLst/>
              <a:gdLst/>
              <a:ahLst/>
              <a:cxnLst/>
              <a:rect l="l" t="t" r="r" b="b"/>
              <a:pathLst>
                <a:path w="11825" h="1216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2"/>
                    <a:pt x="274" y="1216"/>
                    <a:pt x="609" y="1216"/>
                  </a:cubicBezTo>
                  <a:lnTo>
                    <a:pt x="11217" y="1216"/>
                  </a:lnTo>
                  <a:cubicBezTo>
                    <a:pt x="11551" y="1216"/>
                    <a:pt x="11825" y="942"/>
                    <a:pt x="11825" y="608"/>
                  </a:cubicBezTo>
                  <a:cubicBezTo>
                    <a:pt x="11825" y="274"/>
                    <a:pt x="11551" y="0"/>
                    <a:pt x="1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83"/>
          <p:cNvGrpSpPr/>
          <p:nvPr/>
        </p:nvGrpSpPr>
        <p:grpSpPr>
          <a:xfrm>
            <a:off x="6230674" y="1418510"/>
            <a:ext cx="1545019" cy="3125121"/>
            <a:chOff x="5340455" y="1253108"/>
            <a:chExt cx="1656146" cy="3349899"/>
          </a:xfrm>
        </p:grpSpPr>
        <p:grpSp>
          <p:nvGrpSpPr>
            <p:cNvPr id="1776" name="Google Shape;1776;p83"/>
            <p:cNvGrpSpPr/>
            <p:nvPr/>
          </p:nvGrpSpPr>
          <p:grpSpPr>
            <a:xfrm>
              <a:off x="5340455" y="1253108"/>
              <a:ext cx="1656146" cy="3349899"/>
              <a:chOff x="2135600" y="1562875"/>
              <a:chExt cx="1268300" cy="2565400"/>
            </a:xfrm>
          </p:grpSpPr>
          <p:sp>
            <p:nvSpPr>
              <p:cNvPr id="1777" name="Google Shape;1777;p83"/>
              <p:cNvSpPr/>
              <p:nvPr/>
            </p:nvSpPr>
            <p:spPr>
              <a:xfrm>
                <a:off x="2135600" y="1562875"/>
                <a:ext cx="1268300" cy="2565400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102616" extrusionOk="0">
                    <a:moveTo>
                      <a:pt x="5715" y="0"/>
                    </a:moveTo>
                    <a:cubicBezTo>
                      <a:pt x="2554" y="0"/>
                      <a:pt x="1" y="2554"/>
                      <a:pt x="1" y="5684"/>
                    </a:cubicBezTo>
                    <a:lnTo>
                      <a:pt x="1" y="96932"/>
                    </a:lnTo>
                    <a:cubicBezTo>
                      <a:pt x="1" y="100063"/>
                      <a:pt x="2554" y="102616"/>
                      <a:pt x="5715" y="102616"/>
                    </a:cubicBezTo>
                    <a:lnTo>
                      <a:pt x="45047" y="102616"/>
                    </a:lnTo>
                    <a:cubicBezTo>
                      <a:pt x="48178" y="102616"/>
                      <a:pt x="50731" y="100063"/>
                      <a:pt x="50731" y="96932"/>
                    </a:cubicBezTo>
                    <a:lnTo>
                      <a:pt x="50731" y="5684"/>
                    </a:lnTo>
                    <a:cubicBezTo>
                      <a:pt x="50731" y="2554"/>
                      <a:pt x="48178" y="0"/>
                      <a:pt x="45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83"/>
              <p:cNvSpPr/>
              <p:nvPr/>
            </p:nvSpPr>
            <p:spPr>
              <a:xfrm>
                <a:off x="2161450" y="2933725"/>
                <a:ext cx="1215850" cy="1159600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46384" extrusionOk="0">
                    <a:moveTo>
                      <a:pt x="0" y="0"/>
                    </a:moveTo>
                    <a:lnTo>
                      <a:pt x="0" y="41429"/>
                    </a:lnTo>
                    <a:cubicBezTo>
                      <a:pt x="0" y="44165"/>
                      <a:pt x="2219" y="46384"/>
                      <a:pt x="4955" y="46384"/>
                    </a:cubicBezTo>
                    <a:lnTo>
                      <a:pt x="43709" y="46384"/>
                    </a:lnTo>
                    <a:cubicBezTo>
                      <a:pt x="46415" y="46384"/>
                      <a:pt x="48634" y="44165"/>
                      <a:pt x="48634" y="41429"/>
                    </a:cubicBezTo>
                    <a:lnTo>
                      <a:pt x="48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66BEE9">
                      <a:alpha val="34509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83"/>
              <p:cNvSpPr/>
              <p:nvPr/>
            </p:nvSpPr>
            <p:spPr>
              <a:xfrm>
                <a:off x="2161450" y="1598600"/>
                <a:ext cx="12158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7204" extrusionOk="0">
                    <a:moveTo>
                      <a:pt x="4955" y="0"/>
                    </a:moveTo>
                    <a:cubicBezTo>
                      <a:pt x="2219" y="0"/>
                      <a:pt x="0" y="2219"/>
                      <a:pt x="0" y="4954"/>
                    </a:cubicBezTo>
                    <a:lnTo>
                      <a:pt x="0" y="7204"/>
                    </a:lnTo>
                    <a:lnTo>
                      <a:pt x="48634" y="7204"/>
                    </a:lnTo>
                    <a:lnTo>
                      <a:pt x="48634" y="4954"/>
                    </a:lnTo>
                    <a:cubicBezTo>
                      <a:pt x="48634" y="2219"/>
                      <a:pt x="46415" y="0"/>
                      <a:pt x="43709" y="0"/>
                    </a:cubicBezTo>
                    <a:lnTo>
                      <a:pt x="26718" y="0"/>
                    </a:lnTo>
                    <a:cubicBezTo>
                      <a:pt x="25989" y="0"/>
                      <a:pt x="25381" y="456"/>
                      <a:pt x="25168" y="1125"/>
                    </a:cubicBezTo>
                    <a:cubicBezTo>
                      <a:pt x="25047" y="1459"/>
                      <a:pt x="24712" y="1702"/>
                      <a:pt x="24317" y="1702"/>
                    </a:cubicBezTo>
                    <a:cubicBezTo>
                      <a:pt x="23952" y="1702"/>
                      <a:pt x="23588" y="1489"/>
                      <a:pt x="23496" y="1125"/>
                    </a:cubicBezTo>
                    <a:cubicBezTo>
                      <a:pt x="23253" y="426"/>
                      <a:pt x="22615" y="0"/>
                      <a:pt x="2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83"/>
              <p:cNvSpPr/>
              <p:nvPr/>
            </p:nvSpPr>
            <p:spPr>
              <a:xfrm>
                <a:off x="2161450" y="1777150"/>
                <a:ext cx="1215850" cy="1155075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46203" extrusionOk="0">
                    <a:moveTo>
                      <a:pt x="0" y="1"/>
                    </a:moveTo>
                    <a:lnTo>
                      <a:pt x="0" y="46202"/>
                    </a:lnTo>
                    <a:lnTo>
                      <a:pt x="48634" y="46202"/>
                    </a:lnTo>
                    <a:lnTo>
                      <a:pt x="48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83"/>
              <p:cNvSpPr/>
              <p:nvPr/>
            </p:nvSpPr>
            <p:spPr>
              <a:xfrm>
                <a:off x="2511750" y="2018800"/>
                <a:ext cx="51525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20579" extrusionOk="0">
                    <a:moveTo>
                      <a:pt x="10305" y="1"/>
                    </a:moveTo>
                    <a:cubicBezTo>
                      <a:pt x="4651" y="1"/>
                      <a:pt x="1" y="4621"/>
                      <a:pt x="1" y="10305"/>
                    </a:cubicBezTo>
                    <a:cubicBezTo>
                      <a:pt x="1" y="15958"/>
                      <a:pt x="4651" y="20579"/>
                      <a:pt x="10305" y="20579"/>
                    </a:cubicBezTo>
                    <a:cubicBezTo>
                      <a:pt x="16019" y="20579"/>
                      <a:pt x="20609" y="15958"/>
                      <a:pt x="20609" y="10305"/>
                    </a:cubicBezTo>
                    <a:cubicBezTo>
                      <a:pt x="20609" y="4621"/>
                      <a:pt x="15959" y="1"/>
                      <a:pt x="10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83"/>
              <p:cNvSpPr/>
              <p:nvPr/>
            </p:nvSpPr>
            <p:spPr>
              <a:xfrm>
                <a:off x="2668300" y="2092125"/>
                <a:ext cx="20292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7377" extrusionOk="0">
                    <a:moveTo>
                      <a:pt x="4017" y="0"/>
                    </a:moveTo>
                    <a:cubicBezTo>
                      <a:pt x="2363" y="0"/>
                      <a:pt x="870" y="1135"/>
                      <a:pt x="456" y="2843"/>
                    </a:cubicBezTo>
                    <a:cubicBezTo>
                      <a:pt x="0" y="4819"/>
                      <a:pt x="1216" y="6794"/>
                      <a:pt x="3192" y="7281"/>
                    </a:cubicBezTo>
                    <a:cubicBezTo>
                      <a:pt x="3472" y="7345"/>
                      <a:pt x="3753" y="7376"/>
                      <a:pt x="4030" y="7376"/>
                    </a:cubicBezTo>
                    <a:cubicBezTo>
                      <a:pt x="5706" y="7376"/>
                      <a:pt x="7238" y="6241"/>
                      <a:pt x="7630" y="4545"/>
                    </a:cubicBezTo>
                    <a:cubicBezTo>
                      <a:pt x="8116" y="2539"/>
                      <a:pt x="6870" y="563"/>
                      <a:pt x="4894" y="107"/>
                    </a:cubicBezTo>
                    <a:cubicBezTo>
                      <a:pt x="4600" y="35"/>
                      <a:pt x="4306" y="0"/>
                      <a:pt x="4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83"/>
              <p:cNvSpPr/>
              <p:nvPr/>
            </p:nvSpPr>
            <p:spPr>
              <a:xfrm>
                <a:off x="2593075" y="2315175"/>
                <a:ext cx="353375" cy="2021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8086" extrusionOk="0">
                    <a:moveTo>
                      <a:pt x="7052" y="0"/>
                    </a:moveTo>
                    <a:cubicBezTo>
                      <a:pt x="3800" y="0"/>
                      <a:pt x="1003" y="2097"/>
                      <a:pt x="0" y="5015"/>
                    </a:cubicBezTo>
                    <a:cubicBezTo>
                      <a:pt x="1763" y="6900"/>
                      <a:pt x="4286" y="8085"/>
                      <a:pt x="7052" y="8085"/>
                    </a:cubicBezTo>
                    <a:cubicBezTo>
                      <a:pt x="9818" y="8085"/>
                      <a:pt x="12341" y="6900"/>
                      <a:pt x="14134" y="5015"/>
                    </a:cubicBezTo>
                    <a:cubicBezTo>
                      <a:pt x="13101" y="2097"/>
                      <a:pt x="10335" y="0"/>
                      <a:pt x="70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83"/>
              <p:cNvSpPr/>
              <p:nvPr/>
            </p:nvSpPr>
            <p:spPr>
              <a:xfrm>
                <a:off x="2552800" y="2625950"/>
                <a:ext cx="4065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1369" extrusionOk="0">
                    <a:moveTo>
                      <a:pt x="699" y="1"/>
                    </a:moveTo>
                    <a:cubicBezTo>
                      <a:pt x="304" y="1"/>
                      <a:pt x="0" y="305"/>
                      <a:pt x="0" y="670"/>
                    </a:cubicBezTo>
                    <a:cubicBezTo>
                      <a:pt x="0" y="1065"/>
                      <a:pt x="304" y="1369"/>
                      <a:pt x="699" y="1369"/>
                    </a:cubicBezTo>
                    <a:lnTo>
                      <a:pt x="15593" y="1369"/>
                    </a:lnTo>
                    <a:cubicBezTo>
                      <a:pt x="15958" y="1369"/>
                      <a:pt x="16262" y="1065"/>
                      <a:pt x="16262" y="670"/>
                    </a:cubicBezTo>
                    <a:cubicBezTo>
                      <a:pt x="16262" y="305"/>
                      <a:pt x="15958" y="1"/>
                      <a:pt x="155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83"/>
              <p:cNvSpPr/>
              <p:nvPr/>
            </p:nvSpPr>
            <p:spPr>
              <a:xfrm>
                <a:off x="2634850" y="2712575"/>
                <a:ext cx="243200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400" extrusionOk="0">
                    <a:moveTo>
                      <a:pt x="670" y="1"/>
                    </a:moveTo>
                    <a:cubicBezTo>
                      <a:pt x="305" y="1"/>
                      <a:pt x="1" y="335"/>
                      <a:pt x="1" y="700"/>
                    </a:cubicBezTo>
                    <a:cubicBezTo>
                      <a:pt x="1" y="1095"/>
                      <a:pt x="305" y="1399"/>
                      <a:pt x="670" y="1399"/>
                    </a:cubicBezTo>
                    <a:lnTo>
                      <a:pt x="9028" y="1399"/>
                    </a:lnTo>
                    <a:cubicBezTo>
                      <a:pt x="9424" y="1399"/>
                      <a:pt x="9728" y="1095"/>
                      <a:pt x="9728" y="700"/>
                    </a:cubicBezTo>
                    <a:cubicBezTo>
                      <a:pt x="9728" y="335"/>
                      <a:pt x="9424" y="1"/>
                      <a:pt x="9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6" name="Google Shape;1786;p83"/>
            <p:cNvSpPr/>
            <p:nvPr/>
          </p:nvSpPr>
          <p:spPr>
            <a:xfrm>
              <a:off x="5479875" y="3530175"/>
              <a:ext cx="1377300" cy="233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rPr>
                <a:t>LOGIN</a:t>
              </a:r>
              <a:endParaRPr sz="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endParaRPr>
            </a:p>
          </p:txBody>
        </p:sp>
        <p:sp>
          <p:nvSpPr>
            <p:cNvPr id="1787" name="Google Shape;1787;p83"/>
            <p:cNvSpPr/>
            <p:nvPr/>
          </p:nvSpPr>
          <p:spPr>
            <a:xfrm>
              <a:off x="5479875" y="3865775"/>
              <a:ext cx="1377300" cy="233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rPr>
                <a:t>NEW ACCOUNT</a:t>
              </a:r>
              <a:endParaRPr sz="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endParaRPr>
            </a:p>
          </p:txBody>
        </p:sp>
      </p:grpSp>
      <p:grpSp>
        <p:nvGrpSpPr>
          <p:cNvPr id="1788" name="Google Shape;1788;p83"/>
          <p:cNvGrpSpPr/>
          <p:nvPr/>
        </p:nvGrpSpPr>
        <p:grpSpPr>
          <a:xfrm>
            <a:off x="5792241" y="2817800"/>
            <a:ext cx="548009" cy="547985"/>
            <a:chOff x="1891675" y="2449675"/>
            <a:chExt cx="587425" cy="587400"/>
          </a:xfrm>
        </p:grpSpPr>
        <p:sp>
          <p:nvSpPr>
            <p:cNvPr id="1789" name="Google Shape;1789;p83"/>
            <p:cNvSpPr/>
            <p:nvPr/>
          </p:nvSpPr>
          <p:spPr>
            <a:xfrm>
              <a:off x="1891675" y="2449675"/>
              <a:ext cx="587425" cy="587400"/>
            </a:xfrm>
            <a:custGeom>
              <a:avLst/>
              <a:gdLst/>
              <a:ahLst/>
              <a:cxnLst/>
              <a:rect l="l" t="t" r="r" b="b"/>
              <a:pathLst>
                <a:path w="23497" h="23496" extrusionOk="0">
                  <a:moveTo>
                    <a:pt x="2281" y="0"/>
                  </a:moveTo>
                  <a:cubicBezTo>
                    <a:pt x="1034" y="0"/>
                    <a:pt x="1" y="1034"/>
                    <a:pt x="1" y="2280"/>
                  </a:cubicBezTo>
                  <a:lnTo>
                    <a:pt x="1" y="21216"/>
                  </a:lnTo>
                  <a:cubicBezTo>
                    <a:pt x="1" y="22462"/>
                    <a:pt x="1034" y="23496"/>
                    <a:pt x="2281" y="23496"/>
                  </a:cubicBezTo>
                  <a:lnTo>
                    <a:pt x="21217" y="23496"/>
                  </a:lnTo>
                  <a:cubicBezTo>
                    <a:pt x="22494" y="23496"/>
                    <a:pt x="23497" y="22462"/>
                    <a:pt x="23497" y="21216"/>
                  </a:cubicBezTo>
                  <a:lnTo>
                    <a:pt x="23497" y="2280"/>
                  </a:lnTo>
                  <a:cubicBezTo>
                    <a:pt x="23497" y="1034"/>
                    <a:pt x="22463" y="0"/>
                    <a:pt x="21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83"/>
            <p:cNvSpPr/>
            <p:nvPr/>
          </p:nvSpPr>
          <p:spPr>
            <a:xfrm>
              <a:off x="1915250" y="2472450"/>
              <a:ext cx="541825" cy="541825"/>
            </a:xfrm>
            <a:custGeom>
              <a:avLst/>
              <a:gdLst/>
              <a:ahLst/>
              <a:cxnLst/>
              <a:rect l="l" t="t" r="r" b="b"/>
              <a:pathLst>
                <a:path w="21673" h="21673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lnTo>
                    <a:pt x="0" y="20305"/>
                  </a:lnTo>
                  <a:cubicBezTo>
                    <a:pt x="0" y="21065"/>
                    <a:pt x="608" y="21673"/>
                    <a:pt x="1368" y="21673"/>
                  </a:cubicBezTo>
                  <a:lnTo>
                    <a:pt x="20305" y="21673"/>
                  </a:lnTo>
                  <a:cubicBezTo>
                    <a:pt x="21064" y="21673"/>
                    <a:pt x="21672" y="21065"/>
                    <a:pt x="21672" y="20305"/>
                  </a:cubicBezTo>
                  <a:lnTo>
                    <a:pt x="21672" y="1369"/>
                  </a:lnTo>
                  <a:cubicBezTo>
                    <a:pt x="21672" y="609"/>
                    <a:pt x="21064" y="1"/>
                    <a:pt x="20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83"/>
            <p:cNvSpPr/>
            <p:nvPr/>
          </p:nvSpPr>
          <p:spPr>
            <a:xfrm>
              <a:off x="1915250" y="2581875"/>
              <a:ext cx="541825" cy="432400"/>
            </a:xfrm>
            <a:custGeom>
              <a:avLst/>
              <a:gdLst/>
              <a:ahLst/>
              <a:cxnLst/>
              <a:rect l="l" t="t" r="r" b="b"/>
              <a:pathLst>
                <a:path w="21673" h="17296" extrusionOk="0">
                  <a:moveTo>
                    <a:pt x="6809" y="1"/>
                  </a:moveTo>
                  <a:lnTo>
                    <a:pt x="0" y="10092"/>
                  </a:lnTo>
                  <a:lnTo>
                    <a:pt x="0" y="15959"/>
                  </a:lnTo>
                  <a:cubicBezTo>
                    <a:pt x="0" y="16688"/>
                    <a:pt x="608" y="17296"/>
                    <a:pt x="1368" y="17296"/>
                  </a:cubicBezTo>
                  <a:lnTo>
                    <a:pt x="20305" y="17296"/>
                  </a:lnTo>
                  <a:cubicBezTo>
                    <a:pt x="21064" y="17296"/>
                    <a:pt x="21672" y="16688"/>
                    <a:pt x="21672" y="15928"/>
                  </a:cubicBezTo>
                  <a:lnTo>
                    <a:pt x="21672" y="13071"/>
                  </a:lnTo>
                  <a:lnTo>
                    <a:pt x="16931" y="5958"/>
                  </a:lnTo>
                  <a:lnTo>
                    <a:pt x="13891" y="10487"/>
                  </a:lnTo>
                  <a:lnTo>
                    <a:pt x="13618" y="10092"/>
                  </a:lnTo>
                  <a:lnTo>
                    <a:pt x="68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83"/>
            <p:cNvSpPr/>
            <p:nvPr/>
          </p:nvSpPr>
          <p:spPr>
            <a:xfrm>
              <a:off x="2226050" y="2543900"/>
              <a:ext cx="125400" cy="125400"/>
            </a:xfrm>
            <a:custGeom>
              <a:avLst/>
              <a:gdLst/>
              <a:ahLst/>
              <a:cxnLst/>
              <a:rect l="l" t="t" r="r" b="b"/>
              <a:pathLst>
                <a:path w="5016" h="5016" extrusionOk="0">
                  <a:moveTo>
                    <a:pt x="2523" y="0"/>
                  </a:moveTo>
                  <a:cubicBezTo>
                    <a:pt x="1094" y="0"/>
                    <a:pt x="0" y="1094"/>
                    <a:pt x="0" y="2523"/>
                  </a:cubicBezTo>
                  <a:cubicBezTo>
                    <a:pt x="0" y="3921"/>
                    <a:pt x="1094" y="5015"/>
                    <a:pt x="2523" y="5015"/>
                  </a:cubicBezTo>
                  <a:cubicBezTo>
                    <a:pt x="3921" y="5015"/>
                    <a:pt x="5015" y="3891"/>
                    <a:pt x="5015" y="2523"/>
                  </a:cubicBezTo>
                  <a:cubicBezTo>
                    <a:pt x="5015" y="1155"/>
                    <a:pt x="3921" y="0"/>
                    <a:pt x="2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3" name="Google Shape;1793;p83"/>
          <p:cNvSpPr/>
          <p:nvPr/>
        </p:nvSpPr>
        <p:spPr>
          <a:xfrm>
            <a:off x="479506" y="819647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83"/>
          <p:cNvSpPr/>
          <p:nvPr/>
        </p:nvSpPr>
        <p:spPr>
          <a:xfrm>
            <a:off x="835931" y="1293122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3436D8C-5BD9-4E73-A72C-02E3E43BBEDE}"/>
              </a:ext>
            </a:extLst>
          </p:cNvPr>
          <p:cNvSpPr txBox="1"/>
          <p:nvPr/>
        </p:nvSpPr>
        <p:spPr>
          <a:xfrm>
            <a:off x="627327" y="1802142"/>
            <a:ext cx="457200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CSDL.</a:t>
            </a:r>
            <a:endParaRPr lang="vi-VN" sz="1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800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8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B04915A-B15A-403C-8841-5810E82A74D0}"/>
              </a:ext>
            </a:extLst>
          </p:cNvPr>
          <p:cNvSpPr txBox="1"/>
          <p:nvPr/>
        </p:nvSpPr>
        <p:spPr>
          <a:xfrm>
            <a:off x="670037" y="1147163"/>
            <a:ext cx="4997668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vi-VN" sz="1800" b="1" dirty="0" err="1"/>
              <a:t>hãy</a:t>
            </a:r>
            <a:r>
              <a:rPr lang="vi-VN" sz="1800" b="1" dirty="0"/>
              <a:t> </a:t>
            </a:r>
            <a:r>
              <a:rPr lang="en-US" sz="1800" b="1" dirty="0" err="1"/>
              <a:t>quan</a:t>
            </a:r>
            <a:r>
              <a:rPr lang="en-US" sz="1800" b="1" dirty="0"/>
              <a:t> </a:t>
            </a:r>
            <a:r>
              <a:rPr lang="en-US" sz="1800" b="1" dirty="0" err="1"/>
              <a:t>sát</a:t>
            </a:r>
            <a:r>
              <a:rPr lang="en-US" sz="1800" b="1" dirty="0"/>
              <a:t> </a:t>
            </a:r>
            <a:r>
              <a:rPr lang="en-US" sz="1800" b="1" dirty="0" err="1"/>
              <a:t>hình</a:t>
            </a:r>
            <a:r>
              <a:rPr lang="en-US" sz="1800" b="1" dirty="0"/>
              <a:t> 4, 5 SGK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trả</a:t>
            </a:r>
            <a:r>
              <a:rPr lang="en-US" sz="1800" b="1" dirty="0"/>
              <a:t> </a:t>
            </a:r>
            <a:r>
              <a:rPr lang="en-US" sz="1800" b="1" dirty="0" err="1"/>
              <a:t>lời</a:t>
            </a:r>
            <a:r>
              <a:rPr lang="en-US" sz="1800" b="1" dirty="0"/>
              <a:t> </a:t>
            </a:r>
            <a:r>
              <a:rPr lang="en-US" sz="1800" b="1" dirty="0" err="1"/>
              <a:t>câu</a:t>
            </a:r>
            <a:r>
              <a:rPr lang="en-US" sz="1800" b="1" dirty="0"/>
              <a:t> </a:t>
            </a:r>
            <a:r>
              <a:rPr lang="en-US" sz="1800" b="1" dirty="0" err="1"/>
              <a:t>hỏi</a:t>
            </a:r>
            <a:r>
              <a:rPr lang="en-US" sz="1800" b="1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Dữ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báo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 </a:t>
            </a:r>
            <a:r>
              <a:rPr lang="en-US" sz="1800" dirty="0" err="1"/>
              <a:t>lấy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đâu</a:t>
            </a:r>
            <a:r>
              <a:rPr lang="en-US" sz="1800" dirty="0"/>
              <a:t>?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truy</a:t>
            </a:r>
            <a:r>
              <a:rPr lang="en-US" sz="1800" dirty="0"/>
              <a:t> </a:t>
            </a:r>
            <a:r>
              <a:rPr lang="en-US" sz="1800" dirty="0" err="1"/>
              <a:t>vấn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dữ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?</a:t>
            </a:r>
            <a:endParaRPr lang="vi-VN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So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truy</a:t>
            </a:r>
            <a:r>
              <a:rPr lang="en-US" sz="1800" dirty="0"/>
              <a:t> </a:t>
            </a:r>
            <a:r>
              <a:rPr lang="en-US" sz="1800" dirty="0" err="1"/>
              <a:t>vấn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dạng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con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</a:t>
            </a:r>
            <a:r>
              <a:rPr lang="en-US" sz="1800" dirty="0" err="1"/>
              <a:t>nguồn</a:t>
            </a:r>
            <a:r>
              <a:rPr lang="en-US" sz="1800" dirty="0"/>
              <a:t>, </a:t>
            </a:r>
            <a:r>
              <a:rPr lang="en-US" sz="1800" dirty="0" err="1"/>
              <a:t>báo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thức</a:t>
            </a:r>
            <a:r>
              <a:rPr lang="en-US" sz="1800" dirty="0"/>
              <a:t> ra </a:t>
            </a:r>
            <a:r>
              <a:rPr lang="en-US" sz="1800" dirty="0" err="1"/>
              <a:t>sao</a:t>
            </a:r>
            <a:r>
              <a:rPr lang="en-US" sz="1800" dirty="0"/>
              <a:t>, </a:t>
            </a:r>
            <a:r>
              <a:rPr lang="en-US" sz="1800" dirty="0" err="1"/>
              <a:t>nhấn</a:t>
            </a:r>
            <a:r>
              <a:rPr lang="en-US" sz="1800" dirty="0"/>
              <a:t> </a:t>
            </a:r>
            <a:r>
              <a:rPr lang="en-US" sz="1800" dirty="0" err="1"/>
              <a:t>mạnh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gì</a:t>
            </a:r>
            <a:r>
              <a:rPr lang="en-US" sz="1800" dirty="0"/>
              <a:t>?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dễ</a:t>
            </a:r>
            <a:r>
              <a:rPr lang="en-US" sz="1800" dirty="0"/>
              <a:t> </a:t>
            </a:r>
            <a:r>
              <a:rPr lang="en-US" sz="1800" dirty="0" err="1"/>
              <a:t>hiểu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xem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? </a:t>
            </a:r>
            <a:endParaRPr lang="vi-VN" sz="1800" dirty="0"/>
          </a:p>
        </p:txBody>
      </p:sp>
      <p:pic>
        <p:nvPicPr>
          <p:cNvPr id="50" name="Picture 20">
            <a:extLst>
              <a:ext uri="{FF2B5EF4-FFF2-40B4-BE49-F238E27FC236}">
                <a16:creationId xmlns:a16="http://schemas.microsoft.com/office/drawing/2014/main" xmlns="" id="{88B3436A-AD0A-4A29-A319-866312CA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23578" y="1776575"/>
            <a:ext cx="2489483" cy="204656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7" name="Google Shape;1847;p85"/>
          <p:cNvGrpSpPr/>
          <p:nvPr/>
        </p:nvGrpSpPr>
        <p:grpSpPr>
          <a:xfrm>
            <a:off x="1331101" y="1409959"/>
            <a:ext cx="1555447" cy="3146214"/>
            <a:chOff x="1336274" y="1409981"/>
            <a:chExt cx="1578653" cy="3193153"/>
          </a:xfrm>
        </p:grpSpPr>
        <p:grpSp>
          <p:nvGrpSpPr>
            <p:cNvPr id="1848" name="Google Shape;1848;p85"/>
            <p:cNvGrpSpPr/>
            <p:nvPr/>
          </p:nvGrpSpPr>
          <p:grpSpPr>
            <a:xfrm>
              <a:off x="1336274" y="1409981"/>
              <a:ext cx="1578653" cy="3193153"/>
              <a:chOff x="2135600" y="1562875"/>
              <a:chExt cx="1268300" cy="2565400"/>
            </a:xfrm>
          </p:grpSpPr>
          <p:sp>
            <p:nvSpPr>
              <p:cNvPr id="1849" name="Google Shape;1849;p85"/>
              <p:cNvSpPr/>
              <p:nvPr/>
            </p:nvSpPr>
            <p:spPr>
              <a:xfrm>
                <a:off x="2135600" y="1562875"/>
                <a:ext cx="1268300" cy="2565400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102616" extrusionOk="0">
                    <a:moveTo>
                      <a:pt x="5715" y="0"/>
                    </a:moveTo>
                    <a:cubicBezTo>
                      <a:pt x="2554" y="0"/>
                      <a:pt x="1" y="2554"/>
                      <a:pt x="1" y="5684"/>
                    </a:cubicBezTo>
                    <a:lnTo>
                      <a:pt x="1" y="96932"/>
                    </a:lnTo>
                    <a:cubicBezTo>
                      <a:pt x="1" y="100063"/>
                      <a:pt x="2554" y="102616"/>
                      <a:pt x="5715" y="102616"/>
                    </a:cubicBezTo>
                    <a:lnTo>
                      <a:pt x="45047" y="102616"/>
                    </a:lnTo>
                    <a:cubicBezTo>
                      <a:pt x="48178" y="102616"/>
                      <a:pt x="50731" y="100063"/>
                      <a:pt x="50731" y="96932"/>
                    </a:cubicBezTo>
                    <a:lnTo>
                      <a:pt x="50731" y="5684"/>
                    </a:lnTo>
                    <a:cubicBezTo>
                      <a:pt x="50731" y="2554"/>
                      <a:pt x="48178" y="0"/>
                      <a:pt x="45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85"/>
              <p:cNvSpPr/>
              <p:nvPr/>
            </p:nvSpPr>
            <p:spPr>
              <a:xfrm>
                <a:off x="2161450" y="2933725"/>
                <a:ext cx="1215850" cy="1159600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46384" extrusionOk="0">
                    <a:moveTo>
                      <a:pt x="0" y="0"/>
                    </a:moveTo>
                    <a:lnTo>
                      <a:pt x="0" y="41429"/>
                    </a:lnTo>
                    <a:cubicBezTo>
                      <a:pt x="0" y="44165"/>
                      <a:pt x="2219" y="46384"/>
                      <a:pt x="4955" y="46384"/>
                    </a:cubicBezTo>
                    <a:lnTo>
                      <a:pt x="43709" y="46384"/>
                    </a:lnTo>
                    <a:cubicBezTo>
                      <a:pt x="46415" y="46384"/>
                      <a:pt x="48634" y="44165"/>
                      <a:pt x="48634" y="41429"/>
                    </a:cubicBezTo>
                    <a:lnTo>
                      <a:pt x="4863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66BEE9">
                      <a:alpha val="34509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85"/>
              <p:cNvSpPr/>
              <p:nvPr/>
            </p:nvSpPr>
            <p:spPr>
              <a:xfrm>
                <a:off x="2161450" y="1598600"/>
                <a:ext cx="12158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7204" extrusionOk="0">
                    <a:moveTo>
                      <a:pt x="4955" y="0"/>
                    </a:moveTo>
                    <a:cubicBezTo>
                      <a:pt x="2219" y="0"/>
                      <a:pt x="0" y="2219"/>
                      <a:pt x="0" y="4954"/>
                    </a:cubicBezTo>
                    <a:lnTo>
                      <a:pt x="0" y="7204"/>
                    </a:lnTo>
                    <a:lnTo>
                      <a:pt x="48634" y="7204"/>
                    </a:lnTo>
                    <a:lnTo>
                      <a:pt x="48634" y="4954"/>
                    </a:lnTo>
                    <a:cubicBezTo>
                      <a:pt x="48634" y="2219"/>
                      <a:pt x="46415" y="0"/>
                      <a:pt x="43709" y="0"/>
                    </a:cubicBezTo>
                    <a:lnTo>
                      <a:pt x="26718" y="0"/>
                    </a:lnTo>
                    <a:cubicBezTo>
                      <a:pt x="25989" y="0"/>
                      <a:pt x="25381" y="456"/>
                      <a:pt x="25168" y="1125"/>
                    </a:cubicBezTo>
                    <a:cubicBezTo>
                      <a:pt x="25047" y="1459"/>
                      <a:pt x="24712" y="1702"/>
                      <a:pt x="24317" y="1702"/>
                    </a:cubicBezTo>
                    <a:cubicBezTo>
                      <a:pt x="23952" y="1702"/>
                      <a:pt x="23588" y="1489"/>
                      <a:pt x="23496" y="1125"/>
                    </a:cubicBezTo>
                    <a:cubicBezTo>
                      <a:pt x="23253" y="426"/>
                      <a:pt x="22615" y="0"/>
                      <a:pt x="2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85"/>
              <p:cNvSpPr/>
              <p:nvPr/>
            </p:nvSpPr>
            <p:spPr>
              <a:xfrm>
                <a:off x="2161450" y="1777150"/>
                <a:ext cx="1215850" cy="1155075"/>
              </a:xfrm>
              <a:custGeom>
                <a:avLst/>
                <a:gdLst/>
                <a:ahLst/>
                <a:cxnLst/>
                <a:rect l="l" t="t" r="r" b="b"/>
                <a:pathLst>
                  <a:path w="48634" h="46203" extrusionOk="0">
                    <a:moveTo>
                      <a:pt x="0" y="1"/>
                    </a:moveTo>
                    <a:lnTo>
                      <a:pt x="0" y="46202"/>
                    </a:lnTo>
                    <a:lnTo>
                      <a:pt x="48634" y="46202"/>
                    </a:lnTo>
                    <a:lnTo>
                      <a:pt x="48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85"/>
              <p:cNvSpPr/>
              <p:nvPr/>
            </p:nvSpPr>
            <p:spPr>
              <a:xfrm>
                <a:off x="2511750" y="2018800"/>
                <a:ext cx="51525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20579" extrusionOk="0">
                    <a:moveTo>
                      <a:pt x="10305" y="1"/>
                    </a:moveTo>
                    <a:cubicBezTo>
                      <a:pt x="4651" y="1"/>
                      <a:pt x="1" y="4621"/>
                      <a:pt x="1" y="10305"/>
                    </a:cubicBezTo>
                    <a:cubicBezTo>
                      <a:pt x="1" y="15958"/>
                      <a:pt x="4651" y="20579"/>
                      <a:pt x="10305" y="20579"/>
                    </a:cubicBezTo>
                    <a:cubicBezTo>
                      <a:pt x="16019" y="20579"/>
                      <a:pt x="20609" y="15958"/>
                      <a:pt x="20609" y="10305"/>
                    </a:cubicBezTo>
                    <a:cubicBezTo>
                      <a:pt x="20609" y="4621"/>
                      <a:pt x="15959" y="1"/>
                      <a:pt x="10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85"/>
              <p:cNvSpPr/>
              <p:nvPr/>
            </p:nvSpPr>
            <p:spPr>
              <a:xfrm>
                <a:off x="2668300" y="2092125"/>
                <a:ext cx="20292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7377" extrusionOk="0">
                    <a:moveTo>
                      <a:pt x="4017" y="0"/>
                    </a:moveTo>
                    <a:cubicBezTo>
                      <a:pt x="2363" y="0"/>
                      <a:pt x="870" y="1135"/>
                      <a:pt x="456" y="2843"/>
                    </a:cubicBezTo>
                    <a:cubicBezTo>
                      <a:pt x="0" y="4819"/>
                      <a:pt x="1216" y="6794"/>
                      <a:pt x="3192" y="7281"/>
                    </a:cubicBezTo>
                    <a:cubicBezTo>
                      <a:pt x="3472" y="7345"/>
                      <a:pt x="3753" y="7376"/>
                      <a:pt x="4030" y="7376"/>
                    </a:cubicBezTo>
                    <a:cubicBezTo>
                      <a:pt x="5706" y="7376"/>
                      <a:pt x="7238" y="6241"/>
                      <a:pt x="7630" y="4545"/>
                    </a:cubicBezTo>
                    <a:cubicBezTo>
                      <a:pt x="8116" y="2539"/>
                      <a:pt x="6870" y="563"/>
                      <a:pt x="4894" y="107"/>
                    </a:cubicBezTo>
                    <a:cubicBezTo>
                      <a:pt x="4600" y="35"/>
                      <a:pt x="4306" y="0"/>
                      <a:pt x="4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85"/>
              <p:cNvSpPr/>
              <p:nvPr/>
            </p:nvSpPr>
            <p:spPr>
              <a:xfrm>
                <a:off x="2593075" y="2315175"/>
                <a:ext cx="353375" cy="2021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8086" extrusionOk="0">
                    <a:moveTo>
                      <a:pt x="7052" y="0"/>
                    </a:moveTo>
                    <a:cubicBezTo>
                      <a:pt x="3800" y="0"/>
                      <a:pt x="1003" y="2097"/>
                      <a:pt x="0" y="5015"/>
                    </a:cubicBezTo>
                    <a:cubicBezTo>
                      <a:pt x="1763" y="6900"/>
                      <a:pt x="4286" y="8085"/>
                      <a:pt x="7052" y="8085"/>
                    </a:cubicBezTo>
                    <a:cubicBezTo>
                      <a:pt x="9818" y="8085"/>
                      <a:pt x="12341" y="6900"/>
                      <a:pt x="14134" y="5015"/>
                    </a:cubicBezTo>
                    <a:cubicBezTo>
                      <a:pt x="13101" y="2097"/>
                      <a:pt x="10335" y="0"/>
                      <a:pt x="70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85"/>
              <p:cNvSpPr/>
              <p:nvPr/>
            </p:nvSpPr>
            <p:spPr>
              <a:xfrm>
                <a:off x="2552800" y="2625950"/>
                <a:ext cx="4065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1369" extrusionOk="0">
                    <a:moveTo>
                      <a:pt x="699" y="1"/>
                    </a:moveTo>
                    <a:cubicBezTo>
                      <a:pt x="304" y="1"/>
                      <a:pt x="0" y="305"/>
                      <a:pt x="0" y="670"/>
                    </a:cubicBezTo>
                    <a:cubicBezTo>
                      <a:pt x="0" y="1065"/>
                      <a:pt x="304" y="1369"/>
                      <a:pt x="699" y="1369"/>
                    </a:cubicBezTo>
                    <a:lnTo>
                      <a:pt x="15593" y="1369"/>
                    </a:lnTo>
                    <a:cubicBezTo>
                      <a:pt x="15958" y="1369"/>
                      <a:pt x="16262" y="1065"/>
                      <a:pt x="16262" y="670"/>
                    </a:cubicBezTo>
                    <a:cubicBezTo>
                      <a:pt x="16262" y="305"/>
                      <a:pt x="15958" y="1"/>
                      <a:pt x="155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85"/>
              <p:cNvSpPr/>
              <p:nvPr/>
            </p:nvSpPr>
            <p:spPr>
              <a:xfrm>
                <a:off x="2634850" y="2712575"/>
                <a:ext cx="243200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400" extrusionOk="0">
                    <a:moveTo>
                      <a:pt x="670" y="1"/>
                    </a:moveTo>
                    <a:cubicBezTo>
                      <a:pt x="305" y="1"/>
                      <a:pt x="1" y="335"/>
                      <a:pt x="1" y="700"/>
                    </a:cubicBezTo>
                    <a:cubicBezTo>
                      <a:pt x="1" y="1095"/>
                      <a:pt x="305" y="1399"/>
                      <a:pt x="670" y="1399"/>
                    </a:cubicBezTo>
                    <a:lnTo>
                      <a:pt x="9028" y="1399"/>
                    </a:lnTo>
                    <a:cubicBezTo>
                      <a:pt x="9424" y="1399"/>
                      <a:pt x="9728" y="1095"/>
                      <a:pt x="9728" y="700"/>
                    </a:cubicBezTo>
                    <a:cubicBezTo>
                      <a:pt x="9728" y="335"/>
                      <a:pt x="9424" y="1"/>
                      <a:pt x="9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47625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8" name="Google Shape;1858;p85"/>
            <p:cNvSpPr/>
            <p:nvPr/>
          </p:nvSpPr>
          <p:spPr>
            <a:xfrm>
              <a:off x="1469112" y="3362515"/>
              <a:ext cx="1312800" cy="222300"/>
            </a:xfrm>
            <a:prstGeom prst="roundRect">
              <a:avLst>
                <a:gd name="adj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rPr>
                <a:t>USERNAME</a:t>
              </a:r>
              <a:endParaRPr sz="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endParaRPr>
            </a:p>
          </p:txBody>
        </p:sp>
        <p:sp>
          <p:nvSpPr>
            <p:cNvPr id="1859" name="Google Shape;1859;p85"/>
            <p:cNvSpPr/>
            <p:nvPr/>
          </p:nvSpPr>
          <p:spPr>
            <a:xfrm>
              <a:off x="1469112" y="3682405"/>
              <a:ext cx="1312800" cy="222300"/>
            </a:xfrm>
            <a:prstGeom prst="roundRect">
              <a:avLst>
                <a:gd name="adj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rPr>
                <a:t>PASSWORD</a:t>
              </a:r>
              <a:endParaRPr sz="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endParaRPr>
            </a:p>
          </p:txBody>
        </p:sp>
        <p:sp>
          <p:nvSpPr>
            <p:cNvPr id="1860" name="Google Shape;1860;p85"/>
            <p:cNvSpPr/>
            <p:nvPr/>
          </p:nvSpPr>
          <p:spPr>
            <a:xfrm>
              <a:off x="1469112" y="4050312"/>
              <a:ext cx="1312800" cy="222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rPr>
                <a:t>LOGIN</a:t>
              </a:r>
              <a:endParaRPr sz="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endParaRPr>
            </a:p>
          </p:txBody>
        </p:sp>
      </p:grpSp>
      <p:grpSp>
        <p:nvGrpSpPr>
          <p:cNvPr id="1861" name="Google Shape;1861;p85"/>
          <p:cNvGrpSpPr/>
          <p:nvPr/>
        </p:nvGrpSpPr>
        <p:grpSpPr>
          <a:xfrm>
            <a:off x="985929" y="1613692"/>
            <a:ext cx="588878" cy="410243"/>
            <a:chOff x="7718626" y="1238667"/>
            <a:chExt cx="627000" cy="436800"/>
          </a:xfrm>
        </p:grpSpPr>
        <p:sp>
          <p:nvSpPr>
            <p:cNvPr id="1862" name="Google Shape;1862;p85"/>
            <p:cNvSpPr/>
            <p:nvPr/>
          </p:nvSpPr>
          <p:spPr>
            <a:xfrm>
              <a:off x="7718626" y="1238667"/>
              <a:ext cx="627000" cy="4368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5"/>
            <p:cNvSpPr/>
            <p:nvPr/>
          </p:nvSpPr>
          <p:spPr>
            <a:xfrm>
              <a:off x="7973613" y="1296725"/>
              <a:ext cx="212025" cy="294850"/>
            </a:xfrm>
            <a:custGeom>
              <a:avLst/>
              <a:gdLst/>
              <a:ahLst/>
              <a:cxnLst/>
              <a:rect l="l" t="t" r="r" b="b"/>
              <a:pathLst>
                <a:path w="8481" h="11794" extrusionOk="0">
                  <a:moveTo>
                    <a:pt x="3496" y="0"/>
                  </a:moveTo>
                  <a:cubicBezTo>
                    <a:pt x="3161" y="0"/>
                    <a:pt x="2888" y="274"/>
                    <a:pt x="2888" y="608"/>
                  </a:cubicBezTo>
                  <a:lnTo>
                    <a:pt x="2888" y="1733"/>
                  </a:lnTo>
                  <a:lnTo>
                    <a:pt x="91" y="5411"/>
                  </a:lnTo>
                  <a:cubicBezTo>
                    <a:pt x="31" y="5471"/>
                    <a:pt x="0" y="5563"/>
                    <a:pt x="0" y="5623"/>
                  </a:cubicBezTo>
                  <a:lnTo>
                    <a:pt x="0" y="11399"/>
                  </a:lnTo>
                  <a:cubicBezTo>
                    <a:pt x="0" y="11642"/>
                    <a:pt x="152" y="11794"/>
                    <a:pt x="395" y="11794"/>
                  </a:cubicBezTo>
                  <a:lnTo>
                    <a:pt x="6870" y="11794"/>
                  </a:lnTo>
                  <a:cubicBezTo>
                    <a:pt x="7325" y="11794"/>
                    <a:pt x="7721" y="11399"/>
                    <a:pt x="7721" y="10943"/>
                  </a:cubicBezTo>
                  <a:cubicBezTo>
                    <a:pt x="7721" y="10487"/>
                    <a:pt x="7325" y="10122"/>
                    <a:pt x="6870" y="10122"/>
                  </a:cubicBezTo>
                  <a:lnTo>
                    <a:pt x="7173" y="10122"/>
                  </a:lnTo>
                  <a:cubicBezTo>
                    <a:pt x="7690" y="10122"/>
                    <a:pt x="8085" y="9696"/>
                    <a:pt x="8085" y="9210"/>
                  </a:cubicBezTo>
                  <a:cubicBezTo>
                    <a:pt x="8085" y="8724"/>
                    <a:pt x="7690" y="8298"/>
                    <a:pt x="7173" y="8298"/>
                  </a:cubicBezTo>
                  <a:lnTo>
                    <a:pt x="7325" y="8298"/>
                  </a:lnTo>
                  <a:cubicBezTo>
                    <a:pt x="7873" y="8298"/>
                    <a:pt x="8298" y="7873"/>
                    <a:pt x="8298" y="7356"/>
                  </a:cubicBezTo>
                  <a:cubicBezTo>
                    <a:pt x="8298" y="6809"/>
                    <a:pt x="7873" y="6383"/>
                    <a:pt x="7325" y="6383"/>
                  </a:cubicBezTo>
                  <a:lnTo>
                    <a:pt x="7477" y="6383"/>
                  </a:lnTo>
                  <a:cubicBezTo>
                    <a:pt x="7541" y="6397"/>
                    <a:pt x="7604" y="6403"/>
                    <a:pt x="7663" y="6403"/>
                  </a:cubicBezTo>
                  <a:cubicBezTo>
                    <a:pt x="8144" y="6403"/>
                    <a:pt x="8481" y="5992"/>
                    <a:pt x="8481" y="5532"/>
                  </a:cubicBezTo>
                  <a:cubicBezTo>
                    <a:pt x="8481" y="4985"/>
                    <a:pt x="8025" y="4529"/>
                    <a:pt x="7477" y="4529"/>
                  </a:cubicBezTo>
                  <a:lnTo>
                    <a:pt x="3982" y="4529"/>
                  </a:lnTo>
                  <a:cubicBezTo>
                    <a:pt x="4529" y="3739"/>
                    <a:pt x="4803" y="2797"/>
                    <a:pt x="4803" y="1794"/>
                  </a:cubicBezTo>
                  <a:lnTo>
                    <a:pt x="4803" y="1307"/>
                  </a:lnTo>
                  <a:cubicBezTo>
                    <a:pt x="4803" y="578"/>
                    <a:pt x="4225" y="0"/>
                    <a:pt x="3496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700" scaled="0"/>
            </a:gradFill>
            <a:ln>
              <a:noFill/>
            </a:ln>
            <a:effectLst>
              <a:outerShdw blurRad="57150" dist="3810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5"/>
            <p:cNvSpPr/>
            <p:nvPr/>
          </p:nvSpPr>
          <p:spPr>
            <a:xfrm>
              <a:off x="7878613" y="1426650"/>
              <a:ext cx="80575" cy="190775"/>
            </a:xfrm>
            <a:custGeom>
              <a:avLst/>
              <a:gdLst/>
              <a:ahLst/>
              <a:cxnLst/>
              <a:rect l="l" t="t" r="r" b="b"/>
              <a:pathLst>
                <a:path w="3223" h="7631" extrusionOk="0">
                  <a:moveTo>
                    <a:pt x="487" y="1"/>
                  </a:moveTo>
                  <a:cubicBezTo>
                    <a:pt x="244" y="1"/>
                    <a:pt x="1" y="244"/>
                    <a:pt x="1" y="518"/>
                  </a:cubicBezTo>
                  <a:lnTo>
                    <a:pt x="1" y="7113"/>
                  </a:lnTo>
                  <a:cubicBezTo>
                    <a:pt x="1" y="7387"/>
                    <a:pt x="244" y="7630"/>
                    <a:pt x="487" y="7630"/>
                  </a:cubicBezTo>
                  <a:lnTo>
                    <a:pt x="2706" y="7630"/>
                  </a:lnTo>
                  <a:cubicBezTo>
                    <a:pt x="3010" y="7630"/>
                    <a:pt x="3223" y="7387"/>
                    <a:pt x="3192" y="7113"/>
                  </a:cubicBezTo>
                  <a:lnTo>
                    <a:pt x="3192" y="518"/>
                  </a:lnTo>
                  <a:cubicBezTo>
                    <a:pt x="3192" y="244"/>
                    <a:pt x="2979" y="1"/>
                    <a:pt x="270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85"/>
          <p:cNvGrpSpPr/>
          <p:nvPr/>
        </p:nvGrpSpPr>
        <p:grpSpPr>
          <a:xfrm>
            <a:off x="2612434" y="2353140"/>
            <a:ext cx="1010747" cy="784263"/>
            <a:chOff x="1150100" y="2672675"/>
            <a:chExt cx="1076178" cy="835033"/>
          </a:xfrm>
        </p:grpSpPr>
        <p:sp>
          <p:nvSpPr>
            <p:cNvPr id="1866" name="Google Shape;1866;p85"/>
            <p:cNvSpPr/>
            <p:nvPr/>
          </p:nvSpPr>
          <p:spPr>
            <a:xfrm>
              <a:off x="1150100" y="2672675"/>
              <a:ext cx="1076178" cy="835033"/>
            </a:xfrm>
            <a:custGeom>
              <a:avLst/>
              <a:gdLst/>
              <a:ahLst/>
              <a:cxnLst/>
              <a:rect l="l" t="t" r="r" b="b"/>
              <a:pathLst>
                <a:path w="28300" h="28299" extrusionOk="0">
                  <a:moveTo>
                    <a:pt x="25260" y="28298"/>
                  </a:moveTo>
                  <a:lnTo>
                    <a:pt x="3040" y="28298"/>
                  </a:lnTo>
                  <a:cubicBezTo>
                    <a:pt x="1369" y="28298"/>
                    <a:pt x="1" y="26931"/>
                    <a:pt x="1" y="25259"/>
                  </a:cubicBezTo>
                  <a:lnTo>
                    <a:pt x="1" y="3040"/>
                  </a:lnTo>
                  <a:cubicBezTo>
                    <a:pt x="1" y="1368"/>
                    <a:pt x="1369" y="0"/>
                    <a:pt x="3040" y="0"/>
                  </a:cubicBezTo>
                  <a:lnTo>
                    <a:pt x="25260" y="0"/>
                  </a:lnTo>
                  <a:cubicBezTo>
                    <a:pt x="26931" y="0"/>
                    <a:pt x="28299" y="1368"/>
                    <a:pt x="28299" y="3040"/>
                  </a:cubicBezTo>
                  <a:lnTo>
                    <a:pt x="28299" y="25259"/>
                  </a:lnTo>
                  <a:cubicBezTo>
                    <a:pt x="28299" y="26931"/>
                    <a:pt x="26931" y="28298"/>
                    <a:pt x="25260" y="28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47625" dir="5400000" algn="bl" rotWithShape="0">
                <a:schemeClr val="dk1">
                  <a:alpha val="18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7" name="Google Shape;1867;p85"/>
            <p:cNvGrpSpPr/>
            <p:nvPr/>
          </p:nvGrpSpPr>
          <p:grpSpPr>
            <a:xfrm>
              <a:off x="1399112" y="2789445"/>
              <a:ext cx="622391" cy="623829"/>
              <a:chOff x="5096713" y="3964200"/>
              <a:chExt cx="324500" cy="325250"/>
            </a:xfrm>
          </p:grpSpPr>
          <p:sp>
            <p:nvSpPr>
              <p:cNvPr id="1868" name="Google Shape;1868;p85"/>
              <p:cNvSpPr/>
              <p:nvPr/>
            </p:nvSpPr>
            <p:spPr>
              <a:xfrm>
                <a:off x="5096713" y="3964200"/>
                <a:ext cx="324500" cy="325250"/>
              </a:xfrm>
              <a:custGeom>
                <a:avLst/>
                <a:gdLst/>
                <a:ahLst/>
                <a:cxnLst/>
                <a:rect l="l" t="t" r="r" b="b"/>
                <a:pathLst>
                  <a:path w="12980" h="13010" extrusionOk="0">
                    <a:moveTo>
                      <a:pt x="6445" y="699"/>
                    </a:moveTo>
                    <a:cubicBezTo>
                      <a:pt x="9636" y="699"/>
                      <a:pt x="12250" y="3313"/>
                      <a:pt x="12250" y="6505"/>
                    </a:cubicBezTo>
                    <a:cubicBezTo>
                      <a:pt x="12250" y="9697"/>
                      <a:pt x="9667" y="12311"/>
                      <a:pt x="6445" y="12311"/>
                    </a:cubicBezTo>
                    <a:cubicBezTo>
                      <a:pt x="3253" y="12311"/>
                      <a:pt x="639" y="9727"/>
                      <a:pt x="639" y="6505"/>
                    </a:cubicBezTo>
                    <a:cubicBezTo>
                      <a:pt x="639" y="3313"/>
                      <a:pt x="3253" y="699"/>
                      <a:pt x="6445" y="699"/>
                    </a:cubicBezTo>
                    <a:close/>
                    <a:moveTo>
                      <a:pt x="6475" y="0"/>
                    </a:moveTo>
                    <a:cubicBezTo>
                      <a:pt x="2919" y="0"/>
                      <a:pt x="1" y="2949"/>
                      <a:pt x="1" y="6505"/>
                    </a:cubicBezTo>
                    <a:cubicBezTo>
                      <a:pt x="1" y="10092"/>
                      <a:pt x="2888" y="13010"/>
                      <a:pt x="6475" y="13010"/>
                    </a:cubicBezTo>
                    <a:cubicBezTo>
                      <a:pt x="10062" y="13010"/>
                      <a:pt x="12980" y="10092"/>
                      <a:pt x="12980" y="6505"/>
                    </a:cubicBezTo>
                    <a:cubicBezTo>
                      <a:pt x="12980" y="2949"/>
                      <a:pt x="10062" y="0"/>
                      <a:pt x="6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85"/>
              <p:cNvSpPr/>
              <p:nvPr/>
            </p:nvSpPr>
            <p:spPr>
              <a:xfrm>
                <a:off x="5185638" y="3964200"/>
                <a:ext cx="144400" cy="3252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3010" extrusionOk="0">
                    <a:moveTo>
                      <a:pt x="2888" y="699"/>
                    </a:moveTo>
                    <a:cubicBezTo>
                      <a:pt x="3952" y="699"/>
                      <a:pt x="5137" y="3101"/>
                      <a:pt x="5137" y="6505"/>
                    </a:cubicBezTo>
                    <a:cubicBezTo>
                      <a:pt x="5137" y="9940"/>
                      <a:pt x="3952" y="12311"/>
                      <a:pt x="2888" y="12311"/>
                    </a:cubicBezTo>
                    <a:cubicBezTo>
                      <a:pt x="1824" y="12311"/>
                      <a:pt x="638" y="9940"/>
                      <a:pt x="638" y="6505"/>
                    </a:cubicBezTo>
                    <a:cubicBezTo>
                      <a:pt x="638" y="3101"/>
                      <a:pt x="1824" y="699"/>
                      <a:pt x="2888" y="699"/>
                    </a:cubicBezTo>
                    <a:close/>
                    <a:moveTo>
                      <a:pt x="2888" y="0"/>
                    </a:moveTo>
                    <a:cubicBezTo>
                      <a:pt x="1307" y="0"/>
                      <a:pt x="0" y="2857"/>
                      <a:pt x="0" y="6505"/>
                    </a:cubicBezTo>
                    <a:cubicBezTo>
                      <a:pt x="0" y="10152"/>
                      <a:pt x="1307" y="13010"/>
                      <a:pt x="2888" y="13010"/>
                    </a:cubicBezTo>
                    <a:cubicBezTo>
                      <a:pt x="4499" y="13010"/>
                      <a:pt x="5775" y="10152"/>
                      <a:pt x="5775" y="6505"/>
                    </a:cubicBezTo>
                    <a:cubicBezTo>
                      <a:pt x="5775" y="2857"/>
                      <a:pt x="4529" y="0"/>
                      <a:pt x="28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85"/>
              <p:cNvSpPr/>
              <p:nvPr/>
            </p:nvSpPr>
            <p:spPr>
              <a:xfrm>
                <a:off x="5104313" y="4119225"/>
                <a:ext cx="3078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9" extrusionOk="0">
                    <a:moveTo>
                      <a:pt x="1" y="0"/>
                    </a:moveTo>
                    <a:lnTo>
                      <a:pt x="1" y="638"/>
                    </a:lnTo>
                    <a:lnTo>
                      <a:pt x="12311" y="638"/>
                    </a:lnTo>
                    <a:lnTo>
                      <a:pt x="123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85"/>
              <p:cNvSpPr/>
              <p:nvPr/>
            </p:nvSpPr>
            <p:spPr>
              <a:xfrm>
                <a:off x="5136238" y="4023475"/>
                <a:ext cx="243200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733" extrusionOk="0">
                    <a:moveTo>
                      <a:pt x="456" y="0"/>
                    </a:moveTo>
                    <a:lnTo>
                      <a:pt x="0" y="456"/>
                    </a:lnTo>
                    <a:cubicBezTo>
                      <a:pt x="31" y="486"/>
                      <a:pt x="1307" y="1733"/>
                      <a:pt x="4864" y="1733"/>
                    </a:cubicBezTo>
                    <a:cubicBezTo>
                      <a:pt x="8420" y="1733"/>
                      <a:pt x="9697" y="486"/>
                      <a:pt x="9727" y="456"/>
                    </a:cubicBezTo>
                    <a:lnTo>
                      <a:pt x="9271" y="0"/>
                    </a:lnTo>
                    <a:cubicBezTo>
                      <a:pt x="9271" y="0"/>
                      <a:pt x="8147" y="1094"/>
                      <a:pt x="4864" y="1094"/>
                    </a:cubicBezTo>
                    <a:cubicBezTo>
                      <a:pt x="1581" y="1094"/>
                      <a:pt x="456" y="0"/>
                      <a:pt x="4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85"/>
              <p:cNvSpPr/>
              <p:nvPr/>
            </p:nvSpPr>
            <p:spPr>
              <a:xfrm>
                <a:off x="5136238" y="4187600"/>
                <a:ext cx="2432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764" extrusionOk="0">
                    <a:moveTo>
                      <a:pt x="4864" y="1"/>
                    </a:moveTo>
                    <a:cubicBezTo>
                      <a:pt x="1277" y="1"/>
                      <a:pt x="31" y="1247"/>
                      <a:pt x="0" y="1308"/>
                    </a:cubicBezTo>
                    <a:lnTo>
                      <a:pt x="456" y="1764"/>
                    </a:lnTo>
                    <a:cubicBezTo>
                      <a:pt x="456" y="1764"/>
                      <a:pt x="1581" y="639"/>
                      <a:pt x="4864" y="639"/>
                    </a:cubicBezTo>
                    <a:cubicBezTo>
                      <a:pt x="8147" y="639"/>
                      <a:pt x="9271" y="1764"/>
                      <a:pt x="9271" y="1764"/>
                    </a:cubicBezTo>
                    <a:lnTo>
                      <a:pt x="9727" y="1308"/>
                    </a:lnTo>
                    <a:cubicBezTo>
                      <a:pt x="9697" y="1247"/>
                      <a:pt x="8450" y="1"/>
                      <a:pt x="4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3" name="Google Shape;1873;p85"/>
          <p:cNvGrpSpPr/>
          <p:nvPr/>
        </p:nvGrpSpPr>
        <p:grpSpPr>
          <a:xfrm>
            <a:off x="3042546" y="3069061"/>
            <a:ext cx="712744" cy="301989"/>
            <a:chOff x="5021875" y="2898100"/>
            <a:chExt cx="622375" cy="263700"/>
          </a:xfrm>
        </p:grpSpPr>
        <p:sp>
          <p:nvSpPr>
            <p:cNvPr id="1874" name="Google Shape;1874;p85"/>
            <p:cNvSpPr/>
            <p:nvPr/>
          </p:nvSpPr>
          <p:spPr>
            <a:xfrm>
              <a:off x="5021875" y="2976375"/>
              <a:ext cx="622375" cy="185425"/>
            </a:xfrm>
            <a:custGeom>
              <a:avLst/>
              <a:gdLst/>
              <a:ahLst/>
              <a:cxnLst/>
              <a:rect l="l" t="t" r="r" b="b"/>
              <a:pathLst>
                <a:path w="24895" h="7417" extrusionOk="0">
                  <a:moveTo>
                    <a:pt x="0" y="0"/>
                  </a:moveTo>
                  <a:lnTo>
                    <a:pt x="0" y="5988"/>
                  </a:lnTo>
                  <a:cubicBezTo>
                    <a:pt x="0" y="6779"/>
                    <a:pt x="669" y="7417"/>
                    <a:pt x="1459" y="7417"/>
                  </a:cubicBezTo>
                  <a:lnTo>
                    <a:pt x="23466" y="7417"/>
                  </a:lnTo>
                  <a:cubicBezTo>
                    <a:pt x="24256" y="7417"/>
                    <a:pt x="24894" y="6748"/>
                    <a:pt x="24894" y="5988"/>
                  </a:cubicBezTo>
                  <a:lnTo>
                    <a:pt x="24894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700" scaled="0"/>
            </a:gra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5"/>
            <p:cNvSpPr/>
            <p:nvPr/>
          </p:nvSpPr>
          <p:spPr>
            <a:xfrm>
              <a:off x="5021875" y="2898100"/>
              <a:ext cx="622375" cy="77525"/>
            </a:xfrm>
            <a:custGeom>
              <a:avLst/>
              <a:gdLst/>
              <a:ahLst/>
              <a:cxnLst/>
              <a:rect l="l" t="t" r="r" b="b"/>
              <a:pathLst>
                <a:path w="24895" h="3101" extrusionOk="0">
                  <a:moveTo>
                    <a:pt x="1459" y="1"/>
                  </a:moveTo>
                  <a:cubicBezTo>
                    <a:pt x="669" y="1"/>
                    <a:pt x="0" y="639"/>
                    <a:pt x="0" y="1429"/>
                  </a:cubicBezTo>
                  <a:lnTo>
                    <a:pt x="0" y="3101"/>
                  </a:lnTo>
                  <a:lnTo>
                    <a:pt x="24894" y="3101"/>
                  </a:lnTo>
                  <a:lnTo>
                    <a:pt x="24894" y="1429"/>
                  </a:lnTo>
                  <a:cubicBezTo>
                    <a:pt x="24894" y="639"/>
                    <a:pt x="24256" y="1"/>
                    <a:pt x="2346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5"/>
            <p:cNvSpPr/>
            <p:nvPr/>
          </p:nvSpPr>
          <p:spPr>
            <a:xfrm>
              <a:off x="5069750" y="29224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7" y="0"/>
                  </a:moveTo>
                  <a:cubicBezTo>
                    <a:pt x="213" y="0"/>
                    <a:pt x="0" y="243"/>
                    <a:pt x="0" y="487"/>
                  </a:cubicBezTo>
                  <a:cubicBezTo>
                    <a:pt x="0" y="760"/>
                    <a:pt x="213" y="1003"/>
                    <a:pt x="487" y="1003"/>
                  </a:cubicBezTo>
                  <a:cubicBezTo>
                    <a:pt x="760" y="1003"/>
                    <a:pt x="973" y="760"/>
                    <a:pt x="973" y="487"/>
                  </a:cubicBezTo>
                  <a:cubicBezTo>
                    <a:pt x="973" y="243"/>
                    <a:pt x="760" y="0"/>
                    <a:pt x="487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5"/>
            <p:cNvSpPr/>
            <p:nvPr/>
          </p:nvSpPr>
          <p:spPr>
            <a:xfrm>
              <a:off x="5122925" y="29224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0"/>
                  </a:moveTo>
                  <a:cubicBezTo>
                    <a:pt x="214" y="0"/>
                    <a:pt x="1" y="243"/>
                    <a:pt x="1" y="487"/>
                  </a:cubicBezTo>
                  <a:cubicBezTo>
                    <a:pt x="1" y="760"/>
                    <a:pt x="214" y="1003"/>
                    <a:pt x="487" y="1003"/>
                  </a:cubicBezTo>
                  <a:cubicBezTo>
                    <a:pt x="761" y="1003"/>
                    <a:pt x="974" y="760"/>
                    <a:pt x="974" y="487"/>
                  </a:cubicBezTo>
                  <a:cubicBezTo>
                    <a:pt x="974" y="243"/>
                    <a:pt x="791" y="0"/>
                    <a:pt x="487" y="0"/>
                  </a:cubicBezTo>
                  <a:close/>
                </a:path>
              </a:pathLst>
            </a:custGeom>
            <a:solidFill>
              <a:srgbClr val="F5D79B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5"/>
            <p:cNvSpPr/>
            <p:nvPr/>
          </p:nvSpPr>
          <p:spPr>
            <a:xfrm>
              <a:off x="5176875" y="29224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0"/>
                  </a:moveTo>
                  <a:cubicBezTo>
                    <a:pt x="214" y="0"/>
                    <a:pt x="1" y="243"/>
                    <a:pt x="1" y="487"/>
                  </a:cubicBezTo>
                  <a:cubicBezTo>
                    <a:pt x="1" y="760"/>
                    <a:pt x="214" y="1003"/>
                    <a:pt x="487" y="1003"/>
                  </a:cubicBezTo>
                  <a:cubicBezTo>
                    <a:pt x="761" y="1003"/>
                    <a:pt x="974" y="760"/>
                    <a:pt x="974" y="487"/>
                  </a:cubicBezTo>
                  <a:cubicBezTo>
                    <a:pt x="974" y="243"/>
                    <a:pt x="761" y="0"/>
                    <a:pt x="487" y="0"/>
                  </a:cubicBezTo>
                  <a:close/>
                </a:path>
              </a:pathLst>
            </a:custGeom>
            <a:solidFill>
              <a:srgbClr val="6AEBE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5"/>
            <p:cNvSpPr/>
            <p:nvPr/>
          </p:nvSpPr>
          <p:spPr>
            <a:xfrm>
              <a:off x="5088750" y="3020450"/>
              <a:ext cx="95000" cy="95000"/>
            </a:xfrm>
            <a:custGeom>
              <a:avLst/>
              <a:gdLst/>
              <a:ahLst/>
              <a:cxnLst/>
              <a:rect l="l" t="t" r="r" b="b"/>
              <a:pathLst>
                <a:path w="3800" h="3800" extrusionOk="0">
                  <a:moveTo>
                    <a:pt x="1885" y="0"/>
                  </a:moveTo>
                  <a:cubicBezTo>
                    <a:pt x="821" y="0"/>
                    <a:pt x="0" y="821"/>
                    <a:pt x="0" y="1885"/>
                  </a:cubicBezTo>
                  <a:cubicBezTo>
                    <a:pt x="0" y="2949"/>
                    <a:pt x="821" y="3800"/>
                    <a:pt x="1885" y="3800"/>
                  </a:cubicBezTo>
                  <a:cubicBezTo>
                    <a:pt x="2948" y="3800"/>
                    <a:pt x="3800" y="2949"/>
                    <a:pt x="3800" y="1885"/>
                  </a:cubicBezTo>
                  <a:cubicBezTo>
                    <a:pt x="3800" y="821"/>
                    <a:pt x="2918" y="0"/>
                    <a:pt x="1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85725" dist="19050" dir="540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5"/>
            <p:cNvSpPr/>
            <p:nvPr/>
          </p:nvSpPr>
          <p:spPr>
            <a:xfrm>
              <a:off x="5225525" y="3031850"/>
              <a:ext cx="335125" cy="22825"/>
            </a:xfrm>
            <a:custGeom>
              <a:avLst/>
              <a:gdLst/>
              <a:ahLst/>
              <a:cxnLst/>
              <a:rect l="l" t="t" r="r" b="b"/>
              <a:pathLst>
                <a:path w="13405" h="913" extrusionOk="0">
                  <a:moveTo>
                    <a:pt x="426" y="0"/>
                  </a:moveTo>
                  <a:cubicBezTo>
                    <a:pt x="183" y="0"/>
                    <a:pt x="0" y="183"/>
                    <a:pt x="0" y="426"/>
                  </a:cubicBezTo>
                  <a:lnTo>
                    <a:pt x="0" y="487"/>
                  </a:lnTo>
                  <a:cubicBezTo>
                    <a:pt x="0" y="730"/>
                    <a:pt x="183" y="912"/>
                    <a:pt x="426" y="912"/>
                  </a:cubicBezTo>
                  <a:lnTo>
                    <a:pt x="12979" y="912"/>
                  </a:lnTo>
                  <a:cubicBezTo>
                    <a:pt x="13222" y="912"/>
                    <a:pt x="13405" y="730"/>
                    <a:pt x="13405" y="487"/>
                  </a:cubicBezTo>
                  <a:lnTo>
                    <a:pt x="13405" y="426"/>
                  </a:lnTo>
                  <a:cubicBezTo>
                    <a:pt x="13405" y="183"/>
                    <a:pt x="13222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85725" dist="19050" dir="540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5"/>
            <p:cNvSpPr/>
            <p:nvPr/>
          </p:nvSpPr>
          <p:spPr>
            <a:xfrm>
              <a:off x="5225525" y="3086550"/>
              <a:ext cx="186950" cy="22825"/>
            </a:xfrm>
            <a:custGeom>
              <a:avLst/>
              <a:gdLst/>
              <a:ahLst/>
              <a:cxnLst/>
              <a:rect l="l" t="t" r="r" b="b"/>
              <a:pathLst>
                <a:path w="7478" h="913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517"/>
                  </a:lnTo>
                  <a:cubicBezTo>
                    <a:pt x="0" y="730"/>
                    <a:pt x="183" y="913"/>
                    <a:pt x="426" y="913"/>
                  </a:cubicBezTo>
                  <a:lnTo>
                    <a:pt x="7052" y="913"/>
                  </a:lnTo>
                  <a:cubicBezTo>
                    <a:pt x="7295" y="913"/>
                    <a:pt x="7478" y="730"/>
                    <a:pt x="7478" y="517"/>
                  </a:cubicBezTo>
                  <a:lnTo>
                    <a:pt x="7478" y="426"/>
                  </a:lnTo>
                  <a:cubicBezTo>
                    <a:pt x="7478" y="183"/>
                    <a:pt x="7295" y="1"/>
                    <a:pt x="7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85725" dist="19050" dir="540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5"/>
            <p:cNvSpPr/>
            <p:nvPr/>
          </p:nvSpPr>
          <p:spPr>
            <a:xfrm>
              <a:off x="5434500" y="3086550"/>
              <a:ext cx="53975" cy="22825"/>
            </a:xfrm>
            <a:custGeom>
              <a:avLst/>
              <a:gdLst/>
              <a:ahLst/>
              <a:cxnLst/>
              <a:rect l="l" t="t" r="r" b="b"/>
              <a:pathLst>
                <a:path w="2159" h="913" extrusionOk="0">
                  <a:moveTo>
                    <a:pt x="456" y="1"/>
                  </a:moveTo>
                  <a:cubicBezTo>
                    <a:pt x="183" y="1"/>
                    <a:pt x="0" y="244"/>
                    <a:pt x="0" y="457"/>
                  </a:cubicBezTo>
                  <a:cubicBezTo>
                    <a:pt x="0" y="730"/>
                    <a:pt x="213" y="913"/>
                    <a:pt x="456" y="913"/>
                  </a:cubicBezTo>
                  <a:lnTo>
                    <a:pt x="1702" y="913"/>
                  </a:lnTo>
                  <a:cubicBezTo>
                    <a:pt x="1945" y="913"/>
                    <a:pt x="2128" y="730"/>
                    <a:pt x="2158" y="457"/>
                  </a:cubicBezTo>
                  <a:cubicBezTo>
                    <a:pt x="2158" y="214"/>
                    <a:pt x="1945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85725" dist="19050" dir="540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3" name="Google Shape;1883;p85"/>
          <p:cNvSpPr/>
          <p:nvPr/>
        </p:nvSpPr>
        <p:spPr>
          <a:xfrm>
            <a:off x="3253050" y="1354263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85"/>
          <p:cNvSpPr/>
          <p:nvPr/>
        </p:nvSpPr>
        <p:spPr>
          <a:xfrm>
            <a:off x="922750" y="3969013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DB2675A-C971-4C88-BA1F-DA83075F0CC3}"/>
              </a:ext>
            </a:extLst>
          </p:cNvPr>
          <p:cNvSpPr txBox="1"/>
          <p:nvPr/>
        </p:nvSpPr>
        <p:spPr>
          <a:xfrm>
            <a:off x="3857053" y="2043940"/>
            <a:ext cx="4572000" cy="170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tin. </a:t>
            </a:r>
            <a:endParaRPr lang="vi-VN" sz="1800" dirty="0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8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8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9"/>
          <p:cNvSpPr txBox="1">
            <a:spLocks noGrp="1"/>
          </p:cNvSpPr>
          <p:nvPr>
            <p:ph type="ctrTitle"/>
          </p:nvPr>
        </p:nvSpPr>
        <p:spPr>
          <a:xfrm>
            <a:off x="830289" y="2394567"/>
            <a:ext cx="3852000" cy="1566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Theo em,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việc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khai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báo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liên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kết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giữa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một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số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bảng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trong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một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CSDL quan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hệ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có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ý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nghĩa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gì</a:t>
            </a:r>
            <a:r>
              <a:rPr lang="vi-VN" sz="18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?</a:t>
            </a:r>
            <a:endParaRPr sz="1800" b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08" name="Google Shape;1208;p69"/>
          <p:cNvSpPr/>
          <p:nvPr/>
        </p:nvSpPr>
        <p:spPr>
          <a:xfrm>
            <a:off x="733544" y="3957450"/>
            <a:ext cx="4019100" cy="373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D2D6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5400000" algn="bl" rotWithShape="0">
              <a:schemeClr val="dk1">
                <a:alpha val="1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69"/>
          <p:cNvSpPr/>
          <p:nvPr/>
        </p:nvSpPr>
        <p:spPr>
          <a:xfrm>
            <a:off x="7945430" y="3957450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38100" dir="5400000" algn="bl" rotWithShape="0">
              <a:schemeClr val="dk1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69"/>
          <p:cNvSpPr/>
          <p:nvPr/>
        </p:nvSpPr>
        <p:spPr>
          <a:xfrm>
            <a:off x="4816755" y="1104475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47625" dir="540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69"/>
          <p:cNvGrpSpPr/>
          <p:nvPr/>
        </p:nvGrpSpPr>
        <p:grpSpPr>
          <a:xfrm>
            <a:off x="4985306" y="1282487"/>
            <a:ext cx="3427498" cy="2849974"/>
            <a:chOff x="4985306" y="1282487"/>
            <a:chExt cx="3427498" cy="2849974"/>
          </a:xfrm>
        </p:grpSpPr>
        <p:sp>
          <p:nvSpPr>
            <p:cNvPr id="1213" name="Google Shape;1213;p69"/>
            <p:cNvSpPr/>
            <p:nvPr/>
          </p:nvSpPr>
          <p:spPr>
            <a:xfrm>
              <a:off x="5044568" y="1717313"/>
              <a:ext cx="3151960" cy="2106720"/>
            </a:xfrm>
            <a:custGeom>
              <a:avLst/>
              <a:gdLst/>
              <a:ahLst/>
              <a:cxnLst/>
              <a:rect l="l" t="t" r="r" b="b"/>
              <a:pathLst>
                <a:path w="147116" h="98330" extrusionOk="0">
                  <a:moveTo>
                    <a:pt x="1490" y="0"/>
                  </a:moveTo>
                  <a:cubicBezTo>
                    <a:pt x="669" y="0"/>
                    <a:pt x="0" y="638"/>
                    <a:pt x="0" y="1489"/>
                  </a:cubicBezTo>
                  <a:lnTo>
                    <a:pt x="0" y="2979"/>
                  </a:lnTo>
                  <a:lnTo>
                    <a:pt x="0" y="96932"/>
                  </a:lnTo>
                  <a:cubicBezTo>
                    <a:pt x="0" y="97722"/>
                    <a:pt x="639" y="98330"/>
                    <a:pt x="1399" y="98330"/>
                  </a:cubicBezTo>
                  <a:lnTo>
                    <a:pt x="145657" y="98330"/>
                  </a:lnTo>
                  <a:cubicBezTo>
                    <a:pt x="146447" y="98330"/>
                    <a:pt x="147055" y="97691"/>
                    <a:pt x="147055" y="96932"/>
                  </a:cubicBezTo>
                  <a:lnTo>
                    <a:pt x="147055" y="2979"/>
                  </a:lnTo>
                  <a:lnTo>
                    <a:pt x="147055" y="1489"/>
                  </a:lnTo>
                  <a:cubicBezTo>
                    <a:pt x="147116" y="638"/>
                    <a:pt x="146477" y="0"/>
                    <a:pt x="145626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38100" dir="546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9"/>
            <p:cNvSpPr/>
            <p:nvPr/>
          </p:nvSpPr>
          <p:spPr>
            <a:xfrm>
              <a:off x="4985949" y="1711443"/>
              <a:ext cx="3151318" cy="2043559"/>
            </a:xfrm>
            <a:custGeom>
              <a:avLst/>
              <a:gdLst/>
              <a:ahLst/>
              <a:cxnLst/>
              <a:rect l="l" t="t" r="r" b="b"/>
              <a:pathLst>
                <a:path w="147086" h="95382" extrusionOk="0">
                  <a:moveTo>
                    <a:pt x="1" y="1"/>
                  </a:moveTo>
                  <a:lnTo>
                    <a:pt x="1" y="93984"/>
                  </a:lnTo>
                  <a:cubicBezTo>
                    <a:pt x="1" y="94744"/>
                    <a:pt x="609" y="95382"/>
                    <a:pt x="1399" y="95382"/>
                  </a:cubicBezTo>
                  <a:lnTo>
                    <a:pt x="145627" y="95382"/>
                  </a:lnTo>
                  <a:cubicBezTo>
                    <a:pt x="146417" y="95382"/>
                    <a:pt x="147086" y="94774"/>
                    <a:pt x="147086" y="93984"/>
                  </a:cubicBezTo>
                  <a:lnTo>
                    <a:pt x="147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9"/>
            <p:cNvSpPr/>
            <p:nvPr/>
          </p:nvSpPr>
          <p:spPr>
            <a:xfrm>
              <a:off x="4985306" y="1648282"/>
              <a:ext cx="3151960" cy="63182"/>
            </a:xfrm>
            <a:custGeom>
              <a:avLst/>
              <a:gdLst/>
              <a:ahLst/>
              <a:cxnLst/>
              <a:rect l="l" t="t" r="r" b="b"/>
              <a:pathLst>
                <a:path w="147116" h="2949" extrusionOk="0">
                  <a:moveTo>
                    <a:pt x="1459" y="0"/>
                  </a:moveTo>
                  <a:cubicBezTo>
                    <a:pt x="639" y="0"/>
                    <a:pt x="0" y="669"/>
                    <a:pt x="0" y="1490"/>
                  </a:cubicBezTo>
                  <a:lnTo>
                    <a:pt x="0" y="2949"/>
                  </a:lnTo>
                  <a:lnTo>
                    <a:pt x="147116" y="2949"/>
                  </a:lnTo>
                  <a:lnTo>
                    <a:pt x="147116" y="1490"/>
                  </a:lnTo>
                  <a:cubicBezTo>
                    <a:pt x="147116" y="638"/>
                    <a:pt x="146417" y="0"/>
                    <a:pt x="145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9"/>
            <p:cNvSpPr/>
            <p:nvPr/>
          </p:nvSpPr>
          <p:spPr>
            <a:xfrm>
              <a:off x="5026335" y="1674313"/>
              <a:ext cx="18254" cy="17611"/>
            </a:xfrm>
            <a:custGeom>
              <a:avLst/>
              <a:gdLst/>
              <a:ahLst/>
              <a:cxnLst/>
              <a:rect l="l" t="t" r="r" b="b"/>
              <a:pathLst>
                <a:path w="852" h="822" extrusionOk="0">
                  <a:moveTo>
                    <a:pt x="426" y="1"/>
                  </a:moveTo>
                  <a:cubicBezTo>
                    <a:pt x="183" y="1"/>
                    <a:pt x="0" y="183"/>
                    <a:pt x="0" y="427"/>
                  </a:cubicBezTo>
                  <a:cubicBezTo>
                    <a:pt x="0" y="639"/>
                    <a:pt x="183" y="822"/>
                    <a:pt x="426" y="822"/>
                  </a:cubicBezTo>
                  <a:cubicBezTo>
                    <a:pt x="669" y="822"/>
                    <a:pt x="851" y="639"/>
                    <a:pt x="851" y="427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8859F7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9"/>
            <p:cNvSpPr/>
            <p:nvPr/>
          </p:nvSpPr>
          <p:spPr>
            <a:xfrm>
              <a:off x="5071263" y="1674313"/>
              <a:ext cx="18254" cy="17611"/>
            </a:xfrm>
            <a:custGeom>
              <a:avLst/>
              <a:gdLst/>
              <a:ahLst/>
              <a:cxnLst/>
              <a:rect l="l" t="t" r="r" b="b"/>
              <a:pathLst>
                <a:path w="852" h="822" extrusionOk="0">
                  <a:moveTo>
                    <a:pt x="426" y="1"/>
                  </a:moveTo>
                  <a:cubicBezTo>
                    <a:pt x="183" y="1"/>
                    <a:pt x="1" y="183"/>
                    <a:pt x="1" y="427"/>
                  </a:cubicBezTo>
                  <a:cubicBezTo>
                    <a:pt x="1" y="639"/>
                    <a:pt x="183" y="822"/>
                    <a:pt x="426" y="822"/>
                  </a:cubicBezTo>
                  <a:cubicBezTo>
                    <a:pt x="639" y="822"/>
                    <a:pt x="852" y="639"/>
                    <a:pt x="852" y="427"/>
                  </a:cubicBezTo>
                  <a:cubicBezTo>
                    <a:pt x="852" y="183"/>
                    <a:pt x="639" y="1"/>
                    <a:pt x="426" y="1"/>
                  </a:cubicBezTo>
                  <a:close/>
                </a:path>
              </a:pathLst>
            </a:custGeom>
            <a:solidFill>
              <a:srgbClr val="8859F7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9"/>
            <p:cNvSpPr/>
            <p:nvPr/>
          </p:nvSpPr>
          <p:spPr>
            <a:xfrm>
              <a:off x="5116192" y="1674313"/>
              <a:ext cx="17611" cy="17611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27" y="1"/>
                  </a:moveTo>
                  <a:cubicBezTo>
                    <a:pt x="183" y="1"/>
                    <a:pt x="1" y="183"/>
                    <a:pt x="1" y="427"/>
                  </a:cubicBezTo>
                  <a:cubicBezTo>
                    <a:pt x="1" y="639"/>
                    <a:pt x="183" y="822"/>
                    <a:pt x="427" y="822"/>
                  </a:cubicBezTo>
                  <a:cubicBezTo>
                    <a:pt x="639" y="822"/>
                    <a:pt x="822" y="639"/>
                    <a:pt x="822" y="427"/>
                  </a:cubicBezTo>
                  <a:cubicBezTo>
                    <a:pt x="822" y="183"/>
                    <a:pt x="639" y="1"/>
                    <a:pt x="427" y="1"/>
                  </a:cubicBezTo>
                  <a:close/>
                </a:path>
              </a:pathLst>
            </a:custGeom>
            <a:solidFill>
              <a:srgbClr val="8859F7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9"/>
            <p:cNvSpPr/>
            <p:nvPr/>
          </p:nvSpPr>
          <p:spPr>
            <a:xfrm>
              <a:off x="5053706" y="1787625"/>
              <a:ext cx="3014540" cy="1892492"/>
            </a:xfrm>
            <a:custGeom>
              <a:avLst/>
              <a:gdLst/>
              <a:ahLst/>
              <a:cxnLst/>
              <a:rect l="l" t="t" r="r" b="b"/>
              <a:pathLst>
                <a:path w="140702" h="88331" extrusionOk="0">
                  <a:moveTo>
                    <a:pt x="0" y="1"/>
                  </a:moveTo>
                  <a:lnTo>
                    <a:pt x="0" y="88330"/>
                  </a:lnTo>
                  <a:lnTo>
                    <a:pt x="140702" y="88330"/>
                  </a:lnTo>
                  <a:lnTo>
                    <a:pt x="14070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0" name="Google Shape;1220;p69"/>
            <p:cNvGrpSpPr/>
            <p:nvPr/>
          </p:nvGrpSpPr>
          <p:grpSpPr>
            <a:xfrm>
              <a:off x="6414630" y="3150775"/>
              <a:ext cx="707500" cy="356921"/>
              <a:chOff x="2317875" y="3150775"/>
              <a:chExt cx="707500" cy="356921"/>
            </a:xfrm>
          </p:grpSpPr>
          <p:sp>
            <p:nvSpPr>
              <p:cNvPr id="1221" name="Google Shape;1221;p69"/>
              <p:cNvSpPr/>
              <p:nvPr/>
            </p:nvSpPr>
            <p:spPr>
              <a:xfrm>
                <a:off x="2317875" y="3150775"/>
                <a:ext cx="707500" cy="356921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28299" extrusionOk="0">
                    <a:moveTo>
                      <a:pt x="25260" y="28298"/>
                    </a:moveTo>
                    <a:lnTo>
                      <a:pt x="3040" y="28298"/>
                    </a:lnTo>
                    <a:cubicBezTo>
                      <a:pt x="1369" y="28298"/>
                      <a:pt x="1" y="26931"/>
                      <a:pt x="1" y="25259"/>
                    </a:cubicBezTo>
                    <a:lnTo>
                      <a:pt x="1" y="3040"/>
                    </a:lnTo>
                    <a:cubicBezTo>
                      <a:pt x="1" y="1368"/>
                      <a:pt x="1369" y="0"/>
                      <a:pt x="3040" y="0"/>
                    </a:cubicBezTo>
                    <a:lnTo>
                      <a:pt x="25260" y="0"/>
                    </a:lnTo>
                    <a:cubicBezTo>
                      <a:pt x="26931" y="0"/>
                      <a:pt x="28299" y="1368"/>
                      <a:pt x="28299" y="3040"/>
                    </a:cubicBezTo>
                    <a:lnTo>
                      <a:pt x="28299" y="25259"/>
                    </a:lnTo>
                    <a:cubicBezTo>
                      <a:pt x="28299" y="26931"/>
                      <a:pt x="26931" y="28298"/>
                      <a:pt x="25260" y="282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2" name="Google Shape;1222;p69"/>
              <p:cNvGrpSpPr/>
              <p:nvPr/>
            </p:nvGrpSpPr>
            <p:grpSpPr>
              <a:xfrm>
                <a:off x="2415693" y="3236562"/>
                <a:ext cx="471900" cy="95000"/>
                <a:chOff x="5088750" y="3020450"/>
                <a:chExt cx="471900" cy="95000"/>
              </a:xfrm>
            </p:grpSpPr>
            <p:sp>
              <p:nvSpPr>
                <p:cNvPr id="1223" name="Google Shape;1223;p69"/>
                <p:cNvSpPr/>
                <p:nvPr/>
              </p:nvSpPr>
              <p:spPr>
                <a:xfrm>
                  <a:off x="5088750" y="3020450"/>
                  <a:ext cx="95000" cy="9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0" h="3800" extrusionOk="0">
                      <a:moveTo>
                        <a:pt x="1885" y="0"/>
                      </a:moveTo>
                      <a:cubicBezTo>
                        <a:pt x="821" y="0"/>
                        <a:pt x="0" y="821"/>
                        <a:pt x="0" y="1885"/>
                      </a:cubicBezTo>
                      <a:cubicBezTo>
                        <a:pt x="0" y="2949"/>
                        <a:pt x="821" y="3800"/>
                        <a:pt x="1885" y="3800"/>
                      </a:cubicBezTo>
                      <a:cubicBezTo>
                        <a:pt x="2948" y="3800"/>
                        <a:pt x="3800" y="2949"/>
                        <a:pt x="3800" y="1885"/>
                      </a:cubicBezTo>
                      <a:cubicBezTo>
                        <a:pt x="3800" y="821"/>
                        <a:pt x="2918" y="0"/>
                        <a:pt x="18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85725" dist="19050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69"/>
                <p:cNvSpPr/>
                <p:nvPr/>
              </p:nvSpPr>
              <p:spPr>
                <a:xfrm>
                  <a:off x="5225525" y="3031850"/>
                  <a:ext cx="3351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5" h="913" extrusionOk="0">
                      <a:moveTo>
                        <a:pt x="426" y="0"/>
                      </a:moveTo>
                      <a:cubicBezTo>
                        <a:pt x="183" y="0"/>
                        <a:pt x="0" y="183"/>
                        <a:pt x="0" y="426"/>
                      </a:cubicBezTo>
                      <a:lnTo>
                        <a:pt x="0" y="487"/>
                      </a:lnTo>
                      <a:cubicBezTo>
                        <a:pt x="0" y="730"/>
                        <a:pt x="183" y="912"/>
                        <a:pt x="426" y="912"/>
                      </a:cubicBezTo>
                      <a:lnTo>
                        <a:pt x="12979" y="912"/>
                      </a:lnTo>
                      <a:cubicBezTo>
                        <a:pt x="13222" y="912"/>
                        <a:pt x="13405" y="730"/>
                        <a:pt x="13405" y="487"/>
                      </a:cubicBezTo>
                      <a:lnTo>
                        <a:pt x="13405" y="426"/>
                      </a:lnTo>
                      <a:cubicBezTo>
                        <a:pt x="13405" y="183"/>
                        <a:pt x="13222" y="0"/>
                        <a:pt x="129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85725" dist="19050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69"/>
                <p:cNvSpPr/>
                <p:nvPr/>
              </p:nvSpPr>
              <p:spPr>
                <a:xfrm>
                  <a:off x="5225525" y="3086550"/>
                  <a:ext cx="186950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913" extrusionOk="0">
                      <a:moveTo>
                        <a:pt x="426" y="1"/>
                      </a:moveTo>
                      <a:cubicBezTo>
                        <a:pt x="183" y="1"/>
                        <a:pt x="0" y="183"/>
                        <a:pt x="0" y="426"/>
                      </a:cubicBezTo>
                      <a:lnTo>
                        <a:pt x="0" y="517"/>
                      </a:lnTo>
                      <a:cubicBezTo>
                        <a:pt x="0" y="730"/>
                        <a:pt x="183" y="913"/>
                        <a:pt x="426" y="913"/>
                      </a:cubicBezTo>
                      <a:lnTo>
                        <a:pt x="7052" y="913"/>
                      </a:lnTo>
                      <a:cubicBezTo>
                        <a:pt x="7295" y="913"/>
                        <a:pt x="7478" y="730"/>
                        <a:pt x="7478" y="517"/>
                      </a:cubicBezTo>
                      <a:lnTo>
                        <a:pt x="7478" y="426"/>
                      </a:lnTo>
                      <a:cubicBezTo>
                        <a:pt x="7478" y="183"/>
                        <a:pt x="7295" y="1"/>
                        <a:pt x="70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85725" dist="19050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69"/>
                <p:cNvSpPr/>
                <p:nvPr/>
              </p:nvSpPr>
              <p:spPr>
                <a:xfrm>
                  <a:off x="5434500" y="3086550"/>
                  <a:ext cx="5397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913" extrusionOk="0">
                      <a:moveTo>
                        <a:pt x="456" y="1"/>
                      </a:moveTo>
                      <a:cubicBezTo>
                        <a:pt x="183" y="1"/>
                        <a:pt x="0" y="244"/>
                        <a:pt x="0" y="457"/>
                      </a:cubicBezTo>
                      <a:cubicBezTo>
                        <a:pt x="0" y="730"/>
                        <a:pt x="213" y="913"/>
                        <a:pt x="456" y="913"/>
                      </a:cubicBezTo>
                      <a:lnTo>
                        <a:pt x="1702" y="913"/>
                      </a:lnTo>
                      <a:cubicBezTo>
                        <a:pt x="1945" y="913"/>
                        <a:pt x="2128" y="730"/>
                        <a:pt x="2158" y="457"/>
                      </a:cubicBezTo>
                      <a:cubicBezTo>
                        <a:pt x="2158" y="214"/>
                        <a:pt x="1945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85725" dist="19050" dir="5400000" algn="bl" rotWithShape="0">
                    <a:schemeClr val="dk1">
                      <a:alpha val="18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27" name="Google Shape;1227;p69"/>
            <p:cNvGrpSpPr/>
            <p:nvPr/>
          </p:nvGrpSpPr>
          <p:grpSpPr>
            <a:xfrm>
              <a:off x="7199580" y="3150775"/>
              <a:ext cx="707500" cy="356921"/>
              <a:chOff x="3102825" y="3150775"/>
              <a:chExt cx="707500" cy="356921"/>
            </a:xfrm>
          </p:grpSpPr>
          <p:sp>
            <p:nvSpPr>
              <p:cNvPr id="1228" name="Google Shape;1228;p69"/>
              <p:cNvSpPr/>
              <p:nvPr/>
            </p:nvSpPr>
            <p:spPr>
              <a:xfrm>
                <a:off x="3102825" y="3150775"/>
                <a:ext cx="707500" cy="356921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28299" extrusionOk="0">
                    <a:moveTo>
                      <a:pt x="25260" y="28298"/>
                    </a:moveTo>
                    <a:lnTo>
                      <a:pt x="3040" y="28298"/>
                    </a:lnTo>
                    <a:cubicBezTo>
                      <a:pt x="1369" y="28298"/>
                      <a:pt x="1" y="26931"/>
                      <a:pt x="1" y="25259"/>
                    </a:cubicBezTo>
                    <a:lnTo>
                      <a:pt x="1" y="3040"/>
                    </a:lnTo>
                    <a:cubicBezTo>
                      <a:pt x="1" y="1368"/>
                      <a:pt x="1369" y="0"/>
                      <a:pt x="3040" y="0"/>
                    </a:cubicBezTo>
                    <a:lnTo>
                      <a:pt x="25260" y="0"/>
                    </a:lnTo>
                    <a:cubicBezTo>
                      <a:pt x="26931" y="0"/>
                      <a:pt x="28299" y="1368"/>
                      <a:pt x="28299" y="3040"/>
                    </a:cubicBezTo>
                    <a:lnTo>
                      <a:pt x="28299" y="25259"/>
                    </a:lnTo>
                    <a:cubicBezTo>
                      <a:pt x="28299" y="26931"/>
                      <a:pt x="26931" y="28298"/>
                      <a:pt x="25260" y="282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69"/>
              <p:cNvSpPr/>
              <p:nvPr/>
            </p:nvSpPr>
            <p:spPr>
              <a:xfrm>
                <a:off x="3176913" y="3409013"/>
                <a:ext cx="26675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1612" extrusionOk="0">
                    <a:moveTo>
                      <a:pt x="791" y="1"/>
                    </a:moveTo>
                    <a:cubicBezTo>
                      <a:pt x="335" y="1"/>
                      <a:pt x="1" y="396"/>
                      <a:pt x="1" y="822"/>
                    </a:cubicBezTo>
                    <a:cubicBezTo>
                      <a:pt x="1" y="1278"/>
                      <a:pt x="366" y="1612"/>
                      <a:pt x="791" y="1612"/>
                    </a:cubicBezTo>
                    <a:lnTo>
                      <a:pt x="9880" y="1612"/>
                    </a:lnTo>
                    <a:cubicBezTo>
                      <a:pt x="10305" y="1612"/>
                      <a:pt x="10670" y="1247"/>
                      <a:pt x="10670" y="822"/>
                    </a:cubicBezTo>
                    <a:cubicBezTo>
                      <a:pt x="10670" y="366"/>
                      <a:pt x="10305" y="1"/>
                      <a:pt x="9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69"/>
              <p:cNvSpPr/>
              <p:nvPr/>
            </p:nvSpPr>
            <p:spPr>
              <a:xfrm>
                <a:off x="3176163" y="3209163"/>
                <a:ext cx="560825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22433" h="1582" extrusionOk="0">
                    <a:moveTo>
                      <a:pt x="791" y="1"/>
                    </a:moveTo>
                    <a:cubicBezTo>
                      <a:pt x="335" y="1"/>
                      <a:pt x="1" y="366"/>
                      <a:pt x="1" y="791"/>
                    </a:cubicBezTo>
                    <a:cubicBezTo>
                      <a:pt x="1" y="1247"/>
                      <a:pt x="365" y="1581"/>
                      <a:pt x="791" y="1581"/>
                    </a:cubicBezTo>
                    <a:lnTo>
                      <a:pt x="21642" y="1581"/>
                    </a:lnTo>
                    <a:cubicBezTo>
                      <a:pt x="22098" y="1581"/>
                      <a:pt x="22433" y="1247"/>
                      <a:pt x="22433" y="791"/>
                    </a:cubicBezTo>
                    <a:cubicBezTo>
                      <a:pt x="22433" y="335"/>
                      <a:pt x="22068" y="1"/>
                      <a:pt x="21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69"/>
              <p:cNvSpPr/>
              <p:nvPr/>
            </p:nvSpPr>
            <p:spPr>
              <a:xfrm>
                <a:off x="3176163" y="3308713"/>
                <a:ext cx="5608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22433" h="1612" extrusionOk="0">
                    <a:moveTo>
                      <a:pt x="791" y="1"/>
                    </a:moveTo>
                    <a:cubicBezTo>
                      <a:pt x="335" y="1"/>
                      <a:pt x="1" y="365"/>
                      <a:pt x="1" y="791"/>
                    </a:cubicBezTo>
                    <a:cubicBezTo>
                      <a:pt x="1" y="1247"/>
                      <a:pt x="365" y="1612"/>
                      <a:pt x="791" y="1612"/>
                    </a:cubicBezTo>
                    <a:lnTo>
                      <a:pt x="21642" y="1612"/>
                    </a:lnTo>
                    <a:cubicBezTo>
                      <a:pt x="22098" y="1612"/>
                      <a:pt x="22433" y="1247"/>
                      <a:pt x="22433" y="791"/>
                    </a:cubicBezTo>
                    <a:cubicBezTo>
                      <a:pt x="22433" y="335"/>
                      <a:pt x="22068" y="1"/>
                      <a:pt x="21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2" name="Google Shape;1232;p69"/>
            <p:cNvGrpSpPr/>
            <p:nvPr/>
          </p:nvGrpSpPr>
          <p:grpSpPr>
            <a:xfrm>
              <a:off x="6414640" y="2097213"/>
              <a:ext cx="1514782" cy="1006855"/>
              <a:chOff x="4981963" y="3755000"/>
              <a:chExt cx="1001575" cy="735575"/>
            </a:xfrm>
          </p:grpSpPr>
          <p:sp>
            <p:nvSpPr>
              <p:cNvPr id="1233" name="Google Shape;1233;p69"/>
              <p:cNvSpPr/>
              <p:nvPr/>
            </p:nvSpPr>
            <p:spPr>
              <a:xfrm>
                <a:off x="4981963" y="3755000"/>
                <a:ext cx="1001575" cy="735575"/>
              </a:xfrm>
              <a:custGeom>
                <a:avLst/>
                <a:gdLst/>
                <a:ahLst/>
                <a:cxnLst/>
                <a:rect l="l" t="t" r="r" b="b"/>
                <a:pathLst>
                  <a:path w="40063" h="29423" extrusionOk="0">
                    <a:moveTo>
                      <a:pt x="1916" y="0"/>
                    </a:moveTo>
                    <a:cubicBezTo>
                      <a:pt x="852" y="0"/>
                      <a:pt x="1" y="882"/>
                      <a:pt x="1" y="1945"/>
                    </a:cubicBezTo>
                    <a:lnTo>
                      <a:pt x="1" y="27478"/>
                    </a:lnTo>
                    <a:cubicBezTo>
                      <a:pt x="1" y="28541"/>
                      <a:pt x="852" y="29423"/>
                      <a:pt x="1916" y="29423"/>
                    </a:cubicBezTo>
                    <a:lnTo>
                      <a:pt x="38148" y="29423"/>
                    </a:lnTo>
                    <a:cubicBezTo>
                      <a:pt x="39211" y="29423"/>
                      <a:pt x="40063" y="28541"/>
                      <a:pt x="40063" y="27478"/>
                    </a:cubicBezTo>
                    <a:lnTo>
                      <a:pt x="40063" y="1976"/>
                    </a:lnTo>
                    <a:cubicBezTo>
                      <a:pt x="40063" y="882"/>
                      <a:pt x="39211" y="0"/>
                      <a:pt x="38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76200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69"/>
              <p:cNvSpPr/>
              <p:nvPr/>
            </p:nvSpPr>
            <p:spPr>
              <a:xfrm>
                <a:off x="5092913" y="4207125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73"/>
                      <a:pt x="274" y="1216"/>
                      <a:pt x="609" y="1216"/>
                    </a:cubicBezTo>
                    <a:lnTo>
                      <a:pt x="30579" y="1216"/>
                    </a:lnTo>
                    <a:cubicBezTo>
                      <a:pt x="30913" y="1216"/>
                      <a:pt x="31187" y="973"/>
                      <a:pt x="31187" y="608"/>
                    </a:cubicBezTo>
                    <a:cubicBezTo>
                      <a:pt x="31187" y="274"/>
                      <a:pt x="30913" y="0"/>
                      <a:pt x="3057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69"/>
              <p:cNvSpPr/>
              <p:nvPr/>
            </p:nvSpPr>
            <p:spPr>
              <a:xfrm>
                <a:off x="5092913" y="4286900"/>
                <a:ext cx="779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217" extrusionOk="0">
                    <a:moveTo>
                      <a:pt x="609" y="1"/>
                    </a:moveTo>
                    <a:cubicBezTo>
                      <a:pt x="274" y="1"/>
                      <a:pt x="1" y="275"/>
                      <a:pt x="1" y="609"/>
                    </a:cubicBezTo>
                    <a:cubicBezTo>
                      <a:pt x="1" y="974"/>
                      <a:pt x="274" y="1217"/>
                      <a:pt x="609" y="1217"/>
                    </a:cubicBezTo>
                    <a:lnTo>
                      <a:pt x="30579" y="1217"/>
                    </a:lnTo>
                    <a:cubicBezTo>
                      <a:pt x="30913" y="1217"/>
                      <a:pt x="31187" y="913"/>
                      <a:pt x="31187" y="609"/>
                    </a:cubicBezTo>
                    <a:cubicBezTo>
                      <a:pt x="31187" y="275"/>
                      <a:pt x="30913" y="1"/>
                      <a:pt x="305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69"/>
              <p:cNvSpPr/>
              <p:nvPr/>
            </p:nvSpPr>
            <p:spPr>
              <a:xfrm>
                <a:off x="5092913" y="4365950"/>
                <a:ext cx="2956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1216" extrusionOk="0">
                    <a:moveTo>
                      <a:pt x="609" y="0"/>
                    </a:moveTo>
                    <a:cubicBezTo>
                      <a:pt x="274" y="0"/>
                      <a:pt x="1" y="274"/>
                      <a:pt x="1" y="608"/>
                    </a:cubicBezTo>
                    <a:cubicBezTo>
                      <a:pt x="1" y="942"/>
                      <a:pt x="274" y="1216"/>
                      <a:pt x="609" y="1216"/>
                    </a:cubicBezTo>
                    <a:lnTo>
                      <a:pt x="11217" y="1216"/>
                    </a:lnTo>
                    <a:cubicBezTo>
                      <a:pt x="11551" y="1216"/>
                      <a:pt x="11825" y="942"/>
                      <a:pt x="11825" y="608"/>
                    </a:cubicBezTo>
                    <a:cubicBezTo>
                      <a:pt x="11825" y="274"/>
                      <a:pt x="11551" y="0"/>
                      <a:pt x="1121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7" name="Google Shape;1237;p69"/>
            <p:cNvSpPr/>
            <p:nvPr/>
          </p:nvSpPr>
          <p:spPr>
            <a:xfrm>
              <a:off x="5246855" y="2672675"/>
              <a:ext cx="1076178" cy="835033"/>
            </a:xfrm>
            <a:custGeom>
              <a:avLst/>
              <a:gdLst/>
              <a:ahLst/>
              <a:cxnLst/>
              <a:rect l="l" t="t" r="r" b="b"/>
              <a:pathLst>
                <a:path w="28300" h="28299" extrusionOk="0">
                  <a:moveTo>
                    <a:pt x="25260" y="28298"/>
                  </a:moveTo>
                  <a:lnTo>
                    <a:pt x="3040" y="28298"/>
                  </a:lnTo>
                  <a:cubicBezTo>
                    <a:pt x="1369" y="28298"/>
                    <a:pt x="1" y="26931"/>
                    <a:pt x="1" y="25259"/>
                  </a:cubicBezTo>
                  <a:lnTo>
                    <a:pt x="1" y="3040"/>
                  </a:lnTo>
                  <a:cubicBezTo>
                    <a:pt x="1" y="1368"/>
                    <a:pt x="1369" y="0"/>
                    <a:pt x="3040" y="0"/>
                  </a:cubicBezTo>
                  <a:lnTo>
                    <a:pt x="25260" y="0"/>
                  </a:lnTo>
                  <a:cubicBezTo>
                    <a:pt x="26931" y="0"/>
                    <a:pt x="28299" y="1368"/>
                    <a:pt x="28299" y="3040"/>
                  </a:cubicBezTo>
                  <a:lnTo>
                    <a:pt x="28299" y="25259"/>
                  </a:lnTo>
                  <a:cubicBezTo>
                    <a:pt x="28299" y="26931"/>
                    <a:pt x="26931" y="28298"/>
                    <a:pt x="25260" y="28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1438" dist="47625" dir="5400000" algn="bl" rotWithShape="0">
                <a:schemeClr val="dk1">
                  <a:alpha val="18000"/>
                </a:schemeClr>
              </a:outerShdw>
              <a:reflection stA="5000" endPos="28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8" name="Google Shape;1238;p69"/>
            <p:cNvGrpSpPr/>
            <p:nvPr/>
          </p:nvGrpSpPr>
          <p:grpSpPr>
            <a:xfrm>
              <a:off x="5999093" y="1884550"/>
              <a:ext cx="707500" cy="707475"/>
              <a:chOff x="5921438" y="1923500"/>
              <a:chExt cx="707500" cy="707475"/>
            </a:xfrm>
          </p:grpSpPr>
          <p:sp>
            <p:nvSpPr>
              <p:cNvPr id="1239" name="Google Shape;1239;p69"/>
              <p:cNvSpPr/>
              <p:nvPr/>
            </p:nvSpPr>
            <p:spPr>
              <a:xfrm>
                <a:off x="5921438" y="1923500"/>
                <a:ext cx="707500" cy="707475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28299" extrusionOk="0">
                    <a:moveTo>
                      <a:pt x="25260" y="28298"/>
                    </a:moveTo>
                    <a:lnTo>
                      <a:pt x="3040" y="28298"/>
                    </a:lnTo>
                    <a:cubicBezTo>
                      <a:pt x="1369" y="28298"/>
                      <a:pt x="1" y="26931"/>
                      <a:pt x="1" y="25259"/>
                    </a:cubicBezTo>
                    <a:lnTo>
                      <a:pt x="1" y="3040"/>
                    </a:lnTo>
                    <a:cubicBezTo>
                      <a:pt x="1" y="1368"/>
                      <a:pt x="1369" y="0"/>
                      <a:pt x="3040" y="0"/>
                    </a:cubicBezTo>
                    <a:lnTo>
                      <a:pt x="25260" y="0"/>
                    </a:lnTo>
                    <a:cubicBezTo>
                      <a:pt x="26931" y="0"/>
                      <a:pt x="28299" y="1368"/>
                      <a:pt x="28299" y="3040"/>
                    </a:cubicBezTo>
                    <a:lnTo>
                      <a:pt x="28299" y="25259"/>
                    </a:lnTo>
                    <a:cubicBezTo>
                      <a:pt x="28299" y="26931"/>
                      <a:pt x="26931" y="28298"/>
                      <a:pt x="25260" y="282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69"/>
              <p:cNvSpPr/>
              <p:nvPr/>
            </p:nvSpPr>
            <p:spPr>
              <a:xfrm>
                <a:off x="6070750" y="2199097"/>
                <a:ext cx="404418" cy="244866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1429" extrusionOk="0">
                    <a:moveTo>
                      <a:pt x="11976" y="0"/>
                    </a:moveTo>
                    <a:lnTo>
                      <a:pt x="8085" y="6262"/>
                    </a:lnTo>
                    <a:lnTo>
                      <a:pt x="5654" y="2249"/>
                    </a:lnTo>
                    <a:lnTo>
                      <a:pt x="0" y="11429"/>
                    </a:lnTo>
                    <a:lnTo>
                      <a:pt x="18876" y="11429"/>
                    </a:lnTo>
                    <a:lnTo>
                      <a:pt x="11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69"/>
              <p:cNvSpPr/>
              <p:nvPr/>
            </p:nvSpPr>
            <p:spPr>
              <a:xfrm>
                <a:off x="6146294" y="2120938"/>
                <a:ext cx="89878" cy="89899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4196" extrusionOk="0">
                    <a:moveTo>
                      <a:pt x="2097" y="1"/>
                    </a:moveTo>
                    <a:cubicBezTo>
                      <a:pt x="942" y="1"/>
                      <a:pt x="0" y="943"/>
                      <a:pt x="0" y="2098"/>
                    </a:cubicBezTo>
                    <a:cubicBezTo>
                      <a:pt x="0" y="3223"/>
                      <a:pt x="942" y="4195"/>
                      <a:pt x="2097" y="4195"/>
                    </a:cubicBezTo>
                    <a:cubicBezTo>
                      <a:pt x="3222" y="4195"/>
                      <a:pt x="4195" y="3223"/>
                      <a:pt x="4195" y="2098"/>
                    </a:cubicBezTo>
                    <a:cubicBezTo>
                      <a:pt x="4195" y="943"/>
                      <a:pt x="3222" y="1"/>
                      <a:pt x="2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  <a:reflection stA="10000" endPos="24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69"/>
            <p:cNvSpPr/>
            <p:nvPr/>
          </p:nvSpPr>
          <p:spPr>
            <a:xfrm>
              <a:off x="7230732" y="2571057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5D7FF"/>
            </a:solidFill>
            <a:ln>
              <a:noFill/>
            </a:ln>
            <a:effectLst>
              <a:outerShdw blurRad="57150" dist="19050" dir="5460000" algn="bl" rotWithShape="0">
                <a:schemeClr val="dk1">
                  <a:alpha val="15000"/>
                </a:schemeClr>
              </a:outerShdw>
              <a:reflection stA="10000" endPos="24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3" name="Google Shape;1243;p69"/>
            <p:cNvGrpSpPr/>
            <p:nvPr/>
          </p:nvGrpSpPr>
          <p:grpSpPr>
            <a:xfrm>
              <a:off x="6917447" y="2127681"/>
              <a:ext cx="560809" cy="513696"/>
              <a:chOff x="2820743" y="2218101"/>
              <a:chExt cx="814064" cy="745676"/>
            </a:xfrm>
          </p:grpSpPr>
          <p:sp>
            <p:nvSpPr>
              <p:cNvPr id="1244" name="Google Shape;1244;p69"/>
              <p:cNvSpPr/>
              <p:nvPr/>
            </p:nvSpPr>
            <p:spPr>
              <a:xfrm>
                <a:off x="3133976" y="2218101"/>
                <a:ext cx="500831" cy="707903"/>
              </a:xfrm>
              <a:custGeom>
                <a:avLst/>
                <a:gdLst/>
                <a:ahLst/>
                <a:cxnLst/>
                <a:rect l="l" t="t" r="r" b="b"/>
                <a:pathLst>
                  <a:path w="23376" h="33041" extrusionOk="0">
                    <a:moveTo>
                      <a:pt x="16263" y="0"/>
                    </a:moveTo>
                    <a:lnTo>
                      <a:pt x="1" y="16475"/>
                    </a:lnTo>
                    <a:lnTo>
                      <a:pt x="16779" y="33040"/>
                    </a:lnTo>
                    <a:cubicBezTo>
                      <a:pt x="20852" y="28815"/>
                      <a:pt x="23375" y="23101"/>
                      <a:pt x="23375" y="16779"/>
                    </a:cubicBezTo>
                    <a:cubicBezTo>
                      <a:pt x="23375" y="10213"/>
                      <a:pt x="20640" y="4256"/>
                      <a:pt x="16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69"/>
              <p:cNvSpPr/>
              <p:nvPr/>
            </p:nvSpPr>
            <p:spPr>
              <a:xfrm>
                <a:off x="3133976" y="2263030"/>
                <a:ext cx="217528" cy="308049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14378" extrusionOk="0">
                    <a:moveTo>
                      <a:pt x="1" y="1"/>
                    </a:moveTo>
                    <a:lnTo>
                      <a:pt x="1" y="14378"/>
                    </a:lnTo>
                    <a:lnTo>
                      <a:pt x="10153" y="4134"/>
                    </a:lnTo>
                    <a:cubicBezTo>
                      <a:pt x="7539" y="1551"/>
                      <a:pt x="3952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  <a:reflection stA="10000" endPos="24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69"/>
              <p:cNvSpPr/>
              <p:nvPr/>
            </p:nvSpPr>
            <p:spPr>
              <a:xfrm>
                <a:off x="3133976" y="2571057"/>
                <a:ext cx="278761" cy="392720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8330" extrusionOk="0">
                    <a:moveTo>
                      <a:pt x="1" y="1"/>
                    </a:moveTo>
                    <a:lnTo>
                      <a:pt x="1" y="18329"/>
                    </a:lnTo>
                    <a:cubicBezTo>
                      <a:pt x="5107" y="18329"/>
                      <a:pt x="9697" y="16232"/>
                      <a:pt x="13010" y="128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859F7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69"/>
              <p:cNvSpPr/>
              <p:nvPr/>
            </p:nvSpPr>
            <p:spPr>
              <a:xfrm>
                <a:off x="2820743" y="2351601"/>
                <a:ext cx="311969" cy="440905"/>
              </a:xfrm>
              <a:custGeom>
                <a:avLst/>
                <a:gdLst/>
                <a:ahLst/>
                <a:cxnLst/>
                <a:rect l="l" t="t" r="r" b="b"/>
                <a:pathLst>
                  <a:path w="14561" h="20579" extrusionOk="0">
                    <a:moveTo>
                      <a:pt x="4438" y="0"/>
                    </a:moveTo>
                    <a:cubicBezTo>
                      <a:pt x="1703" y="2645"/>
                      <a:pt x="1" y="6353"/>
                      <a:pt x="1" y="10456"/>
                    </a:cubicBezTo>
                    <a:cubicBezTo>
                      <a:pt x="1" y="14408"/>
                      <a:pt x="1551" y="17964"/>
                      <a:pt x="4104" y="20578"/>
                    </a:cubicBezTo>
                    <a:lnTo>
                      <a:pt x="14560" y="10244"/>
                    </a:lnTo>
                    <a:lnTo>
                      <a:pt x="44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69"/>
              <p:cNvSpPr/>
              <p:nvPr/>
            </p:nvSpPr>
            <p:spPr>
              <a:xfrm>
                <a:off x="2917134" y="2263030"/>
                <a:ext cx="216864" cy="308049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378" extrusionOk="0">
                    <a:moveTo>
                      <a:pt x="10122" y="1"/>
                    </a:moveTo>
                    <a:cubicBezTo>
                      <a:pt x="6170" y="1"/>
                      <a:pt x="2614" y="1551"/>
                      <a:pt x="0" y="4104"/>
                    </a:cubicBezTo>
                    <a:lnTo>
                      <a:pt x="10122" y="14378"/>
                    </a:lnTo>
                    <a:lnTo>
                      <a:pt x="10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69"/>
              <p:cNvSpPr/>
              <p:nvPr/>
            </p:nvSpPr>
            <p:spPr>
              <a:xfrm>
                <a:off x="2910621" y="2571057"/>
                <a:ext cx="223377" cy="317176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4804" extrusionOk="0">
                    <a:moveTo>
                      <a:pt x="10426" y="1"/>
                    </a:moveTo>
                    <a:lnTo>
                      <a:pt x="0" y="10335"/>
                    </a:lnTo>
                    <a:cubicBezTo>
                      <a:pt x="2645" y="13071"/>
                      <a:pt x="6322" y="14803"/>
                      <a:pt x="10426" y="14803"/>
                    </a:cubicBezTo>
                    <a:lnTo>
                      <a:pt x="104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6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0" name="Google Shape;1250;p69"/>
            <p:cNvGrpSpPr/>
            <p:nvPr/>
          </p:nvGrpSpPr>
          <p:grpSpPr>
            <a:xfrm>
              <a:off x="6693855" y="1446700"/>
              <a:ext cx="1718949" cy="389816"/>
              <a:chOff x="6153850" y="1669725"/>
              <a:chExt cx="1718949" cy="389816"/>
            </a:xfrm>
          </p:grpSpPr>
          <p:sp>
            <p:nvSpPr>
              <p:cNvPr id="1251" name="Google Shape;1251;p69"/>
              <p:cNvSpPr/>
              <p:nvPr/>
            </p:nvSpPr>
            <p:spPr>
              <a:xfrm>
                <a:off x="6156586" y="1672448"/>
                <a:ext cx="1714402" cy="373134"/>
              </a:xfrm>
              <a:custGeom>
                <a:avLst/>
                <a:gdLst/>
                <a:ahLst/>
                <a:cxnLst/>
                <a:rect l="l" t="t" r="r" b="b"/>
                <a:pathLst>
                  <a:path w="141045" h="30698" extrusionOk="0">
                    <a:moveTo>
                      <a:pt x="2924" y="0"/>
                    </a:moveTo>
                    <a:cubicBezTo>
                      <a:pt x="1386" y="0"/>
                      <a:pt x="0" y="1386"/>
                      <a:pt x="0" y="3093"/>
                    </a:cubicBezTo>
                    <a:lnTo>
                      <a:pt x="0" y="27603"/>
                    </a:lnTo>
                    <a:cubicBezTo>
                      <a:pt x="0" y="29311"/>
                      <a:pt x="1386" y="30697"/>
                      <a:pt x="3093" y="30697"/>
                    </a:cubicBezTo>
                    <a:lnTo>
                      <a:pt x="137951" y="30697"/>
                    </a:lnTo>
                    <a:cubicBezTo>
                      <a:pt x="139659" y="30697"/>
                      <a:pt x="141045" y="29311"/>
                      <a:pt x="141045" y="27603"/>
                    </a:cubicBezTo>
                    <a:lnTo>
                      <a:pt x="141045" y="3093"/>
                    </a:lnTo>
                    <a:cubicBezTo>
                      <a:pt x="141045" y="1386"/>
                      <a:pt x="139659" y="0"/>
                      <a:pt x="137782" y="0"/>
                    </a:cubicBezTo>
                    <a:close/>
                  </a:path>
                </a:pathLst>
              </a:custGeom>
              <a:solidFill>
                <a:srgbClr val="A97FFF"/>
              </a:soli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69"/>
              <p:cNvSpPr/>
              <p:nvPr/>
            </p:nvSpPr>
            <p:spPr>
              <a:xfrm>
                <a:off x="6153850" y="1669725"/>
                <a:ext cx="1718949" cy="389816"/>
              </a:xfrm>
              <a:custGeom>
                <a:avLst/>
                <a:gdLst/>
                <a:ahLst/>
                <a:cxnLst/>
                <a:rect l="l" t="t" r="r" b="b"/>
                <a:pathLst>
                  <a:path w="140437" h="30090" extrusionOk="0">
                    <a:moveTo>
                      <a:pt x="2789" y="0"/>
                    </a:moveTo>
                    <a:cubicBezTo>
                      <a:pt x="1251" y="0"/>
                      <a:pt x="1" y="1251"/>
                      <a:pt x="1" y="2789"/>
                    </a:cubicBezTo>
                    <a:lnTo>
                      <a:pt x="1" y="27299"/>
                    </a:lnTo>
                    <a:cubicBezTo>
                      <a:pt x="1" y="28838"/>
                      <a:pt x="1251" y="30089"/>
                      <a:pt x="2789" y="30089"/>
                    </a:cubicBezTo>
                    <a:lnTo>
                      <a:pt x="137647" y="30089"/>
                    </a:lnTo>
                    <a:cubicBezTo>
                      <a:pt x="139186" y="30089"/>
                      <a:pt x="140437" y="28838"/>
                      <a:pt x="140437" y="27299"/>
                    </a:cubicBezTo>
                    <a:lnTo>
                      <a:pt x="140437" y="2789"/>
                    </a:lnTo>
                    <a:cubicBezTo>
                      <a:pt x="140437" y="1251"/>
                      <a:pt x="139186" y="0"/>
                      <a:pt x="1376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42863" dist="47625" dir="528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69"/>
              <p:cNvSpPr/>
              <p:nvPr/>
            </p:nvSpPr>
            <p:spPr>
              <a:xfrm>
                <a:off x="6246166" y="1742495"/>
                <a:ext cx="233011" cy="233011"/>
              </a:xfrm>
              <a:custGeom>
                <a:avLst/>
                <a:gdLst/>
                <a:ahLst/>
                <a:cxnLst/>
                <a:rect l="l" t="t" r="r" b="b"/>
                <a:pathLst>
                  <a:path w="19170" h="19170" extrusionOk="0">
                    <a:moveTo>
                      <a:pt x="9584" y="1"/>
                    </a:moveTo>
                    <a:cubicBezTo>
                      <a:pt x="4294" y="1"/>
                      <a:pt x="0" y="4294"/>
                      <a:pt x="0" y="9586"/>
                    </a:cubicBezTo>
                    <a:cubicBezTo>
                      <a:pt x="0" y="14876"/>
                      <a:pt x="4294" y="19170"/>
                      <a:pt x="9584" y="19170"/>
                    </a:cubicBezTo>
                    <a:cubicBezTo>
                      <a:pt x="14876" y="19170"/>
                      <a:pt x="19169" y="14876"/>
                      <a:pt x="19169" y="9586"/>
                    </a:cubicBezTo>
                    <a:cubicBezTo>
                      <a:pt x="19169" y="4294"/>
                      <a:pt x="14876" y="1"/>
                      <a:pt x="958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F6F4"/>
                  </a:gs>
                  <a:gs pos="100000">
                    <a:srgbClr val="4EE0DB"/>
                  </a:gs>
                </a:gsLst>
                <a:lin ang="5400012" scaled="0"/>
              </a:gra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  <a:reflection stA="6000" endPos="25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69"/>
              <p:cNvSpPr/>
              <p:nvPr/>
            </p:nvSpPr>
            <p:spPr>
              <a:xfrm>
                <a:off x="6579205" y="1795915"/>
                <a:ext cx="674967" cy="37620"/>
              </a:xfrm>
              <a:custGeom>
                <a:avLst/>
                <a:gdLst/>
                <a:ahLst/>
                <a:cxnLst/>
                <a:rect l="l" t="t" r="r" b="b"/>
                <a:pathLst>
                  <a:path w="55530" h="3095" extrusionOk="0">
                    <a:moveTo>
                      <a:pt x="1556" y="1"/>
                    </a:moveTo>
                    <a:cubicBezTo>
                      <a:pt x="694" y="1"/>
                      <a:pt x="1" y="694"/>
                      <a:pt x="1" y="1540"/>
                    </a:cubicBezTo>
                    <a:cubicBezTo>
                      <a:pt x="1" y="2401"/>
                      <a:pt x="694" y="3095"/>
                      <a:pt x="1556" y="3095"/>
                    </a:cubicBezTo>
                    <a:lnTo>
                      <a:pt x="53975" y="3095"/>
                    </a:lnTo>
                    <a:cubicBezTo>
                      <a:pt x="54836" y="3095"/>
                      <a:pt x="55530" y="2401"/>
                      <a:pt x="55530" y="1540"/>
                    </a:cubicBezTo>
                    <a:cubicBezTo>
                      <a:pt x="55530" y="694"/>
                      <a:pt x="54836" y="1"/>
                      <a:pt x="53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  <a:reflection stA="6000" endPos="25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69"/>
              <p:cNvSpPr/>
              <p:nvPr/>
            </p:nvSpPr>
            <p:spPr>
              <a:xfrm>
                <a:off x="7302010" y="1795915"/>
                <a:ext cx="477315" cy="37620"/>
              </a:xfrm>
              <a:custGeom>
                <a:avLst/>
                <a:gdLst/>
                <a:ahLst/>
                <a:cxnLst/>
                <a:rect l="l" t="t" r="r" b="b"/>
                <a:pathLst>
                  <a:path w="39269" h="3095" extrusionOk="0">
                    <a:moveTo>
                      <a:pt x="1540" y="1"/>
                    </a:moveTo>
                    <a:cubicBezTo>
                      <a:pt x="695" y="1"/>
                      <a:pt x="1" y="694"/>
                      <a:pt x="1" y="1540"/>
                    </a:cubicBezTo>
                    <a:cubicBezTo>
                      <a:pt x="1" y="2401"/>
                      <a:pt x="695" y="3095"/>
                      <a:pt x="1540" y="3095"/>
                    </a:cubicBezTo>
                    <a:lnTo>
                      <a:pt x="37714" y="3095"/>
                    </a:lnTo>
                    <a:cubicBezTo>
                      <a:pt x="38575" y="3095"/>
                      <a:pt x="39269" y="2401"/>
                      <a:pt x="39269" y="1540"/>
                    </a:cubicBezTo>
                    <a:cubicBezTo>
                      <a:pt x="39269" y="694"/>
                      <a:pt x="38575" y="1"/>
                      <a:pt x="37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  <a:reflection stA="6000" endPos="25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69"/>
              <p:cNvSpPr/>
              <p:nvPr/>
            </p:nvSpPr>
            <p:spPr>
              <a:xfrm>
                <a:off x="6579205" y="1890844"/>
                <a:ext cx="265064" cy="37620"/>
              </a:xfrm>
              <a:custGeom>
                <a:avLst/>
                <a:gdLst/>
                <a:ahLst/>
                <a:cxnLst/>
                <a:rect l="l" t="t" r="r" b="b"/>
                <a:pathLst>
                  <a:path w="21807" h="3095" extrusionOk="0">
                    <a:moveTo>
                      <a:pt x="1556" y="0"/>
                    </a:moveTo>
                    <a:cubicBezTo>
                      <a:pt x="694" y="0"/>
                      <a:pt x="1" y="694"/>
                      <a:pt x="1" y="1539"/>
                    </a:cubicBezTo>
                    <a:cubicBezTo>
                      <a:pt x="1" y="2401"/>
                      <a:pt x="694" y="3094"/>
                      <a:pt x="1556" y="3094"/>
                    </a:cubicBezTo>
                    <a:lnTo>
                      <a:pt x="20269" y="3094"/>
                    </a:lnTo>
                    <a:cubicBezTo>
                      <a:pt x="21114" y="3094"/>
                      <a:pt x="21806" y="2401"/>
                      <a:pt x="21806" y="1539"/>
                    </a:cubicBezTo>
                    <a:cubicBezTo>
                      <a:pt x="21806" y="694"/>
                      <a:pt x="21114" y="0"/>
                      <a:pt x="20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5280000" algn="bl" rotWithShape="0">
                  <a:schemeClr val="dk1">
                    <a:alpha val="17000"/>
                  </a:schemeClr>
                </a:outerShdw>
                <a:reflection stA="6000" endPos="25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7" name="Google Shape;1257;p69"/>
            <p:cNvGrpSpPr/>
            <p:nvPr/>
          </p:nvGrpSpPr>
          <p:grpSpPr>
            <a:xfrm>
              <a:off x="5293648" y="1384678"/>
              <a:ext cx="459836" cy="389787"/>
              <a:chOff x="5215992" y="1423628"/>
              <a:chExt cx="459836" cy="389787"/>
            </a:xfrm>
          </p:grpSpPr>
          <p:sp>
            <p:nvSpPr>
              <p:cNvPr id="1258" name="Google Shape;1258;p69"/>
              <p:cNvSpPr/>
              <p:nvPr/>
            </p:nvSpPr>
            <p:spPr>
              <a:xfrm>
                <a:off x="5215992" y="1423628"/>
                <a:ext cx="459836" cy="389787"/>
              </a:xfrm>
              <a:custGeom>
                <a:avLst/>
                <a:gdLst/>
                <a:ahLst/>
                <a:cxnLst/>
                <a:rect l="l" t="t" r="r" b="b"/>
                <a:pathLst>
                  <a:path w="37831" h="32068" extrusionOk="0">
                    <a:moveTo>
                      <a:pt x="4445" y="0"/>
                    </a:moveTo>
                    <a:cubicBezTo>
                      <a:pt x="1995" y="0"/>
                      <a:pt x="0" y="1995"/>
                      <a:pt x="0" y="4446"/>
                    </a:cubicBezTo>
                    <a:lnTo>
                      <a:pt x="0" y="23868"/>
                    </a:lnTo>
                    <a:cubicBezTo>
                      <a:pt x="0" y="26320"/>
                      <a:pt x="1995" y="28314"/>
                      <a:pt x="4445" y="28314"/>
                    </a:cubicBezTo>
                    <a:lnTo>
                      <a:pt x="15162" y="28314"/>
                    </a:lnTo>
                    <a:lnTo>
                      <a:pt x="18915" y="32067"/>
                    </a:lnTo>
                    <a:lnTo>
                      <a:pt x="22667" y="28314"/>
                    </a:lnTo>
                    <a:lnTo>
                      <a:pt x="33384" y="28314"/>
                    </a:lnTo>
                    <a:cubicBezTo>
                      <a:pt x="35836" y="28314"/>
                      <a:pt x="37831" y="26320"/>
                      <a:pt x="37831" y="23868"/>
                    </a:cubicBezTo>
                    <a:lnTo>
                      <a:pt x="37831" y="4446"/>
                    </a:lnTo>
                    <a:cubicBezTo>
                      <a:pt x="37831" y="1995"/>
                      <a:pt x="35836" y="0"/>
                      <a:pt x="333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C809B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18000"/>
                  </a:srgb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69"/>
              <p:cNvSpPr/>
              <p:nvPr/>
            </p:nvSpPr>
            <p:spPr>
              <a:xfrm>
                <a:off x="5360634" y="1526348"/>
                <a:ext cx="170547" cy="138713"/>
              </a:xfrm>
              <a:custGeom>
                <a:avLst/>
                <a:gdLst/>
                <a:ahLst/>
                <a:cxnLst/>
                <a:rect l="l" t="t" r="r" b="b"/>
                <a:pathLst>
                  <a:path w="14031" h="11412" extrusionOk="0">
                    <a:moveTo>
                      <a:pt x="3685" y="1"/>
                    </a:moveTo>
                    <a:cubicBezTo>
                      <a:pt x="1657" y="1"/>
                      <a:pt x="0" y="1641"/>
                      <a:pt x="0" y="3686"/>
                    </a:cubicBezTo>
                    <a:cubicBezTo>
                      <a:pt x="0" y="4565"/>
                      <a:pt x="0" y="6881"/>
                      <a:pt x="5004" y="10109"/>
                    </a:cubicBezTo>
                    <a:lnTo>
                      <a:pt x="7015" y="11412"/>
                    </a:lnTo>
                    <a:lnTo>
                      <a:pt x="9027" y="10109"/>
                    </a:lnTo>
                    <a:cubicBezTo>
                      <a:pt x="14030" y="6881"/>
                      <a:pt x="14030" y="4565"/>
                      <a:pt x="14030" y="3686"/>
                    </a:cubicBezTo>
                    <a:cubicBezTo>
                      <a:pt x="14030" y="1641"/>
                      <a:pt x="12390" y="1"/>
                      <a:pt x="10345" y="1"/>
                    </a:cubicBezTo>
                    <a:cubicBezTo>
                      <a:pt x="8874" y="1"/>
                      <a:pt x="7623" y="846"/>
                      <a:pt x="7015" y="2081"/>
                    </a:cubicBezTo>
                    <a:cubicBezTo>
                      <a:pt x="6424" y="846"/>
                      <a:pt x="5155" y="1"/>
                      <a:pt x="36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25000"/>
                  </a:srgb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0" name="Google Shape;1260;p69"/>
            <p:cNvGrpSpPr/>
            <p:nvPr/>
          </p:nvGrpSpPr>
          <p:grpSpPr>
            <a:xfrm>
              <a:off x="6134530" y="1282487"/>
              <a:ext cx="436632" cy="284986"/>
              <a:chOff x="4842900" y="2922987"/>
              <a:chExt cx="436632" cy="284986"/>
            </a:xfrm>
          </p:grpSpPr>
          <p:sp>
            <p:nvSpPr>
              <p:cNvPr id="1261" name="Google Shape;1261;p69"/>
              <p:cNvSpPr/>
              <p:nvPr/>
            </p:nvSpPr>
            <p:spPr>
              <a:xfrm>
                <a:off x="4842900" y="2922987"/>
                <a:ext cx="436632" cy="284986"/>
              </a:xfrm>
              <a:custGeom>
                <a:avLst/>
                <a:gdLst/>
                <a:ahLst/>
                <a:cxnLst/>
                <a:rect l="l" t="t" r="r" b="b"/>
                <a:pathLst>
                  <a:path w="35922" h="23446" extrusionOk="0">
                    <a:moveTo>
                      <a:pt x="3448" y="1"/>
                    </a:moveTo>
                    <a:cubicBezTo>
                      <a:pt x="1555" y="1"/>
                      <a:pt x="0" y="1538"/>
                      <a:pt x="0" y="3432"/>
                    </a:cubicBezTo>
                    <a:lnTo>
                      <a:pt x="0" y="15552"/>
                    </a:lnTo>
                    <a:cubicBezTo>
                      <a:pt x="0" y="17446"/>
                      <a:pt x="1555" y="18983"/>
                      <a:pt x="3448" y="18983"/>
                    </a:cubicBezTo>
                    <a:lnTo>
                      <a:pt x="24950" y="18983"/>
                    </a:lnTo>
                    <a:lnTo>
                      <a:pt x="29074" y="23446"/>
                    </a:lnTo>
                    <a:lnTo>
                      <a:pt x="29074" y="18983"/>
                    </a:lnTo>
                    <a:lnTo>
                      <a:pt x="32473" y="18983"/>
                    </a:lnTo>
                    <a:cubicBezTo>
                      <a:pt x="34382" y="18983"/>
                      <a:pt x="35921" y="17446"/>
                      <a:pt x="35921" y="15552"/>
                    </a:cubicBezTo>
                    <a:lnTo>
                      <a:pt x="35921" y="3432"/>
                    </a:lnTo>
                    <a:cubicBezTo>
                      <a:pt x="35921" y="1538"/>
                      <a:pt x="34382" y="1"/>
                      <a:pt x="3247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099331" scaled="0"/>
              </a:gra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18000"/>
                  </a:srgb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69"/>
              <p:cNvSpPr/>
              <p:nvPr/>
            </p:nvSpPr>
            <p:spPr>
              <a:xfrm>
                <a:off x="4917676" y="3006198"/>
                <a:ext cx="287065" cy="60824"/>
              </a:xfrm>
              <a:custGeom>
                <a:avLst/>
                <a:gdLst/>
                <a:ahLst/>
                <a:cxnLst/>
                <a:rect l="l" t="t" r="r" b="b"/>
                <a:pathLst>
                  <a:path w="23617" h="5004" extrusionOk="0">
                    <a:moveTo>
                      <a:pt x="2503" y="0"/>
                    </a:moveTo>
                    <a:cubicBezTo>
                      <a:pt x="1117" y="0"/>
                      <a:pt x="1" y="1116"/>
                      <a:pt x="1" y="2502"/>
                    </a:cubicBezTo>
                    <a:cubicBezTo>
                      <a:pt x="1" y="3888"/>
                      <a:pt x="1117" y="5004"/>
                      <a:pt x="2503" y="5004"/>
                    </a:cubicBezTo>
                    <a:cubicBezTo>
                      <a:pt x="3873" y="5004"/>
                      <a:pt x="4988" y="3888"/>
                      <a:pt x="4988" y="2502"/>
                    </a:cubicBezTo>
                    <a:cubicBezTo>
                      <a:pt x="4988" y="1116"/>
                      <a:pt x="3873" y="0"/>
                      <a:pt x="2503" y="0"/>
                    </a:cubicBezTo>
                    <a:close/>
                    <a:moveTo>
                      <a:pt x="11817" y="0"/>
                    </a:moveTo>
                    <a:cubicBezTo>
                      <a:pt x="10431" y="0"/>
                      <a:pt x="9316" y="1116"/>
                      <a:pt x="9316" y="2502"/>
                    </a:cubicBezTo>
                    <a:cubicBezTo>
                      <a:pt x="9316" y="3888"/>
                      <a:pt x="10431" y="5004"/>
                      <a:pt x="11817" y="5004"/>
                    </a:cubicBezTo>
                    <a:cubicBezTo>
                      <a:pt x="13186" y="5004"/>
                      <a:pt x="14301" y="3888"/>
                      <a:pt x="14301" y="2502"/>
                    </a:cubicBezTo>
                    <a:cubicBezTo>
                      <a:pt x="14301" y="1116"/>
                      <a:pt x="13186" y="0"/>
                      <a:pt x="11817" y="0"/>
                    </a:cubicBezTo>
                    <a:close/>
                    <a:moveTo>
                      <a:pt x="21131" y="0"/>
                    </a:moveTo>
                    <a:cubicBezTo>
                      <a:pt x="19744" y="0"/>
                      <a:pt x="18629" y="1116"/>
                      <a:pt x="18629" y="2502"/>
                    </a:cubicBezTo>
                    <a:cubicBezTo>
                      <a:pt x="18629" y="3888"/>
                      <a:pt x="19744" y="5004"/>
                      <a:pt x="21131" y="5004"/>
                    </a:cubicBezTo>
                    <a:cubicBezTo>
                      <a:pt x="22500" y="5004"/>
                      <a:pt x="23616" y="3888"/>
                      <a:pt x="23616" y="2502"/>
                    </a:cubicBezTo>
                    <a:cubicBezTo>
                      <a:pt x="23616" y="1116"/>
                      <a:pt x="22500" y="0"/>
                      <a:pt x="211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18000"/>
                  </a:srgb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69"/>
            <p:cNvGrpSpPr/>
            <p:nvPr/>
          </p:nvGrpSpPr>
          <p:grpSpPr>
            <a:xfrm>
              <a:off x="6571165" y="3364761"/>
              <a:ext cx="767400" cy="767700"/>
              <a:chOff x="3375684" y="2512136"/>
              <a:chExt cx="767400" cy="767700"/>
            </a:xfrm>
          </p:grpSpPr>
          <p:sp>
            <p:nvSpPr>
              <p:cNvPr id="1264" name="Google Shape;1264;p69"/>
              <p:cNvSpPr/>
              <p:nvPr/>
            </p:nvSpPr>
            <p:spPr>
              <a:xfrm>
                <a:off x="3375684" y="2512136"/>
                <a:ext cx="767400" cy="7677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66BEE9">
                      <a:alpha val="34509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5" name="Google Shape;1265;p69"/>
              <p:cNvGrpSpPr/>
              <p:nvPr/>
            </p:nvGrpSpPr>
            <p:grpSpPr>
              <a:xfrm>
                <a:off x="3531930" y="2668504"/>
                <a:ext cx="454894" cy="454955"/>
                <a:chOff x="7325238" y="1448084"/>
                <a:chExt cx="269999" cy="269987"/>
              </a:xfrm>
            </p:grpSpPr>
            <p:sp>
              <p:nvSpPr>
                <p:cNvPr id="1266" name="Google Shape;1266;p69"/>
                <p:cNvSpPr/>
                <p:nvPr/>
              </p:nvSpPr>
              <p:spPr>
                <a:xfrm>
                  <a:off x="7325238" y="1448084"/>
                  <a:ext cx="269999" cy="269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3" h="22212" extrusionOk="0">
                      <a:moveTo>
                        <a:pt x="11106" y="0"/>
                      </a:moveTo>
                      <a:cubicBezTo>
                        <a:pt x="4987" y="0"/>
                        <a:pt x="1" y="4986"/>
                        <a:pt x="1" y="11105"/>
                      </a:cubicBezTo>
                      <a:cubicBezTo>
                        <a:pt x="1" y="17242"/>
                        <a:pt x="4987" y="22212"/>
                        <a:pt x="11106" y="22212"/>
                      </a:cubicBezTo>
                      <a:cubicBezTo>
                        <a:pt x="17225" y="22212"/>
                        <a:pt x="22212" y="17242"/>
                        <a:pt x="22212" y="11105"/>
                      </a:cubicBezTo>
                      <a:cubicBezTo>
                        <a:pt x="22212" y="4986"/>
                        <a:pt x="17225" y="0"/>
                        <a:pt x="111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18000"/>
                    </a:srgbClr>
                  </a:outerShdw>
                  <a:reflection stA="6000" endPos="26000" dist="76200" dir="5400000" fadeDir="5400012" sy="-100000" algn="bl" rotWithShape="0"/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69"/>
                <p:cNvSpPr/>
                <p:nvPr/>
              </p:nvSpPr>
              <p:spPr>
                <a:xfrm>
                  <a:off x="7412764" y="1486894"/>
                  <a:ext cx="97191" cy="9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6" h="7914" extrusionOk="0">
                      <a:moveTo>
                        <a:pt x="4011" y="1"/>
                      </a:moveTo>
                      <a:cubicBezTo>
                        <a:pt x="1859" y="1"/>
                        <a:pt x="84" y="1730"/>
                        <a:pt x="51" y="3889"/>
                      </a:cubicBezTo>
                      <a:cubicBezTo>
                        <a:pt x="1" y="6070"/>
                        <a:pt x="1741" y="7879"/>
                        <a:pt x="3922" y="7912"/>
                      </a:cubicBezTo>
                      <a:cubicBezTo>
                        <a:pt x="3954" y="7913"/>
                        <a:pt x="3986" y="7913"/>
                        <a:pt x="4017" y="7913"/>
                      </a:cubicBezTo>
                      <a:cubicBezTo>
                        <a:pt x="6171" y="7913"/>
                        <a:pt x="7912" y="6191"/>
                        <a:pt x="7962" y="4042"/>
                      </a:cubicBezTo>
                      <a:cubicBezTo>
                        <a:pt x="7995" y="1861"/>
                        <a:pt x="6255" y="53"/>
                        <a:pt x="4074" y="1"/>
                      </a:cubicBezTo>
                      <a:cubicBezTo>
                        <a:pt x="4053" y="1"/>
                        <a:pt x="4032" y="1"/>
                        <a:pt x="401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18000"/>
                    </a:srgbClr>
                  </a:outerShdw>
                  <a:reflection stA="6000" endPos="26000" dist="76200" dir="5400000" fadeDir="5400012" sy="-100000" algn="bl" rotWithShape="0"/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69"/>
                <p:cNvSpPr/>
                <p:nvPr/>
              </p:nvSpPr>
              <p:spPr>
                <a:xfrm>
                  <a:off x="7366528" y="1603992"/>
                  <a:ext cx="184732" cy="10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8" h="8694" extrusionOk="0">
                      <a:moveTo>
                        <a:pt x="7551" y="1"/>
                      </a:moveTo>
                      <a:cubicBezTo>
                        <a:pt x="4102" y="1"/>
                        <a:pt x="1150" y="2179"/>
                        <a:pt x="1" y="5243"/>
                      </a:cubicBezTo>
                      <a:cubicBezTo>
                        <a:pt x="1860" y="7305"/>
                        <a:pt x="4531" y="8641"/>
                        <a:pt x="7540" y="8691"/>
                      </a:cubicBezTo>
                      <a:cubicBezTo>
                        <a:pt x="7618" y="8693"/>
                        <a:pt x="7697" y="8694"/>
                        <a:pt x="7775" y="8694"/>
                      </a:cubicBezTo>
                      <a:cubicBezTo>
                        <a:pt x="10690" y="8694"/>
                        <a:pt x="13321" y="7473"/>
                        <a:pt x="15198" y="5531"/>
                      </a:cubicBezTo>
                      <a:cubicBezTo>
                        <a:pt x="14150" y="2369"/>
                        <a:pt x="11208" y="54"/>
                        <a:pt x="7709" y="3"/>
                      </a:cubicBezTo>
                      <a:cubicBezTo>
                        <a:pt x="7656" y="2"/>
                        <a:pt x="7603" y="1"/>
                        <a:pt x="75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18000"/>
                    </a:srgbClr>
                  </a:outerShdw>
                  <a:reflection stA="6000" endPos="26000" dist="76200" dir="5400000" fadeDir="5400012" sy="-100000" algn="bl" rotWithShape="0"/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69" name="Google Shape;1269;p69"/>
            <p:cNvGrpSpPr/>
            <p:nvPr/>
          </p:nvGrpSpPr>
          <p:grpSpPr>
            <a:xfrm>
              <a:off x="5236755" y="1884550"/>
              <a:ext cx="707500" cy="707475"/>
              <a:chOff x="5146250" y="3137125"/>
              <a:chExt cx="707500" cy="707475"/>
            </a:xfrm>
          </p:grpSpPr>
          <p:sp>
            <p:nvSpPr>
              <p:cNvPr id="1270" name="Google Shape;1270;p69"/>
              <p:cNvSpPr/>
              <p:nvPr/>
            </p:nvSpPr>
            <p:spPr>
              <a:xfrm>
                <a:off x="5146250" y="3137125"/>
                <a:ext cx="707500" cy="707475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28299" extrusionOk="0">
                    <a:moveTo>
                      <a:pt x="25260" y="28298"/>
                    </a:moveTo>
                    <a:lnTo>
                      <a:pt x="3040" y="28298"/>
                    </a:lnTo>
                    <a:cubicBezTo>
                      <a:pt x="1369" y="28298"/>
                      <a:pt x="1" y="26931"/>
                      <a:pt x="1" y="25259"/>
                    </a:cubicBezTo>
                    <a:lnTo>
                      <a:pt x="1" y="3040"/>
                    </a:lnTo>
                    <a:cubicBezTo>
                      <a:pt x="1" y="1368"/>
                      <a:pt x="1369" y="0"/>
                      <a:pt x="3040" y="0"/>
                    </a:cubicBezTo>
                    <a:lnTo>
                      <a:pt x="25260" y="0"/>
                    </a:lnTo>
                    <a:cubicBezTo>
                      <a:pt x="26931" y="0"/>
                      <a:pt x="28299" y="1368"/>
                      <a:pt x="28299" y="3040"/>
                    </a:cubicBezTo>
                    <a:lnTo>
                      <a:pt x="28299" y="25259"/>
                    </a:lnTo>
                    <a:cubicBezTo>
                      <a:pt x="28299" y="26931"/>
                      <a:pt x="26931" y="28298"/>
                      <a:pt x="25260" y="28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69"/>
              <p:cNvSpPr/>
              <p:nvPr/>
            </p:nvSpPr>
            <p:spPr>
              <a:xfrm>
                <a:off x="5241250" y="3704000"/>
                <a:ext cx="2971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916" extrusionOk="0">
                    <a:moveTo>
                      <a:pt x="10943" y="1915"/>
                    </a:moveTo>
                    <a:lnTo>
                      <a:pt x="943" y="1915"/>
                    </a:lnTo>
                    <a:cubicBezTo>
                      <a:pt x="426" y="1915"/>
                      <a:pt x="0" y="1490"/>
                      <a:pt x="0" y="942"/>
                    </a:cubicBezTo>
                    <a:lnTo>
                      <a:pt x="0" y="942"/>
                    </a:lnTo>
                    <a:cubicBezTo>
                      <a:pt x="0" y="426"/>
                      <a:pt x="426" y="0"/>
                      <a:pt x="943" y="0"/>
                    </a:cubicBezTo>
                    <a:lnTo>
                      <a:pt x="10943" y="0"/>
                    </a:lnTo>
                    <a:cubicBezTo>
                      <a:pt x="11459" y="0"/>
                      <a:pt x="11885" y="426"/>
                      <a:pt x="11885" y="942"/>
                    </a:cubicBezTo>
                    <a:lnTo>
                      <a:pt x="11885" y="942"/>
                    </a:lnTo>
                    <a:cubicBezTo>
                      <a:pt x="11885" y="1490"/>
                      <a:pt x="11459" y="1915"/>
                      <a:pt x="10943" y="1915"/>
                    </a:cubicBezTo>
                    <a:close/>
                  </a:path>
                </a:pathLst>
              </a:custGeom>
              <a:solidFill>
                <a:srgbClr val="DEDBF9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69"/>
              <p:cNvSpPr/>
              <p:nvPr/>
            </p:nvSpPr>
            <p:spPr>
              <a:xfrm>
                <a:off x="5241250" y="3704000"/>
                <a:ext cx="2971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916" fill="none" extrusionOk="0">
                    <a:moveTo>
                      <a:pt x="10943" y="1915"/>
                    </a:moveTo>
                    <a:lnTo>
                      <a:pt x="943" y="1915"/>
                    </a:lnTo>
                    <a:cubicBezTo>
                      <a:pt x="426" y="1915"/>
                      <a:pt x="0" y="1490"/>
                      <a:pt x="0" y="942"/>
                    </a:cubicBezTo>
                    <a:lnTo>
                      <a:pt x="0" y="942"/>
                    </a:lnTo>
                    <a:cubicBezTo>
                      <a:pt x="0" y="426"/>
                      <a:pt x="426" y="0"/>
                      <a:pt x="943" y="0"/>
                    </a:cubicBezTo>
                    <a:lnTo>
                      <a:pt x="10943" y="0"/>
                    </a:lnTo>
                    <a:cubicBezTo>
                      <a:pt x="11459" y="0"/>
                      <a:pt x="11885" y="426"/>
                      <a:pt x="11885" y="942"/>
                    </a:cubicBezTo>
                    <a:lnTo>
                      <a:pt x="11885" y="942"/>
                    </a:lnTo>
                    <a:cubicBezTo>
                      <a:pt x="11885" y="1490"/>
                      <a:pt x="11459" y="1915"/>
                      <a:pt x="10943" y="1915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E0DDFB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69"/>
              <p:cNvSpPr/>
              <p:nvPr/>
            </p:nvSpPr>
            <p:spPr>
              <a:xfrm>
                <a:off x="5582425" y="3704000"/>
                <a:ext cx="17632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1916" extrusionOk="0">
                    <a:moveTo>
                      <a:pt x="6111" y="1915"/>
                    </a:moveTo>
                    <a:lnTo>
                      <a:pt x="943" y="1915"/>
                    </a:lnTo>
                    <a:cubicBezTo>
                      <a:pt x="396" y="1915"/>
                      <a:pt x="1" y="1490"/>
                      <a:pt x="1" y="942"/>
                    </a:cubicBezTo>
                    <a:lnTo>
                      <a:pt x="1" y="942"/>
                    </a:lnTo>
                    <a:cubicBezTo>
                      <a:pt x="1" y="426"/>
                      <a:pt x="396" y="0"/>
                      <a:pt x="943" y="0"/>
                    </a:cubicBezTo>
                    <a:lnTo>
                      <a:pt x="6111" y="0"/>
                    </a:lnTo>
                    <a:cubicBezTo>
                      <a:pt x="6627" y="0"/>
                      <a:pt x="7053" y="426"/>
                      <a:pt x="7053" y="942"/>
                    </a:cubicBezTo>
                    <a:lnTo>
                      <a:pt x="7053" y="942"/>
                    </a:lnTo>
                    <a:cubicBezTo>
                      <a:pt x="7053" y="1490"/>
                      <a:pt x="6627" y="1915"/>
                      <a:pt x="6111" y="1915"/>
                    </a:cubicBezTo>
                    <a:close/>
                  </a:path>
                </a:pathLst>
              </a:custGeom>
              <a:solidFill>
                <a:srgbClr val="DEDBF9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69"/>
              <p:cNvSpPr/>
              <p:nvPr/>
            </p:nvSpPr>
            <p:spPr>
              <a:xfrm>
                <a:off x="5582425" y="3704000"/>
                <a:ext cx="17632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1916" fill="none" extrusionOk="0">
                    <a:moveTo>
                      <a:pt x="6111" y="1915"/>
                    </a:moveTo>
                    <a:lnTo>
                      <a:pt x="943" y="1915"/>
                    </a:lnTo>
                    <a:cubicBezTo>
                      <a:pt x="396" y="1915"/>
                      <a:pt x="1" y="1490"/>
                      <a:pt x="1" y="942"/>
                    </a:cubicBezTo>
                    <a:lnTo>
                      <a:pt x="1" y="942"/>
                    </a:lnTo>
                    <a:cubicBezTo>
                      <a:pt x="1" y="426"/>
                      <a:pt x="396" y="0"/>
                      <a:pt x="943" y="0"/>
                    </a:cubicBezTo>
                    <a:lnTo>
                      <a:pt x="6111" y="0"/>
                    </a:lnTo>
                    <a:cubicBezTo>
                      <a:pt x="6627" y="0"/>
                      <a:pt x="7053" y="426"/>
                      <a:pt x="7053" y="942"/>
                    </a:cubicBezTo>
                    <a:lnTo>
                      <a:pt x="7053" y="942"/>
                    </a:lnTo>
                    <a:cubicBezTo>
                      <a:pt x="7053" y="1490"/>
                      <a:pt x="6627" y="1915"/>
                      <a:pt x="6111" y="1915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E0DDFB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69"/>
              <p:cNvSpPr/>
              <p:nvPr/>
            </p:nvSpPr>
            <p:spPr>
              <a:xfrm>
                <a:off x="5241250" y="3232850"/>
                <a:ext cx="517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0700" h="11430" extrusionOk="0">
                    <a:moveTo>
                      <a:pt x="19180" y="11430"/>
                    </a:moveTo>
                    <a:lnTo>
                      <a:pt x="1520" y="11430"/>
                    </a:lnTo>
                    <a:cubicBezTo>
                      <a:pt x="669" y="11430"/>
                      <a:pt x="0" y="10761"/>
                      <a:pt x="0" y="9910"/>
                    </a:cubicBezTo>
                    <a:lnTo>
                      <a:pt x="0" y="1521"/>
                    </a:lnTo>
                    <a:cubicBezTo>
                      <a:pt x="0" y="670"/>
                      <a:pt x="669" y="1"/>
                      <a:pt x="1520" y="1"/>
                    </a:cubicBezTo>
                    <a:lnTo>
                      <a:pt x="19180" y="1"/>
                    </a:lnTo>
                    <a:cubicBezTo>
                      <a:pt x="20031" y="1"/>
                      <a:pt x="20700" y="670"/>
                      <a:pt x="20700" y="1521"/>
                    </a:cubicBezTo>
                    <a:lnTo>
                      <a:pt x="20700" y="9910"/>
                    </a:lnTo>
                    <a:cubicBezTo>
                      <a:pt x="20700" y="10761"/>
                      <a:pt x="20031" y="11430"/>
                      <a:pt x="1918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69"/>
              <p:cNvSpPr/>
              <p:nvPr/>
            </p:nvSpPr>
            <p:spPr>
              <a:xfrm>
                <a:off x="5241250" y="3232850"/>
                <a:ext cx="517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0700" h="11430" fill="none" extrusionOk="0">
                    <a:moveTo>
                      <a:pt x="19180" y="11430"/>
                    </a:moveTo>
                    <a:lnTo>
                      <a:pt x="1520" y="11430"/>
                    </a:lnTo>
                    <a:cubicBezTo>
                      <a:pt x="669" y="11430"/>
                      <a:pt x="0" y="10761"/>
                      <a:pt x="0" y="9910"/>
                    </a:cubicBezTo>
                    <a:lnTo>
                      <a:pt x="0" y="1521"/>
                    </a:lnTo>
                    <a:cubicBezTo>
                      <a:pt x="0" y="670"/>
                      <a:pt x="669" y="1"/>
                      <a:pt x="1520" y="1"/>
                    </a:cubicBezTo>
                    <a:lnTo>
                      <a:pt x="19180" y="1"/>
                    </a:lnTo>
                    <a:cubicBezTo>
                      <a:pt x="20031" y="1"/>
                      <a:pt x="20700" y="670"/>
                      <a:pt x="20700" y="1521"/>
                    </a:cubicBezTo>
                    <a:lnTo>
                      <a:pt x="20700" y="9910"/>
                    </a:lnTo>
                    <a:cubicBezTo>
                      <a:pt x="20700" y="10761"/>
                      <a:pt x="20031" y="11430"/>
                      <a:pt x="19180" y="11430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69"/>
              <p:cNvSpPr/>
              <p:nvPr/>
            </p:nvSpPr>
            <p:spPr>
              <a:xfrm>
                <a:off x="5458575" y="3324050"/>
                <a:ext cx="8665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4074" extrusionOk="0">
                    <a:moveTo>
                      <a:pt x="3222" y="1703"/>
                    </a:moveTo>
                    <a:lnTo>
                      <a:pt x="578" y="152"/>
                    </a:lnTo>
                    <a:cubicBezTo>
                      <a:pt x="304" y="0"/>
                      <a:pt x="0" y="183"/>
                      <a:pt x="0" y="487"/>
                    </a:cubicBezTo>
                    <a:lnTo>
                      <a:pt x="0" y="3557"/>
                    </a:lnTo>
                    <a:cubicBezTo>
                      <a:pt x="0" y="3861"/>
                      <a:pt x="304" y="4073"/>
                      <a:pt x="578" y="3921"/>
                    </a:cubicBezTo>
                    <a:lnTo>
                      <a:pt x="3222" y="2341"/>
                    </a:lnTo>
                    <a:cubicBezTo>
                      <a:pt x="3466" y="2250"/>
                      <a:pt x="3466" y="1855"/>
                      <a:pt x="3222" y="1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69"/>
              <p:cNvSpPr/>
              <p:nvPr/>
            </p:nvSpPr>
            <p:spPr>
              <a:xfrm>
                <a:off x="5257200" y="3608250"/>
                <a:ext cx="484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394" h="1" fill="none" extrusionOk="0">
                    <a:moveTo>
                      <a:pt x="1" y="0"/>
                    </a:moveTo>
                    <a:lnTo>
                      <a:pt x="19393" y="0"/>
                    </a:lnTo>
                  </a:path>
                </a:pathLst>
              </a:custGeom>
              <a:noFill/>
              <a:ln w="19000" cap="rnd" cmpd="sng">
                <a:solidFill>
                  <a:srgbClr val="DEDBF9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69"/>
              <p:cNvSpPr/>
              <p:nvPr/>
            </p:nvSpPr>
            <p:spPr>
              <a:xfrm>
                <a:off x="5257200" y="3608250"/>
                <a:ext cx="1527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1" fill="none" extrusionOk="0">
                    <a:moveTo>
                      <a:pt x="1" y="0"/>
                    </a:moveTo>
                    <a:lnTo>
                      <a:pt x="6110" y="0"/>
                    </a:lnTo>
                  </a:path>
                </a:pathLst>
              </a:custGeom>
              <a:noFill/>
              <a:ln w="19000" cap="rnd" cmpd="sng">
                <a:solidFill>
                  <a:srgbClr val="D074B5"/>
                </a:solidFill>
                <a:prstDash val="solid"/>
                <a:miter lim="3039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69"/>
              <p:cNvSpPr/>
              <p:nvPr/>
            </p:nvSpPr>
            <p:spPr>
              <a:xfrm>
                <a:off x="5365100" y="3576325"/>
                <a:ext cx="631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524" extrusionOk="0">
                    <a:moveTo>
                      <a:pt x="2524" y="1277"/>
                    </a:moveTo>
                    <a:cubicBezTo>
                      <a:pt x="2524" y="1976"/>
                      <a:pt x="1977" y="2524"/>
                      <a:pt x="1277" y="2524"/>
                    </a:cubicBezTo>
                    <a:cubicBezTo>
                      <a:pt x="578" y="2524"/>
                      <a:pt x="1" y="1976"/>
                      <a:pt x="1" y="1277"/>
                    </a:cubicBezTo>
                    <a:cubicBezTo>
                      <a:pt x="1" y="578"/>
                      <a:pt x="578" y="1"/>
                      <a:pt x="1277" y="1"/>
                    </a:cubicBezTo>
                    <a:cubicBezTo>
                      <a:pt x="1977" y="1"/>
                      <a:pt x="2524" y="578"/>
                      <a:pt x="2524" y="1277"/>
                    </a:cubicBezTo>
                    <a:close/>
                  </a:path>
                </a:pathLst>
              </a:custGeom>
              <a:solidFill>
                <a:srgbClr val="DD81C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  <a:reflection stA="5000" endPos="28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1" name="Google Shape;1281;p69"/>
            <p:cNvGrpSpPr/>
            <p:nvPr/>
          </p:nvGrpSpPr>
          <p:grpSpPr>
            <a:xfrm>
              <a:off x="5495867" y="2789445"/>
              <a:ext cx="622391" cy="623829"/>
              <a:chOff x="5096713" y="3964200"/>
              <a:chExt cx="324500" cy="325250"/>
            </a:xfrm>
          </p:grpSpPr>
          <p:sp>
            <p:nvSpPr>
              <p:cNvPr id="1282" name="Google Shape;1282;p69"/>
              <p:cNvSpPr/>
              <p:nvPr/>
            </p:nvSpPr>
            <p:spPr>
              <a:xfrm>
                <a:off x="5096713" y="3964200"/>
                <a:ext cx="324500" cy="325250"/>
              </a:xfrm>
              <a:custGeom>
                <a:avLst/>
                <a:gdLst/>
                <a:ahLst/>
                <a:cxnLst/>
                <a:rect l="l" t="t" r="r" b="b"/>
                <a:pathLst>
                  <a:path w="12980" h="13010" extrusionOk="0">
                    <a:moveTo>
                      <a:pt x="6445" y="699"/>
                    </a:moveTo>
                    <a:cubicBezTo>
                      <a:pt x="9636" y="699"/>
                      <a:pt x="12250" y="3313"/>
                      <a:pt x="12250" y="6505"/>
                    </a:cubicBezTo>
                    <a:cubicBezTo>
                      <a:pt x="12250" y="9697"/>
                      <a:pt x="9667" y="12311"/>
                      <a:pt x="6445" y="12311"/>
                    </a:cubicBezTo>
                    <a:cubicBezTo>
                      <a:pt x="3253" y="12311"/>
                      <a:pt x="639" y="9727"/>
                      <a:pt x="639" y="6505"/>
                    </a:cubicBezTo>
                    <a:cubicBezTo>
                      <a:pt x="639" y="3313"/>
                      <a:pt x="3253" y="699"/>
                      <a:pt x="6445" y="699"/>
                    </a:cubicBezTo>
                    <a:close/>
                    <a:moveTo>
                      <a:pt x="6475" y="0"/>
                    </a:moveTo>
                    <a:cubicBezTo>
                      <a:pt x="2919" y="0"/>
                      <a:pt x="1" y="2949"/>
                      <a:pt x="1" y="6505"/>
                    </a:cubicBezTo>
                    <a:cubicBezTo>
                      <a:pt x="1" y="10092"/>
                      <a:pt x="2888" y="13010"/>
                      <a:pt x="6475" y="13010"/>
                    </a:cubicBezTo>
                    <a:cubicBezTo>
                      <a:pt x="10062" y="13010"/>
                      <a:pt x="12980" y="10092"/>
                      <a:pt x="12980" y="6505"/>
                    </a:cubicBezTo>
                    <a:cubicBezTo>
                      <a:pt x="12980" y="2949"/>
                      <a:pt x="10062" y="0"/>
                      <a:pt x="6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69"/>
              <p:cNvSpPr/>
              <p:nvPr/>
            </p:nvSpPr>
            <p:spPr>
              <a:xfrm>
                <a:off x="5185638" y="3964200"/>
                <a:ext cx="144400" cy="3252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3010" extrusionOk="0">
                    <a:moveTo>
                      <a:pt x="2888" y="699"/>
                    </a:moveTo>
                    <a:cubicBezTo>
                      <a:pt x="3952" y="699"/>
                      <a:pt x="5137" y="3101"/>
                      <a:pt x="5137" y="6505"/>
                    </a:cubicBezTo>
                    <a:cubicBezTo>
                      <a:pt x="5137" y="9940"/>
                      <a:pt x="3952" y="12311"/>
                      <a:pt x="2888" y="12311"/>
                    </a:cubicBezTo>
                    <a:cubicBezTo>
                      <a:pt x="1824" y="12311"/>
                      <a:pt x="638" y="9940"/>
                      <a:pt x="638" y="6505"/>
                    </a:cubicBezTo>
                    <a:cubicBezTo>
                      <a:pt x="638" y="3101"/>
                      <a:pt x="1824" y="699"/>
                      <a:pt x="2888" y="699"/>
                    </a:cubicBezTo>
                    <a:close/>
                    <a:moveTo>
                      <a:pt x="2888" y="0"/>
                    </a:moveTo>
                    <a:cubicBezTo>
                      <a:pt x="1307" y="0"/>
                      <a:pt x="0" y="2857"/>
                      <a:pt x="0" y="6505"/>
                    </a:cubicBezTo>
                    <a:cubicBezTo>
                      <a:pt x="0" y="10152"/>
                      <a:pt x="1307" y="13010"/>
                      <a:pt x="2888" y="13010"/>
                    </a:cubicBezTo>
                    <a:cubicBezTo>
                      <a:pt x="4499" y="13010"/>
                      <a:pt x="5775" y="10152"/>
                      <a:pt x="5775" y="6505"/>
                    </a:cubicBezTo>
                    <a:cubicBezTo>
                      <a:pt x="5775" y="2857"/>
                      <a:pt x="4529" y="0"/>
                      <a:pt x="28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69"/>
              <p:cNvSpPr/>
              <p:nvPr/>
            </p:nvSpPr>
            <p:spPr>
              <a:xfrm>
                <a:off x="5104313" y="4119225"/>
                <a:ext cx="3078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639" extrusionOk="0">
                    <a:moveTo>
                      <a:pt x="1" y="0"/>
                    </a:moveTo>
                    <a:lnTo>
                      <a:pt x="1" y="638"/>
                    </a:lnTo>
                    <a:lnTo>
                      <a:pt x="12311" y="638"/>
                    </a:lnTo>
                    <a:lnTo>
                      <a:pt x="123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69"/>
              <p:cNvSpPr/>
              <p:nvPr/>
            </p:nvSpPr>
            <p:spPr>
              <a:xfrm>
                <a:off x="5136238" y="4023475"/>
                <a:ext cx="243200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733" extrusionOk="0">
                    <a:moveTo>
                      <a:pt x="456" y="0"/>
                    </a:moveTo>
                    <a:lnTo>
                      <a:pt x="0" y="456"/>
                    </a:lnTo>
                    <a:cubicBezTo>
                      <a:pt x="31" y="486"/>
                      <a:pt x="1307" y="1733"/>
                      <a:pt x="4864" y="1733"/>
                    </a:cubicBezTo>
                    <a:cubicBezTo>
                      <a:pt x="8420" y="1733"/>
                      <a:pt x="9697" y="486"/>
                      <a:pt x="9727" y="456"/>
                    </a:cubicBezTo>
                    <a:lnTo>
                      <a:pt x="9271" y="0"/>
                    </a:lnTo>
                    <a:cubicBezTo>
                      <a:pt x="9271" y="0"/>
                      <a:pt x="8147" y="1094"/>
                      <a:pt x="4864" y="1094"/>
                    </a:cubicBezTo>
                    <a:cubicBezTo>
                      <a:pt x="1581" y="1094"/>
                      <a:pt x="456" y="0"/>
                      <a:pt x="4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69"/>
              <p:cNvSpPr/>
              <p:nvPr/>
            </p:nvSpPr>
            <p:spPr>
              <a:xfrm>
                <a:off x="5136238" y="4187600"/>
                <a:ext cx="2432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1764" extrusionOk="0">
                    <a:moveTo>
                      <a:pt x="4864" y="1"/>
                    </a:moveTo>
                    <a:cubicBezTo>
                      <a:pt x="1277" y="1"/>
                      <a:pt x="31" y="1247"/>
                      <a:pt x="0" y="1308"/>
                    </a:cubicBezTo>
                    <a:lnTo>
                      <a:pt x="456" y="1764"/>
                    </a:lnTo>
                    <a:cubicBezTo>
                      <a:pt x="456" y="1764"/>
                      <a:pt x="1581" y="639"/>
                      <a:pt x="4864" y="639"/>
                    </a:cubicBezTo>
                    <a:cubicBezTo>
                      <a:pt x="8147" y="639"/>
                      <a:pt x="9271" y="1764"/>
                      <a:pt x="9271" y="1764"/>
                    </a:cubicBezTo>
                    <a:lnTo>
                      <a:pt x="9727" y="1308"/>
                    </a:lnTo>
                    <a:cubicBezTo>
                      <a:pt x="9697" y="1247"/>
                      <a:pt x="8450" y="1"/>
                      <a:pt x="4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7" name="Google Shape;1287;p69"/>
          <p:cNvGrpSpPr/>
          <p:nvPr/>
        </p:nvGrpSpPr>
        <p:grpSpPr>
          <a:xfrm rot="10800000" flipH="1">
            <a:off x="830290" y="497323"/>
            <a:ext cx="429322" cy="93999"/>
            <a:chOff x="5840230" y="744468"/>
            <a:chExt cx="431653" cy="94500"/>
          </a:xfrm>
        </p:grpSpPr>
        <p:sp>
          <p:nvSpPr>
            <p:cNvPr id="1288" name="Google Shape;1288;p69"/>
            <p:cNvSpPr/>
            <p:nvPr/>
          </p:nvSpPr>
          <p:spPr>
            <a:xfrm>
              <a:off x="5840230" y="744468"/>
              <a:ext cx="94500" cy="9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9"/>
            <p:cNvSpPr/>
            <p:nvPr/>
          </p:nvSpPr>
          <p:spPr>
            <a:xfrm>
              <a:off x="6008807" y="744468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9"/>
            <p:cNvSpPr/>
            <p:nvPr/>
          </p:nvSpPr>
          <p:spPr>
            <a:xfrm>
              <a:off x="6177384" y="744468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52">
            <a:extLst>
              <a:ext uri="{FF2B5EF4-FFF2-40B4-BE49-F238E27FC236}">
                <a16:creationId xmlns:a16="http://schemas.microsoft.com/office/drawing/2014/main" xmlns="" id="{79753DA5-2784-4184-8CF1-0E0D1A27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59732" y="1862597"/>
            <a:ext cx="1081004" cy="810078"/>
          </a:xfrm>
          <a:prstGeom prst="rect">
            <a:avLst/>
          </a:prstGeom>
        </p:spPr>
      </p:pic>
      <p:sp>
        <p:nvSpPr>
          <p:cNvPr id="89" name="Google Shape;3515;p62">
            <a:extLst>
              <a:ext uri="{FF2B5EF4-FFF2-40B4-BE49-F238E27FC236}">
                <a16:creationId xmlns:a16="http://schemas.microsoft.com/office/drawing/2014/main" xmlns="" id="{D16CE08A-A09E-4196-9E86-33F7BADE4AEE}"/>
              </a:ext>
            </a:extLst>
          </p:cNvPr>
          <p:cNvSpPr txBox="1">
            <a:spLocks/>
          </p:cNvSpPr>
          <p:nvPr/>
        </p:nvSpPr>
        <p:spPr>
          <a:xfrm>
            <a:off x="1077858" y="941060"/>
            <a:ext cx="3187476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rbitron"/>
              <a:buNone/>
              <a:defRPr sz="54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KHỞI ĐỘNG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8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8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78"/>
          <p:cNvSpPr/>
          <p:nvPr/>
        </p:nvSpPr>
        <p:spPr>
          <a:xfrm>
            <a:off x="1552658" y="887775"/>
            <a:ext cx="1159800" cy="808200"/>
          </a:xfrm>
          <a:prstGeom prst="wedgeRoundRectCallout">
            <a:avLst>
              <a:gd name="adj1" fmla="val -17374"/>
              <a:gd name="adj2" fmla="val 73101"/>
              <a:gd name="adj3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47625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78"/>
          <p:cNvSpPr txBox="1">
            <a:spLocks noGrp="1"/>
          </p:cNvSpPr>
          <p:nvPr>
            <p:ph type="title"/>
          </p:nvPr>
        </p:nvSpPr>
        <p:spPr>
          <a:xfrm>
            <a:off x="2216543" y="1942340"/>
            <a:ext cx="4684668" cy="16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Thực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hành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truy </a:t>
            </a:r>
            <a:r>
              <a:rPr lang="vi-VN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vấn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trong CSDL quan </a:t>
            </a:r>
            <a:r>
              <a:rPr lang="vi-VN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hệ</a:t>
            </a:r>
            <a:endParaRPr lang="vi-VN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596" name="Google Shape;1596;p78"/>
          <p:cNvGrpSpPr/>
          <p:nvPr/>
        </p:nvGrpSpPr>
        <p:grpSpPr>
          <a:xfrm>
            <a:off x="6782222" y="3381976"/>
            <a:ext cx="1514782" cy="1006855"/>
            <a:chOff x="4981963" y="3755000"/>
            <a:chExt cx="1001575" cy="735575"/>
          </a:xfrm>
        </p:grpSpPr>
        <p:sp>
          <p:nvSpPr>
            <p:cNvPr id="1597" name="Google Shape;1597;p78"/>
            <p:cNvSpPr/>
            <p:nvPr/>
          </p:nvSpPr>
          <p:spPr>
            <a:xfrm>
              <a:off x="4981963" y="3755000"/>
              <a:ext cx="1001575" cy="735575"/>
            </a:xfrm>
            <a:custGeom>
              <a:avLst/>
              <a:gdLst/>
              <a:ahLst/>
              <a:cxnLst/>
              <a:rect l="l" t="t" r="r" b="b"/>
              <a:pathLst>
                <a:path w="40063" h="29423" extrusionOk="0">
                  <a:moveTo>
                    <a:pt x="1916" y="0"/>
                  </a:moveTo>
                  <a:cubicBezTo>
                    <a:pt x="852" y="0"/>
                    <a:pt x="1" y="882"/>
                    <a:pt x="1" y="1945"/>
                  </a:cubicBezTo>
                  <a:lnTo>
                    <a:pt x="1" y="27478"/>
                  </a:lnTo>
                  <a:cubicBezTo>
                    <a:pt x="1" y="28541"/>
                    <a:pt x="852" y="29423"/>
                    <a:pt x="1916" y="29423"/>
                  </a:cubicBezTo>
                  <a:lnTo>
                    <a:pt x="38148" y="29423"/>
                  </a:lnTo>
                  <a:cubicBezTo>
                    <a:pt x="39211" y="29423"/>
                    <a:pt x="40063" y="28541"/>
                    <a:pt x="40063" y="27478"/>
                  </a:cubicBezTo>
                  <a:lnTo>
                    <a:pt x="40063" y="1976"/>
                  </a:lnTo>
                  <a:cubicBezTo>
                    <a:pt x="40063" y="882"/>
                    <a:pt x="39211" y="0"/>
                    <a:pt x="38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8"/>
            <p:cNvSpPr/>
            <p:nvPr/>
          </p:nvSpPr>
          <p:spPr>
            <a:xfrm>
              <a:off x="50929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6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8"/>
            <p:cNvSpPr/>
            <p:nvPr/>
          </p:nvSpPr>
          <p:spPr>
            <a:xfrm>
              <a:off x="5092913" y="4207125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73"/>
                    <a:pt x="274" y="1216"/>
                    <a:pt x="609" y="1216"/>
                  </a:cubicBezTo>
                  <a:lnTo>
                    <a:pt x="30579" y="1216"/>
                  </a:lnTo>
                  <a:cubicBezTo>
                    <a:pt x="30913" y="1216"/>
                    <a:pt x="31187" y="973"/>
                    <a:pt x="31187" y="608"/>
                  </a:cubicBezTo>
                  <a:cubicBezTo>
                    <a:pt x="31187" y="274"/>
                    <a:pt x="30913" y="0"/>
                    <a:pt x="30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8"/>
            <p:cNvSpPr/>
            <p:nvPr/>
          </p:nvSpPr>
          <p:spPr>
            <a:xfrm>
              <a:off x="5092913" y="4286900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74"/>
                    <a:pt x="274" y="1217"/>
                    <a:pt x="609" y="1217"/>
                  </a:cubicBezTo>
                  <a:lnTo>
                    <a:pt x="30579" y="1217"/>
                  </a:lnTo>
                  <a:cubicBezTo>
                    <a:pt x="30913" y="1217"/>
                    <a:pt x="31187" y="913"/>
                    <a:pt x="31187" y="609"/>
                  </a:cubicBezTo>
                  <a:cubicBezTo>
                    <a:pt x="31187" y="275"/>
                    <a:pt x="30913" y="1"/>
                    <a:pt x="30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8"/>
            <p:cNvSpPr/>
            <p:nvPr/>
          </p:nvSpPr>
          <p:spPr>
            <a:xfrm>
              <a:off x="5092913" y="4365950"/>
              <a:ext cx="295625" cy="30400"/>
            </a:xfrm>
            <a:custGeom>
              <a:avLst/>
              <a:gdLst/>
              <a:ahLst/>
              <a:cxnLst/>
              <a:rect l="l" t="t" r="r" b="b"/>
              <a:pathLst>
                <a:path w="11825" h="1216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2"/>
                    <a:pt x="274" y="1216"/>
                    <a:pt x="609" y="1216"/>
                  </a:cubicBezTo>
                  <a:lnTo>
                    <a:pt x="11217" y="1216"/>
                  </a:lnTo>
                  <a:cubicBezTo>
                    <a:pt x="11551" y="1216"/>
                    <a:pt x="11825" y="942"/>
                    <a:pt x="11825" y="608"/>
                  </a:cubicBezTo>
                  <a:cubicBezTo>
                    <a:pt x="11825" y="274"/>
                    <a:pt x="11551" y="0"/>
                    <a:pt x="1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8"/>
            <p:cNvSpPr/>
            <p:nvPr/>
          </p:nvSpPr>
          <p:spPr>
            <a:xfrm>
              <a:off x="55154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9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78"/>
          <p:cNvGrpSpPr/>
          <p:nvPr/>
        </p:nvGrpSpPr>
        <p:grpSpPr>
          <a:xfrm flipH="1">
            <a:off x="7908792" y="2620556"/>
            <a:ext cx="789081" cy="515055"/>
            <a:chOff x="4842900" y="2922987"/>
            <a:chExt cx="436632" cy="284986"/>
          </a:xfrm>
        </p:grpSpPr>
        <p:sp>
          <p:nvSpPr>
            <p:cNvPr id="1604" name="Google Shape;1604;p78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BBF6F4"/>
                </a:gs>
                <a:gs pos="100000">
                  <a:srgbClr val="4EE0DB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8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78"/>
          <p:cNvSpPr/>
          <p:nvPr/>
        </p:nvSpPr>
        <p:spPr>
          <a:xfrm>
            <a:off x="847750" y="4125125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78"/>
          <p:cNvSpPr/>
          <p:nvPr/>
        </p:nvSpPr>
        <p:spPr>
          <a:xfrm>
            <a:off x="8077075" y="801150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78"/>
          <p:cNvSpPr txBox="1">
            <a:spLocks noGrp="1"/>
          </p:cNvSpPr>
          <p:nvPr>
            <p:ph type="title" idx="2"/>
          </p:nvPr>
        </p:nvSpPr>
        <p:spPr>
          <a:xfrm>
            <a:off x="1639207" y="935175"/>
            <a:ext cx="9690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n-lt"/>
              </a:rPr>
              <a:t>03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816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8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800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83"/>
          <p:cNvSpPr/>
          <p:nvPr/>
        </p:nvSpPr>
        <p:spPr>
          <a:xfrm>
            <a:off x="479506" y="819647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83"/>
          <p:cNvSpPr/>
          <p:nvPr/>
        </p:nvSpPr>
        <p:spPr>
          <a:xfrm>
            <a:off x="835931" y="1293122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2087733-0BAF-4209-A006-AEBCDB457138}"/>
              </a:ext>
            </a:extLst>
          </p:cNvPr>
          <p:cNvSpPr txBox="1"/>
          <p:nvPr/>
        </p:nvSpPr>
        <p:spPr>
          <a:xfrm>
            <a:off x="1907627" y="739280"/>
            <a:ext cx="510802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a. Em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xem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AFE529F-1FE3-4882-A157-454C5B3A9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5" t="76015" r="9266" b="11418"/>
          <a:stretch/>
        </p:blipFill>
        <p:spPr>
          <a:xfrm>
            <a:off x="479506" y="1729139"/>
            <a:ext cx="8118511" cy="28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800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8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8" name="Google Shape;1918;p87"/>
          <p:cNvGrpSpPr/>
          <p:nvPr/>
        </p:nvGrpSpPr>
        <p:grpSpPr>
          <a:xfrm>
            <a:off x="5865108" y="1421749"/>
            <a:ext cx="2167804" cy="2740674"/>
            <a:chOff x="6183319" y="1488475"/>
            <a:chExt cx="2520409" cy="3186460"/>
          </a:xfrm>
        </p:grpSpPr>
        <p:sp>
          <p:nvSpPr>
            <p:cNvPr id="1919" name="Google Shape;1919;p87"/>
            <p:cNvSpPr/>
            <p:nvPr/>
          </p:nvSpPr>
          <p:spPr>
            <a:xfrm>
              <a:off x="6411651" y="1488475"/>
              <a:ext cx="1852393" cy="3186460"/>
            </a:xfrm>
            <a:custGeom>
              <a:avLst/>
              <a:gdLst/>
              <a:ahLst/>
              <a:cxnLst/>
              <a:rect l="l" t="t" r="r" b="b"/>
              <a:pathLst>
                <a:path w="14842" h="25531" extrusionOk="0">
                  <a:moveTo>
                    <a:pt x="1401" y="0"/>
                  </a:moveTo>
                  <a:cubicBezTo>
                    <a:pt x="782" y="0"/>
                    <a:pt x="281" y="502"/>
                    <a:pt x="281" y="1120"/>
                  </a:cubicBezTo>
                  <a:lnTo>
                    <a:pt x="281" y="2697"/>
                  </a:lnTo>
                  <a:cubicBezTo>
                    <a:pt x="118" y="2742"/>
                    <a:pt x="1" y="2896"/>
                    <a:pt x="1" y="3069"/>
                  </a:cubicBezTo>
                  <a:lnTo>
                    <a:pt x="1" y="5567"/>
                  </a:lnTo>
                  <a:cubicBezTo>
                    <a:pt x="1" y="5741"/>
                    <a:pt x="118" y="5892"/>
                    <a:pt x="281" y="5940"/>
                  </a:cubicBezTo>
                  <a:lnTo>
                    <a:pt x="281" y="24410"/>
                  </a:lnTo>
                  <a:cubicBezTo>
                    <a:pt x="281" y="25029"/>
                    <a:pt x="782" y="25530"/>
                    <a:pt x="1401" y="25530"/>
                  </a:cubicBezTo>
                  <a:lnTo>
                    <a:pt x="13442" y="25530"/>
                  </a:lnTo>
                  <a:cubicBezTo>
                    <a:pt x="14060" y="25530"/>
                    <a:pt x="14562" y="25029"/>
                    <a:pt x="14562" y="24410"/>
                  </a:cubicBezTo>
                  <a:lnTo>
                    <a:pt x="14562" y="5940"/>
                  </a:lnTo>
                  <a:cubicBezTo>
                    <a:pt x="14724" y="5892"/>
                    <a:pt x="14842" y="5741"/>
                    <a:pt x="14842" y="5567"/>
                  </a:cubicBezTo>
                  <a:lnTo>
                    <a:pt x="14842" y="3069"/>
                  </a:lnTo>
                  <a:cubicBezTo>
                    <a:pt x="14842" y="2896"/>
                    <a:pt x="14724" y="2742"/>
                    <a:pt x="14562" y="2697"/>
                  </a:cubicBezTo>
                  <a:lnTo>
                    <a:pt x="14562" y="1120"/>
                  </a:lnTo>
                  <a:cubicBezTo>
                    <a:pt x="14562" y="502"/>
                    <a:pt x="14060" y="0"/>
                    <a:pt x="13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7"/>
            <p:cNvSpPr/>
            <p:nvPr/>
          </p:nvSpPr>
          <p:spPr>
            <a:xfrm>
              <a:off x="6542698" y="1581706"/>
              <a:ext cx="1590297" cy="2609850"/>
            </a:xfrm>
            <a:custGeom>
              <a:avLst/>
              <a:gdLst/>
              <a:ahLst/>
              <a:cxnLst/>
              <a:rect l="l" t="t" r="r" b="b"/>
              <a:pathLst>
                <a:path w="12742" h="20911" extrusionOk="0">
                  <a:moveTo>
                    <a:pt x="1003" y="1"/>
                  </a:moveTo>
                  <a:cubicBezTo>
                    <a:pt x="457" y="1"/>
                    <a:pt x="1" y="443"/>
                    <a:pt x="1" y="1003"/>
                  </a:cubicBezTo>
                  <a:lnTo>
                    <a:pt x="1" y="20910"/>
                  </a:lnTo>
                  <a:lnTo>
                    <a:pt x="12742" y="20910"/>
                  </a:lnTo>
                  <a:lnTo>
                    <a:pt x="12742" y="1003"/>
                  </a:lnTo>
                  <a:cubicBezTo>
                    <a:pt x="12742" y="443"/>
                    <a:pt x="12288" y="1"/>
                    <a:pt x="11739" y="1"/>
                  </a:cubicBezTo>
                  <a:lnTo>
                    <a:pt x="9334" y="1"/>
                  </a:lnTo>
                  <a:lnTo>
                    <a:pt x="9334" y="315"/>
                  </a:lnTo>
                  <a:cubicBezTo>
                    <a:pt x="9334" y="609"/>
                    <a:pt x="9101" y="841"/>
                    <a:pt x="8810" y="841"/>
                  </a:cubicBezTo>
                  <a:lnTo>
                    <a:pt x="3932" y="841"/>
                  </a:lnTo>
                  <a:cubicBezTo>
                    <a:pt x="3641" y="841"/>
                    <a:pt x="3408" y="609"/>
                    <a:pt x="3408" y="315"/>
                  </a:cubicBezTo>
                  <a:lnTo>
                    <a:pt x="340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10801400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7"/>
            <p:cNvSpPr/>
            <p:nvPr/>
          </p:nvSpPr>
          <p:spPr>
            <a:xfrm>
              <a:off x="7199429" y="4294498"/>
              <a:ext cx="276948" cy="276948"/>
            </a:xfrm>
            <a:custGeom>
              <a:avLst/>
              <a:gdLst/>
              <a:ahLst/>
              <a:cxnLst/>
              <a:rect l="l" t="t" r="r" b="b"/>
              <a:pathLst>
                <a:path w="2219" h="2219" extrusionOk="0">
                  <a:moveTo>
                    <a:pt x="1109" y="0"/>
                  </a:moveTo>
                  <a:cubicBezTo>
                    <a:pt x="501" y="0"/>
                    <a:pt x="0" y="504"/>
                    <a:pt x="0" y="1109"/>
                  </a:cubicBezTo>
                  <a:cubicBezTo>
                    <a:pt x="0" y="1728"/>
                    <a:pt x="501" y="2218"/>
                    <a:pt x="1109" y="2218"/>
                  </a:cubicBezTo>
                  <a:cubicBezTo>
                    <a:pt x="1728" y="2218"/>
                    <a:pt x="2218" y="1728"/>
                    <a:pt x="2218" y="1109"/>
                  </a:cubicBezTo>
                  <a:cubicBezTo>
                    <a:pt x="2218" y="504"/>
                    <a:pt x="1728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7"/>
            <p:cNvSpPr/>
            <p:nvPr/>
          </p:nvSpPr>
          <p:spPr>
            <a:xfrm>
              <a:off x="6683854" y="1771162"/>
              <a:ext cx="555144" cy="553396"/>
            </a:xfrm>
            <a:custGeom>
              <a:avLst/>
              <a:gdLst/>
              <a:ahLst/>
              <a:cxnLst/>
              <a:rect l="l" t="t" r="r" b="b"/>
              <a:pathLst>
                <a:path w="4448" h="4434" extrusionOk="0">
                  <a:moveTo>
                    <a:pt x="306" y="1"/>
                  </a:moveTo>
                  <a:cubicBezTo>
                    <a:pt x="141" y="1"/>
                    <a:pt x="1" y="141"/>
                    <a:pt x="1" y="303"/>
                  </a:cubicBezTo>
                  <a:lnTo>
                    <a:pt x="1" y="4142"/>
                  </a:lnTo>
                  <a:cubicBezTo>
                    <a:pt x="1" y="4305"/>
                    <a:pt x="141" y="4433"/>
                    <a:pt x="306" y="4433"/>
                  </a:cubicBezTo>
                  <a:lnTo>
                    <a:pt x="4142" y="4433"/>
                  </a:lnTo>
                  <a:cubicBezTo>
                    <a:pt x="4308" y="4433"/>
                    <a:pt x="4448" y="4305"/>
                    <a:pt x="4448" y="4142"/>
                  </a:cubicBezTo>
                  <a:lnTo>
                    <a:pt x="4448" y="303"/>
                  </a:lnTo>
                  <a:cubicBezTo>
                    <a:pt x="4448" y="141"/>
                    <a:pt x="4308" y="1"/>
                    <a:pt x="4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7"/>
            <p:cNvSpPr/>
            <p:nvPr/>
          </p:nvSpPr>
          <p:spPr>
            <a:xfrm>
              <a:off x="7334969" y="1890352"/>
              <a:ext cx="656862" cy="38191"/>
            </a:xfrm>
            <a:custGeom>
              <a:avLst/>
              <a:gdLst/>
              <a:ahLst/>
              <a:cxnLst/>
              <a:rect l="l" t="t" r="r" b="b"/>
              <a:pathLst>
                <a:path w="5263" h="306" extrusionOk="0">
                  <a:moveTo>
                    <a:pt x="141" y="1"/>
                  </a:moveTo>
                  <a:cubicBezTo>
                    <a:pt x="60" y="1"/>
                    <a:pt x="1" y="71"/>
                    <a:pt x="1" y="152"/>
                  </a:cubicBezTo>
                  <a:cubicBezTo>
                    <a:pt x="1" y="236"/>
                    <a:pt x="60" y="306"/>
                    <a:pt x="141" y="306"/>
                  </a:cubicBezTo>
                  <a:lnTo>
                    <a:pt x="5111" y="306"/>
                  </a:lnTo>
                  <a:cubicBezTo>
                    <a:pt x="5192" y="306"/>
                    <a:pt x="5262" y="236"/>
                    <a:pt x="5262" y="152"/>
                  </a:cubicBezTo>
                  <a:cubicBezTo>
                    <a:pt x="5262" y="71"/>
                    <a:pt x="5192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7"/>
            <p:cNvSpPr/>
            <p:nvPr/>
          </p:nvSpPr>
          <p:spPr>
            <a:xfrm>
              <a:off x="7334969" y="1983707"/>
              <a:ext cx="656862" cy="36444"/>
            </a:xfrm>
            <a:custGeom>
              <a:avLst/>
              <a:gdLst/>
              <a:ahLst/>
              <a:cxnLst/>
              <a:rect l="l" t="t" r="r" b="b"/>
              <a:pathLst>
                <a:path w="5263" h="292" extrusionOk="0">
                  <a:moveTo>
                    <a:pt x="141" y="0"/>
                  </a:moveTo>
                  <a:cubicBezTo>
                    <a:pt x="60" y="0"/>
                    <a:pt x="1" y="59"/>
                    <a:pt x="1" y="140"/>
                  </a:cubicBezTo>
                  <a:cubicBezTo>
                    <a:pt x="1" y="221"/>
                    <a:pt x="60" y="291"/>
                    <a:pt x="141" y="291"/>
                  </a:cubicBezTo>
                  <a:lnTo>
                    <a:pt x="5111" y="291"/>
                  </a:lnTo>
                  <a:cubicBezTo>
                    <a:pt x="5192" y="291"/>
                    <a:pt x="5262" y="221"/>
                    <a:pt x="5262" y="140"/>
                  </a:cubicBezTo>
                  <a:cubicBezTo>
                    <a:pt x="5262" y="59"/>
                    <a:pt x="5192" y="0"/>
                    <a:pt x="5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7"/>
            <p:cNvSpPr/>
            <p:nvPr/>
          </p:nvSpPr>
          <p:spPr>
            <a:xfrm>
              <a:off x="7334969" y="2075190"/>
              <a:ext cx="656862" cy="38316"/>
            </a:xfrm>
            <a:custGeom>
              <a:avLst/>
              <a:gdLst/>
              <a:ahLst/>
              <a:cxnLst/>
              <a:rect l="l" t="t" r="r" b="b"/>
              <a:pathLst>
                <a:path w="5263" h="307" extrusionOk="0">
                  <a:moveTo>
                    <a:pt x="141" y="1"/>
                  </a:moveTo>
                  <a:cubicBezTo>
                    <a:pt x="60" y="1"/>
                    <a:pt x="1" y="71"/>
                    <a:pt x="1" y="155"/>
                  </a:cubicBezTo>
                  <a:cubicBezTo>
                    <a:pt x="1" y="236"/>
                    <a:pt x="60" y="306"/>
                    <a:pt x="141" y="306"/>
                  </a:cubicBezTo>
                  <a:lnTo>
                    <a:pt x="5111" y="306"/>
                  </a:lnTo>
                  <a:cubicBezTo>
                    <a:pt x="5192" y="306"/>
                    <a:pt x="5262" y="236"/>
                    <a:pt x="5262" y="155"/>
                  </a:cubicBezTo>
                  <a:cubicBezTo>
                    <a:pt x="5262" y="71"/>
                    <a:pt x="5192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7"/>
            <p:cNvSpPr/>
            <p:nvPr/>
          </p:nvSpPr>
          <p:spPr>
            <a:xfrm>
              <a:off x="7334969" y="2168545"/>
              <a:ext cx="656862" cy="36444"/>
            </a:xfrm>
            <a:custGeom>
              <a:avLst/>
              <a:gdLst/>
              <a:ahLst/>
              <a:cxnLst/>
              <a:rect l="l" t="t" r="r" b="b"/>
              <a:pathLst>
                <a:path w="5263" h="292" extrusionOk="0">
                  <a:moveTo>
                    <a:pt x="141" y="1"/>
                  </a:moveTo>
                  <a:cubicBezTo>
                    <a:pt x="60" y="1"/>
                    <a:pt x="1" y="59"/>
                    <a:pt x="1" y="141"/>
                  </a:cubicBezTo>
                  <a:cubicBezTo>
                    <a:pt x="1" y="222"/>
                    <a:pt x="60" y="292"/>
                    <a:pt x="141" y="292"/>
                  </a:cubicBezTo>
                  <a:lnTo>
                    <a:pt x="5111" y="292"/>
                  </a:lnTo>
                  <a:cubicBezTo>
                    <a:pt x="5192" y="292"/>
                    <a:pt x="5262" y="222"/>
                    <a:pt x="5262" y="141"/>
                  </a:cubicBezTo>
                  <a:cubicBezTo>
                    <a:pt x="5262" y="59"/>
                    <a:pt x="5192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7"/>
            <p:cNvSpPr/>
            <p:nvPr/>
          </p:nvSpPr>
          <p:spPr>
            <a:xfrm>
              <a:off x="6829628" y="1870133"/>
              <a:ext cx="257727" cy="355452"/>
            </a:xfrm>
            <a:custGeom>
              <a:avLst/>
              <a:gdLst/>
              <a:ahLst/>
              <a:cxnLst/>
              <a:rect l="l" t="t" r="r" b="b"/>
              <a:pathLst>
                <a:path w="2065" h="2848" extrusionOk="0">
                  <a:moveTo>
                    <a:pt x="1039" y="0"/>
                  </a:moveTo>
                  <a:cubicBezTo>
                    <a:pt x="689" y="0"/>
                    <a:pt x="421" y="280"/>
                    <a:pt x="421" y="619"/>
                  </a:cubicBezTo>
                  <a:cubicBezTo>
                    <a:pt x="421" y="910"/>
                    <a:pt x="619" y="1143"/>
                    <a:pt x="888" y="1213"/>
                  </a:cubicBezTo>
                  <a:cubicBezTo>
                    <a:pt x="384" y="1330"/>
                    <a:pt x="1" y="1983"/>
                    <a:pt x="1" y="2789"/>
                  </a:cubicBezTo>
                  <a:lnTo>
                    <a:pt x="1" y="2848"/>
                  </a:lnTo>
                  <a:lnTo>
                    <a:pt x="2064" y="2848"/>
                  </a:lnTo>
                  <a:lnTo>
                    <a:pt x="2064" y="2789"/>
                  </a:lnTo>
                  <a:cubicBezTo>
                    <a:pt x="2064" y="1983"/>
                    <a:pt x="1681" y="1330"/>
                    <a:pt x="1180" y="1213"/>
                  </a:cubicBezTo>
                  <a:cubicBezTo>
                    <a:pt x="1448" y="1143"/>
                    <a:pt x="1644" y="910"/>
                    <a:pt x="1644" y="619"/>
                  </a:cubicBezTo>
                  <a:cubicBezTo>
                    <a:pt x="1644" y="280"/>
                    <a:pt x="1378" y="0"/>
                    <a:pt x="1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7"/>
            <p:cNvSpPr/>
            <p:nvPr/>
          </p:nvSpPr>
          <p:spPr>
            <a:xfrm>
              <a:off x="6235425" y="3399826"/>
              <a:ext cx="1003452" cy="636518"/>
            </a:xfrm>
            <a:custGeom>
              <a:avLst/>
              <a:gdLst/>
              <a:ahLst/>
              <a:cxnLst/>
              <a:rect l="l" t="t" r="r" b="b"/>
              <a:pathLst>
                <a:path w="8040" h="5100" extrusionOk="0">
                  <a:moveTo>
                    <a:pt x="468" y="1"/>
                  </a:moveTo>
                  <a:cubicBezTo>
                    <a:pt x="210" y="1"/>
                    <a:pt x="0" y="211"/>
                    <a:pt x="0" y="480"/>
                  </a:cubicBezTo>
                  <a:lnTo>
                    <a:pt x="0" y="4635"/>
                  </a:lnTo>
                  <a:cubicBezTo>
                    <a:pt x="0" y="4890"/>
                    <a:pt x="210" y="5100"/>
                    <a:pt x="468" y="5100"/>
                  </a:cubicBezTo>
                  <a:lnTo>
                    <a:pt x="7572" y="5100"/>
                  </a:lnTo>
                  <a:cubicBezTo>
                    <a:pt x="7830" y="5100"/>
                    <a:pt x="8040" y="4890"/>
                    <a:pt x="8040" y="4635"/>
                  </a:cubicBezTo>
                  <a:lnTo>
                    <a:pt x="8040" y="480"/>
                  </a:lnTo>
                  <a:cubicBezTo>
                    <a:pt x="8040" y="211"/>
                    <a:pt x="7830" y="1"/>
                    <a:pt x="7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7"/>
            <p:cNvSpPr/>
            <p:nvPr/>
          </p:nvSpPr>
          <p:spPr>
            <a:xfrm>
              <a:off x="6516364" y="3497674"/>
              <a:ext cx="441569" cy="441195"/>
            </a:xfrm>
            <a:custGeom>
              <a:avLst/>
              <a:gdLst/>
              <a:ahLst/>
              <a:cxnLst/>
              <a:rect l="l" t="t" r="r" b="b"/>
              <a:pathLst>
                <a:path w="3538" h="3535" extrusionOk="0">
                  <a:moveTo>
                    <a:pt x="1762" y="1"/>
                  </a:moveTo>
                  <a:cubicBezTo>
                    <a:pt x="796" y="1"/>
                    <a:pt x="1" y="793"/>
                    <a:pt x="1" y="1773"/>
                  </a:cubicBezTo>
                  <a:cubicBezTo>
                    <a:pt x="1" y="2742"/>
                    <a:pt x="796" y="3535"/>
                    <a:pt x="1762" y="3535"/>
                  </a:cubicBezTo>
                  <a:cubicBezTo>
                    <a:pt x="2742" y="3535"/>
                    <a:pt x="3537" y="2742"/>
                    <a:pt x="3537" y="1773"/>
                  </a:cubicBezTo>
                  <a:cubicBezTo>
                    <a:pt x="3537" y="793"/>
                    <a:pt x="2742" y="1"/>
                    <a:pt x="1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7"/>
            <p:cNvSpPr/>
            <p:nvPr/>
          </p:nvSpPr>
          <p:spPr>
            <a:xfrm>
              <a:off x="6638675" y="3605382"/>
              <a:ext cx="196946" cy="225902"/>
            </a:xfrm>
            <a:custGeom>
              <a:avLst/>
              <a:gdLst/>
              <a:ahLst/>
              <a:cxnLst/>
              <a:rect l="l" t="t" r="r" b="b"/>
              <a:pathLst>
                <a:path w="1578" h="1810" extrusionOk="0">
                  <a:moveTo>
                    <a:pt x="1" y="0"/>
                  </a:moveTo>
                  <a:lnTo>
                    <a:pt x="1" y="1809"/>
                  </a:lnTo>
                  <a:lnTo>
                    <a:pt x="1577" y="9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7"/>
            <p:cNvSpPr/>
            <p:nvPr/>
          </p:nvSpPr>
          <p:spPr>
            <a:xfrm>
              <a:off x="7476250" y="2817913"/>
              <a:ext cx="589715" cy="590090"/>
            </a:xfrm>
            <a:custGeom>
              <a:avLst/>
              <a:gdLst/>
              <a:ahLst/>
              <a:cxnLst/>
              <a:rect l="l" t="t" r="r" b="b"/>
              <a:pathLst>
                <a:path w="4725" h="4728" extrusionOk="0">
                  <a:moveTo>
                    <a:pt x="2358" y="0"/>
                  </a:moveTo>
                  <a:cubicBezTo>
                    <a:pt x="1050" y="0"/>
                    <a:pt x="0" y="1064"/>
                    <a:pt x="0" y="2358"/>
                  </a:cubicBezTo>
                  <a:cubicBezTo>
                    <a:pt x="0" y="3666"/>
                    <a:pt x="1050" y="4727"/>
                    <a:pt x="2358" y="4727"/>
                  </a:cubicBezTo>
                  <a:cubicBezTo>
                    <a:pt x="3663" y="4727"/>
                    <a:pt x="4724" y="3666"/>
                    <a:pt x="4724" y="2358"/>
                  </a:cubicBezTo>
                  <a:cubicBezTo>
                    <a:pt x="4724" y="1064"/>
                    <a:pt x="3663" y="0"/>
                    <a:pt x="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7"/>
            <p:cNvSpPr/>
            <p:nvPr/>
          </p:nvSpPr>
          <p:spPr>
            <a:xfrm>
              <a:off x="7387388" y="2729176"/>
              <a:ext cx="765944" cy="766193"/>
            </a:xfrm>
            <a:custGeom>
              <a:avLst/>
              <a:gdLst/>
              <a:ahLst/>
              <a:cxnLst/>
              <a:rect l="l" t="t" r="r" b="b"/>
              <a:pathLst>
                <a:path w="6137" h="6139" extrusionOk="0">
                  <a:moveTo>
                    <a:pt x="3070" y="851"/>
                  </a:moveTo>
                  <a:cubicBezTo>
                    <a:pt x="4294" y="851"/>
                    <a:pt x="5285" y="1845"/>
                    <a:pt x="5285" y="3069"/>
                  </a:cubicBezTo>
                  <a:cubicBezTo>
                    <a:pt x="5285" y="4296"/>
                    <a:pt x="4294" y="5298"/>
                    <a:pt x="3070" y="5298"/>
                  </a:cubicBezTo>
                  <a:cubicBezTo>
                    <a:pt x="2580" y="5298"/>
                    <a:pt x="2123" y="5136"/>
                    <a:pt x="1751" y="4856"/>
                  </a:cubicBezTo>
                  <a:cubicBezTo>
                    <a:pt x="1202" y="4458"/>
                    <a:pt x="852" y="3806"/>
                    <a:pt x="852" y="3069"/>
                  </a:cubicBezTo>
                  <a:cubicBezTo>
                    <a:pt x="852" y="2347"/>
                    <a:pt x="1202" y="1691"/>
                    <a:pt x="1751" y="1285"/>
                  </a:cubicBezTo>
                  <a:cubicBezTo>
                    <a:pt x="2123" y="1017"/>
                    <a:pt x="2580" y="851"/>
                    <a:pt x="3070" y="851"/>
                  </a:cubicBezTo>
                  <a:close/>
                  <a:moveTo>
                    <a:pt x="3070" y="0"/>
                  </a:moveTo>
                  <a:cubicBezTo>
                    <a:pt x="2345" y="0"/>
                    <a:pt x="1670" y="258"/>
                    <a:pt x="1143" y="689"/>
                  </a:cubicBezTo>
                  <a:cubicBezTo>
                    <a:pt x="443" y="1249"/>
                    <a:pt x="1" y="2111"/>
                    <a:pt x="1" y="3069"/>
                  </a:cubicBezTo>
                  <a:cubicBezTo>
                    <a:pt x="1" y="4038"/>
                    <a:pt x="443" y="4901"/>
                    <a:pt x="1143" y="5461"/>
                  </a:cubicBezTo>
                  <a:cubicBezTo>
                    <a:pt x="1670" y="5892"/>
                    <a:pt x="2345" y="6138"/>
                    <a:pt x="3070" y="6138"/>
                  </a:cubicBezTo>
                  <a:cubicBezTo>
                    <a:pt x="4761" y="6138"/>
                    <a:pt x="6136" y="4772"/>
                    <a:pt x="6136" y="3069"/>
                  </a:cubicBezTo>
                  <a:cubicBezTo>
                    <a:pt x="6136" y="1378"/>
                    <a:pt x="4761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7"/>
            <p:cNvSpPr/>
            <p:nvPr/>
          </p:nvSpPr>
          <p:spPr>
            <a:xfrm>
              <a:off x="7946645" y="3600075"/>
              <a:ext cx="757082" cy="237384"/>
            </a:xfrm>
            <a:custGeom>
              <a:avLst/>
              <a:gdLst/>
              <a:ahLst/>
              <a:cxnLst/>
              <a:rect l="l" t="t" r="r" b="b"/>
              <a:pathLst>
                <a:path w="6066" h="1902" extrusionOk="0">
                  <a:moveTo>
                    <a:pt x="944" y="0"/>
                  </a:moveTo>
                  <a:cubicBezTo>
                    <a:pt x="420" y="0"/>
                    <a:pt x="0" y="420"/>
                    <a:pt x="0" y="944"/>
                  </a:cubicBezTo>
                  <a:cubicBezTo>
                    <a:pt x="0" y="1470"/>
                    <a:pt x="420" y="1902"/>
                    <a:pt x="944" y="1902"/>
                  </a:cubicBezTo>
                  <a:lnTo>
                    <a:pt x="5122" y="1902"/>
                  </a:lnTo>
                  <a:cubicBezTo>
                    <a:pt x="5645" y="1902"/>
                    <a:pt x="6065" y="1470"/>
                    <a:pt x="6065" y="944"/>
                  </a:cubicBezTo>
                  <a:cubicBezTo>
                    <a:pt x="6065" y="420"/>
                    <a:pt x="5645" y="0"/>
                    <a:pt x="5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7"/>
            <p:cNvSpPr/>
            <p:nvPr/>
          </p:nvSpPr>
          <p:spPr>
            <a:xfrm>
              <a:off x="8023776" y="3635021"/>
              <a:ext cx="166244" cy="166119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5" y="0"/>
                  </a:moveTo>
                  <a:cubicBezTo>
                    <a:pt x="292" y="0"/>
                    <a:pt x="1" y="303"/>
                    <a:pt x="1" y="664"/>
                  </a:cubicBezTo>
                  <a:cubicBezTo>
                    <a:pt x="1" y="1039"/>
                    <a:pt x="292" y="1330"/>
                    <a:pt x="665" y="1330"/>
                  </a:cubicBezTo>
                  <a:cubicBezTo>
                    <a:pt x="1026" y="1330"/>
                    <a:pt x="1331" y="1039"/>
                    <a:pt x="1331" y="664"/>
                  </a:cubicBezTo>
                  <a:cubicBezTo>
                    <a:pt x="1331" y="303"/>
                    <a:pt x="1026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7"/>
            <p:cNvSpPr/>
            <p:nvPr/>
          </p:nvSpPr>
          <p:spPr>
            <a:xfrm>
              <a:off x="7946645" y="3889751"/>
              <a:ext cx="757082" cy="237509"/>
            </a:xfrm>
            <a:custGeom>
              <a:avLst/>
              <a:gdLst/>
              <a:ahLst/>
              <a:cxnLst/>
              <a:rect l="l" t="t" r="r" b="b"/>
              <a:pathLst>
                <a:path w="6066" h="1903" extrusionOk="0">
                  <a:moveTo>
                    <a:pt x="944" y="1"/>
                  </a:moveTo>
                  <a:cubicBezTo>
                    <a:pt x="420" y="1"/>
                    <a:pt x="0" y="432"/>
                    <a:pt x="0" y="958"/>
                  </a:cubicBezTo>
                  <a:cubicBezTo>
                    <a:pt x="0" y="1482"/>
                    <a:pt x="420" y="1902"/>
                    <a:pt x="944" y="1902"/>
                  </a:cubicBezTo>
                  <a:lnTo>
                    <a:pt x="5122" y="1902"/>
                  </a:lnTo>
                  <a:cubicBezTo>
                    <a:pt x="5645" y="1902"/>
                    <a:pt x="6065" y="1482"/>
                    <a:pt x="6065" y="958"/>
                  </a:cubicBezTo>
                  <a:cubicBezTo>
                    <a:pt x="6065" y="432"/>
                    <a:pt x="5645" y="1"/>
                    <a:pt x="5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7"/>
            <p:cNvSpPr/>
            <p:nvPr/>
          </p:nvSpPr>
          <p:spPr>
            <a:xfrm>
              <a:off x="8462096" y="3926069"/>
              <a:ext cx="166119" cy="166244"/>
            </a:xfrm>
            <a:custGeom>
              <a:avLst/>
              <a:gdLst/>
              <a:ahLst/>
              <a:cxnLst/>
              <a:rect l="l" t="t" r="r" b="b"/>
              <a:pathLst>
                <a:path w="1331" h="1332" extrusionOk="0">
                  <a:moveTo>
                    <a:pt x="664" y="1"/>
                  </a:moveTo>
                  <a:cubicBezTo>
                    <a:pt x="292" y="1"/>
                    <a:pt x="0" y="292"/>
                    <a:pt x="0" y="667"/>
                  </a:cubicBezTo>
                  <a:cubicBezTo>
                    <a:pt x="0" y="1029"/>
                    <a:pt x="292" y="1331"/>
                    <a:pt x="664" y="1331"/>
                  </a:cubicBezTo>
                  <a:cubicBezTo>
                    <a:pt x="1025" y="1331"/>
                    <a:pt x="1331" y="1029"/>
                    <a:pt x="1331" y="667"/>
                  </a:cubicBezTo>
                  <a:cubicBezTo>
                    <a:pt x="1331" y="292"/>
                    <a:pt x="1025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7"/>
            <p:cNvSpPr/>
            <p:nvPr/>
          </p:nvSpPr>
          <p:spPr>
            <a:xfrm>
              <a:off x="7642243" y="2983906"/>
              <a:ext cx="257603" cy="258102"/>
            </a:xfrm>
            <a:custGeom>
              <a:avLst/>
              <a:gdLst/>
              <a:ahLst/>
              <a:cxnLst/>
              <a:rect l="l" t="t" r="r" b="b"/>
              <a:pathLst>
                <a:path w="2064" h="2068" extrusionOk="0">
                  <a:moveTo>
                    <a:pt x="1028" y="737"/>
                  </a:moveTo>
                  <a:cubicBezTo>
                    <a:pt x="1190" y="737"/>
                    <a:pt x="1330" y="866"/>
                    <a:pt x="1330" y="1039"/>
                  </a:cubicBezTo>
                  <a:cubicBezTo>
                    <a:pt x="1330" y="1205"/>
                    <a:pt x="1190" y="1345"/>
                    <a:pt x="1028" y="1345"/>
                  </a:cubicBezTo>
                  <a:cubicBezTo>
                    <a:pt x="863" y="1345"/>
                    <a:pt x="723" y="1205"/>
                    <a:pt x="723" y="1039"/>
                  </a:cubicBezTo>
                  <a:cubicBezTo>
                    <a:pt x="723" y="866"/>
                    <a:pt x="863" y="737"/>
                    <a:pt x="1028" y="737"/>
                  </a:cubicBezTo>
                  <a:close/>
                  <a:moveTo>
                    <a:pt x="899" y="0"/>
                  </a:moveTo>
                  <a:cubicBezTo>
                    <a:pt x="874" y="0"/>
                    <a:pt x="851" y="26"/>
                    <a:pt x="840" y="48"/>
                  </a:cubicBezTo>
                  <a:lnTo>
                    <a:pt x="781" y="281"/>
                  </a:lnTo>
                  <a:cubicBezTo>
                    <a:pt x="748" y="306"/>
                    <a:pt x="700" y="317"/>
                    <a:pt x="664" y="339"/>
                  </a:cubicBezTo>
                  <a:lnTo>
                    <a:pt x="454" y="211"/>
                  </a:lnTo>
                  <a:cubicBezTo>
                    <a:pt x="445" y="206"/>
                    <a:pt x="436" y="203"/>
                    <a:pt x="427" y="203"/>
                  </a:cubicBezTo>
                  <a:cubicBezTo>
                    <a:pt x="413" y="203"/>
                    <a:pt x="399" y="209"/>
                    <a:pt x="384" y="225"/>
                  </a:cubicBezTo>
                  <a:lnTo>
                    <a:pt x="210" y="398"/>
                  </a:lnTo>
                  <a:cubicBezTo>
                    <a:pt x="188" y="409"/>
                    <a:pt x="188" y="446"/>
                    <a:pt x="199" y="468"/>
                  </a:cubicBezTo>
                  <a:lnTo>
                    <a:pt x="328" y="678"/>
                  </a:lnTo>
                  <a:cubicBezTo>
                    <a:pt x="303" y="715"/>
                    <a:pt x="291" y="759"/>
                    <a:pt x="280" y="796"/>
                  </a:cubicBezTo>
                  <a:lnTo>
                    <a:pt x="48" y="855"/>
                  </a:lnTo>
                  <a:cubicBezTo>
                    <a:pt x="11" y="866"/>
                    <a:pt x="0" y="888"/>
                    <a:pt x="0" y="911"/>
                  </a:cubicBezTo>
                  <a:lnTo>
                    <a:pt x="0" y="1157"/>
                  </a:lnTo>
                  <a:cubicBezTo>
                    <a:pt x="0" y="1179"/>
                    <a:pt x="11" y="1216"/>
                    <a:pt x="48" y="1216"/>
                  </a:cubicBezTo>
                  <a:lnTo>
                    <a:pt x="280" y="1275"/>
                  </a:lnTo>
                  <a:cubicBezTo>
                    <a:pt x="291" y="1319"/>
                    <a:pt x="303" y="1356"/>
                    <a:pt x="328" y="1401"/>
                  </a:cubicBezTo>
                  <a:lnTo>
                    <a:pt x="199" y="1599"/>
                  </a:lnTo>
                  <a:cubicBezTo>
                    <a:pt x="188" y="1625"/>
                    <a:pt x="188" y="1658"/>
                    <a:pt x="210" y="1681"/>
                  </a:cubicBezTo>
                  <a:lnTo>
                    <a:pt x="384" y="1846"/>
                  </a:lnTo>
                  <a:cubicBezTo>
                    <a:pt x="399" y="1859"/>
                    <a:pt x="412" y="1864"/>
                    <a:pt x="426" y="1864"/>
                  </a:cubicBezTo>
                  <a:cubicBezTo>
                    <a:pt x="435" y="1864"/>
                    <a:pt x="445" y="1862"/>
                    <a:pt x="454" y="1857"/>
                  </a:cubicBezTo>
                  <a:lnTo>
                    <a:pt x="664" y="1739"/>
                  </a:lnTo>
                  <a:cubicBezTo>
                    <a:pt x="700" y="1751"/>
                    <a:pt x="748" y="1776"/>
                    <a:pt x="781" y="1787"/>
                  </a:cubicBezTo>
                  <a:lnTo>
                    <a:pt x="840" y="2019"/>
                  </a:lnTo>
                  <a:cubicBezTo>
                    <a:pt x="851" y="2045"/>
                    <a:pt x="874" y="2067"/>
                    <a:pt x="899" y="2067"/>
                  </a:cubicBezTo>
                  <a:lnTo>
                    <a:pt x="1143" y="2067"/>
                  </a:lnTo>
                  <a:cubicBezTo>
                    <a:pt x="1179" y="2067"/>
                    <a:pt x="1201" y="2045"/>
                    <a:pt x="1201" y="2019"/>
                  </a:cubicBezTo>
                  <a:lnTo>
                    <a:pt x="1260" y="1787"/>
                  </a:lnTo>
                  <a:cubicBezTo>
                    <a:pt x="1308" y="1776"/>
                    <a:pt x="1341" y="1751"/>
                    <a:pt x="1389" y="1739"/>
                  </a:cubicBezTo>
                  <a:lnTo>
                    <a:pt x="1588" y="1857"/>
                  </a:lnTo>
                  <a:cubicBezTo>
                    <a:pt x="1602" y="1862"/>
                    <a:pt x="1614" y="1864"/>
                    <a:pt x="1625" y="1864"/>
                  </a:cubicBezTo>
                  <a:cubicBezTo>
                    <a:pt x="1641" y="1864"/>
                    <a:pt x="1654" y="1859"/>
                    <a:pt x="1669" y="1846"/>
                  </a:cubicBezTo>
                  <a:lnTo>
                    <a:pt x="1843" y="1681"/>
                  </a:lnTo>
                  <a:cubicBezTo>
                    <a:pt x="1854" y="1658"/>
                    <a:pt x="1868" y="1625"/>
                    <a:pt x="1843" y="1599"/>
                  </a:cubicBezTo>
                  <a:lnTo>
                    <a:pt x="1728" y="1401"/>
                  </a:lnTo>
                  <a:cubicBezTo>
                    <a:pt x="1739" y="1356"/>
                    <a:pt x="1761" y="1319"/>
                    <a:pt x="1773" y="1275"/>
                  </a:cubicBezTo>
                  <a:lnTo>
                    <a:pt x="2019" y="1216"/>
                  </a:lnTo>
                  <a:cubicBezTo>
                    <a:pt x="2042" y="1216"/>
                    <a:pt x="2064" y="1179"/>
                    <a:pt x="2064" y="1157"/>
                  </a:cubicBezTo>
                  <a:lnTo>
                    <a:pt x="2064" y="911"/>
                  </a:lnTo>
                  <a:cubicBezTo>
                    <a:pt x="2064" y="888"/>
                    <a:pt x="2042" y="866"/>
                    <a:pt x="2019" y="855"/>
                  </a:cubicBezTo>
                  <a:lnTo>
                    <a:pt x="1773" y="796"/>
                  </a:lnTo>
                  <a:cubicBezTo>
                    <a:pt x="1761" y="759"/>
                    <a:pt x="1739" y="715"/>
                    <a:pt x="1728" y="678"/>
                  </a:cubicBezTo>
                  <a:lnTo>
                    <a:pt x="1843" y="468"/>
                  </a:lnTo>
                  <a:cubicBezTo>
                    <a:pt x="1868" y="446"/>
                    <a:pt x="1854" y="409"/>
                    <a:pt x="1843" y="398"/>
                  </a:cubicBezTo>
                  <a:lnTo>
                    <a:pt x="1669" y="225"/>
                  </a:lnTo>
                  <a:cubicBezTo>
                    <a:pt x="1654" y="209"/>
                    <a:pt x="1640" y="203"/>
                    <a:pt x="1624" y="203"/>
                  </a:cubicBezTo>
                  <a:cubicBezTo>
                    <a:pt x="1613" y="203"/>
                    <a:pt x="1601" y="206"/>
                    <a:pt x="1588" y="211"/>
                  </a:cubicBezTo>
                  <a:lnTo>
                    <a:pt x="1389" y="339"/>
                  </a:lnTo>
                  <a:cubicBezTo>
                    <a:pt x="1341" y="317"/>
                    <a:pt x="1308" y="306"/>
                    <a:pt x="1260" y="281"/>
                  </a:cubicBezTo>
                  <a:lnTo>
                    <a:pt x="1201" y="48"/>
                  </a:lnTo>
                  <a:cubicBezTo>
                    <a:pt x="1201" y="26"/>
                    <a:pt x="1179" y="0"/>
                    <a:pt x="1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7"/>
            <p:cNvSpPr/>
            <p:nvPr/>
          </p:nvSpPr>
          <p:spPr>
            <a:xfrm>
              <a:off x="6183319" y="2362120"/>
              <a:ext cx="632025" cy="630652"/>
            </a:xfrm>
            <a:custGeom>
              <a:avLst/>
              <a:gdLst/>
              <a:ahLst/>
              <a:cxnLst/>
              <a:rect l="l" t="t" r="r" b="b"/>
              <a:pathLst>
                <a:path w="5064" h="5053" extrusionOk="0">
                  <a:moveTo>
                    <a:pt x="2532" y="1"/>
                  </a:moveTo>
                  <a:cubicBezTo>
                    <a:pt x="1132" y="1"/>
                    <a:pt x="1" y="1132"/>
                    <a:pt x="1" y="2521"/>
                  </a:cubicBezTo>
                  <a:cubicBezTo>
                    <a:pt x="1" y="3921"/>
                    <a:pt x="1132" y="5052"/>
                    <a:pt x="2532" y="5052"/>
                  </a:cubicBezTo>
                  <a:cubicBezTo>
                    <a:pt x="3932" y="5052"/>
                    <a:pt x="5063" y="3921"/>
                    <a:pt x="5063" y="2521"/>
                  </a:cubicBezTo>
                  <a:cubicBezTo>
                    <a:pt x="5063" y="1132"/>
                    <a:pt x="3932" y="1"/>
                    <a:pt x="2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7"/>
            <p:cNvSpPr/>
            <p:nvPr/>
          </p:nvSpPr>
          <p:spPr>
            <a:xfrm>
              <a:off x="6302509" y="2481685"/>
              <a:ext cx="393268" cy="391896"/>
            </a:xfrm>
            <a:custGeom>
              <a:avLst/>
              <a:gdLst/>
              <a:ahLst/>
              <a:cxnLst/>
              <a:rect l="l" t="t" r="r" b="b"/>
              <a:pathLst>
                <a:path w="3151" h="3140" extrusionOk="0">
                  <a:moveTo>
                    <a:pt x="1577" y="1"/>
                  </a:moveTo>
                  <a:cubicBezTo>
                    <a:pt x="701" y="1"/>
                    <a:pt x="1" y="701"/>
                    <a:pt x="1" y="1563"/>
                  </a:cubicBezTo>
                  <a:cubicBezTo>
                    <a:pt x="1" y="2440"/>
                    <a:pt x="701" y="3140"/>
                    <a:pt x="1577" y="3140"/>
                  </a:cubicBezTo>
                  <a:cubicBezTo>
                    <a:pt x="2440" y="3140"/>
                    <a:pt x="3151" y="2440"/>
                    <a:pt x="3151" y="1563"/>
                  </a:cubicBezTo>
                  <a:cubicBezTo>
                    <a:pt x="3151" y="701"/>
                    <a:pt x="2440" y="1"/>
                    <a:pt x="1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7"/>
            <p:cNvSpPr/>
            <p:nvPr/>
          </p:nvSpPr>
          <p:spPr>
            <a:xfrm>
              <a:off x="6471622" y="2769987"/>
              <a:ext cx="55415" cy="26334"/>
            </a:xfrm>
            <a:custGeom>
              <a:avLst/>
              <a:gdLst/>
              <a:ahLst/>
              <a:cxnLst/>
              <a:rect l="l" t="t" r="r" b="b"/>
              <a:pathLst>
                <a:path w="444" h="211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18"/>
                    <a:pt x="104" y="211"/>
                    <a:pt x="222" y="211"/>
                  </a:cubicBezTo>
                  <a:cubicBezTo>
                    <a:pt x="337" y="211"/>
                    <a:pt x="432" y="118"/>
                    <a:pt x="443" y="1"/>
                  </a:cubicBezTo>
                  <a:lnTo>
                    <a:pt x="443" y="1"/>
                  </a:lnTo>
                  <a:cubicBezTo>
                    <a:pt x="351" y="12"/>
                    <a:pt x="267" y="12"/>
                    <a:pt x="222" y="12"/>
                  </a:cubicBezTo>
                  <a:cubicBezTo>
                    <a:pt x="174" y="12"/>
                    <a:pt x="93" y="1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7"/>
            <p:cNvSpPr/>
            <p:nvPr/>
          </p:nvSpPr>
          <p:spPr>
            <a:xfrm>
              <a:off x="6427940" y="2558940"/>
              <a:ext cx="141407" cy="141282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303" y="0"/>
                    <a:pt x="93" y="210"/>
                    <a:pt x="93" y="479"/>
                  </a:cubicBezTo>
                  <a:cubicBezTo>
                    <a:pt x="93" y="675"/>
                    <a:pt x="71" y="874"/>
                    <a:pt x="1" y="1062"/>
                  </a:cubicBezTo>
                  <a:cubicBezTo>
                    <a:pt x="152" y="1095"/>
                    <a:pt x="337" y="1132"/>
                    <a:pt x="572" y="1132"/>
                  </a:cubicBezTo>
                  <a:cubicBezTo>
                    <a:pt x="804" y="1132"/>
                    <a:pt x="992" y="1095"/>
                    <a:pt x="1132" y="1062"/>
                  </a:cubicBezTo>
                  <a:cubicBezTo>
                    <a:pt x="1073" y="874"/>
                    <a:pt x="1037" y="675"/>
                    <a:pt x="1037" y="479"/>
                  </a:cubicBezTo>
                  <a:cubicBezTo>
                    <a:pt x="1037" y="210"/>
                    <a:pt x="827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7"/>
            <p:cNvSpPr/>
            <p:nvPr/>
          </p:nvSpPr>
          <p:spPr>
            <a:xfrm>
              <a:off x="6410467" y="2706087"/>
              <a:ext cx="177726" cy="49424"/>
            </a:xfrm>
            <a:custGeom>
              <a:avLst/>
              <a:gdLst/>
              <a:ahLst/>
              <a:cxnLst/>
              <a:rect l="l" t="t" r="r" b="b"/>
              <a:pathLst>
                <a:path w="1424" h="396" extrusionOk="0">
                  <a:moveTo>
                    <a:pt x="104" y="0"/>
                  </a:moveTo>
                  <a:cubicBezTo>
                    <a:pt x="71" y="56"/>
                    <a:pt x="46" y="126"/>
                    <a:pt x="12" y="185"/>
                  </a:cubicBezTo>
                  <a:cubicBezTo>
                    <a:pt x="1" y="210"/>
                    <a:pt x="1" y="222"/>
                    <a:pt x="1" y="222"/>
                  </a:cubicBezTo>
                  <a:cubicBezTo>
                    <a:pt x="1" y="314"/>
                    <a:pt x="314" y="395"/>
                    <a:pt x="712" y="395"/>
                  </a:cubicBezTo>
                  <a:cubicBezTo>
                    <a:pt x="1107" y="395"/>
                    <a:pt x="1423" y="314"/>
                    <a:pt x="1423" y="222"/>
                  </a:cubicBezTo>
                  <a:cubicBezTo>
                    <a:pt x="1423" y="222"/>
                    <a:pt x="1412" y="210"/>
                    <a:pt x="1401" y="185"/>
                  </a:cubicBezTo>
                  <a:cubicBezTo>
                    <a:pt x="1376" y="126"/>
                    <a:pt x="1342" y="56"/>
                    <a:pt x="1317" y="0"/>
                  </a:cubicBezTo>
                  <a:cubicBezTo>
                    <a:pt x="1143" y="45"/>
                    <a:pt x="933" y="82"/>
                    <a:pt x="712" y="82"/>
                  </a:cubicBezTo>
                  <a:cubicBezTo>
                    <a:pt x="491" y="82"/>
                    <a:pt x="281" y="45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7"/>
            <p:cNvSpPr/>
            <p:nvPr/>
          </p:nvSpPr>
          <p:spPr>
            <a:xfrm>
              <a:off x="7519932" y="2282132"/>
              <a:ext cx="1182426" cy="369929"/>
            </a:xfrm>
            <a:custGeom>
              <a:avLst/>
              <a:gdLst/>
              <a:ahLst/>
              <a:cxnLst/>
              <a:rect l="l" t="t" r="r" b="b"/>
              <a:pathLst>
                <a:path w="9474" h="2964" extrusionOk="0">
                  <a:moveTo>
                    <a:pt x="339" y="1"/>
                  </a:moveTo>
                  <a:cubicBezTo>
                    <a:pt x="151" y="1"/>
                    <a:pt x="0" y="152"/>
                    <a:pt x="0" y="351"/>
                  </a:cubicBezTo>
                  <a:lnTo>
                    <a:pt x="0" y="2625"/>
                  </a:lnTo>
                  <a:cubicBezTo>
                    <a:pt x="0" y="2812"/>
                    <a:pt x="151" y="2964"/>
                    <a:pt x="339" y="2964"/>
                  </a:cubicBezTo>
                  <a:lnTo>
                    <a:pt x="9134" y="2964"/>
                  </a:lnTo>
                  <a:cubicBezTo>
                    <a:pt x="9322" y="2964"/>
                    <a:pt x="9473" y="2812"/>
                    <a:pt x="9473" y="2625"/>
                  </a:cubicBezTo>
                  <a:lnTo>
                    <a:pt x="9473" y="351"/>
                  </a:lnTo>
                  <a:cubicBezTo>
                    <a:pt x="9473" y="152"/>
                    <a:pt x="9322" y="1"/>
                    <a:pt x="913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4EB3E4">
                    <a:alpha val="57647"/>
                  </a:srgbClr>
                </a:gs>
              </a:gsLst>
              <a:lin ang="5400700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7"/>
            <p:cNvSpPr/>
            <p:nvPr/>
          </p:nvSpPr>
          <p:spPr>
            <a:xfrm>
              <a:off x="7768671" y="2367874"/>
              <a:ext cx="684819" cy="64401"/>
            </a:xfrm>
            <a:custGeom>
              <a:avLst/>
              <a:gdLst/>
              <a:ahLst/>
              <a:cxnLst/>
              <a:rect l="l" t="t" r="r" b="b"/>
              <a:pathLst>
                <a:path w="5487" h="516" extrusionOk="0">
                  <a:moveTo>
                    <a:pt x="258" y="0"/>
                  </a:moveTo>
                  <a:cubicBezTo>
                    <a:pt x="118" y="0"/>
                    <a:pt x="1" y="118"/>
                    <a:pt x="1" y="258"/>
                  </a:cubicBezTo>
                  <a:cubicBezTo>
                    <a:pt x="1" y="398"/>
                    <a:pt x="118" y="515"/>
                    <a:pt x="258" y="515"/>
                  </a:cubicBezTo>
                  <a:lnTo>
                    <a:pt x="5229" y="515"/>
                  </a:lnTo>
                  <a:cubicBezTo>
                    <a:pt x="5369" y="515"/>
                    <a:pt x="5486" y="398"/>
                    <a:pt x="5486" y="258"/>
                  </a:cubicBezTo>
                  <a:cubicBezTo>
                    <a:pt x="5486" y="118"/>
                    <a:pt x="5369" y="0"/>
                    <a:pt x="5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7"/>
            <p:cNvSpPr/>
            <p:nvPr/>
          </p:nvSpPr>
          <p:spPr>
            <a:xfrm>
              <a:off x="7933291" y="2506160"/>
              <a:ext cx="355577" cy="64525"/>
            </a:xfrm>
            <a:custGeom>
              <a:avLst/>
              <a:gdLst/>
              <a:ahLst/>
              <a:cxnLst/>
              <a:rect l="l" t="t" r="r" b="b"/>
              <a:pathLst>
                <a:path w="2849" h="517" extrusionOk="0">
                  <a:moveTo>
                    <a:pt x="258" y="1"/>
                  </a:moveTo>
                  <a:cubicBezTo>
                    <a:pt x="118" y="1"/>
                    <a:pt x="1" y="119"/>
                    <a:pt x="1" y="259"/>
                  </a:cubicBezTo>
                  <a:cubicBezTo>
                    <a:pt x="1" y="399"/>
                    <a:pt x="118" y="516"/>
                    <a:pt x="258" y="516"/>
                  </a:cubicBezTo>
                  <a:lnTo>
                    <a:pt x="2591" y="516"/>
                  </a:lnTo>
                  <a:cubicBezTo>
                    <a:pt x="2731" y="516"/>
                    <a:pt x="2849" y="399"/>
                    <a:pt x="2849" y="259"/>
                  </a:cubicBezTo>
                  <a:cubicBezTo>
                    <a:pt x="2849" y="119"/>
                    <a:pt x="2731" y="1"/>
                    <a:pt x="2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7"/>
            <p:cNvSpPr/>
            <p:nvPr/>
          </p:nvSpPr>
          <p:spPr>
            <a:xfrm>
              <a:off x="7387388" y="2815043"/>
              <a:ext cx="218538" cy="595706"/>
            </a:xfrm>
            <a:custGeom>
              <a:avLst/>
              <a:gdLst/>
              <a:ahLst/>
              <a:cxnLst/>
              <a:rect l="l" t="t" r="r" b="b"/>
              <a:pathLst>
                <a:path w="1751" h="4773" extrusionOk="0">
                  <a:moveTo>
                    <a:pt x="1143" y="1"/>
                  </a:moveTo>
                  <a:cubicBezTo>
                    <a:pt x="443" y="561"/>
                    <a:pt x="1" y="1423"/>
                    <a:pt x="1" y="2381"/>
                  </a:cubicBezTo>
                  <a:cubicBezTo>
                    <a:pt x="1" y="3350"/>
                    <a:pt x="443" y="4213"/>
                    <a:pt x="1143" y="4773"/>
                  </a:cubicBezTo>
                  <a:cubicBezTo>
                    <a:pt x="1353" y="4574"/>
                    <a:pt x="1552" y="4378"/>
                    <a:pt x="1751" y="4168"/>
                  </a:cubicBezTo>
                  <a:cubicBezTo>
                    <a:pt x="1202" y="3770"/>
                    <a:pt x="852" y="3118"/>
                    <a:pt x="852" y="2381"/>
                  </a:cubicBezTo>
                  <a:cubicBezTo>
                    <a:pt x="852" y="1659"/>
                    <a:pt x="1202" y="1003"/>
                    <a:pt x="1751" y="597"/>
                  </a:cubicBezTo>
                  <a:cubicBezTo>
                    <a:pt x="1552" y="399"/>
                    <a:pt x="1353" y="200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7" name="Google Shape;1947;p87"/>
          <p:cNvGrpSpPr/>
          <p:nvPr/>
        </p:nvGrpSpPr>
        <p:grpSpPr>
          <a:xfrm>
            <a:off x="5054450" y="1018150"/>
            <a:ext cx="396150" cy="360700"/>
            <a:chOff x="1615925" y="2456425"/>
            <a:chExt cx="396150" cy="360700"/>
          </a:xfrm>
        </p:grpSpPr>
        <p:sp>
          <p:nvSpPr>
            <p:cNvPr id="1948" name="Google Shape;1948;p87"/>
            <p:cNvSpPr/>
            <p:nvPr/>
          </p:nvSpPr>
          <p:spPr>
            <a:xfrm>
              <a:off x="1615925" y="2456425"/>
              <a:ext cx="396150" cy="360700"/>
            </a:xfrm>
            <a:custGeom>
              <a:avLst/>
              <a:gdLst/>
              <a:ahLst/>
              <a:cxnLst/>
              <a:rect l="l" t="t" r="r" b="b"/>
              <a:pathLst>
                <a:path w="15846" h="14428" extrusionOk="0">
                  <a:moveTo>
                    <a:pt x="7919" y="1"/>
                  </a:moveTo>
                  <a:cubicBezTo>
                    <a:pt x="6072" y="1"/>
                    <a:pt x="4221" y="709"/>
                    <a:pt x="2803" y="2127"/>
                  </a:cubicBezTo>
                  <a:cubicBezTo>
                    <a:pt x="1" y="4929"/>
                    <a:pt x="1" y="9499"/>
                    <a:pt x="2803" y="12301"/>
                  </a:cubicBezTo>
                  <a:cubicBezTo>
                    <a:pt x="4221" y="13719"/>
                    <a:pt x="6072" y="14428"/>
                    <a:pt x="7919" y="14428"/>
                  </a:cubicBezTo>
                  <a:cubicBezTo>
                    <a:pt x="9766" y="14428"/>
                    <a:pt x="11609" y="13719"/>
                    <a:pt x="13010" y="12301"/>
                  </a:cubicBezTo>
                  <a:cubicBezTo>
                    <a:pt x="15846" y="9499"/>
                    <a:pt x="15846" y="4929"/>
                    <a:pt x="13010" y="2127"/>
                  </a:cubicBezTo>
                  <a:cubicBezTo>
                    <a:pt x="11609" y="709"/>
                    <a:pt x="9766" y="1"/>
                    <a:pt x="79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7"/>
            <p:cNvSpPr/>
            <p:nvPr/>
          </p:nvSpPr>
          <p:spPr>
            <a:xfrm>
              <a:off x="1658475" y="2554575"/>
              <a:ext cx="311075" cy="191050"/>
            </a:xfrm>
            <a:custGeom>
              <a:avLst/>
              <a:gdLst/>
              <a:ahLst/>
              <a:cxnLst/>
              <a:rect l="l" t="t" r="r" b="b"/>
              <a:pathLst>
                <a:path w="12443" h="7642" extrusionOk="0">
                  <a:moveTo>
                    <a:pt x="3916" y="1"/>
                  </a:moveTo>
                  <a:cubicBezTo>
                    <a:pt x="3438" y="1"/>
                    <a:pt x="2905" y="200"/>
                    <a:pt x="2335" y="736"/>
                  </a:cubicBezTo>
                  <a:cubicBezTo>
                    <a:pt x="0" y="2971"/>
                    <a:pt x="6238" y="7641"/>
                    <a:pt x="6238" y="7641"/>
                  </a:cubicBezTo>
                  <a:cubicBezTo>
                    <a:pt x="6238" y="7641"/>
                    <a:pt x="12442" y="2971"/>
                    <a:pt x="10107" y="736"/>
                  </a:cubicBezTo>
                  <a:cubicBezTo>
                    <a:pt x="9546" y="200"/>
                    <a:pt x="9019" y="1"/>
                    <a:pt x="8546" y="1"/>
                  </a:cubicBezTo>
                  <a:cubicBezTo>
                    <a:pt x="7164" y="1"/>
                    <a:pt x="6238" y="1704"/>
                    <a:pt x="6238" y="1704"/>
                  </a:cubicBezTo>
                  <a:cubicBezTo>
                    <a:pt x="6238" y="1704"/>
                    <a:pt x="5312" y="1"/>
                    <a:pt x="3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950;p87"/>
          <p:cNvSpPr/>
          <p:nvPr/>
        </p:nvSpPr>
        <p:spPr>
          <a:xfrm>
            <a:off x="1650573" y="3863150"/>
            <a:ext cx="299275" cy="2992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D1B461-58F3-4923-9753-33A1A9EFE35A}"/>
              </a:ext>
            </a:extLst>
          </p:cNvPr>
          <p:cNvSpPr txBox="1"/>
          <p:nvPr/>
        </p:nvSpPr>
        <p:spPr>
          <a:xfrm>
            <a:off x="1601348" y="2142857"/>
            <a:ext cx="4173055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trong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lang="vi-VN" dirty="0">
              <a:latin typeface="+mn-l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CFFFE4F-EB2C-4433-9BAF-0C9B6CF8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59342" y="1254624"/>
            <a:ext cx="1292501" cy="10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8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8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87"/>
          <p:cNvGrpSpPr/>
          <p:nvPr/>
        </p:nvGrpSpPr>
        <p:grpSpPr>
          <a:xfrm>
            <a:off x="5054450" y="1018150"/>
            <a:ext cx="396150" cy="360700"/>
            <a:chOff x="1615925" y="2456425"/>
            <a:chExt cx="396150" cy="360700"/>
          </a:xfrm>
        </p:grpSpPr>
        <p:sp>
          <p:nvSpPr>
            <p:cNvPr id="1948" name="Google Shape;1948;p87"/>
            <p:cNvSpPr/>
            <p:nvPr/>
          </p:nvSpPr>
          <p:spPr>
            <a:xfrm>
              <a:off x="1615925" y="2456425"/>
              <a:ext cx="396150" cy="360700"/>
            </a:xfrm>
            <a:custGeom>
              <a:avLst/>
              <a:gdLst/>
              <a:ahLst/>
              <a:cxnLst/>
              <a:rect l="l" t="t" r="r" b="b"/>
              <a:pathLst>
                <a:path w="15846" h="14428" extrusionOk="0">
                  <a:moveTo>
                    <a:pt x="7919" y="1"/>
                  </a:moveTo>
                  <a:cubicBezTo>
                    <a:pt x="6072" y="1"/>
                    <a:pt x="4221" y="709"/>
                    <a:pt x="2803" y="2127"/>
                  </a:cubicBezTo>
                  <a:cubicBezTo>
                    <a:pt x="1" y="4929"/>
                    <a:pt x="1" y="9499"/>
                    <a:pt x="2803" y="12301"/>
                  </a:cubicBezTo>
                  <a:cubicBezTo>
                    <a:pt x="4221" y="13719"/>
                    <a:pt x="6072" y="14428"/>
                    <a:pt x="7919" y="14428"/>
                  </a:cubicBezTo>
                  <a:cubicBezTo>
                    <a:pt x="9766" y="14428"/>
                    <a:pt x="11609" y="13719"/>
                    <a:pt x="13010" y="12301"/>
                  </a:cubicBezTo>
                  <a:cubicBezTo>
                    <a:pt x="15846" y="9499"/>
                    <a:pt x="15846" y="4929"/>
                    <a:pt x="13010" y="2127"/>
                  </a:cubicBezTo>
                  <a:cubicBezTo>
                    <a:pt x="11609" y="709"/>
                    <a:pt x="9766" y="1"/>
                    <a:pt x="79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7"/>
            <p:cNvSpPr/>
            <p:nvPr/>
          </p:nvSpPr>
          <p:spPr>
            <a:xfrm>
              <a:off x="1658475" y="2554575"/>
              <a:ext cx="311075" cy="191050"/>
            </a:xfrm>
            <a:custGeom>
              <a:avLst/>
              <a:gdLst/>
              <a:ahLst/>
              <a:cxnLst/>
              <a:rect l="l" t="t" r="r" b="b"/>
              <a:pathLst>
                <a:path w="12443" h="7642" extrusionOk="0">
                  <a:moveTo>
                    <a:pt x="3916" y="1"/>
                  </a:moveTo>
                  <a:cubicBezTo>
                    <a:pt x="3438" y="1"/>
                    <a:pt x="2905" y="200"/>
                    <a:pt x="2335" y="736"/>
                  </a:cubicBezTo>
                  <a:cubicBezTo>
                    <a:pt x="0" y="2971"/>
                    <a:pt x="6238" y="7641"/>
                    <a:pt x="6238" y="7641"/>
                  </a:cubicBezTo>
                  <a:cubicBezTo>
                    <a:pt x="6238" y="7641"/>
                    <a:pt x="12442" y="2971"/>
                    <a:pt x="10107" y="736"/>
                  </a:cubicBezTo>
                  <a:cubicBezTo>
                    <a:pt x="9546" y="200"/>
                    <a:pt x="9019" y="1"/>
                    <a:pt x="8546" y="1"/>
                  </a:cubicBezTo>
                  <a:cubicBezTo>
                    <a:pt x="7164" y="1"/>
                    <a:pt x="6238" y="1704"/>
                    <a:pt x="6238" y="1704"/>
                  </a:cubicBezTo>
                  <a:cubicBezTo>
                    <a:pt x="6238" y="1704"/>
                    <a:pt x="5312" y="1"/>
                    <a:pt x="3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950;p87"/>
          <p:cNvSpPr/>
          <p:nvPr/>
        </p:nvSpPr>
        <p:spPr>
          <a:xfrm>
            <a:off x="1650573" y="3863150"/>
            <a:ext cx="299275" cy="2992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D1B461-58F3-4923-9753-33A1A9EFE35A}"/>
              </a:ext>
            </a:extLst>
          </p:cNvPr>
          <p:cNvSpPr txBox="1"/>
          <p:nvPr/>
        </p:nvSpPr>
        <p:spPr>
          <a:xfrm>
            <a:off x="1800210" y="1574156"/>
            <a:ext cx="5557345" cy="2453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“AI-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tuệ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MƯỢN TRẢ, NGƯỜI ĐỌC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cở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8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8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96"/>
          <p:cNvSpPr/>
          <p:nvPr/>
        </p:nvSpPr>
        <p:spPr>
          <a:xfrm>
            <a:off x="7888550" y="926650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96"/>
          <p:cNvSpPr/>
          <p:nvPr/>
        </p:nvSpPr>
        <p:spPr>
          <a:xfrm>
            <a:off x="3346986" y="3649175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96"/>
          <p:cNvSpPr/>
          <p:nvPr/>
        </p:nvSpPr>
        <p:spPr>
          <a:xfrm>
            <a:off x="843525" y="1173564"/>
            <a:ext cx="1469416" cy="2930099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gradFill>
            <a:gsLst>
              <a:gs pos="0">
                <a:srgbClr val="66BEE9">
                  <a:alpha val="34509"/>
                </a:srgbClr>
              </a:gs>
              <a:gs pos="100000">
                <a:srgbClr val="4EB3E4">
                  <a:alpha val="57647"/>
                </a:srgbClr>
              </a:gs>
            </a:gsLst>
            <a:lin ang="5400012" scaled="0"/>
          </a:gradFill>
          <a:ln>
            <a:noFill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380" name="Google Shape;2380;p96"/>
          <p:cNvPicPr preferRelativeResize="0"/>
          <p:nvPr/>
        </p:nvPicPr>
        <p:blipFill rotWithShape="1">
          <a:blip r:embed="rId3">
            <a:alphaModFix/>
          </a:blip>
          <a:srcRect l="68394" t="33781" r="15414" b="15135"/>
          <a:stretch/>
        </p:blipFill>
        <p:spPr>
          <a:xfrm>
            <a:off x="881261" y="1409225"/>
            <a:ext cx="1393951" cy="24587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381" name="Google Shape;2381;p96"/>
          <p:cNvGrpSpPr/>
          <p:nvPr/>
        </p:nvGrpSpPr>
        <p:grpSpPr>
          <a:xfrm>
            <a:off x="2049962" y="1100717"/>
            <a:ext cx="627083" cy="436814"/>
            <a:chOff x="5779976" y="1418876"/>
            <a:chExt cx="421200" cy="293400"/>
          </a:xfrm>
        </p:grpSpPr>
        <p:sp>
          <p:nvSpPr>
            <p:cNvPr id="2382" name="Google Shape;2382;p9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9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84" name="Google Shape;2384;p96"/>
          <p:cNvGrpSpPr/>
          <p:nvPr/>
        </p:nvGrpSpPr>
        <p:grpSpPr>
          <a:xfrm>
            <a:off x="478711" y="1693621"/>
            <a:ext cx="2586275" cy="1282796"/>
            <a:chOff x="5471225" y="1495650"/>
            <a:chExt cx="2586275" cy="1282796"/>
          </a:xfrm>
        </p:grpSpPr>
        <p:sp>
          <p:nvSpPr>
            <p:cNvPr id="2385" name="Google Shape;2385;p96"/>
            <p:cNvSpPr/>
            <p:nvPr/>
          </p:nvSpPr>
          <p:spPr>
            <a:xfrm>
              <a:off x="5471225" y="2264100"/>
              <a:ext cx="505350" cy="505350"/>
            </a:xfrm>
            <a:custGeom>
              <a:avLst/>
              <a:gdLst/>
              <a:ahLst/>
              <a:cxnLst/>
              <a:rect l="l" t="t" r="r" b="b"/>
              <a:pathLst>
                <a:path w="20214" h="20214" extrusionOk="0">
                  <a:moveTo>
                    <a:pt x="20214" y="10092"/>
                  </a:moveTo>
                  <a:cubicBezTo>
                    <a:pt x="20214" y="15684"/>
                    <a:pt x="15685" y="20213"/>
                    <a:pt x="10123" y="20213"/>
                  </a:cubicBezTo>
                  <a:cubicBezTo>
                    <a:pt x="4530" y="20213"/>
                    <a:pt x="1" y="15684"/>
                    <a:pt x="1" y="10092"/>
                  </a:cubicBezTo>
                  <a:cubicBezTo>
                    <a:pt x="1" y="4529"/>
                    <a:pt x="4530" y="0"/>
                    <a:pt x="10123" y="0"/>
                  </a:cubicBezTo>
                  <a:cubicBezTo>
                    <a:pt x="15685" y="0"/>
                    <a:pt x="20214" y="4529"/>
                    <a:pt x="20214" y="100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96"/>
            <p:cNvSpPr/>
            <p:nvPr/>
          </p:nvSpPr>
          <p:spPr>
            <a:xfrm>
              <a:off x="5652100" y="2394800"/>
              <a:ext cx="214300" cy="248500"/>
            </a:xfrm>
            <a:custGeom>
              <a:avLst/>
              <a:gdLst/>
              <a:ahLst/>
              <a:cxnLst/>
              <a:rect l="l" t="t" r="r" b="b"/>
              <a:pathLst>
                <a:path w="8572" h="9940" extrusionOk="0">
                  <a:moveTo>
                    <a:pt x="0" y="0"/>
                  </a:moveTo>
                  <a:lnTo>
                    <a:pt x="0" y="4985"/>
                  </a:lnTo>
                  <a:lnTo>
                    <a:pt x="0" y="9940"/>
                  </a:lnTo>
                  <a:lnTo>
                    <a:pt x="4286" y="7447"/>
                  </a:lnTo>
                  <a:lnTo>
                    <a:pt x="8572" y="4985"/>
                  </a:lnTo>
                  <a:lnTo>
                    <a:pt x="4286" y="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96"/>
            <p:cNvSpPr/>
            <p:nvPr/>
          </p:nvSpPr>
          <p:spPr>
            <a:xfrm>
              <a:off x="7071750" y="2545896"/>
              <a:ext cx="805525" cy="232550"/>
            </a:xfrm>
            <a:custGeom>
              <a:avLst/>
              <a:gdLst/>
              <a:ahLst/>
              <a:cxnLst/>
              <a:rect l="l" t="t" r="r" b="b"/>
              <a:pathLst>
                <a:path w="32221" h="9302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lnTo>
                    <a:pt x="1" y="7904"/>
                  </a:lnTo>
                  <a:cubicBezTo>
                    <a:pt x="1" y="8664"/>
                    <a:pt x="609" y="9302"/>
                    <a:pt x="1369" y="9302"/>
                  </a:cubicBezTo>
                  <a:lnTo>
                    <a:pt x="30853" y="9302"/>
                  </a:lnTo>
                  <a:cubicBezTo>
                    <a:pt x="31612" y="9302"/>
                    <a:pt x="32220" y="8694"/>
                    <a:pt x="32220" y="7904"/>
                  </a:cubicBezTo>
                  <a:lnTo>
                    <a:pt x="32220" y="1369"/>
                  </a:lnTo>
                  <a:cubicBezTo>
                    <a:pt x="32220" y="609"/>
                    <a:pt x="31612" y="1"/>
                    <a:pt x="30853" y="1"/>
                  </a:cubicBezTo>
                  <a:close/>
                </a:path>
              </a:pathLst>
            </a:custGeom>
            <a:gradFill>
              <a:gsLst>
                <a:gs pos="0">
                  <a:srgbClr val="66BEE9">
                    <a:alpha val="34509"/>
                  </a:srgbClr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96"/>
            <p:cNvSpPr/>
            <p:nvPr/>
          </p:nvSpPr>
          <p:spPr>
            <a:xfrm>
              <a:off x="7121900" y="2585421"/>
              <a:ext cx="170250" cy="155050"/>
            </a:xfrm>
            <a:custGeom>
              <a:avLst/>
              <a:gdLst/>
              <a:ahLst/>
              <a:cxnLst/>
              <a:rect l="l" t="t" r="r" b="b"/>
              <a:pathLst>
                <a:path w="6810" h="6202" extrusionOk="0">
                  <a:moveTo>
                    <a:pt x="3405" y="0"/>
                  </a:moveTo>
                  <a:cubicBezTo>
                    <a:pt x="2615" y="0"/>
                    <a:pt x="1825" y="304"/>
                    <a:pt x="1217" y="912"/>
                  </a:cubicBezTo>
                  <a:cubicBezTo>
                    <a:pt x="1" y="2128"/>
                    <a:pt x="1" y="4073"/>
                    <a:pt x="1217" y="5289"/>
                  </a:cubicBezTo>
                  <a:cubicBezTo>
                    <a:pt x="1825" y="5897"/>
                    <a:pt x="2615" y="6201"/>
                    <a:pt x="3405" y="6201"/>
                  </a:cubicBezTo>
                  <a:cubicBezTo>
                    <a:pt x="4196" y="6201"/>
                    <a:pt x="4986" y="5897"/>
                    <a:pt x="5594" y="5289"/>
                  </a:cubicBezTo>
                  <a:cubicBezTo>
                    <a:pt x="6810" y="4073"/>
                    <a:pt x="6810" y="2128"/>
                    <a:pt x="5594" y="912"/>
                  </a:cubicBezTo>
                  <a:cubicBezTo>
                    <a:pt x="4986" y="304"/>
                    <a:pt x="4196" y="0"/>
                    <a:pt x="3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96"/>
            <p:cNvSpPr/>
            <p:nvPr/>
          </p:nvSpPr>
          <p:spPr>
            <a:xfrm>
              <a:off x="7345325" y="2621121"/>
              <a:ext cx="284975" cy="25100"/>
            </a:xfrm>
            <a:custGeom>
              <a:avLst/>
              <a:gdLst/>
              <a:ahLst/>
              <a:cxnLst/>
              <a:rect l="l" t="t" r="r" b="b"/>
              <a:pathLst>
                <a:path w="11399" h="1004" extrusionOk="0">
                  <a:moveTo>
                    <a:pt x="48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61"/>
                    <a:pt x="243" y="1004"/>
                    <a:pt x="487" y="1004"/>
                  </a:cubicBezTo>
                  <a:lnTo>
                    <a:pt x="10912" y="1004"/>
                  </a:lnTo>
                  <a:cubicBezTo>
                    <a:pt x="11186" y="1004"/>
                    <a:pt x="11399" y="822"/>
                    <a:pt x="11399" y="518"/>
                  </a:cubicBezTo>
                  <a:cubicBezTo>
                    <a:pt x="11399" y="244"/>
                    <a:pt x="11186" y="1"/>
                    <a:pt x="10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96"/>
            <p:cNvSpPr/>
            <p:nvPr/>
          </p:nvSpPr>
          <p:spPr>
            <a:xfrm>
              <a:off x="7661425" y="2621121"/>
              <a:ext cx="142900" cy="25100"/>
            </a:xfrm>
            <a:custGeom>
              <a:avLst/>
              <a:gdLst/>
              <a:ahLst/>
              <a:cxnLst/>
              <a:rect l="l" t="t" r="r" b="b"/>
              <a:pathLst>
                <a:path w="5716" h="1004" extrusionOk="0">
                  <a:moveTo>
                    <a:pt x="518" y="1"/>
                  </a:moveTo>
                  <a:cubicBezTo>
                    <a:pt x="244" y="1"/>
                    <a:pt x="1" y="244"/>
                    <a:pt x="1" y="518"/>
                  </a:cubicBezTo>
                  <a:cubicBezTo>
                    <a:pt x="1" y="761"/>
                    <a:pt x="244" y="1004"/>
                    <a:pt x="518" y="1004"/>
                  </a:cubicBezTo>
                  <a:lnTo>
                    <a:pt x="5229" y="1004"/>
                  </a:lnTo>
                  <a:cubicBezTo>
                    <a:pt x="5472" y="1004"/>
                    <a:pt x="5685" y="822"/>
                    <a:pt x="5715" y="518"/>
                  </a:cubicBezTo>
                  <a:cubicBezTo>
                    <a:pt x="5715" y="244"/>
                    <a:pt x="5472" y="1"/>
                    <a:pt x="5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96"/>
            <p:cNvSpPr/>
            <p:nvPr/>
          </p:nvSpPr>
          <p:spPr>
            <a:xfrm>
              <a:off x="7345325" y="2683446"/>
              <a:ext cx="171000" cy="24350"/>
            </a:xfrm>
            <a:custGeom>
              <a:avLst/>
              <a:gdLst/>
              <a:ahLst/>
              <a:cxnLst/>
              <a:rect l="l" t="t" r="r" b="b"/>
              <a:pathLst>
                <a:path w="6840" h="974" extrusionOk="0">
                  <a:moveTo>
                    <a:pt x="487" y="0"/>
                  </a:moveTo>
                  <a:cubicBezTo>
                    <a:pt x="243" y="0"/>
                    <a:pt x="0" y="213"/>
                    <a:pt x="0" y="487"/>
                  </a:cubicBezTo>
                  <a:cubicBezTo>
                    <a:pt x="0" y="760"/>
                    <a:pt x="243" y="973"/>
                    <a:pt x="487" y="973"/>
                  </a:cubicBezTo>
                  <a:lnTo>
                    <a:pt x="6353" y="973"/>
                  </a:lnTo>
                  <a:cubicBezTo>
                    <a:pt x="6627" y="973"/>
                    <a:pt x="6839" y="760"/>
                    <a:pt x="6839" y="487"/>
                  </a:cubicBezTo>
                  <a:cubicBezTo>
                    <a:pt x="6839" y="213"/>
                    <a:pt x="6627" y="0"/>
                    <a:pt x="6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96"/>
            <p:cNvSpPr/>
            <p:nvPr/>
          </p:nvSpPr>
          <p:spPr>
            <a:xfrm>
              <a:off x="7419925" y="1495650"/>
              <a:ext cx="637575" cy="637575"/>
            </a:xfrm>
            <a:custGeom>
              <a:avLst/>
              <a:gdLst/>
              <a:ahLst/>
              <a:cxnLst/>
              <a:rect l="l" t="t" r="r" b="b"/>
              <a:pathLst>
                <a:path w="25503" h="25503" extrusionOk="0">
                  <a:moveTo>
                    <a:pt x="2158" y="0"/>
                  </a:moveTo>
                  <a:cubicBezTo>
                    <a:pt x="942" y="0"/>
                    <a:pt x="0" y="1003"/>
                    <a:pt x="0" y="2158"/>
                  </a:cubicBezTo>
                  <a:lnTo>
                    <a:pt x="0" y="23344"/>
                  </a:lnTo>
                  <a:cubicBezTo>
                    <a:pt x="0" y="24560"/>
                    <a:pt x="973" y="25502"/>
                    <a:pt x="2158" y="25502"/>
                  </a:cubicBezTo>
                  <a:lnTo>
                    <a:pt x="23314" y="25502"/>
                  </a:lnTo>
                  <a:cubicBezTo>
                    <a:pt x="24530" y="25502"/>
                    <a:pt x="25502" y="24499"/>
                    <a:pt x="25502" y="23344"/>
                  </a:cubicBezTo>
                  <a:lnTo>
                    <a:pt x="25502" y="2158"/>
                  </a:lnTo>
                  <a:cubicBezTo>
                    <a:pt x="25502" y="942"/>
                    <a:pt x="24499" y="0"/>
                    <a:pt x="23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96"/>
            <p:cNvSpPr/>
            <p:nvPr/>
          </p:nvSpPr>
          <p:spPr>
            <a:xfrm>
              <a:off x="7537700" y="1604300"/>
              <a:ext cx="402775" cy="419500"/>
            </a:xfrm>
            <a:custGeom>
              <a:avLst/>
              <a:gdLst/>
              <a:ahLst/>
              <a:cxnLst/>
              <a:rect l="l" t="t" r="r" b="b"/>
              <a:pathLst>
                <a:path w="16111" h="16780" extrusionOk="0">
                  <a:moveTo>
                    <a:pt x="8055" y="5685"/>
                  </a:moveTo>
                  <a:cubicBezTo>
                    <a:pt x="9514" y="5685"/>
                    <a:pt x="10761" y="6901"/>
                    <a:pt x="10761" y="8390"/>
                  </a:cubicBezTo>
                  <a:cubicBezTo>
                    <a:pt x="10761" y="9879"/>
                    <a:pt x="9545" y="11095"/>
                    <a:pt x="8055" y="11095"/>
                  </a:cubicBezTo>
                  <a:cubicBezTo>
                    <a:pt x="6566" y="11095"/>
                    <a:pt x="5350" y="9879"/>
                    <a:pt x="5350" y="8390"/>
                  </a:cubicBezTo>
                  <a:cubicBezTo>
                    <a:pt x="5350" y="6901"/>
                    <a:pt x="6566" y="5685"/>
                    <a:pt x="8055" y="5685"/>
                  </a:cubicBezTo>
                  <a:close/>
                  <a:moveTo>
                    <a:pt x="6536" y="1"/>
                  </a:moveTo>
                  <a:lnTo>
                    <a:pt x="6049" y="2280"/>
                  </a:lnTo>
                  <a:cubicBezTo>
                    <a:pt x="5168" y="2524"/>
                    <a:pt x="4408" y="2980"/>
                    <a:pt x="3770" y="3587"/>
                  </a:cubicBezTo>
                  <a:lnTo>
                    <a:pt x="1520" y="2858"/>
                  </a:lnTo>
                  <a:lnTo>
                    <a:pt x="1" y="5502"/>
                  </a:lnTo>
                  <a:lnTo>
                    <a:pt x="1733" y="7053"/>
                  </a:lnTo>
                  <a:cubicBezTo>
                    <a:pt x="1672" y="7478"/>
                    <a:pt x="1581" y="7934"/>
                    <a:pt x="1581" y="8390"/>
                  </a:cubicBezTo>
                  <a:cubicBezTo>
                    <a:pt x="1581" y="8846"/>
                    <a:pt x="1642" y="9302"/>
                    <a:pt x="1733" y="9727"/>
                  </a:cubicBezTo>
                  <a:lnTo>
                    <a:pt x="1" y="11278"/>
                  </a:lnTo>
                  <a:lnTo>
                    <a:pt x="1520" y="13892"/>
                  </a:lnTo>
                  <a:lnTo>
                    <a:pt x="3770" y="13162"/>
                  </a:lnTo>
                  <a:cubicBezTo>
                    <a:pt x="4408" y="13770"/>
                    <a:pt x="5198" y="14226"/>
                    <a:pt x="6049" y="14499"/>
                  </a:cubicBezTo>
                  <a:lnTo>
                    <a:pt x="6536" y="16779"/>
                  </a:lnTo>
                  <a:lnTo>
                    <a:pt x="9575" y="16779"/>
                  </a:lnTo>
                  <a:lnTo>
                    <a:pt x="10062" y="14499"/>
                  </a:lnTo>
                  <a:cubicBezTo>
                    <a:pt x="10943" y="14226"/>
                    <a:pt x="11703" y="13770"/>
                    <a:pt x="12341" y="13162"/>
                  </a:cubicBezTo>
                  <a:lnTo>
                    <a:pt x="14590" y="13892"/>
                  </a:lnTo>
                  <a:lnTo>
                    <a:pt x="16110" y="11278"/>
                  </a:lnTo>
                  <a:lnTo>
                    <a:pt x="14347" y="9727"/>
                  </a:lnTo>
                  <a:cubicBezTo>
                    <a:pt x="14439" y="9302"/>
                    <a:pt x="14499" y="8846"/>
                    <a:pt x="14499" y="8390"/>
                  </a:cubicBezTo>
                  <a:cubicBezTo>
                    <a:pt x="14499" y="7934"/>
                    <a:pt x="14469" y="7478"/>
                    <a:pt x="14347" y="7053"/>
                  </a:cubicBezTo>
                  <a:lnTo>
                    <a:pt x="16110" y="5502"/>
                  </a:lnTo>
                  <a:lnTo>
                    <a:pt x="14590" y="2858"/>
                  </a:lnTo>
                  <a:lnTo>
                    <a:pt x="12341" y="3587"/>
                  </a:lnTo>
                  <a:cubicBezTo>
                    <a:pt x="11703" y="2980"/>
                    <a:pt x="10913" y="2524"/>
                    <a:pt x="10062" y="2280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749030-3F47-48F4-86B6-4009A975F612}"/>
              </a:ext>
            </a:extLst>
          </p:cNvPr>
          <p:cNvSpPr txBox="1"/>
          <p:nvPr/>
        </p:nvSpPr>
        <p:spPr>
          <a:xfrm>
            <a:off x="3840655" y="2221771"/>
            <a:ext cx="447672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xuyên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lưu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800" fill="hold"/>
                                        <p:tgtEl>
                                          <p:spTgt spid="2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800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96"/>
          <p:cNvSpPr/>
          <p:nvPr/>
        </p:nvSpPr>
        <p:spPr>
          <a:xfrm>
            <a:off x="7888550" y="926650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96"/>
          <p:cNvSpPr/>
          <p:nvPr/>
        </p:nvSpPr>
        <p:spPr>
          <a:xfrm>
            <a:off x="8244975" y="3586113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96"/>
          <p:cNvSpPr/>
          <p:nvPr/>
        </p:nvSpPr>
        <p:spPr>
          <a:xfrm>
            <a:off x="5741514" y="1110502"/>
            <a:ext cx="1469416" cy="2930099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gradFill>
            <a:gsLst>
              <a:gs pos="0">
                <a:srgbClr val="66BEE9">
                  <a:alpha val="34509"/>
                </a:srgbClr>
              </a:gs>
              <a:gs pos="100000">
                <a:srgbClr val="4EB3E4">
                  <a:alpha val="57647"/>
                </a:srgbClr>
              </a:gs>
            </a:gsLst>
            <a:lin ang="5400012" scaled="0"/>
          </a:gradFill>
          <a:ln>
            <a:noFill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380" name="Google Shape;2380;p96"/>
          <p:cNvPicPr preferRelativeResize="0"/>
          <p:nvPr/>
        </p:nvPicPr>
        <p:blipFill rotWithShape="1">
          <a:blip r:embed="rId3">
            <a:alphaModFix/>
          </a:blip>
          <a:srcRect l="68394" t="33781" r="15414" b="15135"/>
          <a:stretch/>
        </p:blipFill>
        <p:spPr>
          <a:xfrm>
            <a:off x="5779250" y="1346163"/>
            <a:ext cx="1393951" cy="24587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381" name="Google Shape;2381;p96"/>
          <p:cNvGrpSpPr/>
          <p:nvPr/>
        </p:nvGrpSpPr>
        <p:grpSpPr>
          <a:xfrm>
            <a:off x="6947951" y="1037655"/>
            <a:ext cx="627083" cy="436814"/>
            <a:chOff x="5779976" y="1418876"/>
            <a:chExt cx="421200" cy="293400"/>
          </a:xfrm>
        </p:grpSpPr>
        <p:sp>
          <p:nvSpPr>
            <p:cNvPr id="2382" name="Google Shape;2382;p9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9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84" name="Google Shape;2384;p96"/>
          <p:cNvGrpSpPr/>
          <p:nvPr/>
        </p:nvGrpSpPr>
        <p:grpSpPr>
          <a:xfrm>
            <a:off x="5376700" y="1630559"/>
            <a:ext cx="2586275" cy="1282796"/>
            <a:chOff x="5471225" y="1495650"/>
            <a:chExt cx="2586275" cy="1282796"/>
          </a:xfrm>
        </p:grpSpPr>
        <p:sp>
          <p:nvSpPr>
            <p:cNvPr id="2385" name="Google Shape;2385;p96"/>
            <p:cNvSpPr/>
            <p:nvPr/>
          </p:nvSpPr>
          <p:spPr>
            <a:xfrm>
              <a:off x="5471225" y="2264100"/>
              <a:ext cx="505350" cy="505350"/>
            </a:xfrm>
            <a:custGeom>
              <a:avLst/>
              <a:gdLst/>
              <a:ahLst/>
              <a:cxnLst/>
              <a:rect l="l" t="t" r="r" b="b"/>
              <a:pathLst>
                <a:path w="20214" h="20214" extrusionOk="0">
                  <a:moveTo>
                    <a:pt x="20214" y="10092"/>
                  </a:moveTo>
                  <a:cubicBezTo>
                    <a:pt x="20214" y="15684"/>
                    <a:pt x="15685" y="20213"/>
                    <a:pt x="10123" y="20213"/>
                  </a:cubicBezTo>
                  <a:cubicBezTo>
                    <a:pt x="4530" y="20213"/>
                    <a:pt x="1" y="15684"/>
                    <a:pt x="1" y="10092"/>
                  </a:cubicBezTo>
                  <a:cubicBezTo>
                    <a:pt x="1" y="4529"/>
                    <a:pt x="4530" y="0"/>
                    <a:pt x="10123" y="0"/>
                  </a:cubicBezTo>
                  <a:cubicBezTo>
                    <a:pt x="15685" y="0"/>
                    <a:pt x="20214" y="4529"/>
                    <a:pt x="20214" y="100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96"/>
            <p:cNvSpPr/>
            <p:nvPr/>
          </p:nvSpPr>
          <p:spPr>
            <a:xfrm>
              <a:off x="5652100" y="2394800"/>
              <a:ext cx="214300" cy="248500"/>
            </a:xfrm>
            <a:custGeom>
              <a:avLst/>
              <a:gdLst/>
              <a:ahLst/>
              <a:cxnLst/>
              <a:rect l="l" t="t" r="r" b="b"/>
              <a:pathLst>
                <a:path w="8572" h="9940" extrusionOk="0">
                  <a:moveTo>
                    <a:pt x="0" y="0"/>
                  </a:moveTo>
                  <a:lnTo>
                    <a:pt x="0" y="4985"/>
                  </a:lnTo>
                  <a:lnTo>
                    <a:pt x="0" y="9940"/>
                  </a:lnTo>
                  <a:lnTo>
                    <a:pt x="4286" y="7447"/>
                  </a:lnTo>
                  <a:lnTo>
                    <a:pt x="8572" y="4985"/>
                  </a:lnTo>
                  <a:lnTo>
                    <a:pt x="4286" y="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96"/>
            <p:cNvSpPr/>
            <p:nvPr/>
          </p:nvSpPr>
          <p:spPr>
            <a:xfrm>
              <a:off x="7071750" y="2545896"/>
              <a:ext cx="805525" cy="232550"/>
            </a:xfrm>
            <a:custGeom>
              <a:avLst/>
              <a:gdLst/>
              <a:ahLst/>
              <a:cxnLst/>
              <a:rect l="l" t="t" r="r" b="b"/>
              <a:pathLst>
                <a:path w="32221" h="9302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lnTo>
                    <a:pt x="1" y="7904"/>
                  </a:lnTo>
                  <a:cubicBezTo>
                    <a:pt x="1" y="8664"/>
                    <a:pt x="609" y="9302"/>
                    <a:pt x="1369" y="9302"/>
                  </a:cubicBezTo>
                  <a:lnTo>
                    <a:pt x="30853" y="9302"/>
                  </a:lnTo>
                  <a:cubicBezTo>
                    <a:pt x="31612" y="9302"/>
                    <a:pt x="32220" y="8694"/>
                    <a:pt x="32220" y="7904"/>
                  </a:cubicBezTo>
                  <a:lnTo>
                    <a:pt x="32220" y="1369"/>
                  </a:lnTo>
                  <a:cubicBezTo>
                    <a:pt x="32220" y="609"/>
                    <a:pt x="31612" y="1"/>
                    <a:pt x="30853" y="1"/>
                  </a:cubicBezTo>
                  <a:close/>
                </a:path>
              </a:pathLst>
            </a:custGeom>
            <a:gradFill>
              <a:gsLst>
                <a:gs pos="0">
                  <a:srgbClr val="66BEE9">
                    <a:alpha val="34509"/>
                  </a:srgbClr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96"/>
            <p:cNvSpPr/>
            <p:nvPr/>
          </p:nvSpPr>
          <p:spPr>
            <a:xfrm>
              <a:off x="7121900" y="2585421"/>
              <a:ext cx="170250" cy="155050"/>
            </a:xfrm>
            <a:custGeom>
              <a:avLst/>
              <a:gdLst/>
              <a:ahLst/>
              <a:cxnLst/>
              <a:rect l="l" t="t" r="r" b="b"/>
              <a:pathLst>
                <a:path w="6810" h="6202" extrusionOk="0">
                  <a:moveTo>
                    <a:pt x="3405" y="0"/>
                  </a:moveTo>
                  <a:cubicBezTo>
                    <a:pt x="2615" y="0"/>
                    <a:pt x="1825" y="304"/>
                    <a:pt x="1217" y="912"/>
                  </a:cubicBezTo>
                  <a:cubicBezTo>
                    <a:pt x="1" y="2128"/>
                    <a:pt x="1" y="4073"/>
                    <a:pt x="1217" y="5289"/>
                  </a:cubicBezTo>
                  <a:cubicBezTo>
                    <a:pt x="1825" y="5897"/>
                    <a:pt x="2615" y="6201"/>
                    <a:pt x="3405" y="6201"/>
                  </a:cubicBezTo>
                  <a:cubicBezTo>
                    <a:pt x="4196" y="6201"/>
                    <a:pt x="4986" y="5897"/>
                    <a:pt x="5594" y="5289"/>
                  </a:cubicBezTo>
                  <a:cubicBezTo>
                    <a:pt x="6810" y="4073"/>
                    <a:pt x="6810" y="2128"/>
                    <a:pt x="5594" y="912"/>
                  </a:cubicBezTo>
                  <a:cubicBezTo>
                    <a:pt x="4986" y="304"/>
                    <a:pt x="4196" y="0"/>
                    <a:pt x="3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96"/>
            <p:cNvSpPr/>
            <p:nvPr/>
          </p:nvSpPr>
          <p:spPr>
            <a:xfrm>
              <a:off x="7345325" y="2621121"/>
              <a:ext cx="284975" cy="25100"/>
            </a:xfrm>
            <a:custGeom>
              <a:avLst/>
              <a:gdLst/>
              <a:ahLst/>
              <a:cxnLst/>
              <a:rect l="l" t="t" r="r" b="b"/>
              <a:pathLst>
                <a:path w="11399" h="1004" extrusionOk="0">
                  <a:moveTo>
                    <a:pt x="48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61"/>
                    <a:pt x="243" y="1004"/>
                    <a:pt x="487" y="1004"/>
                  </a:cubicBezTo>
                  <a:lnTo>
                    <a:pt x="10912" y="1004"/>
                  </a:lnTo>
                  <a:cubicBezTo>
                    <a:pt x="11186" y="1004"/>
                    <a:pt x="11399" y="822"/>
                    <a:pt x="11399" y="518"/>
                  </a:cubicBezTo>
                  <a:cubicBezTo>
                    <a:pt x="11399" y="244"/>
                    <a:pt x="11186" y="1"/>
                    <a:pt x="10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96"/>
            <p:cNvSpPr/>
            <p:nvPr/>
          </p:nvSpPr>
          <p:spPr>
            <a:xfrm>
              <a:off x="7661425" y="2621121"/>
              <a:ext cx="142900" cy="25100"/>
            </a:xfrm>
            <a:custGeom>
              <a:avLst/>
              <a:gdLst/>
              <a:ahLst/>
              <a:cxnLst/>
              <a:rect l="l" t="t" r="r" b="b"/>
              <a:pathLst>
                <a:path w="5716" h="1004" extrusionOk="0">
                  <a:moveTo>
                    <a:pt x="518" y="1"/>
                  </a:moveTo>
                  <a:cubicBezTo>
                    <a:pt x="244" y="1"/>
                    <a:pt x="1" y="244"/>
                    <a:pt x="1" y="518"/>
                  </a:cubicBezTo>
                  <a:cubicBezTo>
                    <a:pt x="1" y="761"/>
                    <a:pt x="244" y="1004"/>
                    <a:pt x="518" y="1004"/>
                  </a:cubicBezTo>
                  <a:lnTo>
                    <a:pt x="5229" y="1004"/>
                  </a:lnTo>
                  <a:cubicBezTo>
                    <a:pt x="5472" y="1004"/>
                    <a:pt x="5685" y="822"/>
                    <a:pt x="5715" y="518"/>
                  </a:cubicBezTo>
                  <a:cubicBezTo>
                    <a:pt x="5715" y="244"/>
                    <a:pt x="5472" y="1"/>
                    <a:pt x="5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96"/>
            <p:cNvSpPr/>
            <p:nvPr/>
          </p:nvSpPr>
          <p:spPr>
            <a:xfrm>
              <a:off x="7345325" y="2683446"/>
              <a:ext cx="171000" cy="24350"/>
            </a:xfrm>
            <a:custGeom>
              <a:avLst/>
              <a:gdLst/>
              <a:ahLst/>
              <a:cxnLst/>
              <a:rect l="l" t="t" r="r" b="b"/>
              <a:pathLst>
                <a:path w="6840" h="974" extrusionOk="0">
                  <a:moveTo>
                    <a:pt x="487" y="0"/>
                  </a:moveTo>
                  <a:cubicBezTo>
                    <a:pt x="243" y="0"/>
                    <a:pt x="0" y="213"/>
                    <a:pt x="0" y="487"/>
                  </a:cubicBezTo>
                  <a:cubicBezTo>
                    <a:pt x="0" y="760"/>
                    <a:pt x="243" y="973"/>
                    <a:pt x="487" y="973"/>
                  </a:cubicBezTo>
                  <a:lnTo>
                    <a:pt x="6353" y="973"/>
                  </a:lnTo>
                  <a:cubicBezTo>
                    <a:pt x="6627" y="973"/>
                    <a:pt x="6839" y="760"/>
                    <a:pt x="6839" y="487"/>
                  </a:cubicBezTo>
                  <a:cubicBezTo>
                    <a:pt x="6839" y="213"/>
                    <a:pt x="6627" y="0"/>
                    <a:pt x="6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96"/>
            <p:cNvSpPr/>
            <p:nvPr/>
          </p:nvSpPr>
          <p:spPr>
            <a:xfrm>
              <a:off x="7419925" y="1495650"/>
              <a:ext cx="637575" cy="637575"/>
            </a:xfrm>
            <a:custGeom>
              <a:avLst/>
              <a:gdLst/>
              <a:ahLst/>
              <a:cxnLst/>
              <a:rect l="l" t="t" r="r" b="b"/>
              <a:pathLst>
                <a:path w="25503" h="25503" extrusionOk="0">
                  <a:moveTo>
                    <a:pt x="2158" y="0"/>
                  </a:moveTo>
                  <a:cubicBezTo>
                    <a:pt x="942" y="0"/>
                    <a:pt x="0" y="1003"/>
                    <a:pt x="0" y="2158"/>
                  </a:cubicBezTo>
                  <a:lnTo>
                    <a:pt x="0" y="23344"/>
                  </a:lnTo>
                  <a:cubicBezTo>
                    <a:pt x="0" y="24560"/>
                    <a:pt x="973" y="25502"/>
                    <a:pt x="2158" y="25502"/>
                  </a:cubicBezTo>
                  <a:lnTo>
                    <a:pt x="23314" y="25502"/>
                  </a:lnTo>
                  <a:cubicBezTo>
                    <a:pt x="24530" y="25502"/>
                    <a:pt x="25502" y="24499"/>
                    <a:pt x="25502" y="23344"/>
                  </a:cubicBezTo>
                  <a:lnTo>
                    <a:pt x="25502" y="2158"/>
                  </a:lnTo>
                  <a:cubicBezTo>
                    <a:pt x="25502" y="942"/>
                    <a:pt x="24499" y="0"/>
                    <a:pt x="23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96"/>
            <p:cNvSpPr/>
            <p:nvPr/>
          </p:nvSpPr>
          <p:spPr>
            <a:xfrm>
              <a:off x="7537700" y="1604300"/>
              <a:ext cx="402775" cy="419500"/>
            </a:xfrm>
            <a:custGeom>
              <a:avLst/>
              <a:gdLst/>
              <a:ahLst/>
              <a:cxnLst/>
              <a:rect l="l" t="t" r="r" b="b"/>
              <a:pathLst>
                <a:path w="16111" h="16780" extrusionOk="0">
                  <a:moveTo>
                    <a:pt x="8055" y="5685"/>
                  </a:moveTo>
                  <a:cubicBezTo>
                    <a:pt x="9514" y="5685"/>
                    <a:pt x="10761" y="6901"/>
                    <a:pt x="10761" y="8390"/>
                  </a:cubicBezTo>
                  <a:cubicBezTo>
                    <a:pt x="10761" y="9879"/>
                    <a:pt x="9545" y="11095"/>
                    <a:pt x="8055" y="11095"/>
                  </a:cubicBezTo>
                  <a:cubicBezTo>
                    <a:pt x="6566" y="11095"/>
                    <a:pt x="5350" y="9879"/>
                    <a:pt x="5350" y="8390"/>
                  </a:cubicBezTo>
                  <a:cubicBezTo>
                    <a:pt x="5350" y="6901"/>
                    <a:pt x="6566" y="5685"/>
                    <a:pt x="8055" y="5685"/>
                  </a:cubicBezTo>
                  <a:close/>
                  <a:moveTo>
                    <a:pt x="6536" y="1"/>
                  </a:moveTo>
                  <a:lnTo>
                    <a:pt x="6049" y="2280"/>
                  </a:lnTo>
                  <a:cubicBezTo>
                    <a:pt x="5168" y="2524"/>
                    <a:pt x="4408" y="2980"/>
                    <a:pt x="3770" y="3587"/>
                  </a:cubicBezTo>
                  <a:lnTo>
                    <a:pt x="1520" y="2858"/>
                  </a:lnTo>
                  <a:lnTo>
                    <a:pt x="1" y="5502"/>
                  </a:lnTo>
                  <a:lnTo>
                    <a:pt x="1733" y="7053"/>
                  </a:lnTo>
                  <a:cubicBezTo>
                    <a:pt x="1672" y="7478"/>
                    <a:pt x="1581" y="7934"/>
                    <a:pt x="1581" y="8390"/>
                  </a:cubicBezTo>
                  <a:cubicBezTo>
                    <a:pt x="1581" y="8846"/>
                    <a:pt x="1642" y="9302"/>
                    <a:pt x="1733" y="9727"/>
                  </a:cubicBezTo>
                  <a:lnTo>
                    <a:pt x="1" y="11278"/>
                  </a:lnTo>
                  <a:lnTo>
                    <a:pt x="1520" y="13892"/>
                  </a:lnTo>
                  <a:lnTo>
                    <a:pt x="3770" y="13162"/>
                  </a:lnTo>
                  <a:cubicBezTo>
                    <a:pt x="4408" y="13770"/>
                    <a:pt x="5198" y="14226"/>
                    <a:pt x="6049" y="14499"/>
                  </a:cubicBezTo>
                  <a:lnTo>
                    <a:pt x="6536" y="16779"/>
                  </a:lnTo>
                  <a:lnTo>
                    <a:pt x="9575" y="16779"/>
                  </a:lnTo>
                  <a:lnTo>
                    <a:pt x="10062" y="14499"/>
                  </a:lnTo>
                  <a:cubicBezTo>
                    <a:pt x="10943" y="14226"/>
                    <a:pt x="11703" y="13770"/>
                    <a:pt x="12341" y="13162"/>
                  </a:cubicBezTo>
                  <a:lnTo>
                    <a:pt x="14590" y="13892"/>
                  </a:lnTo>
                  <a:lnTo>
                    <a:pt x="16110" y="11278"/>
                  </a:lnTo>
                  <a:lnTo>
                    <a:pt x="14347" y="9727"/>
                  </a:lnTo>
                  <a:cubicBezTo>
                    <a:pt x="14439" y="9302"/>
                    <a:pt x="14499" y="8846"/>
                    <a:pt x="14499" y="8390"/>
                  </a:cubicBezTo>
                  <a:cubicBezTo>
                    <a:pt x="14499" y="7934"/>
                    <a:pt x="14469" y="7478"/>
                    <a:pt x="14347" y="7053"/>
                  </a:cubicBezTo>
                  <a:lnTo>
                    <a:pt x="16110" y="5502"/>
                  </a:lnTo>
                  <a:lnTo>
                    <a:pt x="14590" y="2858"/>
                  </a:lnTo>
                  <a:lnTo>
                    <a:pt x="12341" y="3587"/>
                  </a:lnTo>
                  <a:cubicBezTo>
                    <a:pt x="11703" y="2980"/>
                    <a:pt x="10913" y="2524"/>
                    <a:pt x="10062" y="2280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749030-3F47-48F4-86B6-4009A975F612}"/>
              </a:ext>
            </a:extLst>
          </p:cNvPr>
          <p:cNvSpPr txBox="1"/>
          <p:nvPr/>
        </p:nvSpPr>
        <p:spPr>
          <a:xfrm>
            <a:off x="785506" y="1816115"/>
            <a:ext cx="4476722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như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800" fill="hold"/>
                                        <p:tgtEl>
                                          <p:spTgt spid="2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800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78"/>
          <p:cNvSpPr txBox="1">
            <a:spLocks noGrp="1"/>
          </p:cNvSpPr>
          <p:nvPr>
            <p:ph type="title"/>
          </p:nvPr>
        </p:nvSpPr>
        <p:spPr>
          <a:xfrm>
            <a:off x="2216543" y="1942340"/>
            <a:ext cx="4684668" cy="16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Luyện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tập</a:t>
            </a:r>
            <a:endParaRPr lang="vi-VN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596" name="Google Shape;1596;p78"/>
          <p:cNvGrpSpPr/>
          <p:nvPr/>
        </p:nvGrpSpPr>
        <p:grpSpPr>
          <a:xfrm>
            <a:off x="6782222" y="3381976"/>
            <a:ext cx="1514782" cy="1006855"/>
            <a:chOff x="4981963" y="3755000"/>
            <a:chExt cx="1001575" cy="735575"/>
          </a:xfrm>
        </p:grpSpPr>
        <p:sp>
          <p:nvSpPr>
            <p:cNvPr id="1597" name="Google Shape;1597;p78"/>
            <p:cNvSpPr/>
            <p:nvPr/>
          </p:nvSpPr>
          <p:spPr>
            <a:xfrm>
              <a:off x="4981963" y="3755000"/>
              <a:ext cx="1001575" cy="735575"/>
            </a:xfrm>
            <a:custGeom>
              <a:avLst/>
              <a:gdLst/>
              <a:ahLst/>
              <a:cxnLst/>
              <a:rect l="l" t="t" r="r" b="b"/>
              <a:pathLst>
                <a:path w="40063" h="29423" extrusionOk="0">
                  <a:moveTo>
                    <a:pt x="1916" y="0"/>
                  </a:moveTo>
                  <a:cubicBezTo>
                    <a:pt x="852" y="0"/>
                    <a:pt x="1" y="882"/>
                    <a:pt x="1" y="1945"/>
                  </a:cubicBezTo>
                  <a:lnTo>
                    <a:pt x="1" y="27478"/>
                  </a:lnTo>
                  <a:cubicBezTo>
                    <a:pt x="1" y="28541"/>
                    <a:pt x="852" y="29423"/>
                    <a:pt x="1916" y="29423"/>
                  </a:cubicBezTo>
                  <a:lnTo>
                    <a:pt x="38148" y="29423"/>
                  </a:lnTo>
                  <a:cubicBezTo>
                    <a:pt x="39211" y="29423"/>
                    <a:pt x="40063" y="28541"/>
                    <a:pt x="40063" y="27478"/>
                  </a:cubicBezTo>
                  <a:lnTo>
                    <a:pt x="40063" y="1976"/>
                  </a:lnTo>
                  <a:cubicBezTo>
                    <a:pt x="40063" y="882"/>
                    <a:pt x="39211" y="0"/>
                    <a:pt x="38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8"/>
            <p:cNvSpPr/>
            <p:nvPr/>
          </p:nvSpPr>
          <p:spPr>
            <a:xfrm>
              <a:off x="50929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6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8"/>
            <p:cNvSpPr/>
            <p:nvPr/>
          </p:nvSpPr>
          <p:spPr>
            <a:xfrm>
              <a:off x="5092913" y="4207125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73"/>
                    <a:pt x="274" y="1216"/>
                    <a:pt x="609" y="1216"/>
                  </a:cubicBezTo>
                  <a:lnTo>
                    <a:pt x="30579" y="1216"/>
                  </a:lnTo>
                  <a:cubicBezTo>
                    <a:pt x="30913" y="1216"/>
                    <a:pt x="31187" y="973"/>
                    <a:pt x="31187" y="608"/>
                  </a:cubicBezTo>
                  <a:cubicBezTo>
                    <a:pt x="31187" y="274"/>
                    <a:pt x="30913" y="0"/>
                    <a:pt x="30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8"/>
            <p:cNvSpPr/>
            <p:nvPr/>
          </p:nvSpPr>
          <p:spPr>
            <a:xfrm>
              <a:off x="5092913" y="4286900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74"/>
                    <a:pt x="274" y="1217"/>
                    <a:pt x="609" y="1217"/>
                  </a:cubicBezTo>
                  <a:lnTo>
                    <a:pt x="30579" y="1217"/>
                  </a:lnTo>
                  <a:cubicBezTo>
                    <a:pt x="30913" y="1217"/>
                    <a:pt x="31187" y="913"/>
                    <a:pt x="31187" y="609"/>
                  </a:cubicBezTo>
                  <a:cubicBezTo>
                    <a:pt x="31187" y="275"/>
                    <a:pt x="30913" y="1"/>
                    <a:pt x="30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8"/>
            <p:cNvSpPr/>
            <p:nvPr/>
          </p:nvSpPr>
          <p:spPr>
            <a:xfrm>
              <a:off x="5092913" y="4365950"/>
              <a:ext cx="295625" cy="30400"/>
            </a:xfrm>
            <a:custGeom>
              <a:avLst/>
              <a:gdLst/>
              <a:ahLst/>
              <a:cxnLst/>
              <a:rect l="l" t="t" r="r" b="b"/>
              <a:pathLst>
                <a:path w="11825" h="1216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2"/>
                    <a:pt x="274" y="1216"/>
                    <a:pt x="609" y="1216"/>
                  </a:cubicBezTo>
                  <a:lnTo>
                    <a:pt x="11217" y="1216"/>
                  </a:lnTo>
                  <a:cubicBezTo>
                    <a:pt x="11551" y="1216"/>
                    <a:pt x="11825" y="942"/>
                    <a:pt x="11825" y="608"/>
                  </a:cubicBezTo>
                  <a:cubicBezTo>
                    <a:pt x="11825" y="274"/>
                    <a:pt x="11551" y="0"/>
                    <a:pt x="1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8"/>
            <p:cNvSpPr/>
            <p:nvPr/>
          </p:nvSpPr>
          <p:spPr>
            <a:xfrm>
              <a:off x="55154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9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78"/>
          <p:cNvGrpSpPr/>
          <p:nvPr/>
        </p:nvGrpSpPr>
        <p:grpSpPr>
          <a:xfrm flipH="1">
            <a:off x="7908792" y="2620556"/>
            <a:ext cx="789081" cy="515055"/>
            <a:chOff x="4842900" y="2922987"/>
            <a:chExt cx="436632" cy="284986"/>
          </a:xfrm>
        </p:grpSpPr>
        <p:sp>
          <p:nvSpPr>
            <p:cNvPr id="1604" name="Google Shape;1604;p78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BBF6F4"/>
                </a:gs>
                <a:gs pos="100000">
                  <a:srgbClr val="4EE0DB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8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78"/>
          <p:cNvSpPr/>
          <p:nvPr/>
        </p:nvSpPr>
        <p:spPr>
          <a:xfrm>
            <a:off x="847750" y="4125125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78"/>
          <p:cNvSpPr/>
          <p:nvPr/>
        </p:nvSpPr>
        <p:spPr>
          <a:xfrm>
            <a:off x="8077075" y="801150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30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8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800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xmlns="" id="{C270D419-E103-4B6A-B882-D3455F85348E}"/>
              </a:ext>
            </a:extLst>
          </p:cNvPr>
          <p:cNvSpPr txBox="1">
            <a:spLocks/>
          </p:cNvSpPr>
          <p:nvPr/>
        </p:nvSpPr>
        <p:spPr>
          <a:xfrm>
            <a:off x="1823550" y="652821"/>
            <a:ext cx="549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rbitron"/>
              <a:buNone/>
              <a:defRPr sz="28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Trả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lời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câu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hỏi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trắc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nghiệm</a:t>
            </a:r>
            <a:endParaRPr lang="vi-VN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" name="Câu hỏi">
            <a:extLst>
              <a:ext uri="{FF2B5EF4-FFF2-40B4-BE49-F238E27FC236}">
                <a16:creationId xmlns:a16="http://schemas.microsoft.com/office/drawing/2014/main" xmlns="" id="{CA8545F5-B3CD-4BB7-A45A-9BB6E9B1F4B4}"/>
              </a:ext>
            </a:extLst>
          </p:cNvPr>
          <p:cNvSpPr/>
          <p:nvPr/>
        </p:nvSpPr>
        <p:spPr>
          <a:xfrm>
            <a:off x="675556" y="1396570"/>
            <a:ext cx="7792888" cy="825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1: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Khi xây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dựng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truy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vấn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trong Access,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để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sắp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xếp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trường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trong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ta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nhập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điều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kiện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vào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dòng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nào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trong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lưới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QBE?</a:t>
            </a:r>
          </a:p>
        </p:txBody>
      </p:sp>
      <p:sp>
        <p:nvSpPr>
          <p:cNvPr id="50" name="Đáp án đúng">
            <a:extLst>
              <a:ext uri="{FF2B5EF4-FFF2-40B4-BE49-F238E27FC236}">
                <a16:creationId xmlns:a16="http://schemas.microsoft.com/office/drawing/2014/main" xmlns="" id="{95FF5D9C-8011-4A5E-80AD-E3F5554A69EA}"/>
              </a:ext>
            </a:extLst>
          </p:cNvPr>
          <p:cNvSpPr/>
          <p:nvPr/>
        </p:nvSpPr>
        <p:spPr>
          <a:xfrm>
            <a:off x="614299" y="3590225"/>
            <a:ext cx="3876154" cy="852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Sort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1" name="Đáp án sai 1">
            <a:extLst>
              <a:ext uri="{FF2B5EF4-FFF2-40B4-BE49-F238E27FC236}">
                <a16:creationId xmlns:a16="http://schemas.microsoft.com/office/drawing/2014/main" xmlns="" id="{889E2AC0-61E7-4016-8865-6CBBB9B9D1D7}"/>
              </a:ext>
            </a:extLst>
          </p:cNvPr>
          <p:cNvSpPr/>
          <p:nvPr/>
        </p:nvSpPr>
        <p:spPr>
          <a:xfrm>
            <a:off x="4699000" y="2421749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Show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2" name="Đáp án sai 2">
            <a:extLst>
              <a:ext uri="{FF2B5EF4-FFF2-40B4-BE49-F238E27FC236}">
                <a16:creationId xmlns:a16="http://schemas.microsoft.com/office/drawing/2014/main" xmlns="" id="{1971D7E9-3B6B-47D4-958A-F22123FF5809}"/>
              </a:ext>
            </a:extLst>
          </p:cNvPr>
          <p:cNvSpPr/>
          <p:nvPr/>
        </p:nvSpPr>
        <p:spPr>
          <a:xfrm>
            <a:off x="614297" y="2450447"/>
            <a:ext cx="3876156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Criteria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3" name="Picture 5">
            <a:extLst>
              <a:ext uri="{FF2B5EF4-FFF2-40B4-BE49-F238E27FC236}">
                <a16:creationId xmlns:a16="http://schemas.microsoft.com/office/drawing/2014/main" xmlns="" id="{A933E6C7-506E-4621-81E3-FB80FE8C1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674" y="3641255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ED4E405-95FD-4D2D-8C64-966CA055C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951" y="2440442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55" name="Picture 10">
            <a:extLst>
              <a:ext uri="{FF2B5EF4-FFF2-40B4-BE49-F238E27FC236}">
                <a16:creationId xmlns:a16="http://schemas.microsoft.com/office/drawing/2014/main" xmlns="" id="{029EE734-A0EC-4CF7-9F2F-938159BA3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1742" y="2450446"/>
            <a:ext cx="958825" cy="854227"/>
          </a:xfrm>
          <a:prstGeom prst="rect">
            <a:avLst/>
          </a:prstGeom>
          <a:ln w="28575">
            <a:noFill/>
          </a:ln>
        </p:spPr>
      </p:pic>
      <p:sp>
        <p:nvSpPr>
          <p:cNvPr id="56" name="Đáp án sai 1">
            <a:extLst>
              <a:ext uri="{FF2B5EF4-FFF2-40B4-BE49-F238E27FC236}">
                <a16:creationId xmlns:a16="http://schemas.microsoft.com/office/drawing/2014/main" xmlns="" id="{F0123102-2307-49DB-8019-05A26DBEC749}"/>
              </a:ext>
            </a:extLst>
          </p:cNvPr>
          <p:cNvSpPr/>
          <p:nvPr/>
        </p:nvSpPr>
        <p:spPr>
          <a:xfrm>
            <a:off x="4699000" y="3588083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D.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Field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7" name="Picture 10">
            <a:extLst>
              <a:ext uri="{FF2B5EF4-FFF2-40B4-BE49-F238E27FC236}">
                <a16:creationId xmlns:a16="http://schemas.microsoft.com/office/drawing/2014/main" xmlns="" id="{0C1ACC37-95CD-480D-8BCF-0D8FD8FC0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1742" y="3616780"/>
            <a:ext cx="958825" cy="854227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6" grpId="0" animBg="1"/>
      <p:bldP spid="5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âu hỏi">
            <a:extLst>
              <a:ext uri="{FF2B5EF4-FFF2-40B4-BE49-F238E27FC236}">
                <a16:creationId xmlns:a16="http://schemas.microsoft.com/office/drawing/2014/main" xmlns="" id="{AAB9D057-C42F-4448-9970-6A83E12F284C}"/>
              </a:ext>
            </a:extLst>
          </p:cNvPr>
          <p:cNvSpPr/>
          <p:nvPr/>
        </p:nvSpPr>
        <p:spPr>
          <a:xfrm>
            <a:off x="1760330" y="842211"/>
            <a:ext cx="5891753" cy="9882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Câu 2: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Trong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lưới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QBE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cửa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sổ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(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ở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chế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độ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thiết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kế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thì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hàng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Criteria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ý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nghĩa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13" name="Đáp án đúng">
            <a:extLst>
              <a:ext uri="{FF2B5EF4-FFF2-40B4-BE49-F238E27FC236}">
                <a16:creationId xmlns:a16="http://schemas.microsoft.com/office/drawing/2014/main" xmlns="" id="{B6AB078C-EC22-4E87-8DF3-D13DE44BEEFB}"/>
              </a:ext>
            </a:extLst>
          </p:cNvPr>
          <p:cNvSpPr/>
          <p:nvPr/>
        </p:nvSpPr>
        <p:spPr>
          <a:xfrm>
            <a:off x="551155" y="2144637"/>
            <a:ext cx="3876154" cy="852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Mô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tả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điều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kiện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để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chọn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bản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ghi đưa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vào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Đáp án sai 1">
            <a:extLst>
              <a:ext uri="{FF2B5EF4-FFF2-40B4-BE49-F238E27FC236}">
                <a16:creationId xmlns:a16="http://schemas.microsoft.com/office/drawing/2014/main" xmlns="" id="{F834E01E-5A5B-45DD-BFF5-D3401C9891FC}"/>
              </a:ext>
            </a:extLst>
          </p:cNvPr>
          <p:cNvSpPr/>
          <p:nvPr/>
        </p:nvSpPr>
        <p:spPr>
          <a:xfrm>
            <a:off x="4635856" y="2144637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Xác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định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trường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xuất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trong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   </a:t>
            </a:r>
          </a:p>
        </p:txBody>
      </p:sp>
      <p:sp>
        <p:nvSpPr>
          <p:cNvPr id="15" name="Đáp án sai 2">
            <a:extLst>
              <a:ext uri="{FF2B5EF4-FFF2-40B4-BE49-F238E27FC236}">
                <a16:creationId xmlns:a16="http://schemas.microsoft.com/office/drawing/2014/main" xmlns="" id="{2D8DF9FC-E3F4-4C2C-B231-53EDAD9F74EE}"/>
              </a:ext>
            </a:extLst>
          </p:cNvPr>
          <p:cNvSpPr/>
          <p:nvPr/>
        </p:nvSpPr>
        <p:spPr>
          <a:xfrm>
            <a:off x="551155" y="3339668"/>
            <a:ext cx="3876156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Xác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định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trường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cần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sắp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xếp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7BFB3BA4-E303-404E-8BAC-EEEC87B44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0807" y="2171265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8C5BE0-B5DC-4110-A479-952210038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6632" y="3368461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56692AAB-D48B-4A60-9579-EE6238F63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8598" y="2173334"/>
            <a:ext cx="958825" cy="854227"/>
          </a:xfrm>
          <a:prstGeom prst="rect">
            <a:avLst/>
          </a:prstGeom>
          <a:ln w="28575">
            <a:noFill/>
          </a:ln>
        </p:spPr>
      </p:pic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06E8A85A-FBD4-481F-98E8-B00514595A43}"/>
              </a:ext>
            </a:extLst>
          </p:cNvPr>
          <p:cNvSpPr/>
          <p:nvPr/>
        </p:nvSpPr>
        <p:spPr>
          <a:xfrm>
            <a:off x="4635856" y="3310971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D.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Khai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báo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tên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trường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được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chọn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3A231533-77A8-4B40-8BCB-D8E63DE44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8598" y="3339668"/>
            <a:ext cx="958825" cy="85422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57527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âu hỏi">
            <a:extLst>
              <a:ext uri="{FF2B5EF4-FFF2-40B4-BE49-F238E27FC236}">
                <a16:creationId xmlns:a16="http://schemas.microsoft.com/office/drawing/2014/main" xmlns="" id="{AAB9D057-C42F-4448-9970-6A83E12F284C}"/>
              </a:ext>
            </a:extLst>
          </p:cNvPr>
          <p:cNvSpPr/>
          <p:nvPr/>
        </p:nvSpPr>
        <p:spPr>
          <a:xfrm>
            <a:off x="1760330" y="842211"/>
            <a:ext cx="5891753" cy="9882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Câu 3: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Khi hai (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hoặc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nhiều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hơn)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điều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kiện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được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kết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nối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bằng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AND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hoặc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OR,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kết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quả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được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gọi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13" name="Đáp án đúng">
            <a:extLst>
              <a:ext uri="{FF2B5EF4-FFF2-40B4-BE49-F238E27FC236}">
                <a16:creationId xmlns:a16="http://schemas.microsoft.com/office/drawing/2014/main" xmlns="" id="{B6AB078C-EC22-4E87-8DF3-D13DE44BEEFB}"/>
              </a:ext>
            </a:extLst>
          </p:cNvPr>
          <p:cNvSpPr/>
          <p:nvPr/>
        </p:nvSpPr>
        <p:spPr>
          <a:xfrm>
            <a:off x="4635856" y="2146706"/>
            <a:ext cx="3876154" cy="852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Tiêu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chuẩn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phức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hợp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Đáp án sai 1">
            <a:extLst>
              <a:ext uri="{FF2B5EF4-FFF2-40B4-BE49-F238E27FC236}">
                <a16:creationId xmlns:a16="http://schemas.microsoft.com/office/drawing/2014/main" xmlns="" id="{F834E01E-5A5B-45DD-BFF5-D3401C9891FC}"/>
              </a:ext>
            </a:extLst>
          </p:cNvPr>
          <p:cNvSpPr/>
          <p:nvPr/>
        </p:nvSpPr>
        <p:spPr>
          <a:xfrm>
            <a:off x="559799" y="2158295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Tiêu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chuẩn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đơn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giản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" name="Đáp án sai 2">
            <a:extLst>
              <a:ext uri="{FF2B5EF4-FFF2-40B4-BE49-F238E27FC236}">
                <a16:creationId xmlns:a16="http://schemas.microsoft.com/office/drawing/2014/main" xmlns="" id="{2D8DF9FC-E3F4-4C2C-B231-53EDAD9F74EE}"/>
              </a:ext>
            </a:extLst>
          </p:cNvPr>
          <p:cNvSpPr/>
          <p:nvPr/>
        </p:nvSpPr>
        <p:spPr>
          <a:xfrm>
            <a:off x="551155" y="3339668"/>
            <a:ext cx="3876156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C.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Tiêu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chuẩn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7BFB3BA4-E303-404E-8BAC-EEEC87B44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508" y="2173334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8C5BE0-B5DC-4110-A479-952210038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6632" y="3368461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56692AAB-D48B-4A60-9579-EE6238F63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2541" y="2186992"/>
            <a:ext cx="958825" cy="854227"/>
          </a:xfrm>
          <a:prstGeom prst="rect">
            <a:avLst/>
          </a:prstGeom>
          <a:ln w="28575">
            <a:noFill/>
          </a:ln>
        </p:spPr>
      </p:pic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06E8A85A-FBD4-481F-98E8-B00514595A43}"/>
              </a:ext>
            </a:extLst>
          </p:cNvPr>
          <p:cNvSpPr/>
          <p:nvPr/>
        </p:nvSpPr>
        <p:spPr>
          <a:xfrm>
            <a:off x="4635856" y="3310971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D.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Tiêu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chuẩn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kí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tự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3A231533-77A8-4B40-8BCB-D8E63DE44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8598" y="3339668"/>
            <a:ext cx="958825" cy="85422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81111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" name="Google Shape;2467;p100"/>
          <p:cNvGrpSpPr/>
          <p:nvPr/>
        </p:nvGrpSpPr>
        <p:grpSpPr>
          <a:xfrm>
            <a:off x="858913" y="1569263"/>
            <a:ext cx="1607960" cy="2415231"/>
            <a:chOff x="858913" y="1569263"/>
            <a:chExt cx="1607960" cy="2415231"/>
          </a:xfrm>
        </p:grpSpPr>
        <p:sp>
          <p:nvSpPr>
            <p:cNvPr id="2468" name="Google Shape;2468;p100"/>
            <p:cNvSpPr/>
            <p:nvPr/>
          </p:nvSpPr>
          <p:spPr>
            <a:xfrm>
              <a:off x="858913" y="1569263"/>
              <a:ext cx="1258811" cy="2415231"/>
            </a:xfrm>
            <a:custGeom>
              <a:avLst/>
              <a:gdLst/>
              <a:ahLst/>
              <a:cxnLst/>
              <a:rect l="l" t="t" r="r" b="b"/>
              <a:pathLst>
                <a:path w="13044" h="25027" extrusionOk="0">
                  <a:moveTo>
                    <a:pt x="524" y="1"/>
                  </a:moveTo>
                  <a:cubicBezTo>
                    <a:pt x="233" y="1"/>
                    <a:pt x="0" y="245"/>
                    <a:pt x="0" y="539"/>
                  </a:cubicBezTo>
                  <a:lnTo>
                    <a:pt x="0" y="24503"/>
                  </a:lnTo>
                  <a:cubicBezTo>
                    <a:pt x="0" y="24794"/>
                    <a:pt x="233" y="25027"/>
                    <a:pt x="524" y="25027"/>
                  </a:cubicBezTo>
                  <a:lnTo>
                    <a:pt x="12517" y="25027"/>
                  </a:lnTo>
                  <a:cubicBezTo>
                    <a:pt x="12811" y="25027"/>
                    <a:pt x="13044" y="24794"/>
                    <a:pt x="13044" y="24503"/>
                  </a:cubicBezTo>
                  <a:lnTo>
                    <a:pt x="13044" y="539"/>
                  </a:lnTo>
                  <a:cubicBezTo>
                    <a:pt x="13044" y="245"/>
                    <a:pt x="12811" y="1"/>
                    <a:pt x="12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00"/>
            <p:cNvSpPr/>
            <p:nvPr/>
          </p:nvSpPr>
          <p:spPr>
            <a:xfrm>
              <a:off x="900506" y="1612014"/>
              <a:ext cx="1175624" cy="2330885"/>
            </a:xfrm>
            <a:custGeom>
              <a:avLst/>
              <a:gdLst/>
              <a:ahLst/>
              <a:cxnLst/>
              <a:rect l="l" t="t" r="r" b="b"/>
              <a:pathLst>
                <a:path w="12182" h="24153" extrusionOk="0">
                  <a:moveTo>
                    <a:pt x="1039" y="0"/>
                  </a:moveTo>
                  <a:cubicBezTo>
                    <a:pt x="465" y="0"/>
                    <a:pt x="1" y="468"/>
                    <a:pt x="1" y="1039"/>
                  </a:cubicBezTo>
                  <a:lnTo>
                    <a:pt x="1" y="23114"/>
                  </a:lnTo>
                  <a:cubicBezTo>
                    <a:pt x="1" y="23688"/>
                    <a:pt x="465" y="24152"/>
                    <a:pt x="1039" y="24152"/>
                  </a:cubicBezTo>
                  <a:lnTo>
                    <a:pt x="11143" y="24152"/>
                  </a:lnTo>
                  <a:cubicBezTo>
                    <a:pt x="11714" y="24152"/>
                    <a:pt x="12182" y="23688"/>
                    <a:pt x="12182" y="23114"/>
                  </a:cubicBezTo>
                  <a:lnTo>
                    <a:pt x="12182" y="1039"/>
                  </a:lnTo>
                  <a:cubicBezTo>
                    <a:pt x="12182" y="468"/>
                    <a:pt x="11714" y="0"/>
                    <a:pt x="11143" y="0"/>
                  </a:cubicBezTo>
                  <a:lnTo>
                    <a:pt x="9334" y="0"/>
                  </a:lnTo>
                  <a:lnTo>
                    <a:pt x="9334" y="527"/>
                  </a:lnTo>
                  <a:cubicBezTo>
                    <a:pt x="9334" y="899"/>
                    <a:pt x="9031" y="1191"/>
                    <a:pt x="8670" y="1191"/>
                  </a:cubicBezTo>
                  <a:lnTo>
                    <a:pt x="3512" y="1191"/>
                  </a:lnTo>
                  <a:cubicBezTo>
                    <a:pt x="3151" y="1191"/>
                    <a:pt x="2860" y="899"/>
                    <a:pt x="2860" y="527"/>
                  </a:cubicBezTo>
                  <a:lnTo>
                    <a:pt x="286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6BEE9">
                    <a:alpha val="34509"/>
                  </a:srgbClr>
                </a:gs>
              </a:gsLst>
              <a:lin ang="5400700" scaled="0"/>
            </a:gra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00"/>
            <p:cNvSpPr/>
            <p:nvPr/>
          </p:nvSpPr>
          <p:spPr>
            <a:xfrm>
              <a:off x="1698789" y="3129936"/>
              <a:ext cx="309781" cy="309781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723" y="0"/>
                  </a:moveTo>
                  <a:cubicBezTo>
                    <a:pt x="328" y="0"/>
                    <a:pt x="0" y="328"/>
                    <a:pt x="0" y="712"/>
                  </a:cubicBezTo>
                  <a:lnTo>
                    <a:pt x="0" y="2498"/>
                  </a:lnTo>
                  <a:cubicBezTo>
                    <a:pt x="0" y="2893"/>
                    <a:pt x="328" y="3209"/>
                    <a:pt x="723" y="3209"/>
                  </a:cubicBezTo>
                  <a:lnTo>
                    <a:pt x="2498" y="3209"/>
                  </a:lnTo>
                  <a:cubicBezTo>
                    <a:pt x="2893" y="3209"/>
                    <a:pt x="3210" y="2893"/>
                    <a:pt x="3210" y="2498"/>
                  </a:cubicBezTo>
                  <a:lnTo>
                    <a:pt x="3210" y="712"/>
                  </a:lnTo>
                  <a:cubicBezTo>
                    <a:pt x="3210" y="328"/>
                    <a:pt x="2893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00"/>
            <p:cNvSpPr/>
            <p:nvPr/>
          </p:nvSpPr>
          <p:spPr>
            <a:xfrm>
              <a:off x="1716931" y="1627937"/>
              <a:ext cx="52788" cy="54139"/>
            </a:xfrm>
            <a:custGeom>
              <a:avLst/>
              <a:gdLst/>
              <a:ahLst/>
              <a:cxnLst/>
              <a:rect l="l" t="t" r="r" b="b"/>
              <a:pathLst>
                <a:path w="547" h="561" extrusionOk="0">
                  <a:moveTo>
                    <a:pt x="280" y="1"/>
                  </a:moveTo>
                  <a:cubicBezTo>
                    <a:pt x="115" y="1"/>
                    <a:pt x="0" y="127"/>
                    <a:pt x="0" y="281"/>
                  </a:cubicBezTo>
                  <a:cubicBezTo>
                    <a:pt x="0" y="432"/>
                    <a:pt x="115" y="561"/>
                    <a:pt x="280" y="561"/>
                  </a:cubicBezTo>
                  <a:cubicBezTo>
                    <a:pt x="431" y="561"/>
                    <a:pt x="546" y="432"/>
                    <a:pt x="546" y="281"/>
                  </a:cubicBezTo>
                  <a:cubicBezTo>
                    <a:pt x="546" y="127"/>
                    <a:pt x="431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00"/>
            <p:cNvSpPr/>
            <p:nvPr/>
          </p:nvSpPr>
          <p:spPr>
            <a:xfrm>
              <a:off x="1210188" y="1627937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1" y="1"/>
                  </a:moveTo>
                  <a:cubicBezTo>
                    <a:pt x="127" y="1"/>
                    <a:pt x="1" y="127"/>
                    <a:pt x="1" y="281"/>
                  </a:cubicBezTo>
                  <a:cubicBezTo>
                    <a:pt x="1" y="432"/>
                    <a:pt x="127" y="561"/>
                    <a:pt x="281" y="561"/>
                  </a:cubicBezTo>
                  <a:cubicBezTo>
                    <a:pt x="432" y="561"/>
                    <a:pt x="561" y="432"/>
                    <a:pt x="561" y="281"/>
                  </a:cubicBezTo>
                  <a:cubicBezTo>
                    <a:pt x="561" y="127"/>
                    <a:pt x="432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00"/>
            <p:cNvSpPr/>
            <p:nvPr/>
          </p:nvSpPr>
          <p:spPr>
            <a:xfrm>
              <a:off x="1636930" y="1627937"/>
              <a:ext cx="53078" cy="54139"/>
            </a:xfrm>
            <a:custGeom>
              <a:avLst/>
              <a:gdLst/>
              <a:ahLst/>
              <a:cxnLst/>
              <a:rect l="l" t="t" r="r" b="b"/>
              <a:pathLst>
                <a:path w="550" h="561" extrusionOk="0">
                  <a:moveTo>
                    <a:pt x="280" y="1"/>
                  </a:moveTo>
                  <a:cubicBezTo>
                    <a:pt x="115" y="1"/>
                    <a:pt x="0" y="127"/>
                    <a:pt x="0" y="281"/>
                  </a:cubicBezTo>
                  <a:cubicBezTo>
                    <a:pt x="0" y="432"/>
                    <a:pt x="115" y="561"/>
                    <a:pt x="280" y="561"/>
                  </a:cubicBezTo>
                  <a:cubicBezTo>
                    <a:pt x="431" y="561"/>
                    <a:pt x="549" y="432"/>
                    <a:pt x="549" y="281"/>
                  </a:cubicBezTo>
                  <a:cubicBezTo>
                    <a:pt x="549" y="127"/>
                    <a:pt x="431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00"/>
            <p:cNvSpPr/>
            <p:nvPr/>
          </p:nvSpPr>
          <p:spPr>
            <a:xfrm>
              <a:off x="1372315" y="1637974"/>
              <a:ext cx="231998" cy="33873"/>
            </a:xfrm>
            <a:custGeom>
              <a:avLst/>
              <a:gdLst/>
              <a:ahLst/>
              <a:cxnLst/>
              <a:rect l="l" t="t" r="r" b="b"/>
              <a:pathLst>
                <a:path w="2404" h="351" extrusionOk="0">
                  <a:moveTo>
                    <a:pt x="174" y="0"/>
                  </a:moveTo>
                  <a:cubicBezTo>
                    <a:pt x="82" y="0"/>
                    <a:pt x="1" y="81"/>
                    <a:pt x="1" y="177"/>
                  </a:cubicBezTo>
                  <a:cubicBezTo>
                    <a:pt x="1" y="269"/>
                    <a:pt x="82" y="350"/>
                    <a:pt x="174" y="350"/>
                  </a:cubicBezTo>
                  <a:lnTo>
                    <a:pt x="2227" y="350"/>
                  </a:lnTo>
                  <a:cubicBezTo>
                    <a:pt x="2322" y="350"/>
                    <a:pt x="2403" y="269"/>
                    <a:pt x="2403" y="177"/>
                  </a:cubicBezTo>
                  <a:cubicBezTo>
                    <a:pt x="2403" y="81"/>
                    <a:pt x="2322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00"/>
            <p:cNvSpPr/>
            <p:nvPr/>
          </p:nvSpPr>
          <p:spPr>
            <a:xfrm>
              <a:off x="951075" y="1800102"/>
              <a:ext cx="1075355" cy="340084"/>
            </a:xfrm>
            <a:custGeom>
              <a:avLst/>
              <a:gdLst/>
              <a:ahLst/>
              <a:cxnLst/>
              <a:rect l="l" t="t" r="r" b="b"/>
              <a:pathLst>
                <a:path w="11143" h="3524" extrusionOk="0">
                  <a:moveTo>
                    <a:pt x="305" y="0"/>
                  </a:moveTo>
                  <a:cubicBezTo>
                    <a:pt x="140" y="0"/>
                    <a:pt x="0" y="140"/>
                    <a:pt x="0" y="303"/>
                  </a:cubicBezTo>
                  <a:lnTo>
                    <a:pt x="0" y="3232"/>
                  </a:lnTo>
                  <a:cubicBezTo>
                    <a:pt x="0" y="3397"/>
                    <a:pt x="140" y="3523"/>
                    <a:pt x="305" y="3523"/>
                  </a:cubicBezTo>
                  <a:lnTo>
                    <a:pt x="10840" y="3523"/>
                  </a:lnTo>
                  <a:cubicBezTo>
                    <a:pt x="11002" y="3523"/>
                    <a:pt x="11142" y="3397"/>
                    <a:pt x="11142" y="3232"/>
                  </a:cubicBezTo>
                  <a:lnTo>
                    <a:pt x="11142" y="303"/>
                  </a:lnTo>
                  <a:cubicBezTo>
                    <a:pt x="11142" y="140"/>
                    <a:pt x="11002" y="0"/>
                    <a:pt x="10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00"/>
            <p:cNvSpPr/>
            <p:nvPr/>
          </p:nvSpPr>
          <p:spPr>
            <a:xfrm>
              <a:off x="1319334" y="3129936"/>
              <a:ext cx="309878" cy="309781"/>
            </a:xfrm>
            <a:custGeom>
              <a:avLst/>
              <a:gdLst/>
              <a:ahLst/>
              <a:cxnLst/>
              <a:rect l="l" t="t" r="r" b="b"/>
              <a:pathLst>
                <a:path w="3211" h="3210" extrusionOk="0">
                  <a:moveTo>
                    <a:pt x="723" y="0"/>
                  </a:moveTo>
                  <a:cubicBezTo>
                    <a:pt x="326" y="0"/>
                    <a:pt x="1" y="328"/>
                    <a:pt x="1" y="712"/>
                  </a:cubicBezTo>
                  <a:lnTo>
                    <a:pt x="1" y="2498"/>
                  </a:lnTo>
                  <a:cubicBezTo>
                    <a:pt x="1" y="2893"/>
                    <a:pt x="326" y="3209"/>
                    <a:pt x="723" y="3209"/>
                  </a:cubicBezTo>
                  <a:lnTo>
                    <a:pt x="2496" y="3209"/>
                  </a:lnTo>
                  <a:cubicBezTo>
                    <a:pt x="2894" y="3209"/>
                    <a:pt x="3210" y="2893"/>
                    <a:pt x="3210" y="2498"/>
                  </a:cubicBezTo>
                  <a:lnTo>
                    <a:pt x="3210" y="712"/>
                  </a:lnTo>
                  <a:cubicBezTo>
                    <a:pt x="3210" y="328"/>
                    <a:pt x="2894" y="0"/>
                    <a:pt x="2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00"/>
            <p:cNvSpPr/>
            <p:nvPr/>
          </p:nvSpPr>
          <p:spPr>
            <a:xfrm>
              <a:off x="948855" y="3129936"/>
              <a:ext cx="309781" cy="309781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712" y="0"/>
                  </a:moveTo>
                  <a:cubicBezTo>
                    <a:pt x="328" y="0"/>
                    <a:pt x="1" y="328"/>
                    <a:pt x="1" y="712"/>
                  </a:cubicBezTo>
                  <a:lnTo>
                    <a:pt x="1" y="2498"/>
                  </a:lnTo>
                  <a:cubicBezTo>
                    <a:pt x="1" y="2893"/>
                    <a:pt x="328" y="3209"/>
                    <a:pt x="712" y="3209"/>
                  </a:cubicBezTo>
                  <a:lnTo>
                    <a:pt x="2499" y="3209"/>
                  </a:lnTo>
                  <a:cubicBezTo>
                    <a:pt x="2893" y="3209"/>
                    <a:pt x="3210" y="2893"/>
                    <a:pt x="3210" y="2498"/>
                  </a:cubicBezTo>
                  <a:lnTo>
                    <a:pt x="3210" y="712"/>
                  </a:lnTo>
                  <a:cubicBezTo>
                    <a:pt x="3210" y="328"/>
                    <a:pt x="2893" y="0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00"/>
            <p:cNvSpPr/>
            <p:nvPr/>
          </p:nvSpPr>
          <p:spPr>
            <a:xfrm>
              <a:off x="1698789" y="3536317"/>
              <a:ext cx="309781" cy="309781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723" y="1"/>
                  </a:moveTo>
                  <a:cubicBezTo>
                    <a:pt x="328" y="1"/>
                    <a:pt x="0" y="317"/>
                    <a:pt x="0" y="712"/>
                  </a:cubicBezTo>
                  <a:lnTo>
                    <a:pt x="0" y="2488"/>
                  </a:lnTo>
                  <a:cubicBezTo>
                    <a:pt x="0" y="2882"/>
                    <a:pt x="328" y="3210"/>
                    <a:pt x="723" y="3210"/>
                  </a:cubicBezTo>
                  <a:lnTo>
                    <a:pt x="2498" y="3210"/>
                  </a:lnTo>
                  <a:cubicBezTo>
                    <a:pt x="2893" y="3210"/>
                    <a:pt x="3210" y="2882"/>
                    <a:pt x="3210" y="2488"/>
                  </a:cubicBezTo>
                  <a:lnTo>
                    <a:pt x="3210" y="712"/>
                  </a:lnTo>
                  <a:cubicBezTo>
                    <a:pt x="3210" y="317"/>
                    <a:pt x="2893" y="1"/>
                    <a:pt x="2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00"/>
            <p:cNvSpPr/>
            <p:nvPr/>
          </p:nvSpPr>
          <p:spPr>
            <a:xfrm>
              <a:off x="1319334" y="3536317"/>
              <a:ext cx="309878" cy="309781"/>
            </a:xfrm>
            <a:custGeom>
              <a:avLst/>
              <a:gdLst/>
              <a:ahLst/>
              <a:cxnLst/>
              <a:rect l="l" t="t" r="r" b="b"/>
              <a:pathLst>
                <a:path w="3211" h="3210" extrusionOk="0">
                  <a:moveTo>
                    <a:pt x="723" y="1"/>
                  </a:moveTo>
                  <a:cubicBezTo>
                    <a:pt x="326" y="1"/>
                    <a:pt x="1" y="317"/>
                    <a:pt x="1" y="712"/>
                  </a:cubicBezTo>
                  <a:lnTo>
                    <a:pt x="1" y="2488"/>
                  </a:lnTo>
                  <a:cubicBezTo>
                    <a:pt x="1" y="2882"/>
                    <a:pt x="326" y="3210"/>
                    <a:pt x="723" y="3210"/>
                  </a:cubicBezTo>
                  <a:lnTo>
                    <a:pt x="2496" y="3210"/>
                  </a:lnTo>
                  <a:cubicBezTo>
                    <a:pt x="2894" y="3210"/>
                    <a:pt x="3210" y="2882"/>
                    <a:pt x="3210" y="2488"/>
                  </a:cubicBezTo>
                  <a:lnTo>
                    <a:pt x="3210" y="712"/>
                  </a:lnTo>
                  <a:cubicBezTo>
                    <a:pt x="3210" y="317"/>
                    <a:pt x="2894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00"/>
            <p:cNvSpPr/>
            <p:nvPr/>
          </p:nvSpPr>
          <p:spPr>
            <a:xfrm>
              <a:off x="948855" y="3536317"/>
              <a:ext cx="309781" cy="309781"/>
            </a:xfrm>
            <a:custGeom>
              <a:avLst/>
              <a:gdLst/>
              <a:ahLst/>
              <a:cxnLst/>
              <a:rect l="l" t="t" r="r" b="b"/>
              <a:pathLst>
                <a:path w="3210" h="3210" extrusionOk="0">
                  <a:moveTo>
                    <a:pt x="712" y="1"/>
                  </a:moveTo>
                  <a:cubicBezTo>
                    <a:pt x="328" y="1"/>
                    <a:pt x="1" y="317"/>
                    <a:pt x="1" y="712"/>
                  </a:cubicBezTo>
                  <a:lnTo>
                    <a:pt x="1" y="2488"/>
                  </a:lnTo>
                  <a:cubicBezTo>
                    <a:pt x="1" y="2882"/>
                    <a:pt x="328" y="3210"/>
                    <a:pt x="712" y="3210"/>
                  </a:cubicBezTo>
                  <a:lnTo>
                    <a:pt x="2499" y="3210"/>
                  </a:lnTo>
                  <a:cubicBezTo>
                    <a:pt x="2893" y="3210"/>
                    <a:pt x="3210" y="2882"/>
                    <a:pt x="3210" y="2488"/>
                  </a:cubicBezTo>
                  <a:lnTo>
                    <a:pt x="3210" y="712"/>
                  </a:lnTo>
                  <a:cubicBezTo>
                    <a:pt x="3210" y="317"/>
                    <a:pt x="2893" y="1"/>
                    <a:pt x="2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00"/>
            <p:cNvSpPr/>
            <p:nvPr/>
          </p:nvSpPr>
          <p:spPr>
            <a:xfrm>
              <a:off x="1562621" y="2286485"/>
              <a:ext cx="904252" cy="703618"/>
            </a:xfrm>
            <a:custGeom>
              <a:avLst/>
              <a:gdLst/>
              <a:ahLst/>
              <a:cxnLst/>
              <a:rect l="l" t="t" r="r" b="b"/>
              <a:pathLst>
                <a:path w="9370" h="7291" extrusionOk="0">
                  <a:moveTo>
                    <a:pt x="955" y="1"/>
                  </a:moveTo>
                  <a:cubicBezTo>
                    <a:pt x="431" y="1"/>
                    <a:pt x="0" y="421"/>
                    <a:pt x="0" y="947"/>
                  </a:cubicBezTo>
                  <a:lnTo>
                    <a:pt x="0" y="5262"/>
                  </a:lnTo>
                  <a:cubicBezTo>
                    <a:pt x="0" y="5789"/>
                    <a:pt x="431" y="6220"/>
                    <a:pt x="955" y="6220"/>
                  </a:cubicBezTo>
                  <a:lnTo>
                    <a:pt x="1095" y="6220"/>
                  </a:lnTo>
                  <a:lnTo>
                    <a:pt x="1610" y="7108"/>
                  </a:lnTo>
                  <a:cubicBezTo>
                    <a:pt x="1680" y="7230"/>
                    <a:pt x="1800" y="7291"/>
                    <a:pt x="1920" y="7291"/>
                  </a:cubicBezTo>
                  <a:cubicBezTo>
                    <a:pt x="2039" y="7291"/>
                    <a:pt x="2159" y="7230"/>
                    <a:pt x="2229" y="7108"/>
                  </a:cubicBezTo>
                  <a:lnTo>
                    <a:pt x="2753" y="6220"/>
                  </a:lnTo>
                  <a:lnTo>
                    <a:pt x="8412" y="6220"/>
                  </a:lnTo>
                  <a:cubicBezTo>
                    <a:pt x="8936" y="6220"/>
                    <a:pt x="9370" y="5789"/>
                    <a:pt x="9370" y="5262"/>
                  </a:cubicBezTo>
                  <a:lnTo>
                    <a:pt x="9370" y="947"/>
                  </a:lnTo>
                  <a:cubicBezTo>
                    <a:pt x="9370" y="421"/>
                    <a:pt x="8936" y="1"/>
                    <a:pt x="8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00"/>
            <p:cNvSpPr/>
            <p:nvPr/>
          </p:nvSpPr>
          <p:spPr>
            <a:xfrm>
              <a:off x="1562621" y="2286485"/>
              <a:ext cx="904252" cy="99304"/>
            </a:xfrm>
            <a:custGeom>
              <a:avLst/>
              <a:gdLst/>
              <a:ahLst/>
              <a:cxnLst/>
              <a:rect l="l" t="t" r="r" b="b"/>
              <a:pathLst>
                <a:path w="9370" h="1029" extrusionOk="0">
                  <a:moveTo>
                    <a:pt x="955" y="1"/>
                  </a:moveTo>
                  <a:cubicBezTo>
                    <a:pt x="431" y="1"/>
                    <a:pt x="0" y="421"/>
                    <a:pt x="0" y="947"/>
                  </a:cubicBezTo>
                  <a:lnTo>
                    <a:pt x="0" y="1029"/>
                  </a:lnTo>
                  <a:lnTo>
                    <a:pt x="9370" y="1029"/>
                  </a:lnTo>
                  <a:lnTo>
                    <a:pt x="9370" y="947"/>
                  </a:lnTo>
                  <a:cubicBezTo>
                    <a:pt x="9370" y="421"/>
                    <a:pt x="8936" y="1"/>
                    <a:pt x="8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00"/>
            <p:cNvSpPr/>
            <p:nvPr/>
          </p:nvSpPr>
          <p:spPr>
            <a:xfrm>
              <a:off x="2232879" y="2314051"/>
              <a:ext cx="43910" cy="44199"/>
            </a:xfrm>
            <a:custGeom>
              <a:avLst/>
              <a:gdLst/>
              <a:ahLst/>
              <a:cxnLst/>
              <a:rect l="l" t="t" r="r" b="b"/>
              <a:pathLst>
                <a:path w="455" h="458" extrusionOk="0">
                  <a:moveTo>
                    <a:pt x="222" y="1"/>
                  </a:moveTo>
                  <a:cubicBezTo>
                    <a:pt x="93" y="1"/>
                    <a:pt x="1" y="93"/>
                    <a:pt x="1" y="222"/>
                  </a:cubicBezTo>
                  <a:cubicBezTo>
                    <a:pt x="1" y="351"/>
                    <a:pt x="93" y="457"/>
                    <a:pt x="222" y="457"/>
                  </a:cubicBezTo>
                  <a:cubicBezTo>
                    <a:pt x="351" y="457"/>
                    <a:pt x="454" y="351"/>
                    <a:pt x="454" y="222"/>
                  </a:cubicBezTo>
                  <a:cubicBezTo>
                    <a:pt x="454" y="93"/>
                    <a:pt x="351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00"/>
            <p:cNvSpPr/>
            <p:nvPr/>
          </p:nvSpPr>
          <p:spPr>
            <a:xfrm>
              <a:off x="2315727" y="2314039"/>
              <a:ext cx="44103" cy="44199"/>
            </a:xfrm>
            <a:custGeom>
              <a:avLst/>
              <a:gdLst/>
              <a:ahLst/>
              <a:cxnLst/>
              <a:rect l="l" t="t" r="r" b="b"/>
              <a:pathLst>
                <a:path w="457" h="458" extrusionOk="0">
                  <a:moveTo>
                    <a:pt x="221" y="1"/>
                  </a:moveTo>
                  <a:cubicBezTo>
                    <a:pt x="93" y="1"/>
                    <a:pt x="0" y="93"/>
                    <a:pt x="0" y="222"/>
                  </a:cubicBezTo>
                  <a:cubicBezTo>
                    <a:pt x="0" y="351"/>
                    <a:pt x="93" y="457"/>
                    <a:pt x="221" y="457"/>
                  </a:cubicBezTo>
                  <a:cubicBezTo>
                    <a:pt x="350" y="457"/>
                    <a:pt x="457" y="351"/>
                    <a:pt x="457" y="222"/>
                  </a:cubicBezTo>
                  <a:cubicBezTo>
                    <a:pt x="457" y="93"/>
                    <a:pt x="350" y="1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00"/>
            <p:cNvSpPr/>
            <p:nvPr/>
          </p:nvSpPr>
          <p:spPr>
            <a:xfrm>
              <a:off x="1747137" y="2470326"/>
              <a:ext cx="167919" cy="281409"/>
            </a:xfrm>
            <a:custGeom>
              <a:avLst/>
              <a:gdLst/>
              <a:ahLst/>
              <a:cxnLst/>
              <a:rect l="l" t="t" r="r" b="b"/>
              <a:pathLst>
                <a:path w="1740" h="2916" extrusionOk="0">
                  <a:moveTo>
                    <a:pt x="1448" y="1"/>
                  </a:moveTo>
                  <a:cubicBezTo>
                    <a:pt x="1381" y="1"/>
                    <a:pt x="1314" y="27"/>
                    <a:pt x="1261" y="78"/>
                  </a:cubicBezTo>
                  <a:lnTo>
                    <a:pt x="82" y="1268"/>
                  </a:lnTo>
                  <a:cubicBezTo>
                    <a:pt x="60" y="1282"/>
                    <a:pt x="60" y="1294"/>
                    <a:pt x="48" y="1305"/>
                  </a:cubicBezTo>
                  <a:lnTo>
                    <a:pt x="48" y="1316"/>
                  </a:lnTo>
                  <a:cubicBezTo>
                    <a:pt x="37" y="1316"/>
                    <a:pt x="37" y="1338"/>
                    <a:pt x="23" y="1352"/>
                  </a:cubicBezTo>
                  <a:lnTo>
                    <a:pt x="12" y="1352"/>
                  </a:lnTo>
                  <a:lnTo>
                    <a:pt x="12" y="1386"/>
                  </a:lnTo>
                  <a:cubicBezTo>
                    <a:pt x="12" y="1397"/>
                    <a:pt x="1" y="1397"/>
                    <a:pt x="1" y="1408"/>
                  </a:cubicBezTo>
                  <a:lnTo>
                    <a:pt x="1" y="1434"/>
                  </a:lnTo>
                  <a:lnTo>
                    <a:pt x="1" y="1456"/>
                  </a:lnTo>
                  <a:lnTo>
                    <a:pt x="1" y="1479"/>
                  </a:lnTo>
                  <a:lnTo>
                    <a:pt x="1" y="1515"/>
                  </a:lnTo>
                  <a:cubicBezTo>
                    <a:pt x="1" y="1515"/>
                    <a:pt x="12" y="1526"/>
                    <a:pt x="12" y="1537"/>
                  </a:cubicBezTo>
                  <a:lnTo>
                    <a:pt x="12" y="1563"/>
                  </a:lnTo>
                  <a:cubicBezTo>
                    <a:pt x="12" y="1563"/>
                    <a:pt x="23" y="1574"/>
                    <a:pt x="37" y="1574"/>
                  </a:cubicBezTo>
                  <a:cubicBezTo>
                    <a:pt x="37" y="1585"/>
                    <a:pt x="37" y="1596"/>
                    <a:pt x="48" y="1607"/>
                  </a:cubicBezTo>
                  <a:lnTo>
                    <a:pt x="60" y="1619"/>
                  </a:lnTo>
                  <a:cubicBezTo>
                    <a:pt x="60" y="1633"/>
                    <a:pt x="60" y="1644"/>
                    <a:pt x="82" y="1644"/>
                  </a:cubicBezTo>
                  <a:lnTo>
                    <a:pt x="1261" y="2834"/>
                  </a:lnTo>
                  <a:cubicBezTo>
                    <a:pt x="1308" y="2893"/>
                    <a:pt x="1378" y="2915"/>
                    <a:pt x="1448" y="2915"/>
                  </a:cubicBezTo>
                  <a:cubicBezTo>
                    <a:pt x="1518" y="2915"/>
                    <a:pt x="1577" y="2893"/>
                    <a:pt x="1633" y="2834"/>
                  </a:cubicBezTo>
                  <a:cubicBezTo>
                    <a:pt x="1740" y="2727"/>
                    <a:pt x="1740" y="2565"/>
                    <a:pt x="1633" y="2459"/>
                  </a:cubicBezTo>
                  <a:lnTo>
                    <a:pt x="642" y="1456"/>
                  </a:lnTo>
                  <a:lnTo>
                    <a:pt x="1633" y="454"/>
                  </a:lnTo>
                  <a:cubicBezTo>
                    <a:pt x="1740" y="347"/>
                    <a:pt x="1740" y="185"/>
                    <a:pt x="1633" y="78"/>
                  </a:cubicBezTo>
                  <a:cubicBezTo>
                    <a:pt x="1581" y="27"/>
                    <a:pt x="1515" y="1"/>
                    <a:pt x="1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00"/>
            <p:cNvSpPr/>
            <p:nvPr/>
          </p:nvSpPr>
          <p:spPr>
            <a:xfrm>
              <a:off x="1946611" y="2471291"/>
              <a:ext cx="149776" cy="280444"/>
            </a:xfrm>
            <a:custGeom>
              <a:avLst/>
              <a:gdLst/>
              <a:ahLst/>
              <a:cxnLst/>
              <a:rect l="l" t="t" r="r" b="b"/>
              <a:pathLst>
                <a:path w="1552" h="2906" extrusionOk="0">
                  <a:moveTo>
                    <a:pt x="1286" y="0"/>
                  </a:moveTo>
                  <a:cubicBezTo>
                    <a:pt x="1197" y="0"/>
                    <a:pt x="1119" y="54"/>
                    <a:pt x="1084" y="138"/>
                  </a:cubicBezTo>
                  <a:lnTo>
                    <a:pt x="45" y="2589"/>
                  </a:lnTo>
                  <a:cubicBezTo>
                    <a:pt x="0" y="2706"/>
                    <a:pt x="56" y="2835"/>
                    <a:pt x="174" y="2883"/>
                  </a:cubicBezTo>
                  <a:cubicBezTo>
                    <a:pt x="196" y="2905"/>
                    <a:pt x="233" y="2905"/>
                    <a:pt x="255" y="2905"/>
                  </a:cubicBezTo>
                  <a:cubicBezTo>
                    <a:pt x="350" y="2905"/>
                    <a:pt x="443" y="2857"/>
                    <a:pt x="476" y="2765"/>
                  </a:cubicBezTo>
                  <a:lnTo>
                    <a:pt x="1504" y="315"/>
                  </a:lnTo>
                  <a:cubicBezTo>
                    <a:pt x="1552" y="197"/>
                    <a:pt x="1504" y="57"/>
                    <a:pt x="1386" y="24"/>
                  </a:cubicBezTo>
                  <a:cubicBezTo>
                    <a:pt x="1353" y="8"/>
                    <a:pt x="1318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00"/>
            <p:cNvSpPr/>
            <p:nvPr/>
          </p:nvSpPr>
          <p:spPr>
            <a:xfrm>
              <a:off x="2124372" y="2470326"/>
              <a:ext cx="167919" cy="281409"/>
            </a:xfrm>
            <a:custGeom>
              <a:avLst/>
              <a:gdLst/>
              <a:ahLst/>
              <a:cxnLst/>
              <a:rect l="l" t="t" r="r" b="b"/>
              <a:pathLst>
                <a:path w="1740" h="2916" extrusionOk="0">
                  <a:moveTo>
                    <a:pt x="288" y="1"/>
                  </a:moveTo>
                  <a:cubicBezTo>
                    <a:pt x="219" y="1"/>
                    <a:pt x="152" y="27"/>
                    <a:pt x="104" y="78"/>
                  </a:cubicBezTo>
                  <a:cubicBezTo>
                    <a:pt x="1" y="185"/>
                    <a:pt x="1" y="347"/>
                    <a:pt x="104" y="454"/>
                  </a:cubicBezTo>
                  <a:lnTo>
                    <a:pt x="1099" y="1456"/>
                  </a:lnTo>
                  <a:lnTo>
                    <a:pt x="104" y="2459"/>
                  </a:lnTo>
                  <a:cubicBezTo>
                    <a:pt x="1" y="2565"/>
                    <a:pt x="1" y="2727"/>
                    <a:pt x="104" y="2834"/>
                  </a:cubicBezTo>
                  <a:cubicBezTo>
                    <a:pt x="152" y="2893"/>
                    <a:pt x="222" y="2915"/>
                    <a:pt x="292" y="2915"/>
                  </a:cubicBezTo>
                  <a:cubicBezTo>
                    <a:pt x="362" y="2915"/>
                    <a:pt x="432" y="2893"/>
                    <a:pt x="480" y="2834"/>
                  </a:cubicBezTo>
                  <a:lnTo>
                    <a:pt x="1659" y="1644"/>
                  </a:lnTo>
                  <a:cubicBezTo>
                    <a:pt x="1670" y="1633"/>
                    <a:pt x="1681" y="1619"/>
                    <a:pt x="1692" y="1607"/>
                  </a:cubicBezTo>
                  <a:cubicBezTo>
                    <a:pt x="1703" y="1596"/>
                    <a:pt x="1703" y="1585"/>
                    <a:pt x="1715" y="1574"/>
                  </a:cubicBezTo>
                  <a:lnTo>
                    <a:pt x="1715" y="1563"/>
                  </a:lnTo>
                  <a:cubicBezTo>
                    <a:pt x="1715" y="1549"/>
                    <a:pt x="1715" y="1537"/>
                    <a:pt x="1729" y="1526"/>
                  </a:cubicBezTo>
                  <a:lnTo>
                    <a:pt x="1729" y="1515"/>
                  </a:lnTo>
                  <a:lnTo>
                    <a:pt x="1729" y="1479"/>
                  </a:lnTo>
                  <a:lnTo>
                    <a:pt x="1740" y="1456"/>
                  </a:lnTo>
                  <a:cubicBezTo>
                    <a:pt x="1740" y="1456"/>
                    <a:pt x="1729" y="1445"/>
                    <a:pt x="1729" y="1434"/>
                  </a:cubicBezTo>
                  <a:lnTo>
                    <a:pt x="1729" y="1408"/>
                  </a:lnTo>
                  <a:lnTo>
                    <a:pt x="1729" y="1397"/>
                  </a:lnTo>
                  <a:cubicBezTo>
                    <a:pt x="1715" y="1375"/>
                    <a:pt x="1715" y="1375"/>
                    <a:pt x="1715" y="1352"/>
                  </a:cubicBezTo>
                  <a:cubicBezTo>
                    <a:pt x="1703" y="1338"/>
                    <a:pt x="1703" y="1327"/>
                    <a:pt x="1692" y="1316"/>
                  </a:cubicBezTo>
                  <a:lnTo>
                    <a:pt x="1692" y="1305"/>
                  </a:lnTo>
                  <a:cubicBezTo>
                    <a:pt x="1681" y="1294"/>
                    <a:pt x="1670" y="1282"/>
                    <a:pt x="1659" y="1268"/>
                  </a:cubicBezTo>
                  <a:lnTo>
                    <a:pt x="480" y="78"/>
                  </a:lnTo>
                  <a:cubicBezTo>
                    <a:pt x="426" y="27"/>
                    <a:pt x="35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8" name="Google Shape;2488;p100"/>
          <p:cNvSpPr/>
          <p:nvPr/>
        </p:nvSpPr>
        <p:spPr>
          <a:xfrm>
            <a:off x="2728563" y="1684108"/>
            <a:ext cx="250781" cy="250235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100"/>
          <p:cNvSpPr/>
          <p:nvPr/>
        </p:nvSpPr>
        <p:spPr>
          <a:xfrm>
            <a:off x="6634955" y="4189650"/>
            <a:ext cx="322547" cy="322547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xmlns="" id="{55FDE1E4-7F42-48CA-B9CF-B5AAE199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57" y="1412922"/>
            <a:ext cx="5463655" cy="267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3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3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TRUY VẤN TRONG CSDL QUAN HỆ (</a:t>
            </a:r>
            <a:r>
              <a:rPr lang="vi-VN" sz="35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3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theo)</a:t>
            </a:r>
            <a:endParaRPr lang="en-US" sz="35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800" fill="hold"/>
                                        <p:tgtEl>
                                          <p:spTgt spid="2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800" fill="hold"/>
                                        <p:tgtEl>
                                          <p:spTgt spid="2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âu hỏi">
            <a:extLst>
              <a:ext uri="{FF2B5EF4-FFF2-40B4-BE49-F238E27FC236}">
                <a16:creationId xmlns:a16="http://schemas.microsoft.com/office/drawing/2014/main" xmlns="" id="{AAB9D057-C42F-4448-9970-6A83E12F284C}"/>
              </a:ext>
            </a:extLst>
          </p:cNvPr>
          <p:cNvSpPr/>
          <p:nvPr/>
        </p:nvSpPr>
        <p:spPr>
          <a:xfrm>
            <a:off x="1760330" y="842211"/>
            <a:ext cx="5891753" cy="9882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Câu 4: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thường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được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sử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dụng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để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13" name="Đáp án đúng">
            <a:extLst>
              <a:ext uri="{FF2B5EF4-FFF2-40B4-BE49-F238E27FC236}">
                <a16:creationId xmlns:a16="http://schemas.microsoft.com/office/drawing/2014/main" xmlns="" id="{B6AB078C-EC22-4E87-8DF3-D13DE44BEEFB}"/>
              </a:ext>
            </a:extLst>
          </p:cNvPr>
          <p:cNvSpPr/>
          <p:nvPr/>
        </p:nvSpPr>
        <p:spPr>
          <a:xfrm>
            <a:off x="4630226" y="3526779"/>
            <a:ext cx="3876154" cy="988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D.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Cả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A, B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C</a:t>
            </a:r>
          </a:p>
        </p:txBody>
      </p:sp>
      <p:sp>
        <p:nvSpPr>
          <p:cNvPr id="14" name="Đáp án sai 1">
            <a:extLst>
              <a:ext uri="{FF2B5EF4-FFF2-40B4-BE49-F238E27FC236}">
                <a16:creationId xmlns:a16="http://schemas.microsoft.com/office/drawing/2014/main" xmlns="" id="{F834E01E-5A5B-45DD-BFF5-D3401C9891FC}"/>
              </a:ext>
            </a:extLst>
          </p:cNvPr>
          <p:cNvSpPr/>
          <p:nvPr/>
        </p:nvSpPr>
        <p:spPr>
          <a:xfrm>
            <a:off x="559799" y="2158294"/>
            <a:ext cx="3873219" cy="12153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Sắp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xếp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bản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ghi,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chọn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trường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để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hiển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thị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thực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tính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toán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" name="Đáp án sai 2">
            <a:extLst>
              <a:ext uri="{FF2B5EF4-FFF2-40B4-BE49-F238E27FC236}">
                <a16:creationId xmlns:a16="http://schemas.microsoft.com/office/drawing/2014/main" xmlns="" id="{2D8DF9FC-E3F4-4C2C-B231-53EDAD9F74EE}"/>
              </a:ext>
            </a:extLst>
          </p:cNvPr>
          <p:cNvSpPr/>
          <p:nvPr/>
        </p:nvSpPr>
        <p:spPr>
          <a:xfrm>
            <a:off x="545525" y="3561152"/>
            <a:ext cx="3876156" cy="990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Tổng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hợp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hiển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thị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thông tin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từ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nhiều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bảng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hoặc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khác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7BFB3BA4-E303-404E-8BAC-EEEC87B44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9878" y="3553408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8C5BE0-B5DC-4110-A479-952210038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1002" y="3589946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56692AAB-D48B-4A60-9579-EE6238F63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2541" y="2186992"/>
            <a:ext cx="958825" cy="854227"/>
          </a:xfrm>
          <a:prstGeom prst="rect">
            <a:avLst/>
          </a:prstGeom>
          <a:ln w="28575">
            <a:noFill/>
          </a:ln>
        </p:spPr>
      </p:pic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06E8A85A-FBD4-481F-98E8-B00514595A43}"/>
              </a:ext>
            </a:extLst>
          </p:cNvPr>
          <p:cNvSpPr/>
          <p:nvPr/>
        </p:nvSpPr>
        <p:spPr>
          <a:xfrm>
            <a:off x="4633161" y="2097694"/>
            <a:ext cx="3873219" cy="12153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Chọn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bản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ghi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thỏa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mãn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điều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kiện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cho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trước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3A231533-77A8-4B40-8BCB-D8E63DE44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5919" y="2126392"/>
            <a:ext cx="958825" cy="85422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92462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âu hỏi">
            <a:extLst>
              <a:ext uri="{FF2B5EF4-FFF2-40B4-BE49-F238E27FC236}">
                <a16:creationId xmlns:a16="http://schemas.microsoft.com/office/drawing/2014/main" xmlns="" id="{AAB9D057-C42F-4448-9970-6A83E12F284C}"/>
              </a:ext>
            </a:extLst>
          </p:cNvPr>
          <p:cNvSpPr/>
          <p:nvPr/>
        </p:nvSpPr>
        <p:spPr>
          <a:xfrm>
            <a:off x="1545600" y="844327"/>
            <a:ext cx="6180512" cy="9882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Câu 5: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Kết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quả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thực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cũng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đóng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vai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trò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như:</a:t>
            </a:r>
          </a:p>
        </p:txBody>
      </p:sp>
      <p:sp>
        <p:nvSpPr>
          <p:cNvPr id="13" name="Đáp án đúng">
            <a:extLst>
              <a:ext uri="{FF2B5EF4-FFF2-40B4-BE49-F238E27FC236}">
                <a16:creationId xmlns:a16="http://schemas.microsoft.com/office/drawing/2014/main" xmlns="" id="{B6AB078C-EC22-4E87-8DF3-D13DE44BEEFB}"/>
              </a:ext>
            </a:extLst>
          </p:cNvPr>
          <p:cNvSpPr/>
          <p:nvPr/>
        </p:nvSpPr>
        <p:spPr>
          <a:xfrm>
            <a:off x="551155" y="2144637"/>
            <a:ext cx="3876154" cy="852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bảng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Đáp án sai 1">
            <a:extLst>
              <a:ext uri="{FF2B5EF4-FFF2-40B4-BE49-F238E27FC236}">
                <a16:creationId xmlns:a16="http://schemas.microsoft.com/office/drawing/2014/main" xmlns="" id="{F834E01E-5A5B-45DD-BFF5-D3401C9891FC}"/>
              </a:ext>
            </a:extLst>
          </p:cNvPr>
          <p:cNvSpPr/>
          <p:nvPr/>
        </p:nvSpPr>
        <p:spPr>
          <a:xfrm>
            <a:off x="4635856" y="2144637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biểu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" name="Đáp án sai 2">
            <a:extLst>
              <a:ext uri="{FF2B5EF4-FFF2-40B4-BE49-F238E27FC236}">
                <a16:creationId xmlns:a16="http://schemas.microsoft.com/office/drawing/2014/main" xmlns="" id="{2D8DF9FC-E3F4-4C2C-B231-53EDAD9F74EE}"/>
              </a:ext>
            </a:extLst>
          </p:cNvPr>
          <p:cNvSpPr/>
          <p:nvPr/>
        </p:nvSpPr>
        <p:spPr>
          <a:xfrm>
            <a:off x="551155" y="3339668"/>
            <a:ext cx="3876156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báo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cáo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7BFB3BA4-E303-404E-8BAC-EEEC87B44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0807" y="2171265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8C5BE0-B5DC-4110-A479-952210038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6632" y="3368461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56692AAB-D48B-4A60-9579-EE6238F63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8598" y="2173334"/>
            <a:ext cx="958825" cy="854227"/>
          </a:xfrm>
          <a:prstGeom prst="rect">
            <a:avLst/>
          </a:prstGeom>
          <a:ln w="28575">
            <a:noFill/>
          </a:ln>
        </p:spPr>
      </p:pic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06E8A85A-FBD4-481F-98E8-B00514595A43}"/>
              </a:ext>
            </a:extLst>
          </p:cNvPr>
          <p:cNvSpPr/>
          <p:nvPr/>
        </p:nvSpPr>
        <p:spPr>
          <a:xfrm>
            <a:off x="4635856" y="3310971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D.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3A231533-77A8-4B40-8BCB-D8E63DE44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8598" y="3339668"/>
            <a:ext cx="958825" cy="85422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185631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78"/>
          <p:cNvSpPr txBox="1">
            <a:spLocks noGrp="1"/>
          </p:cNvSpPr>
          <p:nvPr>
            <p:ph type="title"/>
          </p:nvPr>
        </p:nvSpPr>
        <p:spPr>
          <a:xfrm>
            <a:off x="2216543" y="1942340"/>
            <a:ext cx="4684668" cy="16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Vận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dụng</a:t>
            </a:r>
            <a:endParaRPr lang="vi-VN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596" name="Google Shape;1596;p78"/>
          <p:cNvGrpSpPr/>
          <p:nvPr/>
        </p:nvGrpSpPr>
        <p:grpSpPr>
          <a:xfrm>
            <a:off x="6782222" y="3381976"/>
            <a:ext cx="1514782" cy="1006855"/>
            <a:chOff x="4981963" y="3755000"/>
            <a:chExt cx="1001575" cy="735575"/>
          </a:xfrm>
        </p:grpSpPr>
        <p:sp>
          <p:nvSpPr>
            <p:cNvPr id="1597" name="Google Shape;1597;p78"/>
            <p:cNvSpPr/>
            <p:nvPr/>
          </p:nvSpPr>
          <p:spPr>
            <a:xfrm>
              <a:off x="4981963" y="3755000"/>
              <a:ext cx="1001575" cy="735575"/>
            </a:xfrm>
            <a:custGeom>
              <a:avLst/>
              <a:gdLst/>
              <a:ahLst/>
              <a:cxnLst/>
              <a:rect l="l" t="t" r="r" b="b"/>
              <a:pathLst>
                <a:path w="40063" h="29423" extrusionOk="0">
                  <a:moveTo>
                    <a:pt x="1916" y="0"/>
                  </a:moveTo>
                  <a:cubicBezTo>
                    <a:pt x="852" y="0"/>
                    <a:pt x="1" y="882"/>
                    <a:pt x="1" y="1945"/>
                  </a:cubicBezTo>
                  <a:lnTo>
                    <a:pt x="1" y="27478"/>
                  </a:lnTo>
                  <a:cubicBezTo>
                    <a:pt x="1" y="28541"/>
                    <a:pt x="852" y="29423"/>
                    <a:pt x="1916" y="29423"/>
                  </a:cubicBezTo>
                  <a:lnTo>
                    <a:pt x="38148" y="29423"/>
                  </a:lnTo>
                  <a:cubicBezTo>
                    <a:pt x="39211" y="29423"/>
                    <a:pt x="40063" y="28541"/>
                    <a:pt x="40063" y="27478"/>
                  </a:cubicBezTo>
                  <a:lnTo>
                    <a:pt x="40063" y="1976"/>
                  </a:lnTo>
                  <a:cubicBezTo>
                    <a:pt x="40063" y="882"/>
                    <a:pt x="39211" y="0"/>
                    <a:pt x="38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8"/>
            <p:cNvSpPr/>
            <p:nvPr/>
          </p:nvSpPr>
          <p:spPr>
            <a:xfrm>
              <a:off x="50929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6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8"/>
            <p:cNvSpPr/>
            <p:nvPr/>
          </p:nvSpPr>
          <p:spPr>
            <a:xfrm>
              <a:off x="5092913" y="4207125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73"/>
                    <a:pt x="274" y="1216"/>
                    <a:pt x="609" y="1216"/>
                  </a:cubicBezTo>
                  <a:lnTo>
                    <a:pt x="30579" y="1216"/>
                  </a:lnTo>
                  <a:cubicBezTo>
                    <a:pt x="30913" y="1216"/>
                    <a:pt x="31187" y="973"/>
                    <a:pt x="31187" y="608"/>
                  </a:cubicBezTo>
                  <a:cubicBezTo>
                    <a:pt x="31187" y="274"/>
                    <a:pt x="30913" y="0"/>
                    <a:pt x="30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8"/>
            <p:cNvSpPr/>
            <p:nvPr/>
          </p:nvSpPr>
          <p:spPr>
            <a:xfrm>
              <a:off x="5092913" y="4286900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74"/>
                    <a:pt x="274" y="1217"/>
                    <a:pt x="609" y="1217"/>
                  </a:cubicBezTo>
                  <a:lnTo>
                    <a:pt x="30579" y="1217"/>
                  </a:lnTo>
                  <a:cubicBezTo>
                    <a:pt x="30913" y="1217"/>
                    <a:pt x="31187" y="913"/>
                    <a:pt x="31187" y="609"/>
                  </a:cubicBezTo>
                  <a:cubicBezTo>
                    <a:pt x="31187" y="275"/>
                    <a:pt x="30913" y="1"/>
                    <a:pt x="30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8"/>
            <p:cNvSpPr/>
            <p:nvPr/>
          </p:nvSpPr>
          <p:spPr>
            <a:xfrm>
              <a:off x="5092913" y="4365950"/>
              <a:ext cx="295625" cy="30400"/>
            </a:xfrm>
            <a:custGeom>
              <a:avLst/>
              <a:gdLst/>
              <a:ahLst/>
              <a:cxnLst/>
              <a:rect l="l" t="t" r="r" b="b"/>
              <a:pathLst>
                <a:path w="11825" h="1216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2"/>
                    <a:pt x="274" y="1216"/>
                    <a:pt x="609" y="1216"/>
                  </a:cubicBezTo>
                  <a:lnTo>
                    <a:pt x="11217" y="1216"/>
                  </a:lnTo>
                  <a:cubicBezTo>
                    <a:pt x="11551" y="1216"/>
                    <a:pt x="11825" y="942"/>
                    <a:pt x="11825" y="608"/>
                  </a:cubicBezTo>
                  <a:cubicBezTo>
                    <a:pt x="11825" y="274"/>
                    <a:pt x="11551" y="0"/>
                    <a:pt x="1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8"/>
            <p:cNvSpPr/>
            <p:nvPr/>
          </p:nvSpPr>
          <p:spPr>
            <a:xfrm>
              <a:off x="55154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9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78"/>
          <p:cNvGrpSpPr/>
          <p:nvPr/>
        </p:nvGrpSpPr>
        <p:grpSpPr>
          <a:xfrm flipH="1">
            <a:off x="7908792" y="2620556"/>
            <a:ext cx="789081" cy="515055"/>
            <a:chOff x="4842900" y="2922987"/>
            <a:chExt cx="436632" cy="284986"/>
          </a:xfrm>
        </p:grpSpPr>
        <p:sp>
          <p:nvSpPr>
            <p:cNvPr id="1604" name="Google Shape;1604;p78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BBF6F4"/>
                </a:gs>
                <a:gs pos="100000">
                  <a:srgbClr val="4EE0DB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8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78"/>
          <p:cNvSpPr/>
          <p:nvPr/>
        </p:nvSpPr>
        <p:spPr>
          <a:xfrm>
            <a:off x="847750" y="4125125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78"/>
          <p:cNvSpPr/>
          <p:nvPr/>
        </p:nvSpPr>
        <p:spPr>
          <a:xfrm>
            <a:off x="8077075" y="801150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410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8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800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" name="Google Shape;1976;p89"/>
          <p:cNvGrpSpPr/>
          <p:nvPr/>
        </p:nvGrpSpPr>
        <p:grpSpPr>
          <a:xfrm>
            <a:off x="4826400" y="1099800"/>
            <a:ext cx="3343202" cy="3192300"/>
            <a:chOff x="4826400" y="1099800"/>
            <a:chExt cx="3343202" cy="3192300"/>
          </a:xfrm>
        </p:grpSpPr>
        <p:sp>
          <p:nvSpPr>
            <p:cNvPr id="1977" name="Google Shape;1977;p89"/>
            <p:cNvSpPr/>
            <p:nvPr/>
          </p:nvSpPr>
          <p:spPr>
            <a:xfrm>
              <a:off x="4826402" y="1099800"/>
              <a:ext cx="3343200" cy="3192300"/>
            </a:xfrm>
            <a:prstGeom prst="roundRect">
              <a:avLst>
                <a:gd name="adj" fmla="val 5756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9"/>
            <p:cNvSpPr/>
            <p:nvPr/>
          </p:nvSpPr>
          <p:spPr>
            <a:xfrm>
              <a:off x="4826400" y="1099826"/>
              <a:ext cx="3343200" cy="320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89"/>
            <p:cNvGrpSpPr/>
            <p:nvPr/>
          </p:nvGrpSpPr>
          <p:grpSpPr>
            <a:xfrm rot="10800000" flipH="1">
              <a:off x="4944224" y="1213945"/>
              <a:ext cx="376790" cy="82489"/>
              <a:chOff x="5578333" y="744468"/>
              <a:chExt cx="431653" cy="94500"/>
            </a:xfrm>
          </p:grpSpPr>
          <p:sp>
            <p:nvSpPr>
              <p:cNvPr id="1980" name="Google Shape;1980;p89"/>
              <p:cNvSpPr/>
              <p:nvPr/>
            </p:nvSpPr>
            <p:spPr>
              <a:xfrm>
                <a:off x="5578333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89"/>
              <p:cNvSpPr/>
              <p:nvPr/>
            </p:nvSpPr>
            <p:spPr>
              <a:xfrm>
                <a:off x="5746910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89"/>
              <p:cNvSpPr/>
              <p:nvPr/>
            </p:nvSpPr>
            <p:spPr>
              <a:xfrm>
                <a:off x="5915486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38" name="Google Shape;2038;p89"/>
          <p:cNvPicPr preferRelativeResize="0"/>
          <p:nvPr/>
        </p:nvPicPr>
        <p:blipFill rotWithShape="1">
          <a:blip r:embed="rId3">
            <a:alphaModFix/>
          </a:blip>
          <a:srcRect l="8744" r="24606"/>
          <a:stretch/>
        </p:blipFill>
        <p:spPr>
          <a:xfrm>
            <a:off x="5697900" y="2057400"/>
            <a:ext cx="1600200" cy="1600200"/>
          </a:xfrm>
          <a:prstGeom prst="roundRect">
            <a:avLst>
              <a:gd name="adj" fmla="val 9494"/>
            </a:avLst>
          </a:prstGeom>
          <a:noFill/>
          <a:ln>
            <a:noFill/>
          </a:ln>
          <a:effectLst>
            <a:outerShdw blurRad="57150" dist="47625" dir="5400000" algn="bl" rotWithShape="0">
              <a:schemeClr val="dk1">
                <a:alpha val="17000"/>
              </a:schemeClr>
            </a:outerShdw>
          </a:effectLst>
        </p:spPr>
      </p:pic>
      <p:grpSp>
        <p:nvGrpSpPr>
          <p:cNvPr id="2040" name="Google Shape;2040;p89"/>
          <p:cNvGrpSpPr/>
          <p:nvPr/>
        </p:nvGrpSpPr>
        <p:grpSpPr>
          <a:xfrm>
            <a:off x="7523950" y="4165000"/>
            <a:ext cx="396150" cy="360700"/>
            <a:chOff x="1615925" y="2456425"/>
            <a:chExt cx="396150" cy="360700"/>
          </a:xfrm>
        </p:grpSpPr>
        <p:sp>
          <p:nvSpPr>
            <p:cNvPr id="2041" name="Google Shape;2041;p89"/>
            <p:cNvSpPr/>
            <p:nvPr/>
          </p:nvSpPr>
          <p:spPr>
            <a:xfrm>
              <a:off x="1615925" y="2456425"/>
              <a:ext cx="396150" cy="360700"/>
            </a:xfrm>
            <a:custGeom>
              <a:avLst/>
              <a:gdLst/>
              <a:ahLst/>
              <a:cxnLst/>
              <a:rect l="l" t="t" r="r" b="b"/>
              <a:pathLst>
                <a:path w="15846" h="14428" extrusionOk="0">
                  <a:moveTo>
                    <a:pt x="7919" y="1"/>
                  </a:moveTo>
                  <a:cubicBezTo>
                    <a:pt x="6072" y="1"/>
                    <a:pt x="4221" y="709"/>
                    <a:pt x="2803" y="2127"/>
                  </a:cubicBezTo>
                  <a:cubicBezTo>
                    <a:pt x="1" y="4929"/>
                    <a:pt x="1" y="9499"/>
                    <a:pt x="2803" y="12301"/>
                  </a:cubicBezTo>
                  <a:cubicBezTo>
                    <a:pt x="4221" y="13719"/>
                    <a:pt x="6072" y="14428"/>
                    <a:pt x="7919" y="14428"/>
                  </a:cubicBezTo>
                  <a:cubicBezTo>
                    <a:pt x="9766" y="14428"/>
                    <a:pt x="11609" y="13719"/>
                    <a:pt x="13010" y="12301"/>
                  </a:cubicBezTo>
                  <a:cubicBezTo>
                    <a:pt x="15846" y="9499"/>
                    <a:pt x="15846" y="4929"/>
                    <a:pt x="13010" y="2127"/>
                  </a:cubicBezTo>
                  <a:cubicBezTo>
                    <a:pt x="11609" y="709"/>
                    <a:pt x="9766" y="1"/>
                    <a:pt x="79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9"/>
            <p:cNvSpPr/>
            <p:nvPr/>
          </p:nvSpPr>
          <p:spPr>
            <a:xfrm>
              <a:off x="1658475" y="2554575"/>
              <a:ext cx="311075" cy="191050"/>
            </a:xfrm>
            <a:custGeom>
              <a:avLst/>
              <a:gdLst/>
              <a:ahLst/>
              <a:cxnLst/>
              <a:rect l="l" t="t" r="r" b="b"/>
              <a:pathLst>
                <a:path w="12443" h="7642" extrusionOk="0">
                  <a:moveTo>
                    <a:pt x="3916" y="1"/>
                  </a:moveTo>
                  <a:cubicBezTo>
                    <a:pt x="3438" y="1"/>
                    <a:pt x="2905" y="200"/>
                    <a:pt x="2335" y="736"/>
                  </a:cubicBezTo>
                  <a:cubicBezTo>
                    <a:pt x="0" y="2971"/>
                    <a:pt x="6238" y="7641"/>
                    <a:pt x="6238" y="7641"/>
                  </a:cubicBezTo>
                  <a:cubicBezTo>
                    <a:pt x="6238" y="7641"/>
                    <a:pt x="12442" y="2971"/>
                    <a:pt x="10107" y="736"/>
                  </a:cubicBezTo>
                  <a:cubicBezTo>
                    <a:pt x="9546" y="200"/>
                    <a:pt x="9019" y="1"/>
                    <a:pt x="8546" y="1"/>
                  </a:cubicBezTo>
                  <a:cubicBezTo>
                    <a:pt x="7164" y="1"/>
                    <a:pt x="6238" y="1704"/>
                    <a:pt x="6238" y="1704"/>
                  </a:cubicBezTo>
                  <a:cubicBezTo>
                    <a:pt x="6238" y="1704"/>
                    <a:pt x="5312" y="1"/>
                    <a:pt x="3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89"/>
          <p:cNvGrpSpPr/>
          <p:nvPr/>
        </p:nvGrpSpPr>
        <p:grpSpPr>
          <a:xfrm>
            <a:off x="7419625" y="1239704"/>
            <a:ext cx="338134" cy="338134"/>
            <a:chOff x="5227225" y="2298750"/>
            <a:chExt cx="750575" cy="750575"/>
          </a:xfrm>
        </p:grpSpPr>
        <p:sp>
          <p:nvSpPr>
            <p:cNvPr id="2044" name="Google Shape;2044;p89"/>
            <p:cNvSpPr/>
            <p:nvPr/>
          </p:nvSpPr>
          <p:spPr>
            <a:xfrm>
              <a:off x="5227225" y="2298750"/>
              <a:ext cx="750575" cy="750575"/>
            </a:xfrm>
            <a:custGeom>
              <a:avLst/>
              <a:gdLst/>
              <a:ahLst/>
              <a:cxnLst/>
              <a:rect l="l" t="t" r="r" b="b"/>
              <a:pathLst>
                <a:path w="30023" h="30023" extrusionOk="0">
                  <a:moveTo>
                    <a:pt x="15012" y="1"/>
                  </a:moveTo>
                  <a:cubicBezTo>
                    <a:pt x="6739" y="1"/>
                    <a:pt x="1" y="6739"/>
                    <a:pt x="1" y="15011"/>
                  </a:cubicBezTo>
                  <a:cubicBezTo>
                    <a:pt x="1" y="23317"/>
                    <a:pt x="6739" y="30022"/>
                    <a:pt x="15012" y="30022"/>
                  </a:cubicBezTo>
                  <a:cubicBezTo>
                    <a:pt x="23318" y="30022"/>
                    <a:pt x="30022" y="23317"/>
                    <a:pt x="30022" y="15011"/>
                  </a:cubicBezTo>
                  <a:cubicBezTo>
                    <a:pt x="30022" y="6739"/>
                    <a:pt x="23318" y="1"/>
                    <a:pt x="15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9"/>
            <p:cNvSpPr/>
            <p:nvPr/>
          </p:nvSpPr>
          <p:spPr>
            <a:xfrm>
              <a:off x="5350650" y="2500575"/>
              <a:ext cx="475375" cy="446175"/>
            </a:xfrm>
            <a:custGeom>
              <a:avLst/>
              <a:gdLst/>
              <a:ahLst/>
              <a:cxnLst/>
              <a:rect l="l" t="t" r="r" b="b"/>
              <a:pathLst>
                <a:path w="19015" h="17847" fill="none" extrusionOk="0">
                  <a:moveTo>
                    <a:pt x="1" y="5070"/>
                  </a:moveTo>
                  <a:cubicBezTo>
                    <a:pt x="6339" y="3369"/>
                    <a:pt x="12677" y="1701"/>
                    <a:pt x="19014" y="0"/>
                  </a:cubicBezTo>
                  <a:cubicBezTo>
                    <a:pt x="16246" y="5938"/>
                    <a:pt x="13477" y="11875"/>
                    <a:pt x="10708" y="17846"/>
                  </a:cubicBezTo>
                  <a:lnTo>
                    <a:pt x="8474" y="8873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9"/>
            <p:cNvSpPr/>
            <p:nvPr/>
          </p:nvSpPr>
          <p:spPr>
            <a:xfrm>
              <a:off x="5561650" y="2500575"/>
              <a:ext cx="264375" cy="220175"/>
            </a:xfrm>
            <a:custGeom>
              <a:avLst/>
              <a:gdLst/>
              <a:ahLst/>
              <a:cxnLst/>
              <a:rect l="l" t="t" r="r" b="b"/>
              <a:pathLst>
                <a:path w="10575" h="8807" fill="none" extrusionOk="0">
                  <a:moveTo>
                    <a:pt x="10574" y="0"/>
                  </a:moveTo>
                  <a:lnTo>
                    <a:pt x="0" y="8806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FD5578BD-3AF5-45BC-9611-84AE70225D9A}"/>
              </a:ext>
            </a:extLst>
          </p:cNvPr>
          <p:cNvSpPr txBox="1"/>
          <p:nvPr/>
        </p:nvSpPr>
        <p:spPr>
          <a:xfrm>
            <a:off x="893108" y="2407171"/>
            <a:ext cx="3424491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Xét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CSDL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mô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như 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Nếu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cuồn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sách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mượn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ID = 1 trong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MƯỢN-TRẢ, 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sẽ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câu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như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thế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vi-VN" sz="1800" dirty="0">
              <a:latin typeface="+mn-lt"/>
            </a:endParaRPr>
          </a:p>
        </p:txBody>
      </p:sp>
      <p:pic>
        <p:nvPicPr>
          <p:cNvPr id="82" name="Picture 45">
            <a:extLst>
              <a:ext uri="{FF2B5EF4-FFF2-40B4-BE49-F238E27FC236}">
                <a16:creationId xmlns:a16="http://schemas.microsoft.com/office/drawing/2014/main" xmlns="" id="{ECFB68FC-C0A5-485C-8EC9-2DC924A9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63057" y="764627"/>
            <a:ext cx="1568392" cy="174265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/>
                                        <p:tgtEl>
                                          <p:spTgt spid="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8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81067D-4F08-456B-8DF0-29F86FC19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1" t="27655" r="7870"/>
          <a:stretch/>
        </p:blipFill>
        <p:spPr>
          <a:xfrm>
            <a:off x="977899" y="288275"/>
            <a:ext cx="7188201" cy="475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6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2" name="Google Shape;2332;p95"/>
          <p:cNvGrpSpPr/>
          <p:nvPr/>
        </p:nvGrpSpPr>
        <p:grpSpPr>
          <a:xfrm>
            <a:off x="952499" y="1418400"/>
            <a:ext cx="7240638" cy="3108284"/>
            <a:chOff x="952499" y="1418400"/>
            <a:chExt cx="7240638" cy="3108284"/>
          </a:xfrm>
        </p:grpSpPr>
        <p:grpSp>
          <p:nvGrpSpPr>
            <p:cNvPr id="2333" name="Google Shape;2333;p95"/>
            <p:cNvGrpSpPr/>
            <p:nvPr/>
          </p:nvGrpSpPr>
          <p:grpSpPr>
            <a:xfrm>
              <a:off x="952499" y="1418400"/>
              <a:ext cx="2299225" cy="3108284"/>
              <a:chOff x="486919" y="1114962"/>
              <a:chExt cx="2619901" cy="3541800"/>
            </a:xfrm>
          </p:grpSpPr>
          <p:sp>
            <p:nvSpPr>
              <p:cNvPr id="2334" name="Google Shape;2334;p95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95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36" name="Google Shape;2336;p95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2337" name="Google Shape;2337;p95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95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95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40" name="Google Shape;2340;p95"/>
            <p:cNvGrpSpPr/>
            <p:nvPr/>
          </p:nvGrpSpPr>
          <p:grpSpPr>
            <a:xfrm>
              <a:off x="3423211" y="1418400"/>
              <a:ext cx="2299225" cy="3108284"/>
              <a:chOff x="486919" y="1114962"/>
              <a:chExt cx="2619901" cy="3541800"/>
            </a:xfrm>
          </p:grpSpPr>
          <p:sp>
            <p:nvSpPr>
              <p:cNvPr id="2341" name="Google Shape;2341;p95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95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43" name="Google Shape;2343;p95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2344" name="Google Shape;2344;p95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95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95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47" name="Google Shape;2347;p95"/>
            <p:cNvGrpSpPr/>
            <p:nvPr/>
          </p:nvGrpSpPr>
          <p:grpSpPr>
            <a:xfrm>
              <a:off x="5893911" y="1418400"/>
              <a:ext cx="2299225" cy="3108284"/>
              <a:chOff x="486919" y="1114962"/>
              <a:chExt cx="2619901" cy="3541800"/>
            </a:xfrm>
          </p:grpSpPr>
          <p:sp>
            <p:nvSpPr>
              <p:cNvPr id="2348" name="Google Shape;2348;p95"/>
              <p:cNvSpPr/>
              <p:nvPr/>
            </p:nvSpPr>
            <p:spPr>
              <a:xfrm>
                <a:off x="486920" y="1114962"/>
                <a:ext cx="2619900" cy="3541800"/>
              </a:xfrm>
              <a:prstGeom prst="roundRect">
                <a:avLst>
                  <a:gd name="adj" fmla="val 12355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47625" dir="5460000" algn="bl" rotWithShape="0">
                  <a:schemeClr val="dk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95"/>
              <p:cNvSpPr/>
              <p:nvPr/>
            </p:nvSpPr>
            <p:spPr>
              <a:xfrm>
                <a:off x="486919" y="1114991"/>
                <a:ext cx="2619900" cy="35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50" name="Google Shape;2350;p95"/>
              <p:cNvGrpSpPr/>
              <p:nvPr/>
            </p:nvGrpSpPr>
            <p:grpSpPr>
              <a:xfrm rot="10800000" flipH="1">
                <a:off x="620929" y="1244995"/>
                <a:ext cx="429322" cy="93999"/>
                <a:chOff x="5578333" y="744468"/>
                <a:chExt cx="431653" cy="94500"/>
              </a:xfrm>
            </p:grpSpPr>
            <p:sp>
              <p:nvSpPr>
                <p:cNvPr id="2351" name="Google Shape;2351;p95"/>
                <p:cNvSpPr/>
                <p:nvPr/>
              </p:nvSpPr>
              <p:spPr>
                <a:xfrm>
                  <a:off x="5578333" y="744468"/>
                  <a:ext cx="94500" cy="945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95"/>
                <p:cNvSpPr/>
                <p:nvPr/>
              </p:nvSpPr>
              <p:spPr>
                <a:xfrm>
                  <a:off x="5746910" y="744468"/>
                  <a:ext cx="94500" cy="945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95"/>
                <p:cNvSpPr/>
                <p:nvPr/>
              </p:nvSpPr>
              <p:spPr>
                <a:xfrm>
                  <a:off x="5915486" y="744468"/>
                  <a:ext cx="94500" cy="94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54" name="Google Shape;2354;p95"/>
          <p:cNvSpPr/>
          <p:nvPr/>
        </p:nvSpPr>
        <p:spPr>
          <a:xfrm>
            <a:off x="1121512" y="391797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95"/>
          <p:cNvSpPr/>
          <p:nvPr/>
        </p:nvSpPr>
        <p:spPr>
          <a:xfrm>
            <a:off x="3595824" y="391797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95"/>
          <p:cNvSpPr/>
          <p:nvPr/>
        </p:nvSpPr>
        <p:spPr>
          <a:xfrm>
            <a:off x="6071349" y="3917975"/>
            <a:ext cx="19524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1" name="Google Shape;2361;p95"/>
          <p:cNvGrpSpPr/>
          <p:nvPr/>
        </p:nvGrpSpPr>
        <p:grpSpPr>
          <a:xfrm>
            <a:off x="411550" y="1265100"/>
            <a:ext cx="8137838" cy="2999756"/>
            <a:chOff x="2365125" y="1413225"/>
            <a:chExt cx="8137838" cy="2999756"/>
          </a:xfrm>
        </p:grpSpPr>
        <p:sp>
          <p:nvSpPr>
            <p:cNvPr id="2362" name="Google Shape;2362;p95"/>
            <p:cNvSpPr/>
            <p:nvPr/>
          </p:nvSpPr>
          <p:spPr>
            <a:xfrm>
              <a:off x="2365125" y="4162745"/>
              <a:ext cx="250781" cy="250235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95"/>
            <p:cNvSpPr/>
            <p:nvPr/>
          </p:nvSpPr>
          <p:spPr>
            <a:xfrm>
              <a:off x="10252188" y="1413225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95"/>
          <p:cNvGrpSpPr/>
          <p:nvPr/>
        </p:nvGrpSpPr>
        <p:grpSpPr>
          <a:xfrm>
            <a:off x="730240" y="1938697"/>
            <a:ext cx="432017" cy="300890"/>
            <a:chOff x="607379" y="1306417"/>
            <a:chExt cx="588900" cy="410100"/>
          </a:xfrm>
        </p:grpSpPr>
        <p:sp>
          <p:nvSpPr>
            <p:cNvPr id="2365" name="Google Shape;2365;p95"/>
            <p:cNvSpPr/>
            <p:nvPr/>
          </p:nvSpPr>
          <p:spPr>
            <a:xfrm>
              <a:off x="607379" y="1306417"/>
              <a:ext cx="588900" cy="4101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95"/>
            <p:cNvSpPr/>
            <p:nvPr/>
          </p:nvSpPr>
          <p:spPr>
            <a:xfrm>
              <a:off x="741635" y="1363294"/>
              <a:ext cx="320384" cy="296369"/>
            </a:xfrm>
            <a:custGeom>
              <a:avLst/>
              <a:gdLst/>
              <a:ahLst/>
              <a:cxnLst/>
              <a:rect l="l" t="t" r="r" b="b"/>
              <a:pathLst>
                <a:path w="11109" h="10279" extrusionOk="0">
                  <a:moveTo>
                    <a:pt x="5554" y="0"/>
                  </a:moveTo>
                  <a:cubicBezTo>
                    <a:pt x="5271" y="0"/>
                    <a:pt x="4987" y="142"/>
                    <a:pt x="4837" y="425"/>
                  </a:cubicBezTo>
                  <a:lnTo>
                    <a:pt x="3803" y="2560"/>
                  </a:lnTo>
                  <a:cubicBezTo>
                    <a:pt x="3703" y="2760"/>
                    <a:pt x="3469" y="2927"/>
                    <a:pt x="3236" y="2961"/>
                  </a:cubicBezTo>
                  <a:lnTo>
                    <a:pt x="901" y="3294"/>
                  </a:lnTo>
                  <a:cubicBezTo>
                    <a:pt x="267" y="3394"/>
                    <a:pt x="0" y="4195"/>
                    <a:pt x="467" y="4628"/>
                  </a:cubicBezTo>
                  <a:lnTo>
                    <a:pt x="2235" y="6296"/>
                  </a:lnTo>
                  <a:cubicBezTo>
                    <a:pt x="2402" y="6530"/>
                    <a:pt x="2469" y="6763"/>
                    <a:pt x="2435" y="7030"/>
                  </a:cubicBezTo>
                  <a:lnTo>
                    <a:pt x="2002" y="9365"/>
                  </a:lnTo>
                  <a:cubicBezTo>
                    <a:pt x="1922" y="9896"/>
                    <a:pt x="2328" y="10279"/>
                    <a:pt x="2783" y="10279"/>
                  </a:cubicBezTo>
                  <a:cubicBezTo>
                    <a:pt x="2900" y="10279"/>
                    <a:pt x="3020" y="10254"/>
                    <a:pt x="3136" y="10199"/>
                  </a:cubicBezTo>
                  <a:lnTo>
                    <a:pt x="5237" y="9098"/>
                  </a:lnTo>
                  <a:cubicBezTo>
                    <a:pt x="5337" y="9032"/>
                    <a:pt x="5462" y="8998"/>
                    <a:pt x="5587" y="8998"/>
                  </a:cubicBezTo>
                  <a:cubicBezTo>
                    <a:pt x="5713" y="8998"/>
                    <a:pt x="5838" y="9032"/>
                    <a:pt x="5938" y="9098"/>
                  </a:cubicBezTo>
                  <a:lnTo>
                    <a:pt x="8006" y="10199"/>
                  </a:lnTo>
                  <a:cubicBezTo>
                    <a:pt x="8120" y="10250"/>
                    <a:pt x="8236" y="10273"/>
                    <a:pt x="8349" y="10273"/>
                  </a:cubicBezTo>
                  <a:cubicBezTo>
                    <a:pt x="8830" y="10273"/>
                    <a:pt x="9248" y="9852"/>
                    <a:pt x="9140" y="9365"/>
                  </a:cubicBezTo>
                  <a:lnTo>
                    <a:pt x="8740" y="7030"/>
                  </a:lnTo>
                  <a:cubicBezTo>
                    <a:pt x="8673" y="6730"/>
                    <a:pt x="8773" y="6463"/>
                    <a:pt x="8940" y="6296"/>
                  </a:cubicBezTo>
                  <a:lnTo>
                    <a:pt x="10641" y="4628"/>
                  </a:lnTo>
                  <a:cubicBezTo>
                    <a:pt x="11108" y="4195"/>
                    <a:pt x="10841" y="3394"/>
                    <a:pt x="10241" y="3294"/>
                  </a:cubicBezTo>
                  <a:lnTo>
                    <a:pt x="7906" y="2961"/>
                  </a:lnTo>
                  <a:cubicBezTo>
                    <a:pt x="7639" y="2927"/>
                    <a:pt x="7439" y="2794"/>
                    <a:pt x="7305" y="2560"/>
                  </a:cubicBezTo>
                  <a:lnTo>
                    <a:pt x="6271" y="425"/>
                  </a:lnTo>
                  <a:cubicBezTo>
                    <a:pt x="6121" y="142"/>
                    <a:pt x="5838" y="0"/>
                    <a:pt x="5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7" name="Google Shape;2367;p95"/>
          <p:cNvGrpSpPr/>
          <p:nvPr/>
        </p:nvGrpSpPr>
        <p:grpSpPr>
          <a:xfrm>
            <a:off x="7995000" y="3203525"/>
            <a:ext cx="396150" cy="360700"/>
            <a:chOff x="2670400" y="651950"/>
            <a:chExt cx="396150" cy="360700"/>
          </a:xfrm>
        </p:grpSpPr>
        <p:sp>
          <p:nvSpPr>
            <p:cNvPr id="2368" name="Google Shape;2368;p95"/>
            <p:cNvSpPr/>
            <p:nvPr/>
          </p:nvSpPr>
          <p:spPr>
            <a:xfrm>
              <a:off x="2670400" y="651950"/>
              <a:ext cx="396150" cy="360700"/>
            </a:xfrm>
            <a:custGeom>
              <a:avLst/>
              <a:gdLst/>
              <a:ahLst/>
              <a:cxnLst/>
              <a:rect l="l" t="t" r="r" b="b"/>
              <a:pathLst>
                <a:path w="15846" h="14428" extrusionOk="0">
                  <a:moveTo>
                    <a:pt x="7919" y="1"/>
                  </a:moveTo>
                  <a:cubicBezTo>
                    <a:pt x="6072" y="1"/>
                    <a:pt x="4221" y="709"/>
                    <a:pt x="2803" y="2127"/>
                  </a:cubicBezTo>
                  <a:cubicBezTo>
                    <a:pt x="1" y="4929"/>
                    <a:pt x="1" y="9499"/>
                    <a:pt x="2803" y="12301"/>
                  </a:cubicBezTo>
                  <a:cubicBezTo>
                    <a:pt x="4221" y="13719"/>
                    <a:pt x="6072" y="14428"/>
                    <a:pt x="7919" y="14428"/>
                  </a:cubicBezTo>
                  <a:cubicBezTo>
                    <a:pt x="9766" y="14428"/>
                    <a:pt x="11609" y="13719"/>
                    <a:pt x="13010" y="12301"/>
                  </a:cubicBezTo>
                  <a:cubicBezTo>
                    <a:pt x="15846" y="9499"/>
                    <a:pt x="15846" y="4929"/>
                    <a:pt x="13010" y="2127"/>
                  </a:cubicBezTo>
                  <a:cubicBezTo>
                    <a:pt x="11609" y="709"/>
                    <a:pt x="9766" y="1"/>
                    <a:pt x="79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95"/>
            <p:cNvSpPr/>
            <p:nvPr/>
          </p:nvSpPr>
          <p:spPr>
            <a:xfrm>
              <a:off x="2712950" y="750100"/>
              <a:ext cx="311075" cy="191050"/>
            </a:xfrm>
            <a:custGeom>
              <a:avLst/>
              <a:gdLst/>
              <a:ahLst/>
              <a:cxnLst/>
              <a:rect l="l" t="t" r="r" b="b"/>
              <a:pathLst>
                <a:path w="12443" h="7642" extrusionOk="0">
                  <a:moveTo>
                    <a:pt x="3916" y="1"/>
                  </a:moveTo>
                  <a:cubicBezTo>
                    <a:pt x="3438" y="1"/>
                    <a:pt x="2905" y="200"/>
                    <a:pt x="2335" y="736"/>
                  </a:cubicBezTo>
                  <a:cubicBezTo>
                    <a:pt x="0" y="2971"/>
                    <a:pt x="6238" y="7641"/>
                    <a:pt x="6238" y="7641"/>
                  </a:cubicBezTo>
                  <a:cubicBezTo>
                    <a:pt x="6238" y="7641"/>
                    <a:pt x="12442" y="2971"/>
                    <a:pt x="10107" y="736"/>
                  </a:cubicBezTo>
                  <a:cubicBezTo>
                    <a:pt x="9546" y="200"/>
                    <a:pt x="9019" y="1"/>
                    <a:pt x="8546" y="1"/>
                  </a:cubicBezTo>
                  <a:cubicBezTo>
                    <a:pt x="7164" y="1"/>
                    <a:pt x="6238" y="1704"/>
                    <a:pt x="6238" y="1704"/>
                  </a:cubicBezTo>
                  <a:cubicBezTo>
                    <a:pt x="6238" y="1704"/>
                    <a:pt x="5312" y="1"/>
                    <a:pt x="3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extBox 24">
            <a:extLst>
              <a:ext uri="{FF2B5EF4-FFF2-40B4-BE49-F238E27FC236}">
                <a16:creationId xmlns:a16="http://schemas.microsoft.com/office/drawing/2014/main" xmlns="" id="{57B41EB0-B295-4592-B068-67FF1B182AA3}"/>
              </a:ext>
            </a:extLst>
          </p:cNvPr>
          <p:cNvSpPr txBox="1"/>
          <p:nvPr/>
        </p:nvSpPr>
        <p:spPr>
          <a:xfrm>
            <a:off x="1714500" y="601703"/>
            <a:ext cx="571500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xmlns="" id="{A6D13A1E-97A5-40B6-94C4-A3A191D08163}"/>
              </a:ext>
            </a:extLst>
          </p:cNvPr>
          <p:cNvSpPr txBox="1"/>
          <p:nvPr/>
        </p:nvSpPr>
        <p:spPr>
          <a:xfrm>
            <a:off x="1127450" y="2461051"/>
            <a:ext cx="1952400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30">
            <a:extLst>
              <a:ext uri="{FF2B5EF4-FFF2-40B4-BE49-F238E27FC236}">
                <a16:creationId xmlns:a16="http://schemas.microsoft.com/office/drawing/2014/main" xmlns="" id="{2AD736C9-4524-41F8-8BBA-0B80AB31ACCC}"/>
              </a:ext>
            </a:extLst>
          </p:cNvPr>
          <p:cNvSpPr txBox="1"/>
          <p:nvPr/>
        </p:nvSpPr>
        <p:spPr>
          <a:xfrm>
            <a:off x="3423200" y="2038837"/>
            <a:ext cx="2193830" cy="178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dirty="0" err="1">
                <a:solidFill>
                  <a:schemeClr val="tx1">
                    <a:lumMod val="50000"/>
                  </a:schemeClr>
                </a:solidFill>
              </a:rPr>
              <a:t>Hoàn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 Câu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</a:rPr>
              <a:t>bài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</a:rPr>
              <a:t>tự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</a:rPr>
              <a:t>kiểm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 tra SGK trang 75</a:t>
            </a:r>
          </a:p>
        </p:txBody>
      </p:sp>
      <p:sp>
        <p:nvSpPr>
          <p:cNvPr id="46" name="TextBox 30">
            <a:extLst>
              <a:ext uri="{FF2B5EF4-FFF2-40B4-BE49-F238E27FC236}">
                <a16:creationId xmlns:a16="http://schemas.microsoft.com/office/drawing/2014/main" xmlns="" id="{E36C5AD0-212C-49D9-A3FA-B6ABD2442D9B}"/>
              </a:ext>
            </a:extLst>
          </p:cNvPr>
          <p:cNvSpPr txBox="1"/>
          <p:nvPr/>
        </p:nvSpPr>
        <p:spPr>
          <a:xfrm>
            <a:off x="5882658" y="2128318"/>
            <a:ext cx="2193830" cy="1610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1800" dirty="0" err="1"/>
              <a:t>Đọc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tìm</a:t>
            </a:r>
            <a:r>
              <a:rPr lang="vi-VN" sz="1800" dirty="0"/>
              <a:t> </a:t>
            </a:r>
            <a:r>
              <a:rPr lang="vi-VN" sz="1800" dirty="0" err="1"/>
              <a:t>hiểu</a:t>
            </a:r>
            <a:r>
              <a:rPr lang="vi-VN" sz="1800" dirty="0"/>
              <a:t> </a:t>
            </a:r>
            <a:r>
              <a:rPr lang="vi-VN" sz="1800" dirty="0" err="1"/>
              <a:t>trước</a:t>
            </a:r>
            <a:r>
              <a:rPr lang="vi-VN" sz="1800" dirty="0"/>
              <a:t> </a:t>
            </a:r>
            <a:r>
              <a:rPr lang="vi-VN" sz="1800" b="1" dirty="0" err="1"/>
              <a:t>Bài</a:t>
            </a:r>
            <a:r>
              <a:rPr lang="vi-VN" sz="1800" b="1" dirty="0"/>
              <a:t> 7: </a:t>
            </a:r>
            <a:r>
              <a:rPr lang="vi-VN" sz="1800" b="1" dirty="0" err="1"/>
              <a:t>Các</a:t>
            </a:r>
            <a:r>
              <a:rPr lang="vi-VN" sz="1800" b="1" dirty="0"/>
              <a:t> </a:t>
            </a:r>
            <a:r>
              <a:rPr lang="vi-VN" sz="1800" b="1" dirty="0" err="1"/>
              <a:t>loại</a:t>
            </a:r>
            <a:r>
              <a:rPr lang="vi-VN" sz="1800" b="1" dirty="0"/>
              <a:t> </a:t>
            </a:r>
            <a:r>
              <a:rPr lang="vi-VN" sz="1800" b="1" dirty="0" err="1"/>
              <a:t>kiến</a:t>
            </a:r>
            <a:r>
              <a:rPr lang="vi-VN" sz="1800" b="1" dirty="0"/>
              <a:t> </a:t>
            </a:r>
            <a:r>
              <a:rPr lang="vi-VN" sz="1800" b="1" dirty="0" err="1"/>
              <a:t>trúc</a:t>
            </a:r>
            <a:r>
              <a:rPr lang="vi-VN" sz="1800" b="1" dirty="0"/>
              <a:t> </a:t>
            </a:r>
            <a:r>
              <a:rPr lang="vi-VN" sz="1800" b="1" dirty="0" err="1"/>
              <a:t>của</a:t>
            </a:r>
            <a:r>
              <a:rPr lang="vi-VN" sz="1800" b="1" dirty="0"/>
              <a:t> </a:t>
            </a:r>
            <a:r>
              <a:rPr lang="vi-VN" sz="1800" b="1" dirty="0" err="1"/>
              <a:t>hệ</a:t>
            </a:r>
            <a:r>
              <a:rPr lang="vi-VN" sz="1800" b="1" dirty="0"/>
              <a:t> cơ </a:t>
            </a:r>
            <a:r>
              <a:rPr lang="vi-VN" sz="1800" b="1" dirty="0" err="1"/>
              <a:t>sở</a:t>
            </a:r>
            <a:r>
              <a:rPr lang="vi-VN" sz="1800" b="1" dirty="0"/>
              <a:t> </a:t>
            </a:r>
            <a:r>
              <a:rPr lang="vi-VN" sz="1800" b="1" dirty="0" err="1"/>
              <a:t>dữ</a:t>
            </a:r>
            <a:r>
              <a:rPr lang="vi-VN" sz="1800" b="1" dirty="0"/>
              <a:t> </a:t>
            </a:r>
            <a:r>
              <a:rPr lang="vi-VN" sz="1800" b="1" dirty="0" err="1"/>
              <a:t>liệu</a:t>
            </a:r>
            <a:endParaRPr lang="vi-VN" sz="1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7" name="Google Shape;2417;p98"/>
          <p:cNvGrpSpPr/>
          <p:nvPr/>
        </p:nvGrpSpPr>
        <p:grpSpPr>
          <a:xfrm>
            <a:off x="1019215" y="3288841"/>
            <a:ext cx="1911987" cy="433631"/>
            <a:chOff x="6153850" y="1669725"/>
            <a:chExt cx="1718949" cy="389816"/>
          </a:xfrm>
        </p:grpSpPr>
        <p:sp>
          <p:nvSpPr>
            <p:cNvPr id="2418" name="Google Shape;2418;p98"/>
            <p:cNvSpPr/>
            <p:nvPr/>
          </p:nvSpPr>
          <p:spPr>
            <a:xfrm>
              <a:off x="6156586" y="1672448"/>
              <a:ext cx="1714402" cy="373134"/>
            </a:xfrm>
            <a:custGeom>
              <a:avLst/>
              <a:gdLst/>
              <a:ahLst/>
              <a:cxnLst/>
              <a:rect l="l" t="t" r="r" b="b"/>
              <a:pathLst>
                <a:path w="141045" h="30698" extrusionOk="0">
                  <a:moveTo>
                    <a:pt x="2924" y="0"/>
                  </a:moveTo>
                  <a:cubicBezTo>
                    <a:pt x="1386" y="0"/>
                    <a:pt x="0" y="1386"/>
                    <a:pt x="0" y="3093"/>
                  </a:cubicBezTo>
                  <a:lnTo>
                    <a:pt x="0" y="27603"/>
                  </a:lnTo>
                  <a:cubicBezTo>
                    <a:pt x="0" y="29311"/>
                    <a:pt x="1386" y="30697"/>
                    <a:pt x="3093" y="30697"/>
                  </a:cubicBezTo>
                  <a:lnTo>
                    <a:pt x="137951" y="30697"/>
                  </a:lnTo>
                  <a:cubicBezTo>
                    <a:pt x="139659" y="30697"/>
                    <a:pt x="141045" y="29311"/>
                    <a:pt x="141045" y="27603"/>
                  </a:cubicBezTo>
                  <a:lnTo>
                    <a:pt x="141045" y="3093"/>
                  </a:lnTo>
                  <a:cubicBezTo>
                    <a:pt x="141045" y="1386"/>
                    <a:pt x="139659" y="0"/>
                    <a:pt x="137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528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98"/>
            <p:cNvSpPr/>
            <p:nvPr/>
          </p:nvSpPr>
          <p:spPr>
            <a:xfrm>
              <a:off x="6153850" y="1669725"/>
              <a:ext cx="1718949" cy="389816"/>
            </a:xfrm>
            <a:custGeom>
              <a:avLst/>
              <a:gdLst/>
              <a:ahLst/>
              <a:cxnLst/>
              <a:rect l="l" t="t" r="r" b="b"/>
              <a:pathLst>
                <a:path w="140437" h="30090" extrusionOk="0">
                  <a:moveTo>
                    <a:pt x="2789" y="0"/>
                  </a:moveTo>
                  <a:cubicBezTo>
                    <a:pt x="1251" y="0"/>
                    <a:pt x="1" y="1251"/>
                    <a:pt x="1" y="2789"/>
                  </a:cubicBezTo>
                  <a:lnTo>
                    <a:pt x="1" y="27299"/>
                  </a:lnTo>
                  <a:cubicBezTo>
                    <a:pt x="1" y="28838"/>
                    <a:pt x="1251" y="30089"/>
                    <a:pt x="2789" y="30089"/>
                  </a:cubicBezTo>
                  <a:lnTo>
                    <a:pt x="137647" y="30089"/>
                  </a:lnTo>
                  <a:cubicBezTo>
                    <a:pt x="139186" y="30089"/>
                    <a:pt x="140437" y="28838"/>
                    <a:pt x="140437" y="27299"/>
                  </a:cubicBezTo>
                  <a:lnTo>
                    <a:pt x="140437" y="2789"/>
                  </a:lnTo>
                  <a:cubicBezTo>
                    <a:pt x="140437" y="1251"/>
                    <a:pt x="139186" y="0"/>
                    <a:pt x="137647" y="0"/>
                  </a:cubicBezTo>
                  <a:close/>
                </a:path>
              </a:pathLst>
            </a:custGeom>
            <a:gradFill>
              <a:gsLst>
                <a:gs pos="0">
                  <a:srgbClr val="66BEE9">
                    <a:alpha val="34509"/>
                  </a:srgbClr>
                </a:gs>
                <a:gs pos="100000">
                  <a:srgbClr val="4EB3E4">
                    <a:alpha val="57647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42863" dist="47625" dir="528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98"/>
            <p:cNvSpPr/>
            <p:nvPr/>
          </p:nvSpPr>
          <p:spPr>
            <a:xfrm>
              <a:off x="6246166" y="1742495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4" y="1"/>
                  </a:moveTo>
                  <a:cubicBezTo>
                    <a:pt x="4294" y="1"/>
                    <a:pt x="0" y="4294"/>
                    <a:pt x="0" y="9586"/>
                  </a:cubicBezTo>
                  <a:cubicBezTo>
                    <a:pt x="0" y="14876"/>
                    <a:pt x="4294" y="19170"/>
                    <a:pt x="9584" y="19170"/>
                  </a:cubicBezTo>
                  <a:cubicBezTo>
                    <a:pt x="14876" y="19170"/>
                    <a:pt x="19169" y="14876"/>
                    <a:pt x="19169" y="9586"/>
                  </a:cubicBezTo>
                  <a:cubicBezTo>
                    <a:pt x="19169" y="4294"/>
                    <a:pt x="14876" y="1"/>
                    <a:pt x="9584" y="1"/>
                  </a:cubicBezTo>
                  <a:close/>
                </a:path>
              </a:pathLst>
            </a:custGeom>
            <a:gradFill>
              <a:gsLst>
                <a:gs pos="0">
                  <a:srgbClr val="EA969D"/>
                </a:gs>
                <a:gs pos="100000">
                  <a:srgbClr val="CB3340"/>
                </a:gs>
              </a:gsLst>
              <a:lin ang="5400012" scaled="0"/>
            </a:gradFill>
            <a:ln>
              <a:noFill/>
            </a:ln>
            <a:effectLst>
              <a:outerShdw blurRad="28575" dist="19050" dir="5280000" algn="bl" rotWithShape="0">
                <a:schemeClr val="dk1">
                  <a:alpha val="17000"/>
                </a:schemeClr>
              </a:outerShdw>
              <a:reflection stA="6000" endPos="25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98"/>
            <p:cNvSpPr/>
            <p:nvPr/>
          </p:nvSpPr>
          <p:spPr>
            <a:xfrm>
              <a:off x="6579205" y="1795915"/>
              <a:ext cx="674967" cy="37620"/>
            </a:xfrm>
            <a:custGeom>
              <a:avLst/>
              <a:gdLst/>
              <a:ahLst/>
              <a:cxnLst/>
              <a:rect l="l" t="t" r="r" b="b"/>
              <a:pathLst>
                <a:path w="55530" h="3095" extrusionOk="0">
                  <a:moveTo>
                    <a:pt x="1556" y="1"/>
                  </a:moveTo>
                  <a:cubicBezTo>
                    <a:pt x="694" y="1"/>
                    <a:pt x="1" y="694"/>
                    <a:pt x="1" y="1540"/>
                  </a:cubicBezTo>
                  <a:cubicBezTo>
                    <a:pt x="1" y="2401"/>
                    <a:pt x="694" y="3095"/>
                    <a:pt x="1556" y="3095"/>
                  </a:cubicBezTo>
                  <a:lnTo>
                    <a:pt x="53975" y="3095"/>
                  </a:lnTo>
                  <a:cubicBezTo>
                    <a:pt x="54836" y="3095"/>
                    <a:pt x="55530" y="2401"/>
                    <a:pt x="55530" y="1540"/>
                  </a:cubicBezTo>
                  <a:cubicBezTo>
                    <a:pt x="55530" y="694"/>
                    <a:pt x="54836" y="1"/>
                    <a:pt x="53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5280000" algn="bl" rotWithShape="0">
                <a:schemeClr val="dk1">
                  <a:alpha val="17000"/>
                </a:schemeClr>
              </a:outerShdw>
              <a:reflection stA="6000" endPos="25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98"/>
            <p:cNvSpPr/>
            <p:nvPr/>
          </p:nvSpPr>
          <p:spPr>
            <a:xfrm>
              <a:off x="7302010" y="1795915"/>
              <a:ext cx="477315" cy="37620"/>
            </a:xfrm>
            <a:custGeom>
              <a:avLst/>
              <a:gdLst/>
              <a:ahLst/>
              <a:cxnLst/>
              <a:rect l="l" t="t" r="r" b="b"/>
              <a:pathLst>
                <a:path w="39269" h="3095" extrusionOk="0">
                  <a:moveTo>
                    <a:pt x="1540" y="1"/>
                  </a:moveTo>
                  <a:cubicBezTo>
                    <a:pt x="695" y="1"/>
                    <a:pt x="1" y="694"/>
                    <a:pt x="1" y="1540"/>
                  </a:cubicBezTo>
                  <a:cubicBezTo>
                    <a:pt x="1" y="2401"/>
                    <a:pt x="695" y="3095"/>
                    <a:pt x="1540" y="3095"/>
                  </a:cubicBezTo>
                  <a:lnTo>
                    <a:pt x="37714" y="3095"/>
                  </a:lnTo>
                  <a:cubicBezTo>
                    <a:pt x="38575" y="3095"/>
                    <a:pt x="39269" y="2401"/>
                    <a:pt x="39269" y="1540"/>
                  </a:cubicBezTo>
                  <a:cubicBezTo>
                    <a:pt x="39269" y="694"/>
                    <a:pt x="38575" y="1"/>
                    <a:pt x="37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5280000" algn="bl" rotWithShape="0">
                <a:schemeClr val="dk1">
                  <a:alpha val="17000"/>
                </a:schemeClr>
              </a:outerShdw>
              <a:reflection stA="6000" endPos="25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98"/>
            <p:cNvSpPr/>
            <p:nvPr/>
          </p:nvSpPr>
          <p:spPr>
            <a:xfrm>
              <a:off x="6579205" y="1890844"/>
              <a:ext cx="265064" cy="37620"/>
            </a:xfrm>
            <a:custGeom>
              <a:avLst/>
              <a:gdLst/>
              <a:ahLst/>
              <a:cxnLst/>
              <a:rect l="l" t="t" r="r" b="b"/>
              <a:pathLst>
                <a:path w="21807" h="3095" extrusionOk="0">
                  <a:moveTo>
                    <a:pt x="1556" y="0"/>
                  </a:moveTo>
                  <a:cubicBezTo>
                    <a:pt x="694" y="0"/>
                    <a:pt x="1" y="694"/>
                    <a:pt x="1" y="1539"/>
                  </a:cubicBezTo>
                  <a:cubicBezTo>
                    <a:pt x="1" y="2401"/>
                    <a:pt x="694" y="3094"/>
                    <a:pt x="1556" y="3094"/>
                  </a:cubicBezTo>
                  <a:lnTo>
                    <a:pt x="20269" y="3094"/>
                  </a:lnTo>
                  <a:cubicBezTo>
                    <a:pt x="21114" y="3094"/>
                    <a:pt x="21806" y="2401"/>
                    <a:pt x="21806" y="1539"/>
                  </a:cubicBezTo>
                  <a:cubicBezTo>
                    <a:pt x="21806" y="694"/>
                    <a:pt x="21114" y="0"/>
                    <a:pt x="20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5280000" algn="bl" rotWithShape="0">
                <a:schemeClr val="dk1">
                  <a:alpha val="17000"/>
                </a:schemeClr>
              </a:outerShdw>
              <a:reflection stA="6000" endPos="25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4" name="Google Shape;2424;p98"/>
          <p:cNvGrpSpPr/>
          <p:nvPr/>
        </p:nvGrpSpPr>
        <p:grpSpPr>
          <a:xfrm flipH="1">
            <a:off x="7431373" y="2138628"/>
            <a:ext cx="750177" cy="489663"/>
            <a:chOff x="4842900" y="2922987"/>
            <a:chExt cx="436632" cy="284986"/>
          </a:xfrm>
        </p:grpSpPr>
        <p:sp>
          <p:nvSpPr>
            <p:cNvPr id="2425" name="Google Shape;2425;p98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3810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98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7" name="Google Shape;2427;p98"/>
          <p:cNvGrpSpPr/>
          <p:nvPr/>
        </p:nvGrpSpPr>
        <p:grpSpPr>
          <a:xfrm>
            <a:off x="2695450" y="3531600"/>
            <a:ext cx="633707" cy="633733"/>
            <a:chOff x="3933325" y="3806050"/>
            <a:chExt cx="633707" cy="633733"/>
          </a:xfrm>
        </p:grpSpPr>
        <p:sp>
          <p:nvSpPr>
            <p:cNvPr id="2428" name="Google Shape;2428;p98"/>
            <p:cNvSpPr/>
            <p:nvPr/>
          </p:nvSpPr>
          <p:spPr>
            <a:xfrm>
              <a:off x="3933325" y="3806050"/>
              <a:ext cx="633707" cy="633733"/>
            </a:xfrm>
            <a:custGeom>
              <a:avLst/>
              <a:gdLst/>
              <a:ahLst/>
              <a:cxnLst/>
              <a:rect l="l" t="t" r="r" b="b"/>
              <a:pathLst>
                <a:path w="24986" h="24987" extrusionOk="0">
                  <a:moveTo>
                    <a:pt x="4863" y="1"/>
                  </a:moveTo>
                  <a:cubicBezTo>
                    <a:pt x="2158" y="1"/>
                    <a:pt x="0" y="2189"/>
                    <a:pt x="0" y="4864"/>
                  </a:cubicBezTo>
                  <a:lnTo>
                    <a:pt x="0" y="20123"/>
                  </a:lnTo>
                  <a:cubicBezTo>
                    <a:pt x="0" y="22828"/>
                    <a:pt x="2189" y="24986"/>
                    <a:pt x="4863" y="24986"/>
                  </a:cubicBezTo>
                  <a:lnTo>
                    <a:pt x="20122" y="24986"/>
                  </a:lnTo>
                  <a:cubicBezTo>
                    <a:pt x="22827" y="24986"/>
                    <a:pt x="24985" y="22828"/>
                    <a:pt x="24985" y="20123"/>
                  </a:cubicBezTo>
                  <a:lnTo>
                    <a:pt x="24985" y="4864"/>
                  </a:lnTo>
                  <a:cubicBezTo>
                    <a:pt x="24985" y="2159"/>
                    <a:pt x="22797" y="1"/>
                    <a:pt x="2012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4EB3E4">
                    <a:alpha val="57647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98"/>
            <p:cNvSpPr/>
            <p:nvPr/>
          </p:nvSpPr>
          <p:spPr>
            <a:xfrm>
              <a:off x="4038151" y="3846150"/>
              <a:ext cx="424036" cy="403974"/>
            </a:xfrm>
            <a:custGeom>
              <a:avLst/>
              <a:gdLst/>
              <a:ahLst/>
              <a:cxnLst/>
              <a:rect l="l" t="t" r="r" b="b"/>
              <a:pathLst>
                <a:path w="16719" h="15928" extrusionOk="0">
                  <a:moveTo>
                    <a:pt x="8360" y="0"/>
                  </a:moveTo>
                  <a:lnTo>
                    <a:pt x="5776" y="5259"/>
                  </a:lnTo>
                  <a:lnTo>
                    <a:pt x="1" y="6080"/>
                  </a:lnTo>
                  <a:lnTo>
                    <a:pt x="4196" y="10153"/>
                  </a:lnTo>
                  <a:lnTo>
                    <a:pt x="3192" y="15928"/>
                  </a:lnTo>
                  <a:lnTo>
                    <a:pt x="8360" y="13192"/>
                  </a:lnTo>
                  <a:lnTo>
                    <a:pt x="13527" y="15928"/>
                  </a:lnTo>
                  <a:lnTo>
                    <a:pt x="12554" y="10153"/>
                  </a:lnTo>
                  <a:lnTo>
                    <a:pt x="16719" y="6080"/>
                  </a:lnTo>
                  <a:lnTo>
                    <a:pt x="10943" y="5259"/>
                  </a:lnTo>
                  <a:lnTo>
                    <a:pt x="83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98"/>
            <p:cNvSpPr/>
            <p:nvPr/>
          </p:nvSpPr>
          <p:spPr>
            <a:xfrm>
              <a:off x="4079011" y="4365773"/>
              <a:ext cx="343865" cy="25"/>
            </a:xfrm>
            <a:custGeom>
              <a:avLst/>
              <a:gdLst/>
              <a:ahLst/>
              <a:cxnLst/>
              <a:rect l="l" t="t" r="r" b="b"/>
              <a:pathLst>
                <a:path w="13558" h="1" fill="none" extrusionOk="0">
                  <a:moveTo>
                    <a:pt x="1" y="0"/>
                  </a:moveTo>
                  <a:lnTo>
                    <a:pt x="13557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98"/>
            <p:cNvSpPr/>
            <p:nvPr/>
          </p:nvSpPr>
          <p:spPr>
            <a:xfrm>
              <a:off x="4079011" y="4314869"/>
              <a:ext cx="343865" cy="25"/>
            </a:xfrm>
            <a:custGeom>
              <a:avLst/>
              <a:gdLst/>
              <a:ahLst/>
              <a:cxnLst/>
              <a:rect l="l" t="t" r="r" b="b"/>
              <a:pathLst>
                <a:path w="13558" h="1" fill="none" extrusionOk="0">
                  <a:moveTo>
                    <a:pt x="1" y="1"/>
                  </a:moveTo>
                  <a:lnTo>
                    <a:pt x="13557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2" name="Google Shape;2432;p98"/>
          <p:cNvGrpSpPr/>
          <p:nvPr/>
        </p:nvGrpSpPr>
        <p:grpSpPr>
          <a:xfrm>
            <a:off x="2077879" y="2842617"/>
            <a:ext cx="588900" cy="410100"/>
            <a:chOff x="1839104" y="3646567"/>
            <a:chExt cx="588900" cy="410100"/>
          </a:xfrm>
        </p:grpSpPr>
        <p:sp>
          <p:nvSpPr>
            <p:cNvPr id="2433" name="Google Shape;2433;p98"/>
            <p:cNvSpPr/>
            <p:nvPr/>
          </p:nvSpPr>
          <p:spPr>
            <a:xfrm>
              <a:off x="1839104" y="3646567"/>
              <a:ext cx="588900" cy="4101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4" name="Google Shape;2434;p98"/>
            <p:cNvGrpSpPr/>
            <p:nvPr/>
          </p:nvGrpSpPr>
          <p:grpSpPr>
            <a:xfrm>
              <a:off x="1980038" y="3691275"/>
              <a:ext cx="307025" cy="320700"/>
              <a:chOff x="1964125" y="3934650"/>
              <a:chExt cx="307025" cy="320700"/>
            </a:xfrm>
          </p:grpSpPr>
          <p:sp>
            <p:nvSpPr>
              <p:cNvPr id="2435" name="Google Shape;2435;p98"/>
              <p:cNvSpPr/>
              <p:nvPr/>
            </p:nvSpPr>
            <p:spPr>
              <a:xfrm>
                <a:off x="2059125" y="3934650"/>
                <a:ext cx="212025" cy="294850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11794" extrusionOk="0">
                    <a:moveTo>
                      <a:pt x="3496" y="0"/>
                    </a:moveTo>
                    <a:cubicBezTo>
                      <a:pt x="3161" y="0"/>
                      <a:pt x="2888" y="274"/>
                      <a:pt x="2888" y="608"/>
                    </a:cubicBezTo>
                    <a:lnTo>
                      <a:pt x="2888" y="1733"/>
                    </a:lnTo>
                    <a:lnTo>
                      <a:pt x="91" y="5411"/>
                    </a:lnTo>
                    <a:cubicBezTo>
                      <a:pt x="31" y="5471"/>
                      <a:pt x="0" y="5563"/>
                      <a:pt x="0" y="5623"/>
                    </a:cubicBezTo>
                    <a:lnTo>
                      <a:pt x="0" y="11399"/>
                    </a:lnTo>
                    <a:cubicBezTo>
                      <a:pt x="0" y="11642"/>
                      <a:pt x="152" y="11794"/>
                      <a:pt x="395" y="11794"/>
                    </a:cubicBezTo>
                    <a:lnTo>
                      <a:pt x="6870" y="11794"/>
                    </a:lnTo>
                    <a:cubicBezTo>
                      <a:pt x="7325" y="11794"/>
                      <a:pt x="7721" y="11399"/>
                      <a:pt x="7721" y="10943"/>
                    </a:cubicBezTo>
                    <a:cubicBezTo>
                      <a:pt x="7721" y="10487"/>
                      <a:pt x="7325" y="10122"/>
                      <a:pt x="6870" y="10122"/>
                    </a:cubicBezTo>
                    <a:lnTo>
                      <a:pt x="7173" y="10122"/>
                    </a:lnTo>
                    <a:cubicBezTo>
                      <a:pt x="7690" y="10122"/>
                      <a:pt x="8085" y="9696"/>
                      <a:pt x="8085" y="9210"/>
                    </a:cubicBezTo>
                    <a:cubicBezTo>
                      <a:pt x="8085" y="8724"/>
                      <a:pt x="7690" y="8298"/>
                      <a:pt x="7173" y="8298"/>
                    </a:cubicBezTo>
                    <a:lnTo>
                      <a:pt x="7325" y="8298"/>
                    </a:lnTo>
                    <a:cubicBezTo>
                      <a:pt x="7873" y="8298"/>
                      <a:pt x="8298" y="7873"/>
                      <a:pt x="8298" y="7356"/>
                    </a:cubicBezTo>
                    <a:cubicBezTo>
                      <a:pt x="8298" y="6809"/>
                      <a:pt x="7873" y="6383"/>
                      <a:pt x="7325" y="6383"/>
                    </a:cubicBezTo>
                    <a:lnTo>
                      <a:pt x="7477" y="6383"/>
                    </a:lnTo>
                    <a:cubicBezTo>
                      <a:pt x="7541" y="6397"/>
                      <a:pt x="7604" y="6403"/>
                      <a:pt x="7663" y="6403"/>
                    </a:cubicBezTo>
                    <a:cubicBezTo>
                      <a:pt x="8144" y="6403"/>
                      <a:pt x="8481" y="5992"/>
                      <a:pt x="8481" y="5532"/>
                    </a:cubicBezTo>
                    <a:cubicBezTo>
                      <a:pt x="8481" y="4985"/>
                      <a:pt x="8025" y="4529"/>
                      <a:pt x="7477" y="4529"/>
                    </a:cubicBezTo>
                    <a:lnTo>
                      <a:pt x="3982" y="4529"/>
                    </a:lnTo>
                    <a:cubicBezTo>
                      <a:pt x="4529" y="3739"/>
                      <a:pt x="4803" y="2797"/>
                      <a:pt x="4803" y="1794"/>
                    </a:cubicBezTo>
                    <a:lnTo>
                      <a:pt x="4803" y="1307"/>
                    </a:lnTo>
                    <a:cubicBezTo>
                      <a:pt x="4803" y="578"/>
                      <a:pt x="4225" y="0"/>
                      <a:pt x="349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98"/>
              <p:cNvSpPr/>
              <p:nvPr/>
            </p:nvSpPr>
            <p:spPr>
              <a:xfrm>
                <a:off x="1964125" y="4064575"/>
                <a:ext cx="80575" cy="19077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7631" extrusionOk="0">
                    <a:moveTo>
                      <a:pt x="487" y="1"/>
                    </a:moveTo>
                    <a:cubicBezTo>
                      <a:pt x="244" y="1"/>
                      <a:pt x="1" y="244"/>
                      <a:pt x="1" y="518"/>
                    </a:cubicBezTo>
                    <a:lnTo>
                      <a:pt x="1" y="7113"/>
                    </a:lnTo>
                    <a:cubicBezTo>
                      <a:pt x="1" y="7387"/>
                      <a:pt x="244" y="7630"/>
                      <a:pt x="487" y="7630"/>
                    </a:cubicBezTo>
                    <a:lnTo>
                      <a:pt x="2706" y="7630"/>
                    </a:lnTo>
                    <a:cubicBezTo>
                      <a:pt x="3010" y="7630"/>
                      <a:pt x="3223" y="7387"/>
                      <a:pt x="3192" y="7113"/>
                    </a:cubicBezTo>
                    <a:lnTo>
                      <a:pt x="3192" y="518"/>
                    </a:lnTo>
                    <a:cubicBezTo>
                      <a:pt x="3192" y="244"/>
                      <a:pt x="2979" y="1"/>
                      <a:pt x="27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7" name="Google Shape;2437;p98"/>
          <p:cNvSpPr/>
          <p:nvPr/>
        </p:nvSpPr>
        <p:spPr>
          <a:xfrm>
            <a:off x="870725" y="4165325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98"/>
          <p:cNvSpPr/>
          <p:nvPr/>
        </p:nvSpPr>
        <p:spPr>
          <a:xfrm>
            <a:off x="7966925" y="771350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xmlns="" id="{C46C7502-3780-48A4-AE8C-2ECBD3F7BB74}"/>
              </a:ext>
            </a:extLst>
          </p:cNvPr>
          <p:cNvSpPr txBox="1"/>
          <p:nvPr/>
        </p:nvSpPr>
        <p:spPr>
          <a:xfrm>
            <a:off x="2077879" y="1195963"/>
            <a:ext cx="3911253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XIN CẢM ƠN, 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VÀ HẸN GẶP LẠI!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8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800" fill="hold"/>
                                        <p:tgtEl>
                                          <p:spTgt spid="2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71"/>
          <p:cNvGrpSpPr/>
          <p:nvPr/>
        </p:nvGrpSpPr>
        <p:grpSpPr>
          <a:xfrm>
            <a:off x="719975" y="1539905"/>
            <a:ext cx="3010825" cy="1776300"/>
            <a:chOff x="719975" y="1114972"/>
            <a:chExt cx="3010825" cy="1776300"/>
          </a:xfrm>
        </p:grpSpPr>
        <p:sp>
          <p:nvSpPr>
            <p:cNvPr id="1305" name="Google Shape;1305;p71"/>
            <p:cNvSpPr/>
            <p:nvPr/>
          </p:nvSpPr>
          <p:spPr>
            <a:xfrm>
              <a:off x="720000" y="1114972"/>
              <a:ext cx="3010800" cy="1776300"/>
            </a:xfrm>
            <a:prstGeom prst="roundRect">
              <a:avLst>
                <a:gd name="adj" fmla="val 12355"/>
              </a:avLst>
            </a:prstGeom>
            <a:gradFill>
              <a:gsLst>
                <a:gs pos="0">
                  <a:schemeClr val="lt1"/>
                </a:gs>
                <a:gs pos="100000">
                  <a:srgbClr val="F9F8FF">
                    <a:alpha val="86666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57150" dist="47625" dir="54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71"/>
            <p:cNvSpPr/>
            <p:nvPr/>
          </p:nvSpPr>
          <p:spPr>
            <a:xfrm>
              <a:off x="719975" y="1114975"/>
              <a:ext cx="3010800" cy="355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rgbClr val="D2D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7" name="Google Shape;1307;p71"/>
            <p:cNvGrpSpPr/>
            <p:nvPr/>
          </p:nvGrpSpPr>
          <p:grpSpPr>
            <a:xfrm rot="10800000" flipH="1">
              <a:off x="881412" y="1244995"/>
              <a:ext cx="429322" cy="93999"/>
              <a:chOff x="5840230" y="744468"/>
              <a:chExt cx="431653" cy="94500"/>
            </a:xfrm>
          </p:grpSpPr>
          <p:sp>
            <p:nvSpPr>
              <p:cNvPr id="1308" name="Google Shape;1308;p71"/>
              <p:cNvSpPr/>
              <p:nvPr/>
            </p:nvSpPr>
            <p:spPr>
              <a:xfrm>
                <a:off x="5840230" y="744468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71"/>
              <p:cNvSpPr/>
              <p:nvPr/>
            </p:nvSpPr>
            <p:spPr>
              <a:xfrm>
                <a:off x="6008807" y="744468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71"/>
              <p:cNvSpPr/>
              <p:nvPr/>
            </p:nvSpPr>
            <p:spPr>
              <a:xfrm>
                <a:off x="6177384" y="744468"/>
                <a:ext cx="94500" cy="94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1" name="Google Shape;1311;p71"/>
          <p:cNvSpPr txBox="1">
            <a:spLocks noGrp="1"/>
          </p:cNvSpPr>
          <p:nvPr>
            <p:ph type="title" idx="5"/>
          </p:nvPr>
        </p:nvSpPr>
        <p:spPr>
          <a:xfrm>
            <a:off x="3904647" y="2183372"/>
            <a:ext cx="983700" cy="8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02</a:t>
            </a:r>
            <a:endParaRPr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13" name="Google Shape;1313;p71"/>
          <p:cNvSpPr txBox="1">
            <a:spLocks noGrp="1"/>
          </p:cNvSpPr>
          <p:nvPr>
            <p:ph type="subTitle" idx="4"/>
          </p:nvPr>
        </p:nvSpPr>
        <p:spPr>
          <a:xfrm>
            <a:off x="4888066" y="2459294"/>
            <a:ext cx="2926667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Kết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xuất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thông tin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bằng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báo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cáo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17" name="Google Shape;1317;p71"/>
          <p:cNvSpPr txBox="1">
            <a:spLocks noGrp="1"/>
          </p:cNvSpPr>
          <p:nvPr>
            <p:ph type="subTitle" idx="1"/>
          </p:nvPr>
        </p:nvSpPr>
        <p:spPr>
          <a:xfrm>
            <a:off x="4887766" y="1014694"/>
            <a:ext cx="2926926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lệnh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truy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vấn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SQL liên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kết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với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bảng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18" name="Google Shape;1318;p71"/>
          <p:cNvSpPr txBox="1">
            <a:spLocks noGrp="1"/>
          </p:cNvSpPr>
          <p:nvPr>
            <p:ph type="subTitle" idx="7"/>
          </p:nvPr>
        </p:nvSpPr>
        <p:spPr>
          <a:xfrm>
            <a:off x="4869073" y="3811138"/>
            <a:ext cx="2926926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Thực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hành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truy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vấn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trong CSDL quan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hệ</a:t>
            </a:r>
            <a:endParaRPr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19" name="Google Shape;1319;p71"/>
          <p:cNvSpPr txBox="1">
            <a:spLocks noGrp="1"/>
          </p:cNvSpPr>
          <p:nvPr>
            <p:ph type="title" idx="8"/>
          </p:nvPr>
        </p:nvSpPr>
        <p:spPr>
          <a:xfrm>
            <a:off x="3885673" y="3529892"/>
            <a:ext cx="983700" cy="8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50000"/>
                  </a:schemeClr>
                </a:solidFill>
                <a:latin typeface="+mn-lt"/>
              </a:rPr>
              <a:t>03</a:t>
            </a:r>
            <a:endParaRPr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22" name="Google Shape;1322;p71"/>
          <p:cNvSpPr txBox="1">
            <a:spLocks noGrp="1"/>
          </p:cNvSpPr>
          <p:nvPr>
            <p:ph type="title" idx="15"/>
          </p:nvPr>
        </p:nvSpPr>
        <p:spPr>
          <a:xfrm>
            <a:off x="822750" y="2035128"/>
            <a:ext cx="28359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NỘI DUNG BÀI HỌC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1323" name="Google Shape;1323;p71"/>
          <p:cNvGrpSpPr/>
          <p:nvPr/>
        </p:nvGrpSpPr>
        <p:grpSpPr>
          <a:xfrm>
            <a:off x="2241643" y="3153795"/>
            <a:ext cx="1422619" cy="908118"/>
            <a:chOff x="1964262" y="3133859"/>
            <a:chExt cx="1422619" cy="908118"/>
          </a:xfrm>
        </p:grpSpPr>
        <p:grpSp>
          <p:nvGrpSpPr>
            <p:cNvPr id="1324" name="Google Shape;1324;p71"/>
            <p:cNvGrpSpPr/>
            <p:nvPr/>
          </p:nvGrpSpPr>
          <p:grpSpPr>
            <a:xfrm>
              <a:off x="2627043" y="3133859"/>
              <a:ext cx="759839" cy="908118"/>
              <a:chOff x="7948975" y="1691400"/>
              <a:chExt cx="623125" cy="744725"/>
            </a:xfrm>
          </p:grpSpPr>
          <p:sp>
            <p:nvSpPr>
              <p:cNvPr id="1325" name="Google Shape;1325;p71"/>
              <p:cNvSpPr/>
              <p:nvPr/>
            </p:nvSpPr>
            <p:spPr>
              <a:xfrm>
                <a:off x="7948975" y="1770425"/>
                <a:ext cx="623125" cy="665700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26628" extrusionOk="0">
                    <a:moveTo>
                      <a:pt x="1" y="1"/>
                    </a:moveTo>
                    <a:lnTo>
                      <a:pt x="1" y="25199"/>
                    </a:lnTo>
                    <a:cubicBezTo>
                      <a:pt x="1" y="25989"/>
                      <a:pt x="639" y="26627"/>
                      <a:pt x="1429" y="26627"/>
                    </a:cubicBezTo>
                    <a:lnTo>
                      <a:pt x="23436" y="26627"/>
                    </a:lnTo>
                    <a:cubicBezTo>
                      <a:pt x="24226" y="26627"/>
                      <a:pt x="24864" y="25989"/>
                      <a:pt x="24925" y="25199"/>
                    </a:cubicBezTo>
                    <a:lnTo>
                      <a:pt x="2492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71"/>
              <p:cNvSpPr/>
              <p:nvPr/>
            </p:nvSpPr>
            <p:spPr>
              <a:xfrm>
                <a:off x="7948975" y="1691400"/>
                <a:ext cx="623125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3132" extrusionOk="0">
                    <a:moveTo>
                      <a:pt x="1429" y="0"/>
                    </a:moveTo>
                    <a:cubicBezTo>
                      <a:pt x="639" y="0"/>
                      <a:pt x="1" y="639"/>
                      <a:pt x="1" y="1459"/>
                    </a:cubicBezTo>
                    <a:lnTo>
                      <a:pt x="1" y="3131"/>
                    </a:lnTo>
                    <a:lnTo>
                      <a:pt x="24925" y="3131"/>
                    </a:lnTo>
                    <a:lnTo>
                      <a:pt x="24925" y="1459"/>
                    </a:lnTo>
                    <a:cubicBezTo>
                      <a:pt x="24864" y="639"/>
                      <a:pt x="24226" y="0"/>
                      <a:pt x="23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71"/>
              <p:cNvSpPr/>
              <p:nvPr/>
            </p:nvSpPr>
            <p:spPr>
              <a:xfrm>
                <a:off x="7995325" y="1717225"/>
                <a:ext cx="243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1"/>
                    </a:moveTo>
                    <a:cubicBezTo>
                      <a:pt x="213" y="1"/>
                      <a:pt x="1" y="214"/>
                      <a:pt x="1" y="487"/>
                    </a:cubicBezTo>
                    <a:cubicBezTo>
                      <a:pt x="1" y="761"/>
                      <a:pt x="213" y="974"/>
                      <a:pt x="487" y="974"/>
                    </a:cubicBezTo>
                    <a:cubicBezTo>
                      <a:pt x="761" y="974"/>
                      <a:pt x="973" y="761"/>
                      <a:pt x="973" y="487"/>
                    </a:cubicBezTo>
                    <a:cubicBezTo>
                      <a:pt x="973" y="214"/>
                      <a:pt x="791" y="1"/>
                      <a:pt x="487" y="1"/>
                    </a:cubicBezTo>
                    <a:close/>
                  </a:path>
                </a:pathLst>
              </a:custGeom>
              <a:solidFill>
                <a:srgbClr val="FFC3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71"/>
              <p:cNvSpPr/>
              <p:nvPr/>
            </p:nvSpPr>
            <p:spPr>
              <a:xfrm>
                <a:off x="8049275" y="1717225"/>
                <a:ext cx="243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1"/>
                    </a:moveTo>
                    <a:cubicBezTo>
                      <a:pt x="244" y="1"/>
                      <a:pt x="1" y="214"/>
                      <a:pt x="1" y="487"/>
                    </a:cubicBezTo>
                    <a:cubicBezTo>
                      <a:pt x="1" y="761"/>
                      <a:pt x="214" y="974"/>
                      <a:pt x="487" y="974"/>
                    </a:cubicBezTo>
                    <a:cubicBezTo>
                      <a:pt x="761" y="974"/>
                      <a:pt x="973" y="761"/>
                      <a:pt x="973" y="487"/>
                    </a:cubicBezTo>
                    <a:cubicBezTo>
                      <a:pt x="973" y="214"/>
                      <a:pt x="761" y="1"/>
                      <a:pt x="487" y="1"/>
                    </a:cubicBezTo>
                    <a:close/>
                  </a:path>
                </a:pathLst>
              </a:custGeom>
              <a:solidFill>
                <a:srgbClr val="F5D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71"/>
              <p:cNvSpPr/>
              <p:nvPr/>
            </p:nvSpPr>
            <p:spPr>
              <a:xfrm>
                <a:off x="8103225" y="1717225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18" y="1"/>
                    </a:moveTo>
                    <a:cubicBezTo>
                      <a:pt x="244" y="1"/>
                      <a:pt x="1" y="214"/>
                      <a:pt x="1" y="487"/>
                    </a:cubicBezTo>
                    <a:cubicBezTo>
                      <a:pt x="1" y="761"/>
                      <a:pt x="244" y="974"/>
                      <a:pt x="518" y="974"/>
                    </a:cubicBezTo>
                    <a:cubicBezTo>
                      <a:pt x="761" y="974"/>
                      <a:pt x="1004" y="761"/>
                      <a:pt x="1004" y="487"/>
                    </a:cubicBezTo>
                    <a:cubicBezTo>
                      <a:pt x="1004" y="214"/>
                      <a:pt x="761" y="1"/>
                      <a:pt x="518" y="1"/>
                    </a:cubicBezTo>
                    <a:close/>
                  </a:path>
                </a:pathLst>
              </a:custGeom>
              <a:solidFill>
                <a:srgbClr val="6AEB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71"/>
              <p:cNvSpPr/>
              <p:nvPr/>
            </p:nvSpPr>
            <p:spPr>
              <a:xfrm>
                <a:off x="8015075" y="1863125"/>
                <a:ext cx="950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01" extrusionOk="0">
                    <a:moveTo>
                      <a:pt x="1916" y="1"/>
                    </a:moveTo>
                    <a:cubicBezTo>
                      <a:pt x="852" y="1"/>
                      <a:pt x="1" y="852"/>
                      <a:pt x="1" y="1916"/>
                    </a:cubicBezTo>
                    <a:cubicBezTo>
                      <a:pt x="1" y="2980"/>
                      <a:pt x="852" y="3800"/>
                      <a:pt x="1916" y="3800"/>
                    </a:cubicBezTo>
                    <a:cubicBezTo>
                      <a:pt x="2980" y="3800"/>
                      <a:pt x="3800" y="2980"/>
                      <a:pt x="3800" y="1916"/>
                    </a:cubicBezTo>
                    <a:cubicBezTo>
                      <a:pt x="3800" y="852"/>
                      <a:pt x="2980" y="1"/>
                      <a:pt x="19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71"/>
              <p:cNvSpPr/>
              <p:nvPr/>
            </p:nvSpPr>
            <p:spPr>
              <a:xfrm>
                <a:off x="8151100" y="1874525"/>
                <a:ext cx="3359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913" extrusionOk="0">
                    <a:moveTo>
                      <a:pt x="426" y="1"/>
                    </a:moveTo>
                    <a:cubicBezTo>
                      <a:pt x="183" y="1"/>
                      <a:pt x="1" y="214"/>
                      <a:pt x="1" y="426"/>
                    </a:cubicBezTo>
                    <a:lnTo>
                      <a:pt x="1" y="518"/>
                    </a:lnTo>
                    <a:cubicBezTo>
                      <a:pt x="1" y="730"/>
                      <a:pt x="183" y="913"/>
                      <a:pt x="426" y="913"/>
                    </a:cubicBezTo>
                    <a:lnTo>
                      <a:pt x="13041" y="913"/>
                    </a:lnTo>
                    <a:cubicBezTo>
                      <a:pt x="13253" y="913"/>
                      <a:pt x="13436" y="730"/>
                      <a:pt x="13405" y="518"/>
                    </a:cubicBezTo>
                    <a:lnTo>
                      <a:pt x="13405" y="426"/>
                    </a:lnTo>
                    <a:cubicBezTo>
                      <a:pt x="13405" y="214"/>
                      <a:pt x="13223" y="1"/>
                      <a:pt x="12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71"/>
              <p:cNvSpPr/>
              <p:nvPr/>
            </p:nvSpPr>
            <p:spPr>
              <a:xfrm>
                <a:off x="8151100" y="1930000"/>
                <a:ext cx="1869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913" extrusionOk="0">
                    <a:moveTo>
                      <a:pt x="426" y="1"/>
                    </a:moveTo>
                    <a:cubicBezTo>
                      <a:pt x="183" y="1"/>
                      <a:pt x="1" y="183"/>
                      <a:pt x="1" y="426"/>
                    </a:cubicBezTo>
                    <a:lnTo>
                      <a:pt x="1" y="487"/>
                    </a:lnTo>
                    <a:cubicBezTo>
                      <a:pt x="1" y="730"/>
                      <a:pt x="183" y="913"/>
                      <a:pt x="426" y="913"/>
                    </a:cubicBezTo>
                    <a:lnTo>
                      <a:pt x="7113" y="913"/>
                    </a:lnTo>
                    <a:cubicBezTo>
                      <a:pt x="7326" y="913"/>
                      <a:pt x="7478" y="730"/>
                      <a:pt x="7478" y="487"/>
                    </a:cubicBezTo>
                    <a:lnTo>
                      <a:pt x="7478" y="426"/>
                    </a:lnTo>
                    <a:cubicBezTo>
                      <a:pt x="7478" y="183"/>
                      <a:pt x="7296" y="1"/>
                      <a:pt x="70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71"/>
              <p:cNvSpPr/>
              <p:nvPr/>
            </p:nvSpPr>
            <p:spPr>
              <a:xfrm>
                <a:off x="8360825" y="1930000"/>
                <a:ext cx="54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913" extrusionOk="0">
                    <a:moveTo>
                      <a:pt x="457" y="1"/>
                    </a:moveTo>
                    <a:cubicBezTo>
                      <a:pt x="183" y="1"/>
                      <a:pt x="1" y="213"/>
                      <a:pt x="1" y="457"/>
                    </a:cubicBezTo>
                    <a:cubicBezTo>
                      <a:pt x="1" y="730"/>
                      <a:pt x="244" y="913"/>
                      <a:pt x="457" y="913"/>
                    </a:cubicBezTo>
                    <a:lnTo>
                      <a:pt x="1703" y="913"/>
                    </a:lnTo>
                    <a:cubicBezTo>
                      <a:pt x="1946" y="913"/>
                      <a:pt x="2129" y="730"/>
                      <a:pt x="2159" y="457"/>
                    </a:cubicBezTo>
                    <a:cubicBezTo>
                      <a:pt x="2159" y="183"/>
                      <a:pt x="1946" y="1"/>
                      <a:pt x="1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71"/>
              <p:cNvSpPr/>
              <p:nvPr/>
            </p:nvSpPr>
            <p:spPr>
              <a:xfrm>
                <a:off x="8015075" y="2030300"/>
                <a:ext cx="950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01" extrusionOk="0">
                    <a:moveTo>
                      <a:pt x="1916" y="1"/>
                    </a:moveTo>
                    <a:cubicBezTo>
                      <a:pt x="852" y="1"/>
                      <a:pt x="1" y="852"/>
                      <a:pt x="1" y="1916"/>
                    </a:cubicBezTo>
                    <a:cubicBezTo>
                      <a:pt x="1" y="2980"/>
                      <a:pt x="852" y="3800"/>
                      <a:pt x="1916" y="3800"/>
                    </a:cubicBezTo>
                    <a:cubicBezTo>
                      <a:pt x="2980" y="3800"/>
                      <a:pt x="3800" y="2980"/>
                      <a:pt x="3800" y="1916"/>
                    </a:cubicBezTo>
                    <a:cubicBezTo>
                      <a:pt x="3800" y="852"/>
                      <a:pt x="2980" y="1"/>
                      <a:pt x="19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71"/>
              <p:cNvSpPr/>
              <p:nvPr/>
            </p:nvSpPr>
            <p:spPr>
              <a:xfrm>
                <a:off x="8151100" y="2041700"/>
                <a:ext cx="3359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913" extrusionOk="0">
                    <a:moveTo>
                      <a:pt x="426" y="1"/>
                    </a:moveTo>
                    <a:cubicBezTo>
                      <a:pt x="183" y="1"/>
                      <a:pt x="1" y="214"/>
                      <a:pt x="1" y="426"/>
                    </a:cubicBezTo>
                    <a:lnTo>
                      <a:pt x="1" y="518"/>
                    </a:lnTo>
                    <a:cubicBezTo>
                      <a:pt x="1" y="730"/>
                      <a:pt x="183" y="913"/>
                      <a:pt x="426" y="913"/>
                    </a:cubicBezTo>
                    <a:lnTo>
                      <a:pt x="13041" y="913"/>
                    </a:lnTo>
                    <a:cubicBezTo>
                      <a:pt x="13253" y="913"/>
                      <a:pt x="13436" y="730"/>
                      <a:pt x="13405" y="518"/>
                    </a:cubicBezTo>
                    <a:lnTo>
                      <a:pt x="13405" y="426"/>
                    </a:lnTo>
                    <a:cubicBezTo>
                      <a:pt x="13405" y="214"/>
                      <a:pt x="13223" y="1"/>
                      <a:pt x="12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71"/>
              <p:cNvSpPr/>
              <p:nvPr/>
            </p:nvSpPr>
            <p:spPr>
              <a:xfrm>
                <a:off x="8151100" y="2097175"/>
                <a:ext cx="1869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913" extrusionOk="0">
                    <a:moveTo>
                      <a:pt x="426" y="1"/>
                    </a:moveTo>
                    <a:cubicBezTo>
                      <a:pt x="183" y="1"/>
                      <a:pt x="1" y="183"/>
                      <a:pt x="1" y="426"/>
                    </a:cubicBezTo>
                    <a:lnTo>
                      <a:pt x="1" y="487"/>
                    </a:lnTo>
                    <a:cubicBezTo>
                      <a:pt x="1" y="730"/>
                      <a:pt x="183" y="913"/>
                      <a:pt x="426" y="913"/>
                    </a:cubicBezTo>
                    <a:lnTo>
                      <a:pt x="7113" y="913"/>
                    </a:lnTo>
                    <a:cubicBezTo>
                      <a:pt x="7326" y="913"/>
                      <a:pt x="7478" y="730"/>
                      <a:pt x="7478" y="487"/>
                    </a:cubicBezTo>
                    <a:lnTo>
                      <a:pt x="7478" y="426"/>
                    </a:lnTo>
                    <a:cubicBezTo>
                      <a:pt x="7478" y="183"/>
                      <a:pt x="7296" y="1"/>
                      <a:pt x="70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71"/>
              <p:cNvSpPr/>
              <p:nvPr/>
            </p:nvSpPr>
            <p:spPr>
              <a:xfrm>
                <a:off x="8360825" y="2097175"/>
                <a:ext cx="54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913" extrusionOk="0">
                    <a:moveTo>
                      <a:pt x="457" y="1"/>
                    </a:moveTo>
                    <a:cubicBezTo>
                      <a:pt x="183" y="1"/>
                      <a:pt x="1" y="213"/>
                      <a:pt x="1" y="457"/>
                    </a:cubicBezTo>
                    <a:cubicBezTo>
                      <a:pt x="1" y="730"/>
                      <a:pt x="244" y="913"/>
                      <a:pt x="457" y="913"/>
                    </a:cubicBezTo>
                    <a:lnTo>
                      <a:pt x="1703" y="913"/>
                    </a:lnTo>
                    <a:cubicBezTo>
                      <a:pt x="1946" y="913"/>
                      <a:pt x="2129" y="730"/>
                      <a:pt x="2159" y="457"/>
                    </a:cubicBezTo>
                    <a:cubicBezTo>
                      <a:pt x="2159" y="183"/>
                      <a:pt x="1946" y="1"/>
                      <a:pt x="1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71"/>
              <p:cNvSpPr/>
              <p:nvPr/>
            </p:nvSpPr>
            <p:spPr>
              <a:xfrm>
                <a:off x="8015075" y="2197475"/>
                <a:ext cx="950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01" extrusionOk="0">
                    <a:moveTo>
                      <a:pt x="1916" y="1"/>
                    </a:moveTo>
                    <a:cubicBezTo>
                      <a:pt x="852" y="1"/>
                      <a:pt x="1" y="852"/>
                      <a:pt x="1" y="1916"/>
                    </a:cubicBezTo>
                    <a:cubicBezTo>
                      <a:pt x="1" y="2980"/>
                      <a:pt x="852" y="3800"/>
                      <a:pt x="1916" y="3800"/>
                    </a:cubicBezTo>
                    <a:cubicBezTo>
                      <a:pt x="2980" y="3800"/>
                      <a:pt x="3800" y="2980"/>
                      <a:pt x="3800" y="1916"/>
                    </a:cubicBezTo>
                    <a:cubicBezTo>
                      <a:pt x="3800" y="852"/>
                      <a:pt x="2980" y="1"/>
                      <a:pt x="19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71"/>
              <p:cNvSpPr/>
              <p:nvPr/>
            </p:nvSpPr>
            <p:spPr>
              <a:xfrm>
                <a:off x="8151100" y="2208875"/>
                <a:ext cx="3359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913" extrusionOk="0">
                    <a:moveTo>
                      <a:pt x="426" y="1"/>
                    </a:moveTo>
                    <a:cubicBezTo>
                      <a:pt x="183" y="1"/>
                      <a:pt x="1" y="214"/>
                      <a:pt x="1" y="426"/>
                    </a:cubicBezTo>
                    <a:lnTo>
                      <a:pt x="1" y="518"/>
                    </a:lnTo>
                    <a:cubicBezTo>
                      <a:pt x="1" y="730"/>
                      <a:pt x="183" y="913"/>
                      <a:pt x="426" y="913"/>
                    </a:cubicBezTo>
                    <a:lnTo>
                      <a:pt x="13041" y="913"/>
                    </a:lnTo>
                    <a:cubicBezTo>
                      <a:pt x="13253" y="913"/>
                      <a:pt x="13436" y="730"/>
                      <a:pt x="13405" y="518"/>
                    </a:cubicBezTo>
                    <a:lnTo>
                      <a:pt x="13405" y="426"/>
                    </a:lnTo>
                    <a:cubicBezTo>
                      <a:pt x="13405" y="214"/>
                      <a:pt x="13223" y="1"/>
                      <a:pt x="12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71"/>
              <p:cNvSpPr/>
              <p:nvPr/>
            </p:nvSpPr>
            <p:spPr>
              <a:xfrm>
                <a:off x="8151100" y="2264350"/>
                <a:ext cx="1869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913" extrusionOk="0">
                    <a:moveTo>
                      <a:pt x="426" y="1"/>
                    </a:moveTo>
                    <a:cubicBezTo>
                      <a:pt x="183" y="1"/>
                      <a:pt x="1" y="183"/>
                      <a:pt x="1" y="426"/>
                    </a:cubicBezTo>
                    <a:lnTo>
                      <a:pt x="1" y="487"/>
                    </a:lnTo>
                    <a:cubicBezTo>
                      <a:pt x="1" y="730"/>
                      <a:pt x="183" y="913"/>
                      <a:pt x="426" y="913"/>
                    </a:cubicBezTo>
                    <a:lnTo>
                      <a:pt x="7113" y="913"/>
                    </a:lnTo>
                    <a:cubicBezTo>
                      <a:pt x="7326" y="913"/>
                      <a:pt x="7478" y="730"/>
                      <a:pt x="7478" y="487"/>
                    </a:cubicBezTo>
                    <a:lnTo>
                      <a:pt x="7478" y="426"/>
                    </a:lnTo>
                    <a:cubicBezTo>
                      <a:pt x="7478" y="183"/>
                      <a:pt x="7296" y="1"/>
                      <a:pt x="70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71"/>
              <p:cNvSpPr/>
              <p:nvPr/>
            </p:nvSpPr>
            <p:spPr>
              <a:xfrm>
                <a:off x="8360825" y="2264350"/>
                <a:ext cx="540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913" extrusionOk="0">
                    <a:moveTo>
                      <a:pt x="457" y="1"/>
                    </a:moveTo>
                    <a:cubicBezTo>
                      <a:pt x="183" y="1"/>
                      <a:pt x="1" y="214"/>
                      <a:pt x="1" y="457"/>
                    </a:cubicBezTo>
                    <a:cubicBezTo>
                      <a:pt x="1" y="730"/>
                      <a:pt x="244" y="913"/>
                      <a:pt x="457" y="913"/>
                    </a:cubicBezTo>
                    <a:lnTo>
                      <a:pt x="1703" y="913"/>
                    </a:lnTo>
                    <a:cubicBezTo>
                      <a:pt x="1946" y="913"/>
                      <a:pt x="2129" y="730"/>
                      <a:pt x="2159" y="457"/>
                    </a:cubicBezTo>
                    <a:cubicBezTo>
                      <a:pt x="2159" y="183"/>
                      <a:pt x="1946" y="1"/>
                      <a:pt x="1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2" name="Google Shape;1342;p71"/>
            <p:cNvGrpSpPr/>
            <p:nvPr/>
          </p:nvGrpSpPr>
          <p:grpSpPr>
            <a:xfrm>
              <a:off x="1964262" y="3226627"/>
              <a:ext cx="758924" cy="321556"/>
              <a:chOff x="5021875" y="2898100"/>
              <a:chExt cx="622375" cy="263700"/>
            </a:xfrm>
          </p:grpSpPr>
          <p:sp>
            <p:nvSpPr>
              <p:cNvPr id="1343" name="Google Shape;1343;p71"/>
              <p:cNvSpPr/>
              <p:nvPr/>
            </p:nvSpPr>
            <p:spPr>
              <a:xfrm>
                <a:off x="5021875" y="2976375"/>
                <a:ext cx="622375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7417" extrusionOk="0">
                    <a:moveTo>
                      <a:pt x="0" y="0"/>
                    </a:moveTo>
                    <a:lnTo>
                      <a:pt x="0" y="5988"/>
                    </a:lnTo>
                    <a:cubicBezTo>
                      <a:pt x="0" y="6779"/>
                      <a:pt x="669" y="7417"/>
                      <a:pt x="1459" y="7417"/>
                    </a:cubicBezTo>
                    <a:lnTo>
                      <a:pt x="23466" y="7417"/>
                    </a:lnTo>
                    <a:cubicBezTo>
                      <a:pt x="24256" y="7417"/>
                      <a:pt x="24894" y="6748"/>
                      <a:pt x="24894" y="5988"/>
                    </a:cubicBezTo>
                    <a:lnTo>
                      <a:pt x="248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9F8FF">
                      <a:alpha val="86666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57150" dir="5400000" algn="bl" rotWithShape="0">
                  <a:schemeClr val="dk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71"/>
              <p:cNvSpPr/>
              <p:nvPr/>
            </p:nvSpPr>
            <p:spPr>
              <a:xfrm>
                <a:off x="5021875" y="2898100"/>
                <a:ext cx="62237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3101" extrusionOk="0">
                    <a:moveTo>
                      <a:pt x="1459" y="1"/>
                    </a:moveTo>
                    <a:cubicBezTo>
                      <a:pt x="669" y="1"/>
                      <a:pt x="0" y="639"/>
                      <a:pt x="0" y="1429"/>
                    </a:cubicBezTo>
                    <a:lnTo>
                      <a:pt x="0" y="3101"/>
                    </a:lnTo>
                    <a:lnTo>
                      <a:pt x="24894" y="3101"/>
                    </a:lnTo>
                    <a:lnTo>
                      <a:pt x="24894" y="1429"/>
                    </a:lnTo>
                    <a:cubicBezTo>
                      <a:pt x="24894" y="639"/>
                      <a:pt x="24256" y="1"/>
                      <a:pt x="23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D2D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71"/>
              <p:cNvSpPr/>
              <p:nvPr/>
            </p:nvSpPr>
            <p:spPr>
              <a:xfrm>
                <a:off x="5069750" y="2922425"/>
                <a:ext cx="243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4" extrusionOk="0">
                    <a:moveTo>
                      <a:pt x="487" y="0"/>
                    </a:moveTo>
                    <a:cubicBezTo>
                      <a:pt x="213" y="0"/>
                      <a:pt x="0" y="243"/>
                      <a:pt x="0" y="487"/>
                    </a:cubicBezTo>
                    <a:cubicBezTo>
                      <a:pt x="0" y="760"/>
                      <a:pt x="213" y="1003"/>
                      <a:pt x="487" y="1003"/>
                    </a:cubicBezTo>
                    <a:cubicBezTo>
                      <a:pt x="760" y="1003"/>
                      <a:pt x="973" y="760"/>
                      <a:pt x="973" y="487"/>
                    </a:cubicBezTo>
                    <a:cubicBezTo>
                      <a:pt x="973" y="243"/>
                      <a:pt x="760" y="0"/>
                      <a:pt x="487" y="0"/>
                    </a:cubicBezTo>
                    <a:close/>
                  </a:path>
                </a:pathLst>
              </a:custGeom>
              <a:solidFill>
                <a:srgbClr val="FFC3D0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71"/>
              <p:cNvSpPr/>
              <p:nvPr/>
            </p:nvSpPr>
            <p:spPr>
              <a:xfrm>
                <a:off x="5122925" y="2922425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0"/>
                    </a:moveTo>
                    <a:cubicBezTo>
                      <a:pt x="214" y="0"/>
                      <a:pt x="1" y="243"/>
                      <a:pt x="1" y="487"/>
                    </a:cubicBezTo>
                    <a:cubicBezTo>
                      <a:pt x="1" y="760"/>
                      <a:pt x="214" y="1003"/>
                      <a:pt x="487" y="1003"/>
                    </a:cubicBezTo>
                    <a:cubicBezTo>
                      <a:pt x="761" y="1003"/>
                      <a:pt x="974" y="760"/>
                      <a:pt x="974" y="487"/>
                    </a:cubicBezTo>
                    <a:cubicBezTo>
                      <a:pt x="974" y="243"/>
                      <a:pt x="791" y="0"/>
                      <a:pt x="487" y="0"/>
                    </a:cubicBezTo>
                    <a:close/>
                  </a:path>
                </a:pathLst>
              </a:custGeom>
              <a:solidFill>
                <a:srgbClr val="F5D79B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71"/>
              <p:cNvSpPr/>
              <p:nvPr/>
            </p:nvSpPr>
            <p:spPr>
              <a:xfrm>
                <a:off x="5176875" y="2922425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0"/>
                    </a:moveTo>
                    <a:cubicBezTo>
                      <a:pt x="214" y="0"/>
                      <a:pt x="1" y="243"/>
                      <a:pt x="1" y="487"/>
                    </a:cubicBezTo>
                    <a:cubicBezTo>
                      <a:pt x="1" y="760"/>
                      <a:pt x="214" y="1003"/>
                      <a:pt x="487" y="1003"/>
                    </a:cubicBezTo>
                    <a:cubicBezTo>
                      <a:pt x="761" y="1003"/>
                      <a:pt x="974" y="760"/>
                      <a:pt x="974" y="487"/>
                    </a:cubicBezTo>
                    <a:cubicBezTo>
                      <a:pt x="974" y="243"/>
                      <a:pt x="761" y="0"/>
                      <a:pt x="487" y="0"/>
                    </a:cubicBezTo>
                    <a:close/>
                  </a:path>
                </a:pathLst>
              </a:custGeom>
              <a:solidFill>
                <a:srgbClr val="6AEBE7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71"/>
              <p:cNvSpPr/>
              <p:nvPr/>
            </p:nvSpPr>
            <p:spPr>
              <a:xfrm>
                <a:off x="5088750" y="3020450"/>
                <a:ext cx="9500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0" extrusionOk="0">
                    <a:moveTo>
                      <a:pt x="1885" y="0"/>
                    </a:moveTo>
                    <a:cubicBezTo>
                      <a:pt x="821" y="0"/>
                      <a:pt x="0" y="821"/>
                      <a:pt x="0" y="1885"/>
                    </a:cubicBezTo>
                    <a:cubicBezTo>
                      <a:pt x="0" y="2949"/>
                      <a:pt x="821" y="3800"/>
                      <a:pt x="1885" y="3800"/>
                    </a:cubicBezTo>
                    <a:cubicBezTo>
                      <a:pt x="2948" y="3800"/>
                      <a:pt x="3800" y="2949"/>
                      <a:pt x="3800" y="1885"/>
                    </a:cubicBezTo>
                    <a:cubicBezTo>
                      <a:pt x="3800" y="821"/>
                      <a:pt x="2918" y="0"/>
                      <a:pt x="1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85725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71"/>
              <p:cNvSpPr/>
              <p:nvPr/>
            </p:nvSpPr>
            <p:spPr>
              <a:xfrm>
                <a:off x="5225525" y="3031850"/>
                <a:ext cx="3351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3405" h="913" extrusionOk="0">
                    <a:moveTo>
                      <a:pt x="426" y="0"/>
                    </a:moveTo>
                    <a:cubicBezTo>
                      <a:pt x="183" y="0"/>
                      <a:pt x="0" y="183"/>
                      <a:pt x="0" y="426"/>
                    </a:cubicBezTo>
                    <a:lnTo>
                      <a:pt x="0" y="487"/>
                    </a:lnTo>
                    <a:cubicBezTo>
                      <a:pt x="0" y="730"/>
                      <a:pt x="183" y="912"/>
                      <a:pt x="426" y="912"/>
                    </a:cubicBezTo>
                    <a:lnTo>
                      <a:pt x="12979" y="912"/>
                    </a:lnTo>
                    <a:cubicBezTo>
                      <a:pt x="13222" y="912"/>
                      <a:pt x="13405" y="730"/>
                      <a:pt x="13405" y="487"/>
                    </a:cubicBezTo>
                    <a:lnTo>
                      <a:pt x="13405" y="426"/>
                    </a:lnTo>
                    <a:cubicBezTo>
                      <a:pt x="13405" y="183"/>
                      <a:pt x="13222" y="0"/>
                      <a:pt x="129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85725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71"/>
              <p:cNvSpPr/>
              <p:nvPr/>
            </p:nvSpPr>
            <p:spPr>
              <a:xfrm>
                <a:off x="5225525" y="3086550"/>
                <a:ext cx="18695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13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517"/>
                    </a:lnTo>
                    <a:cubicBezTo>
                      <a:pt x="0" y="730"/>
                      <a:pt x="183" y="913"/>
                      <a:pt x="426" y="913"/>
                    </a:cubicBezTo>
                    <a:lnTo>
                      <a:pt x="7052" y="913"/>
                    </a:lnTo>
                    <a:cubicBezTo>
                      <a:pt x="7295" y="913"/>
                      <a:pt x="7478" y="730"/>
                      <a:pt x="7478" y="517"/>
                    </a:cubicBezTo>
                    <a:lnTo>
                      <a:pt x="7478" y="426"/>
                    </a:lnTo>
                    <a:cubicBezTo>
                      <a:pt x="7478" y="183"/>
                      <a:pt x="7295" y="1"/>
                      <a:pt x="7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85725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71"/>
              <p:cNvSpPr/>
              <p:nvPr/>
            </p:nvSpPr>
            <p:spPr>
              <a:xfrm>
                <a:off x="5434500" y="3086550"/>
                <a:ext cx="539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913" extrusionOk="0">
                    <a:moveTo>
                      <a:pt x="456" y="1"/>
                    </a:moveTo>
                    <a:cubicBezTo>
                      <a:pt x="183" y="1"/>
                      <a:pt x="0" y="244"/>
                      <a:pt x="0" y="457"/>
                    </a:cubicBezTo>
                    <a:cubicBezTo>
                      <a:pt x="0" y="730"/>
                      <a:pt x="213" y="913"/>
                      <a:pt x="456" y="913"/>
                    </a:cubicBezTo>
                    <a:lnTo>
                      <a:pt x="1702" y="913"/>
                    </a:lnTo>
                    <a:cubicBezTo>
                      <a:pt x="1945" y="913"/>
                      <a:pt x="2128" y="730"/>
                      <a:pt x="2158" y="457"/>
                    </a:cubicBezTo>
                    <a:cubicBezTo>
                      <a:pt x="2158" y="214"/>
                      <a:pt x="1945" y="1"/>
                      <a:pt x="1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85725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2" name="Google Shape;1352;p71"/>
          <p:cNvSpPr/>
          <p:nvPr/>
        </p:nvSpPr>
        <p:spPr>
          <a:xfrm>
            <a:off x="1104750" y="3455500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57150" dir="5400000" algn="bl" rotWithShape="0">
              <a:schemeClr val="dk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71"/>
          <p:cNvSpPr/>
          <p:nvPr/>
        </p:nvSpPr>
        <p:spPr>
          <a:xfrm>
            <a:off x="2029150" y="3811138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71"/>
          <p:cNvSpPr txBox="1">
            <a:spLocks noGrp="1"/>
          </p:cNvSpPr>
          <p:nvPr>
            <p:ph type="title" idx="2"/>
          </p:nvPr>
        </p:nvSpPr>
        <p:spPr>
          <a:xfrm>
            <a:off x="3904066" y="739568"/>
            <a:ext cx="983700" cy="8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01</a:t>
            </a:r>
            <a:endParaRPr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8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8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" grpId="0"/>
      <p:bldP spid="1313" grpId="0" build="p"/>
      <p:bldP spid="1317" grpId="0" build="p"/>
      <p:bldP spid="1318" grpId="0" build="p"/>
      <p:bldP spid="1319" grpId="0"/>
      <p:bldP spid="1322" grpId="0"/>
      <p:bldP spid="13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78"/>
          <p:cNvSpPr/>
          <p:nvPr/>
        </p:nvSpPr>
        <p:spPr>
          <a:xfrm>
            <a:off x="1552658" y="887775"/>
            <a:ext cx="1159800" cy="808200"/>
          </a:xfrm>
          <a:prstGeom prst="wedgeRoundRectCallout">
            <a:avLst>
              <a:gd name="adj1" fmla="val -17374"/>
              <a:gd name="adj2" fmla="val 73101"/>
              <a:gd name="adj3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47625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78"/>
          <p:cNvSpPr txBox="1">
            <a:spLocks noGrp="1"/>
          </p:cNvSpPr>
          <p:nvPr>
            <p:ph type="title"/>
          </p:nvPr>
        </p:nvSpPr>
        <p:spPr>
          <a:xfrm>
            <a:off x="2712458" y="2046958"/>
            <a:ext cx="3728830" cy="16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lệnh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truy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vấn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SQL liên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kết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với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các</a:t>
            </a:r>
            <a:r>
              <a:rPr lang="vi-VN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32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bảng</a:t>
            </a:r>
            <a:endParaRPr lang="vi-VN" sz="3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596" name="Google Shape;1596;p78"/>
          <p:cNvGrpSpPr/>
          <p:nvPr/>
        </p:nvGrpSpPr>
        <p:grpSpPr>
          <a:xfrm>
            <a:off x="6782222" y="3381976"/>
            <a:ext cx="1514782" cy="1006855"/>
            <a:chOff x="4981963" y="3755000"/>
            <a:chExt cx="1001575" cy="735575"/>
          </a:xfrm>
        </p:grpSpPr>
        <p:sp>
          <p:nvSpPr>
            <p:cNvPr id="1597" name="Google Shape;1597;p78"/>
            <p:cNvSpPr/>
            <p:nvPr/>
          </p:nvSpPr>
          <p:spPr>
            <a:xfrm>
              <a:off x="4981963" y="3755000"/>
              <a:ext cx="1001575" cy="735575"/>
            </a:xfrm>
            <a:custGeom>
              <a:avLst/>
              <a:gdLst/>
              <a:ahLst/>
              <a:cxnLst/>
              <a:rect l="l" t="t" r="r" b="b"/>
              <a:pathLst>
                <a:path w="40063" h="29423" extrusionOk="0">
                  <a:moveTo>
                    <a:pt x="1916" y="0"/>
                  </a:moveTo>
                  <a:cubicBezTo>
                    <a:pt x="852" y="0"/>
                    <a:pt x="1" y="882"/>
                    <a:pt x="1" y="1945"/>
                  </a:cubicBezTo>
                  <a:lnTo>
                    <a:pt x="1" y="27478"/>
                  </a:lnTo>
                  <a:cubicBezTo>
                    <a:pt x="1" y="28541"/>
                    <a:pt x="852" y="29423"/>
                    <a:pt x="1916" y="29423"/>
                  </a:cubicBezTo>
                  <a:lnTo>
                    <a:pt x="38148" y="29423"/>
                  </a:lnTo>
                  <a:cubicBezTo>
                    <a:pt x="39211" y="29423"/>
                    <a:pt x="40063" y="28541"/>
                    <a:pt x="40063" y="27478"/>
                  </a:cubicBezTo>
                  <a:lnTo>
                    <a:pt x="40063" y="1976"/>
                  </a:lnTo>
                  <a:cubicBezTo>
                    <a:pt x="40063" y="882"/>
                    <a:pt x="39211" y="0"/>
                    <a:pt x="38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8"/>
            <p:cNvSpPr/>
            <p:nvPr/>
          </p:nvSpPr>
          <p:spPr>
            <a:xfrm>
              <a:off x="50929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6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8"/>
            <p:cNvSpPr/>
            <p:nvPr/>
          </p:nvSpPr>
          <p:spPr>
            <a:xfrm>
              <a:off x="5092913" y="4207125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73"/>
                    <a:pt x="274" y="1216"/>
                    <a:pt x="609" y="1216"/>
                  </a:cubicBezTo>
                  <a:lnTo>
                    <a:pt x="30579" y="1216"/>
                  </a:lnTo>
                  <a:cubicBezTo>
                    <a:pt x="30913" y="1216"/>
                    <a:pt x="31187" y="973"/>
                    <a:pt x="31187" y="608"/>
                  </a:cubicBezTo>
                  <a:cubicBezTo>
                    <a:pt x="31187" y="274"/>
                    <a:pt x="30913" y="0"/>
                    <a:pt x="30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8"/>
            <p:cNvSpPr/>
            <p:nvPr/>
          </p:nvSpPr>
          <p:spPr>
            <a:xfrm>
              <a:off x="5092913" y="4286900"/>
              <a:ext cx="779675" cy="30425"/>
            </a:xfrm>
            <a:custGeom>
              <a:avLst/>
              <a:gdLst/>
              <a:ahLst/>
              <a:cxnLst/>
              <a:rect l="l" t="t" r="r" b="b"/>
              <a:pathLst>
                <a:path w="3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74"/>
                    <a:pt x="274" y="1217"/>
                    <a:pt x="609" y="1217"/>
                  </a:cubicBezTo>
                  <a:lnTo>
                    <a:pt x="30579" y="1217"/>
                  </a:lnTo>
                  <a:cubicBezTo>
                    <a:pt x="30913" y="1217"/>
                    <a:pt x="31187" y="913"/>
                    <a:pt x="31187" y="609"/>
                  </a:cubicBezTo>
                  <a:cubicBezTo>
                    <a:pt x="31187" y="275"/>
                    <a:pt x="30913" y="1"/>
                    <a:pt x="30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8"/>
            <p:cNvSpPr/>
            <p:nvPr/>
          </p:nvSpPr>
          <p:spPr>
            <a:xfrm>
              <a:off x="5092913" y="4365950"/>
              <a:ext cx="295625" cy="30400"/>
            </a:xfrm>
            <a:custGeom>
              <a:avLst/>
              <a:gdLst/>
              <a:ahLst/>
              <a:cxnLst/>
              <a:rect l="l" t="t" r="r" b="b"/>
              <a:pathLst>
                <a:path w="11825" h="1216" extrusionOk="0">
                  <a:moveTo>
                    <a:pt x="609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2"/>
                    <a:pt x="274" y="1216"/>
                    <a:pt x="609" y="1216"/>
                  </a:cubicBezTo>
                  <a:lnTo>
                    <a:pt x="11217" y="1216"/>
                  </a:lnTo>
                  <a:cubicBezTo>
                    <a:pt x="11551" y="1216"/>
                    <a:pt x="11825" y="942"/>
                    <a:pt x="11825" y="608"/>
                  </a:cubicBezTo>
                  <a:cubicBezTo>
                    <a:pt x="11825" y="274"/>
                    <a:pt x="11551" y="0"/>
                    <a:pt x="11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8"/>
            <p:cNvSpPr/>
            <p:nvPr/>
          </p:nvSpPr>
          <p:spPr>
            <a:xfrm>
              <a:off x="5515413" y="3848450"/>
              <a:ext cx="357950" cy="289550"/>
            </a:xfrm>
            <a:custGeom>
              <a:avLst/>
              <a:gdLst/>
              <a:ahLst/>
              <a:cxnLst/>
              <a:rect l="l" t="t" r="r" b="b"/>
              <a:pathLst>
                <a:path w="14318" h="11582" extrusionOk="0">
                  <a:moveTo>
                    <a:pt x="791" y="1"/>
                  </a:moveTo>
                  <a:cubicBezTo>
                    <a:pt x="335" y="1"/>
                    <a:pt x="1" y="365"/>
                    <a:pt x="1" y="791"/>
                  </a:cubicBezTo>
                  <a:lnTo>
                    <a:pt x="1" y="10791"/>
                  </a:lnTo>
                  <a:cubicBezTo>
                    <a:pt x="1" y="11247"/>
                    <a:pt x="396" y="11581"/>
                    <a:pt x="791" y="11581"/>
                  </a:cubicBezTo>
                  <a:lnTo>
                    <a:pt x="13527" y="11581"/>
                  </a:lnTo>
                  <a:cubicBezTo>
                    <a:pt x="13952" y="11581"/>
                    <a:pt x="14287" y="11247"/>
                    <a:pt x="14317" y="10791"/>
                  </a:cubicBezTo>
                  <a:lnTo>
                    <a:pt x="14317" y="791"/>
                  </a:lnTo>
                  <a:cubicBezTo>
                    <a:pt x="14317" y="335"/>
                    <a:pt x="13952" y="1"/>
                    <a:pt x="13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7620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78"/>
          <p:cNvGrpSpPr/>
          <p:nvPr/>
        </p:nvGrpSpPr>
        <p:grpSpPr>
          <a:xfrm flipH="1">
            <a:off x="7908792" y="2620556"/>
            <a:ext cx="789081" cy="515055"/>
            <a:chOff x="4842900" y="2922987"/>
            <a:chExt cx="436632" cy="284986"/>
          </a:xfrm>
        </p:grpSpPr>
        <p:sp>
          <p:nvSpPr>
            <p:cNvPr id="1604" name="Google Shape;1604;p78"/>
            <p:cNvSpPr/>
            <p:nvPr/>
          </p:nvSpPr>
          <p:spPr>
            <a:xfrm>
              <a:off x="4842900" y="2922987"/>
              <a:ext cx="436632" cy="284986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BBF6F4"/>
                </a:gs>
                <a:gs pos="100000">
                  <a:srgbClr val="4EE0DB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8"/>
            <p:cNvSpPr/>
            <p:nvPr/>
          </p:nvSpPr>
          <p:spPr>
            <a:xfrm>
              <a:off x="4917676" y="3006198"/>
              <a:ext cx="287065" cy="60824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8000"/>
                </a:srgb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78"/>
          <p:cNvSpPr/>
          <p:nvPr/>
        </p:nvSpPr>
        <p:spPr>
          <a:xfrm>
            <a:off x="847750" y="4125125"/>
            <a:ext cx="356425" cy="355650"/>
          </a:xfrm>
          <a:custGeom>
            <a:avLst/>
            <a:gdLst/>
            <a:ahLst/>
            <a:cxnLst/>
            <a:rect l="l" t="t" r="r" b="b"/>
            <a:pathLst>
              <a:path w="14257" h="14226" extrusionOk="0">
                <a:moveTo>
                  <a:pt x="7160" y="4895"/>
                </a:moveTo>
                <a:cubicBezTo>
                  <a:pt x="8066" y="4895"/>
                  <a:pt x="8891" y="5467"/>
                  <a:pt x="9180" y="6383"/>
                </a:cubicBezTo>
                <a:cubicBezTo>
                  <a:pt x="9575" y="7508"/>
                  <a:pt x="8967" y="8724"/>
                  <a:pt x="7812" y="9119"/>
                </a:cubicBezTo>
                <a:cubicBezTo>
                  <a:pt x="7591" y="9191"/>
                  <a:pt x="7367" y="9225"/>
                  <a:pt x="7145" y="9225"/>
                </a:cubicBezTo>
                <a:cubicBezTo>
                  <a:pt x="6241" y="9225"/>
                  <a:pt x="5394" y="8655"/>
                  <a:pt x="5077" y="7751"/>
                </a:cubicBezTo>
                <a:cubicBezTo>
                  <a:pt x="4712" y="6596"/>
                  <a:pt x="5320" y="5380"/>
                  <a:pt x="6444" y="5016"/>
                </a:cubicBezTo>
                <a:cubicBezTo>
                  <a:pt x="6683" y="4934"/>
                  <a:pt x="6924" y="4895"/>
                  <a:pt x="7160" y="4895"/>
                </a:cubicBezTo>
                <a:close/>
                <a:moveTo>
                  <a:pt x="6080" y="0"/>
                </a:moveTo>
                <a:lnTo>
                  <a:pt x="3526" y="851"/>
                </a:lnTo>
                <a:lnTo>
                  <a:pt x="4226" y="2827"/>
                </a:lnTo>
                <a:cubicBezTo>
                  <a:pt x="3830" y="3101"/>
                  <a:pt x="3526" y="3374"/>
                  <a:pt x="3222" y="3709"/>
                </a:cubicBezTo>
                <a:lnTo>
                  <a:pt x="1368" y="2797"/>
                </a:lnTo>
                <a:lnTo>
                  <a:pt x="183" y="5228"/>
                </a:lnTo>
                <a:lnTo>
                  <a:pt x="2037" y="6140"/>
                </a:lnTo>
                <a:cubicBezTo>
                  <a:pt x="1976" y="6566"/>
                  <a:pt x="1946" y="7022"/>
                  <a:pt x="1976" y="7478"/>
                </a:cubicBezTo>
                <a:lnTo>
                  <a:pt x="0" y="8146"/>
                </a:lnTo>
                <a:lnTo>
                  <a:pt x="852" y="10700"/>
                </a:lnTo>
                <a:lnTo>
                  <a:pt x="2827" y="10031"/>
                </a:lnTo>
                <a:cubicBezTo>
                  <a:pt x="3101" y="10396"/>
                  <a:pt x="3374" y="10700"/>
                  <a:pt x="3709" y="11004"/>
                </a:cubicBezTo>
                <a:lnTo>
                  <a:pt x="2797" y="12858"/>
                </a:lnTo>
                <a:lnTo>
                  <a:pt x="5229" y="14043"/>
                </a:lnTo>
                <a:lnTo>
                  <a:pt x="6140" y="12189"/>
                </a:lnTo>
                <a:cubicBezTo>
                  <a:pt x="6441" y="12232"/>
                  <a:pt x="6757" y="12275"/>
                  <a:pt x="7078" y="12275"/>
                </a:cubicBezTo>
                <a:cubicBezTo>
                  <a:pt x="7211" y="12275"/>
                  <a:pt x="7344" y="12268"/>
                  <a:pt x="7478" y="12250"/>
                </a:cubicBezTo>
                <a:lnTo>
                  <a:pt x="8147" y="14225"/>
                </a:lnTo>
                <a:lnTo>
                  <a:pt x="10700" y="13374"/>
                </a:lnTo>
                <a:lnTo>
                  <a:pt x="10031" y="11399"/>
                </a:lnTo>
                <a:cubicBezTo>
                  <a:pt x="10396" y="11125"/>
                  <a:pt x="10700" y="10852"/>
                  <a:pt x="11004" y="10517"/>
                </a:cubicBezTo>
                <a:lnTo>
                  <a:pt x="12858" y="11429"/>
                </a:lnTo>
                <a:lnTo>
                  <a:pt x="14043" y="8997"/>
                </a:lnTo>
                <a:lnTo>
                  <a:pt x="12189" y="8086"/>
                </a:lnTo>
                <a:cubicBezTo>
                  <a:pt x="12280" y="7660"/>
                  <a:pt x="12311" y="7204"/>
                  <a:pt x="12280" y="6748"/>
                </a:cubicBezTo>
                <a:lnTo>
                  <a:pt x="14256" y="6079"/>
                </a:lnTo>
                <a:lnTo>
                  <a:pt x="13375" y="3526"/>
                </a:lnTo>
                <a:lnTo>
                  <a:pt x="11399" y="4195"/>
                </a:lnTo>
                <a:cubicBezTo>
                  <a:pt x="11125" y="3830"/>
                  <a:pt x="10852" y="3526"/>
                  <a:pt x="10517" y="3222"/>
                </a:cubicBezTo>
                <a:lnTo>
                  <a:pt x="11429" y="1368"/>
                </a:lnTo>
                <a:lnTo>
                  <a:pt x="8998" y="183"/>
                </a:lnTo>
                <a:lnTo>
                  <a:pt x="8086" y="2037"/>
                </a:lnTo>
                <a:cubicBezTo>
                  <a:pt x="7785" y="1994"/>
                  <a:pt x="7469" y="1951"/>
                  <a:pt x="7148" y="1951"/>
                </a:cubicBezTo>
                <a:cubicBezTo>
                  <a:pt x="7015" y="1951"/>
                  <a:pt x="6882" y="1958"/>
                  <a:pt x="6748" y="1976"/>
                </a:cubicBezTo>
                <a:lnTo>
                  <a:pt x="60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78"/>
          <p:cNvSpPr/>
          <p:nvPr/>
        </p:nvSpPr>
        <p:spPr>
          <a:xfrm>
            <a:off x="8077075" y="801150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78"/>
          <p:cNvSpPr txBox="1">
            <a:spLocks noGrp="1"/>
          </p:cNvSpPr>
          <p:nvPr>
            <p:ph type="title" idx="2"/>
          </p:nvPr>
        </p:nvSpPr>
        <p:spPr>
          <a:xfrm>
            <a:off x="1639207" y="935175"/>
            <a:ext cx="9690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8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800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70"/>
          <p:cNvSpPr txBox="1">
            <a:spLocks noGrp="1"/>
          </p:cNvSpPr>
          <p:nvPr>
            <p:ph type="title"/>
          </p:nvPr>
        </p:nvSpPr>
        <p:spPr>
          <a:xfrm>
            <a:off x="656600" y="922492"/>
            <a:ext cx="776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1800" b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SGK trang 67 </a:t>
            </a:r>
            <a:r>
              <a:rPr lang="vi-VN" sz="1800" b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b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1800" b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18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97" name="Google Shape;1297;p70"/>
          <p:cNvGrpSpPr/>
          <p:nvPr/>
        </p:nvGrpSpPr>
        <p:grpSpPr>
          <a:xfrm>
            <a:off x="8236625" y="4105445"/>
            <a:ext cx="501556" cy="570430"/>
            <a:chOff x="10190200" y="4253570"/>
            <a:chExt cx="501556" cy="570430"/>
          </a:xfrm>
        </p:grpSpPr>
        <p:sp>
          <p:nvSpPr>
            <p:cNvPr id="1298" name="Google Shape;1298;p70"/>
            <p:cNvSpPr/>
            <p:nvPr/>
          </p:nvSpPr>
          <p:spPr>
            <a:xfrm>
              <a:off x="10440975" y="4253570"/>
              <a:ext cx="250781" cy="250235"/>
            </a:xfrm>
            <a:custGeom>
              <a:avLst/>
              <a:gdLst/>
              <a:ahLst/>
              <a:cxnLst/>
              <a:rect l="l" t="t" r="r" b="b"/>
              <a:pathLst>
                <a:path w="14257" h="14226" extrusionOk="0">
                  <a:moveTo>
                    <a:pt x="7160" y="4895"/>
                  </a:moveTo>
                  <a:cubicBezTo>
                    <a:pt x="8066" y="4895"/>
                    <a:pt x="8891" y="5467"/>
                    <a:pt x="9180" y="6383"/>
                  </a:cubicBezTo>
                  <a:cubicBezTo>
                    <a:pt x="9575" y="7508"/>
                    <a:pt x="8967" y="8724"/>
                    <a:pt x="7812" y="9119"/>
                  </a:cubicBezTo>
                  <a:cubicBezTo>
                    <a:pt x="7591" y="9191"/>
                    <a:pt x="7367" y="9225"/>
                    <a:pt x="7145" y="9225"/>
                  </a:cubicBezTo>
                  <a:cubicBezTo>
                    <a:pt x="6241" y="9225"/>
                    <a:pt x="5394" y="8655"/>
                    <a:pt x="5077" y="7751"/>
                  </a:cubicBezTo>
                  <a:cubicBezTo>
                    <a:pt x="4712" y="6596"/>
                    <a:pt x="5320" y="5380"/>
                    <a:pt x="6444" y="5016"/>
                  </a:cubicBezTo>
                  <a:cubicBezTo>
                    <a:pt x="6683" y="4934"/>
                    <a:pt x="6924" y="4895"/>
                    <a:pt x="7160" y="4895"/>
                  </a:cubicBezTo>
                  <a:close/>
                  <a:moveTo>
                    <a:pt x="6080" y="0"/>
                  </a:moveTo>
                  <a:lnTo>
                    <a:pt x="3526" y="851"/>
                  </a:lnTo>
                  <a:lnTo>
                    <a:pt x="4226" y="2827"/>
                  </a:lnTo>
                  <a:cubicBezTo>
                    <a:pt x="3830" y="3101"/>
                    <a:pt x="3526" y="3374"/>
                    <a:pt x="3222" y="3709"/>
                  </a:cubicBezTo>
                  <a:lnTo>
                    <a:pt x="1368" y="2797"/>
                  </a:lnTo>
                  <a:lnTo>
                    <a:pt x="183" y="5228"/>
                  </a:lnTo>
                  <a:lnTo>
                    <a:pt x="2037" y="6140"/>
                  </a:lnTo>
                  <a:cubicBezTo>
                    <a:pt x="1976" y="6566"/>
                    <a:pt x="1946" y="7022"/>
                    <a:pt x="1976" y="7478"/>
                  </a:cubicBezTo>
                  <a:lnTo>
                    <a:pt x="0" y="8146"/>
                  </a:lnTo>
                  <a:lnTo>
                    <a:pt x="852" y="10700"/>
                  </a:lnTo>
                  <a:lnTo>
                    <a:pt x="2827" y="10031"/>
                  </a:lnTo>
                  <a:cubicBezTo>
                    <a:pt x="3101" y="10396"/>
                    <a:pt x="3374" y="10700"/>
                    <a:pt x="3709" y="11004"/>
                  </a:cubicBezTo>
                  <a:lnTo>
                    <a:pt x="2797" y="12858"/>
                  </a:lnTo>
                  <a:lnTo>
                    <a:pt x="5229" y="14043"/>
                  </a:lnTo>
                  <a:lnTo>
                    <a:pt x="6140" y="12189"/>
                  </a:lnTo>
                  <a:cubicBezTo>
                    <a:pt x="6441" y="12232"/>
                    <a:pt x="6757" y="12275"/>
                    <a:pt x="7078" y="12275"/>
                  </a:cubicBezTo>
                  <a:cubicBezTo>
                    <a:pt x="7211" y="12275"/>
                    <a:pt x="7344" y="12268"/>
                    <a:pt x="7478" y="12250"/>
                  </a:cubicBezTo>
                  <a:lnTo>
                    <a:pt x="8147" y="14225"/>
                  </a:lnTo>
                  <a:lnTo>
                    <a:pt x="10700" y="13374"/>
                  </a:lnTo>
                  <a:lnTo>
                    <a:pt x="10031" y="11399"/>
                  </a:lnTo>
                  <a:cubicBezTo>
                    <a:pt x="10396" y="11125"/>
                    <a:pt x="10700" y="10852"/>
                    <a:pt x="11004" y="10517"/>
                  </a:cubicBezTo>
                  <a:lnTo>
                    <a:pt x="12858" y="11429"/>
                  </a:lnTo>
                  <a:lnTo>
                    <a:pt x="14043" y="8997"/>
                  </a:lnTo>
                  <a:lnTo>
                    <a:pt x="12189" y="8086"/>
                  </a:lnTo>
                  <a:cubicBezTo>
                    <a:pt x="12280" y="7660"/>
                    <a:pt x="12311" y="7204"/>
                    <a:pt x="12280" y="6748"/>
                  </a:cubicBezTo>
                  <a:lnTo>
                    <a:pt x="14256" y="6079"/>
                  </a:lnTo>
                  <a:lnTo>
                    <a:pt x="13375" y="3526"/>
                  </a:lnTo>
                  <a:lnTo>
                    <a:pt x="11399" y="4195"/>
                  </a:lnTo>
                  <a:cubicBezTo>
                    <a:pt x="11125" y="3830"/>
                    <a:pt x="10852" y="3526"/>
                    <a:pt x="10517" y="3222"/>
                  </a:cubicBezTo>
                  <a:lnTo>
                    <a:pt x="11429" y="1368"/>
                  </a:lnTo>
                  <a:lnTo>
                    <a:pt x="8998" y="183"/>
                  </a:lnTo>
                  <a:lnTo>
                    <a:pt x="8086" y="2037"/>
                  </a:lnTo>
                  <a:cubicBezTo>
                    <a:pt x="7785" y="1994"/>
                    <a:pt x="7469" y="1951"/>
                    <a:pt x="7148" y="1951"/>
                  </a:cubicBezTo>
                  <a:cubicBezTo>
                    <a:pt x="7015" y="1951"/>
                    <a:pt x="6882" y="1958"/>
                    <a:pt x="6748" y="1976"/>
                  </a:cubicBezTo>
                  <a:lnTo>
                    <a:pt x="60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0"/>
            <p:cNvSpPr/>
            <p:nvPr/>
          </p:nvSpPr>
          <p:spPr>
            <a:xfrm>
              <a:off x="10190200" y="4573225"/>
              <a:ext cx="250775" cy="250775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47" y="3455"/>
                  </a:moveTo>
                  <a:cubicBezTo>
                    <a:pt x="5309" y="3455"/>
                    <a:pt x="5573" y="3526"/>
                    <a:pt x="5806" y="3678"/>
                  </a:cubicBezTo>
                  <a:cubicBezTo>
                    <a:pt x="6535" y="4134"/>
                    <a:pt x="6778" y="5046"/>
                    <a:pt x="6353" y="5775"/>
                  </a:cubicBezTo>
                  <a:cubicBezTo>
                    <a:pt x="6074" y="6254"/>
                    <a:pt x="5572" y="6523"/>
                    <a:pt x="5055" y="6523"/>
                  </a:cubicBezTo>
                  <a:cubicBezTo>
                    <a:pt x="4783" y="6523"/>
                    <a:pt x="4507" y="6449"/>
                    <a:pt x="4256" y="6292"/>
                  </a:cubicBezTo>
                  <a:cubicBezTo>
                    <a:pt x="3526" y="5897"/>
                    <a:pt x="3283" y="4924"/>
                    <a:pt x="3739" y="4225"/>
                  </a:cubicBezTo>
                  <a:cubicBezTo>
                    <a:pt x="4002" y="3739"/>
                    <a:pt x="4522" y="3455"/>
                    <a:pt x="5047" y="3455"/>
                  </a:cubicBezTo>
                  <a:close/>
                  <a:moveTo>
                    <a:pt x="4681" y="0"/>
                  </a:moveTo>
                  <a:lnTo>
                    <a:pt x="2857" y="456"/>
                  </a:lnTo>
                  <a:lnTo>
                    <a:pt x="3222" y="1854"/>
                  </a:lnTo>
                  <a:cubicBezTo>
                    <a:pt x="2979" y="2006"/>
                    <a:pt x="2705" y="2189"/>
                    <a:pt x="2462" y="2432"/>
                  </a:cubicBezTo>
                  <a:lnTo>
                    <a:pt x="1216" y="1672"/>
                  </a:lnTo>
                  <a:lnTo>
                    <a:pt x="274" y="3313"/>
                  </a:lnTo>
                  <a:lnTo>
                    <a:pt x="1520" y="4073"/>
                  </a:lnTo>
                  <a:cubicBezTo>
                    <a:pt x="1459" y="4377"/>
                    <a:pt x="1398" y="4681"/>
                    <a:pt x="1398" y="4985"/>
                  </a:cubicBezTo>
                  <a:lnTo>
                    <a:pt x="0" y="5350"/>
                  </a:lnTo>
                  <a:lnTo>
                    <a:pt x="456" y="7173"/>
                  </a:lnTo>
                  <a:lnTo>
                    <a:pt x="1854" y="6809"/>
                  </a:lnTo>
                  <a:cubicBezTo>
                    <a:pt x="2006" y="7052"/>
                    <a:pt x="2189" y="7325"/>
                    <a:pt x="2432" y="7569"/>
                  </a:cubicBezTo>
                  <a:lnTo>
                    <a:pt x="1672" y="8815"/>
                  </a:lnTo>
                  <a:lnTo>
                    <a:pt x="3313" y="9757"/>
                  </a:lnTo>
                  <a:lnTo>
                    <a:pt x="4073" y="8511"/>
                  </a:lnTo>
                  <a:cubicBezTo>
                    <a:pt x="4377" y="8572"/>
                    <a:pt x="4681" y="8632"/>
                    <a:pt x="4985" y="8632"/>
                  </a:cubicBezTo>
                  <a:lnTo>
                    <a:pt x="5350" y="10031"/>
                  </a:lnTo>
                  <a:lnTo>
                    <a:pt x="7174" y="9575"/>
                  </a:lnTo>
                  <a:lnTo>
                    <a:pt x="6809" y="8176"/>
                  </a:lnTo>
                  <a:cubicBezTo>
                    <a:pt x="7052" y="8024"/>
                    <a:pt x="7326" y="7812"/>
                    <a:pt x="7569" y="7599"/>
                  </a:cubicBezTo>
                  <a:lnTo>
                    <a:pt x="8815" y="8359"/>
                  </a:lnTo>
                  <a:lnTo>
                    <a:pt x="9757" y="6717"/>
                  </a:lnTo>
                  <a:lnTo>
                    <a:pt x="8511" y="5958"/>
                  </a:lnTo>
                  <a:cubicBezTo>
                    <a:pt x="8572" y="5654"/>
                    <a:pt x="8633" y="5350"/>
                    <a:pt x="8633" y="5046"/>
                  </a:cubicBezTo>
                  <a:lnTo>
                    <a:pt x="10031" y="4681"/>
                  </a:lnTo>
                  <a:lnTo>
                    <a:pt x="9575" y="2857"/>
                  </a:lnTo>
                  <a:lnTo>
                    <a:pt x="8177" y="3222"/>
                  </a:lnTo>
                  <a:cubicBezTo>
                    <a:pt x="8025" y="2948"/>
                    <a:pt x="7842" y="2705"/>
                    <a:pt x="7599" y="2462"/>
                  </a:cubicBezTo>
                  <a:lnTo>
                    <a:pt x="8359" y="1216"/>
                  </a:lnTo>
                  <a:lnTo>
                    <a:pt x="6718" y="274"/>
                  </a:lnTo>
                  <a:lnTo>
                    <a:pt x="5958" y="1520"/>
                  </a:lnTo>
                  <a:cubicBezTo>
                    <a:pt x="5654" y="1429"/>
                    <a:pt x="5350" y="1398"/>
                    <a:pt x="5046" y="1398"/>
                  </a:cubicBezTo>
                  <a:lnTo>
                    <a:pt x="46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E951BA-1BAB-469F-9B48-E33CEA708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6" b="26070" l="13840" r="90070">
                        <a14:foregroundMark x1="14895" y1="5236" x2="17223" y2="8333"/>
                        <a14:foregroundMark x1="15685" y1="3604" x2="21046" y2="6700"/>
                        <a14:foregroundMark x1="84271" y1="7207" x2="89323" y2="15203"/>
                        <a14:foregroundMark x1="89323" y1="15203" x2="89543" y2="21509"/>
                        <a14:foregroundMark x1="88620" y1="6025" x2="90158" y2="6532"/>
                        <a14:foregroundMark x1="13884" y1="5068" x2="16301" y2="3773"/>
                        <a14:foregroundMark x1="16301" y1="3266" x2="14763" y2="5743"/>
                        <a14:foregroundMark x1="14499" y1="3773" x2="13884" y2="6532"/>
                        <a14:foregroundMark x1="21837" y1="10304" x2="22364" y2="19538"/>
                        <a14:foregroundMark x1="33787" y1="16610" x2="35589" y2="16273"/>
                      </a14:backgroundRemoval>
                    </a14:imgEffect>
                  </a14:imgLayer>
                </a14:imgProps>
              </a:ext>
            </a:extLst>
          </a:blip>
          <a:srcRect l="11595" t="1482" r="6713" b="71029"/>
          <a:stretch/>
        </p:blipFill>
        <p:spPr>
          <a:xfrm>
            <a:off x="304203" y="1583268"/>
            <a:ext cx="8472194" cy="22246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81067D-4F08-456B-8DF0-29F86FC19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1" t="27655" r="7870"/>
          <a:stretch/>
        </p:blipFill>
        <p:spPr>
          <a:xfrm>
            <a:off x="977899" y="288275"/>
            <a:ext cx="7188201" cy="475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" name="Google Shape;3545;p119"/>
          <p:cNvSpPr/>
          <p:nvPr/>
        </p:nvSpPr>
        <p:spPr>
          <a:xfrm>
            <a:off x="6130200" y="1575363"/>
            <a:ext cx="18180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119"/>
          <p:cNvSpPr/>
          <p:nvPr/>
        </p:nvSpPr>
        <p:spPr>
          <a:xfrm>
            <a:off x="3459900" y="2270463"/>
            <a:ext cx="18180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19"/>
          <p:cNvSpPr/>
          <p:nvPr/>
        </p:nvSpPr>
        <p:spPr>
          <a:xfrm>
            <a:off x="938700" y="2878313"/>
            <a:ext cx="1818000" cy="33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19"/>
          <p:cNvSpPr txBox="1">
            <a:spLocks noGrp="1"/>
          </p:cNvSpPr>
          <p:nvPr>
            <p:ph type="title" idx="6"/>
          </p:nvPr>
        </p:nvSpPr>
        <p:spPr>
          <a:xfrm>
            <a:off x="762000" y="926362"/>
            <a:ext cx="2552387" cy="829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CÂU HỎI GỢI Ý</a:t>
            </a:r>
            <a:endParaRPr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49" name="Google Shape;3549;p119"/>
          <p:cNvSpPr txBox="1">
            <a:spLocks noGrp="1"/>
          </p:cNvSpPr>
          <p:nvPr>
            <p:ph type="title"/>
          </p:nvPr>
        </p:nvSpPr>
        <p:spPr>
          <a:xfrm>
            <a:off x="1005900" y="2878313"/>
            <a:ext cx="16836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n-lt"/>
              </a:rPr>
              <a:t>1</a:t>
            </a:r>
            <a:endParaRPr dirty="0">
              <a:latin typeface="+mn-lt"/>
            </a:endParaRPr>
          </a:p>
        </p:txBody>
      </p:sp>
      <p:sp>
        <p:nvSpPr>
          <p:cNvPr id="3551" name="Google Shape;3551;p119"/>
          <p:cNvSpPr txBox="1">
            <a:spLocks noGrp="1"/>
          </p:cNvSpPr>
          <p:nvPr>
            <p:ph type="title" idx="2"/>
          </p:nvPr>
        </p:nvSpPr>
        <p:spPr>
          <a:xfrm>
            <a:off x="6197402" y="1563513"/>
            <a:ext cx="16836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n-lt"/>
              </a:rPr>
              <a:t>3</a:t>
            </a:r>
            <a:endParaRPr dirty="0">
              <a:latin typeface="+mn-lt"/>
            </a:endParaRPr>
          </a:p>
        </p:txBody>
      </p:sp>
      <p:sp>
        <p:nvSpPr>
          <p:cNvPr id="3553" name="Google Shape;3553;p119"/>
          <p:cNvSpPr txBox="1">
            <a:spLocks noGrp="1"/>
          </p:cNvSpPr>
          <p:nvPr>
            <p:ph type="title" idx="4"/>
          </p:nvPr>
        </p:nvSpPr>
        <p:spPr>
          <a:xfrm>
            <a:off x="3527101" y="2258625"/>
            <a:ext cx="1683600" cy="3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n-lt"/>
              </a:rPr>
              <a:t>2</a:t>
            </a:r>
            <a:endParaRPr dirty="0">
              <a:latin typeface="+mn-lt"/>
            </a:endParaRPr>
          </a:p>
        </p:txBody>
      </p:sp>
      <p:grpSp>
        <p:nvGrpSpPr>
          <p:cNvPr id="3555" name="Google Shape;3555;p119"/>
          <p:cNvGrpSpPr/>
          <p:nvPr/>
        </p:nvGrpSpPr>
        <p:grpSpPr>
          <a:xfrm>
            <a:off x="6299763" y="1043775"/>
            <a:ext cx="348050" cy="349500"/>
            <a:chOff x="7795188" y="1462075"/>
            <a:chExt cx="348050" cy="349500"/>
          </a:xfrm>
        </p:grpSpPr>
        <p:sp>
          <p:nvSpPr>
            <p:cNvPr id="3556" name="Google Shape;3556;p119"/>
            <p:cNvSpPr/>
            <p:nvPr/>
          </p:nvSpPr>
          <p:spPr>
            <a:xfrm>
              <a:off x="7938413" y="1749900"/>
              <a:ext cx="61325" cy="61675"/>
            </a:xfrm>
            <a:custGeom>
              <a:avLst/>
              <a:gdLst/>
              <a:ahLst/>
              <a:cxnLst/>
              <a:rect l="l" t="t" r="r" b="b"/>
              <a:pathLst>
                <a:path w="2453" h="2467" extrusionOk="0">
                  <a:moveTo>
                    <a:pt x="1228" y="1"/>
                  </a:moveTo>
                  <a:cubicBezTo>
                    <a:pt x="556" y="1"/>
                    <a:pt x="0" y="556"/>
                    <a:pt x="0" y="1239"/>
                  </a:cubicBezTo>
                  <a:cubicBezTo>
                    <a:pt x="0" y="1911"/>
                    <a:pt x="556" y="2466"/>
                    <a:pt x="1228" y="2466"/>
                  </a:cubicBezTo>
                  <a:cubicBezTo>
                    <a:pt x="1908" y="2466"/>
                    <a:pt x="2452" y="1911"/>
                    <a:pt x="2452" y="1239"/>
                  </a:cubicBezTo>
                  <a:cubicBezTo>
                    <a:pt x="2452" y="556"/>
                    <a:pt x="1908" y="1"/>
                    <a:pt x="1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9"/>
            <p:cNvSpPr/>
            <p:nvPr/>
          </p:nvSpPr>
          <p:spPr>
            <a:xfrm>
              <a:off x="7890638" y="1557525"/>
              <a:ext cx="157700" cy="157125"/>
            </a:xfrm>
            <a:custGeom>
              <a:avLst/>
              <a:gdLst/>
              <a:ahLst/>
              <a:cxnLst/>
              <a:rect l="l" t="t" r="r" b="b"/>
              <a:pathLst>
                <a:path w="6308" h="6285" extrusionOk="0">
                  <a:moveTo>
                    <a:pt x="4027" y="1911"/>
                  </a:moveTo>
                  <a:cubicBezTo>
                    <a:pt x="4249" y="1911"/>
                    <a:pt x="4433" y="2094"/>
                    <a:pt x="4433" y="2328"/>
                  </a:cubicBezTo>
                  <a:cubicBezTo>
                    <a:pt x="4433" y="2547"/>
                    <a:pt x="4249" y="2733"/>
                    <a:pt x="4027" y="2733"/>
                  </a:cubicBezTo>
                  <a:lnTo>
                    <a:pt x="2247" y="2733"/>
                  </a:lnTo>
                  <a:cubicBezTo>
                    <a:pt x="2028" y="2733"/>
                    <a:pt x="1842" y="2547"/>
                    <a:pt x="1842" y="2328"/>
                  </a:cubicBezTo>
                  <a:cubicBezTo>
                    <a:pt x="1842" y="2094"/>
                    <a:pt x="2028" y="1911"/>
                    <a:pt x="2247" y="1911"/>
                  </a:cubicBezTo>
                  <a:close/>
                  <a:moveTo>
                    <a:pt x="4027" y="3552"/>
                  </a:moveTo>
                  <a:cubicBezTo>
                    <a:pt x="4249" y="3552"/>
                    <a:pt x="4433" y="3738"/>
                    <a:pt x="4433" y="3958"/>
                  </a:cubicBezTo>
                  <a:cubicBezTo>
                    <a:pt x="4433" y="4191"/>
                    <a:pt x="4249" y="4374"/>
                    <a:pt x="4027" y="4374"/>
                  </a:cubicBezTo>
                  <a:lnTo>
                    <a:pt x="2247" y="4374"/>
                  </a:lnTo>
                  <a:cubicBezTo>
                    <a:pt x="2028" y="4374"/>
                    <a:pt x="1842" y="4191"/>
                    <a:pt x="1842" y="3958"/>
                  </a:cubicBezTo>
                  <a:cubicBezTo>
                    <a:pt x="1842" y="3738"/>
                    <a:pt x="2028" y="3552"/>
                    <a:pt x="2247" y="3552"/>
                  </a:cubicBezTo>
                  <a:close/>
                  <a:moveTo>
                    <a:pt x="3139" y="0"/>
                  </a:moveTo>
                  <a:cubicBezTo>
                    <a:pt x="1414" y="0"/>
                    <a:pt x="1" y="1414"/>
                    <a:pt x="1" y="3150"/>
                  </a:cubicBezTo>
                  <a:cubicBezTo>
                    <a:pt x="1" y="4871"/>
                    <a:pt x="1414" y="6285"/>
                    <a:pt x="3139" y="6285"/>
                  </a:cubicBezTo>
                  <a:cubicBezTo>
                    <a:pt x="3647" y="6285"/>
                    <a:pt x="4144" y="6157"/>
                    <a:pt x="4596" y="5913"/>
                  </a:cubicBezTo>
                  <a:lnTo>
                    <a:pt x="5752" y="6260"/>
                  </a:lnTo>
                  <a:cubicBezTo>
                    <a:pt x="5788" y="6274"/>
                    <a:pt x="5832" y="6285"/>
                    <a:pt x="5868" y="6285"/>
                  </a:cubicBezTo>
                  <a:cubicBezTo>
                    <a:pt x="5971" y="6285"/>
                    <a:pt x="6077" y="6238"/>
                    <a:pt x="6157" y="6157"/>
                  </a:cubicBezTo>
                  <a:cubicBezTo>
                    <a:pt x="6263" y="6052"/>
                    <a:pt x="6307" y="5902"/>
                    <a:pt x="6263" y="5752"/>
                  </a:cubicBezTo>
                  <a:lnTo>
                    <a:pt x="5916" y="4607"/>
                  </a:lnTo>
                  <a:cubicBezTo>
                    <a:pt x="6157" y="4155"/>
                    <a:pt x="6274" y="3647"/>
                    <a:pt x="6274" y="3150"/>
                  </a:cubicBezTo>
                  <a:cubicBezTo>
                    <a:pt x="6274" y="1414"/>
                    <a:pt x="4874" y="0"/>
                    <a:pt x="3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9"/>
            <p:cNvSpPr/>
            <p:nvPr/>
          </p:nvSpPr>
          <p:spPr>
            <a:xfrm>
              <a:off x="7795188" y="1625850"/>
              <a:ext cx="75000" cy="122900"/>
            </a:xfrm>
            <a:custGeom>
              <a:avLst/>
              <a:gdLst/>
              <a:ahLst/>
              <a:cxnLst/>
              <a:rect l="l" t="t" r="r" b="b"/>
              <a:pathLst>
                <a:path w="3000" h="4916" extrusionOk="0">
                  <a:moveTo>
                    <a:pt x="1494" y="0"/>
                  </a:moveTo>
                  <a:cubicBezTo>
                    <a:pt x="672" y="0"/>
                    <a:pt x="0" y="669"/>
                    <a:pt x="0" y="1502"/>
                  </a:cubicBezTo>
                  <a:lnTo>
                    <a:pt x="0" y="3413"/>
                  </a:lnTo>
                  <a:cubicBezTo>
                    <a:pt x="0" y="4246"/>
                    <a:pt x="672" y="4915"/>
                    <a:pt x="1494" y="4915"/>
                  </a:cubicBezTo>
                  <a:lnTo>
                    <a:pt x="2594" y="4915"/>
                  </a:lnTo>
                  <a:cubicBezTo>
                    <a:pt x="2813" y="4915"/>
                    <a:pt x="2999" y="4732"/>
                    <a:pt x="2999" y="4499"/>
                  </a:cubicBezTo>
                  <a:lnTo>
                    <a:pt x="2999" y="417"/>
                  </a:lnTo>
                  <a:cubicBezTo>
                    <a:pt x="2999" y="183"/>
                    <a:pt x="2813" y="0"/>
                    <a:pt x="2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9"/>
            <p:cNvSpPr/>
            <p:nvPr/>
          </p:nvSpPr>
          <p:spPr>
            <a:xfrm>
              <a:off x="8068013" y="1625850"/>
              <a:ext cx="75225" cy="122900"/>
            </a:xfrm>
            <a:custGeom>
              <a:avLst/>
              <a:gdLst/>
              <a:ahLst/>
              <a:cxnLst/>
              <a:rect l="l" t="t" r="r" b="b"/>
              <a:pathLst>
                <a:path w="3009" h="4916" extrusionOk="0">
                  <a:moveTo>
                    <a:pt x="417" y="0"/>
                  </a:moveTo>
                  <a:cubicBezTo>
                    <a:pt x="184" y="0"/>
                    <a:pt x="1" y="183"/>
                    <a:pt x="1" y="417"/>
                  </a:cubicBezTo>
                  <a:lnTo>
                    <a:pt x="1" y="4499"/>
                  </a:lnTo>
                  <a:cubicBezTo>
                    <a:pt x="1" y="4732"/>
                    <a:pt x="184" y="4915"/>
                    <a:pt x="417" y="4915"/>
                  </a:cubicBezTo>
                  <a:lnTo>
                    <a:pt x="1503" y="4915"/>
                  </a:lnTo>
                  <a:cubicBezTo>
                    <a:pt x="2325" y="4915"/>
                    <a:pt x="3008" y="4246"/>
                    <a:pt x="3008" y="3413"/>
                  </a:cubicBezTo>
                  <a:lnTo>
                    <a:pt x="3008" y="1502"/>
                  </a:lnTo>
                  <a:cubicBezTo>
                    <a:pt x="3008" y="669"/>
                    <a:pt x="2325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9"/>
            <p:cNvSpPr/>
            <p:nvPr/>
          </p:nvSpPr>
          <p:spPr>
            <a:xfrm>
              <a:off x="8056988" y="1520525"/>
              <a:ext cx="57025" cy="85350"/>
            </a:xfrm>
            <a:custGeom>
              <a:avLst/>
              <a:gdLst/>
              <a:ahLst/>
              <a:cxnLst/>
              <a:rect l="l" t="t" r="r" b="b"/>
              <a:pathLst>
                <a:path w="2281" h="3414" extrusionOk="0">
                  <a:moveTo>
                    <a:pt x="417" y="0"/>
                  </a:moveTo>
                  <a:lnTo>
                    <a:pt x="0" y="728"/>
                  </a:lnTo>
                  <a:cubicBezTo>
                    <a:pt x="742" y="1447"/>
                    <a:pt x="1239" y="2383"/>
                    <a:pt x="1447" y="3391"/>
                  </a:cubicBezTo>
                  <a:lnTo>
                    <a:pt x="1944" y="3391"/>
                  </a:lnTo>
                  <a:cubicBezTo>
                    <a:pt x="2061" y="3391"/>
                    <a:pt x="2164" y="3402"/>
                    <a:pt x="2280" y="3413"/>
                  </a:cubicBezTo>
                  <a:cubicBezTo>
                    <a:pt x="2164" y="2697"/>
                    <a:pt x="1911" y="2003"/>
                    <a:pt x="1539" y="1378"/>
                  </a:cubicBezTo>
                  <a:cubicBezTo>
                    <a:pt x="1239" y="856"/>
                    <a:pt x="858" y="395"/>
                    <a:pt x="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9"/>
            <p:cNvSpPr/>
            <p:nvPr/>
          </p:nvSpPr>
          <p:spPr>
            <a:xfrm>
              <a:off x="7824138" y="1520525"/>
              <a:ext cx="57300" cy="85350"/>
            </a:xfrm>
            <a:custGeom>
              <a:avLst/>
              <a:gdLst/>
              <a:ahLst/>
              <a:cxnLst/>
              <a:rect l="l" t="t" r="r" b="b"/>
              <a:pathLst>
                <a:path w="2292" h="3414" extrusionOk="0">
                  <a:moveTo>
                    <a:pt x="1864" y="0"/>
                  </a:moveTo>
                  <a:cubicBezTo>
                    <a:pt x="1425" y="395"/>
                    <a:pt x="1042" y="856"/>
                    <a:pt x="742" y="1378"/>
                  </a:cubicBezTo>
                  <a:cubicBezTo>
                    <a:pt x="370" y="2003"/>
                    <a:pt x="117" y="2697"/>
                    <a:pt x="0" y="3413"/>
                  </a:cubicBezTo>
                  <a:cubicBezTo>
                    <a:pt x="117" y="3402"/>
                    <a:pt x="220" y="3391"/>
                    <a:pt x="336" y="3391"/>
                  </a:cubicBezTo>
                  <a:lnTo>
                    <a:pt x="844" y="3391"/>
                  </a:lnTo>
                  <a:cubicBezTo>
                    <a:pt x="1042" y="2383"/>
                    <a:pt x="1550" y="1447"/>
                    <a:pt x="2291" y="728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9"/>
            <p:cNvSpPr/>
            <p:nvPr/>
          </p:nvSpPr>
          <p:spPr>
            <a:xfrm>
              <a:off x="7879113" y="1462075"/>
              <a:ext cx="180250" cy="77100"/>
            </a:xfrm>
            <a:custGeom>
              <a:avLst/>
              <a:gdLst/>
              <a:ahLst/>
              <a:cxnLst/>
              <a:rect l="l" t="t" r="r" b="b"/>
              <a:pathLst>
                <a:path w="7210" h="3084" extrusionOk="0">
                  <a:moveTo>
                    <a:pt x="3600" y="0"/>
                  </a:moveTo>
                  <a:cubicBezTo>
                    <a:pt x="2430" y="0"/>
                    <a:pt x="1272" y="314"/>
                    <a:pt x="253" y="903"/>
                  </a:cubicBezTo>
                  <a:cubicBezTo>
                    <a:pt x="59" y="1008"/>
                    <a:pt x="1" y="1261"/>
                    <a:pt x="103" y="1458"/>
                  </a:cubicBezTo>
                  <a:lnTo>
                    <a:pt x="925" y="2883"/>
                  </a:lnTo>
                  <a:cubicBezTo>
                    <a:pt x="984" y="2974"/>
                    <a:pt x="1075" y="3044"/>
                    <a:pt x="1181" y="3066"/>
                  </a:cubicBezTo>
                  <a:cubicBezTo>
                    <a:pt x="1216" y="3078"/>
                    <a:pt x="1252" y="3084"/>
                    <a:pt x="1287" y="3084"/>
                  </a:cubicBezTo>
                  <a:cubicBezTo>
                    <a:pt x="1356" y="3084"/>
                    <a:pt x="1424" y="3064"/>
                    <a:pt x="1492" y="3033"/>
                  </a:cubicBezTo>
                  <a:cubicBezTo>
                    <a:pt x="2128" y="2649"/>
                    <a:pt x="2858" y="2455"/>
                    <a:pt x="3600" y="2455"/>
                  </a:cubicBezTo>
                  <a:cubicBezTo>
                    <a:pt x="4338" y="2455"/>
                    <a:pt x="5069" y="2649"/>
                    <a:pt x="5716" y="3033"/>
                  </a:cubicBezTo>
                  <a:cubicBezTo>
                    <a:pt x="5774" y="3066"/>
                    <a:pt x="5843" y="3080"/>
                    <a:pt x="5913" y="3080"/>
                  </a:cubicBezTo>
                  <a:cubicBezTo>
                    <a:pt x="5946" y="3080"/>
                    <a:pt x="5993" y="3080"/>
                    <a:pt x="6029" y="3066"/>
                  </a:cubicBezTo>
                  <a:cubicBezTo>
                    <a:pt x="6132" y="3044"/>
                    <a:pt x="6213" y="2974"/>
                    <a:pt x="6271" y="2883"/>
                  </a:cubicBezTo>
                  <a:lnTo>
                    <a:pt x="7093" y="1458"/>
                  </a:lnTo>
                  <a:cubicBezTo>
                    <a:pt x="7210" y="1261"/>
                    <a:pt x="7140" y="1008"/>
                    <a:pt x="6943" y="903"/>
                  </a:cubicBezTo>
                  <a:cubicBezTo>
                    <a:pt x="5924" y="314"/>
                    <a:pt x="4766" y="0"/>
                    <a:pt x="3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9"/>
            <p:cNvSpPr/>
            <p:nvPr/>
          </p:nvSpPr>
          <p:spPr>
            <a:xfrm>
              <a:off x="8019063" y="1728250"/>
              <a:ext cx="90000" cy="62775"/>
            </a:xfrm>
            <a:custGeom>
              <a:avLst/>
              <a:gdLst/>
              <a:ahLst/>
              <a:cxnLst/>
              <a:rect l="l" t="t" r="r" b="b"/>
              <a:pathLst>
                <a:path w="3600" h="2511" extrusionOk="0">
                  <a:moveTo>
                    <a:pt x="3183" y="0"/>
                  </a:moveTo>
                  <a:cubicBezTo>
                    <a:pt x="2964" y="0"/>
                    <a:pt x="2778" y="183"/>
                    <a:pt x="2778" y="403"/>
                  </a:cubicBezTo>
                  <a:lnTo>
                    <a:pt x="2778" y="1005"/>
                  </a:lnTo>
                  <a:cubicBezTo>
                    <a:pt x="2778" y="1389"/>
                    <a:pt x="2467" y="1689"/>
                    <a:pt x="2098" y="1689"/>
                  </a:cubicBezTo>
                  <a:lnTo>
                    <a:pt x="1" y="1689"/>
                  </a:lnTo>
                  <a:cubicBezTo>
                    <a:pt x="37" y="1827"/>
                    <a:pt x="48" y="1955"/>
                    <a:pt x="48" y="2105"/>
                  </a:cubicBezTo>
                  <a:cubicBezTo>
                    <a:pt x="48" y="2244"/>
                    <a:pt x="37" y="2383"/>
                    <a:pt x="1" y="2510"/>
                  </a:cubicBezTo>
                  <a:lnTo>
                    <a:pt x="2098" y="2510"/>
                  </a:lnTo>
                  <a:cubicBezTo>
                    <a:pt x="2917" y="2510"/>
                    <a:pt x="3600" y="1838"/>
                    <a:pt x="3600" y="1005"/>
                  </a:cubicBezTo>
                  <a:lnTo>
                    <a:pt x="3600" y="403"/>
                  </a:lnTo>
                  <a:cubicBezTo>
                    <a:pt x="3600" y="183"/>
                    <a:pt x="3417" y="0"/>
                    <a:pt x="3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4" name="Google Shape;3564;p119"/>
          <p:cNvGrpSpPr/>
          <p:nvPr/>
        </p:nvGrpSpPr>
        <p:grpSpPr>
          <a:xfrm>
            <a:off x="3636913" y="1767525"/>
            <a:ext cx="349450" cy="320850"/>
            <a:chOff x="7037338" y="1472475"/>
            <a:chExt cx="349450" cy="320850"/>
          </a:xfrm>
        </p:grpSpPr>
        <p:sp>
          <p:nvSpPr>
            <p:cNvPr id="3565" name="Google Shape;3565;p119"/>
            <p:cNvSpPr/>
            <p:nvPr/>
          </p:nvSpPr>
          <p:spPr>
            <a:xfrm>
              <a:off x="7037338" y="1533850"/>
              <a:ext cx="92850" cy="102425"/>
            </a:xfrm>
            <a:custGeom>
              <a:avLst/>
              <a:gdLst/>
              <a:ahLst/>
              <a:cxnLst/>
              <a:rect l="l" t="t" r="r" b="b"/>
              <a:pathLst>
                <a:path w="3714" h="4097" extrusionOk="0">
                  <a:moveTo>
                    <a:pt x="1642" y="1"/>
                  </a:moveTo>
                  <a:cubicBezTo>
                    <a:pt x="1411" y="1"/>
                    <a:pt x="1239" y="184"/>
                    <a:pt x="1239" y="417"/>
                  </a:cubicBezTo>
                  <a:lnTo>
                    <a:pt x="1239" y="1642"/>
                  </a:lnTo>
                  <a:lnTo>
                    <a:pt x="417" y="1642"/>
                  </a:lnTo>
                  <a:cubicBezTo>
                    <a:pt x="184" y="1642"/>
                    <a:pt x="0" y="1828"/>
                    <a:pt x="0" y="2047"/>
                  </a:cubicBezTo>
                  <a:cubicBezTo>
                    <a:pt x="0" y="2278"/>
                    <a:pt x="184" y="2464"/>
                    <a:pt x="417" y="2464"/>
                  </a:cubicBezTo>
                  <a:lnTo>
                    <a:pt x="1239" y="2464"/>
                  </a:lnTo>
                  <a:lnTo>
                    <a:pt x="1239" y="3275"/>
                  </a:lnTo>
                  <a:cubicBezTo>
                    <a:pt x="1239" y="3724"/>
                    <a:pt x="1597" y="4097"/>
                    <a:pt x="2047" y="4097"/>
                  </a:cubicBezTo>
                  <a:cubicBezTo>
                    <a:pt x="2500" y="4097"/>
                    <a:pt x="2869" y="3724"/>
                    <a:pt x="2869" y="3275"/>
                  </a:cubicBezTo>
                  <a:lnTo>
                    <a:pt x="2869" y="2464"/>
                  </a:lnTo>
                  <a:lnTo>
                    <a:pt x="3713" y="2464"/>
                  </a:lnTo>
                  <a:lnTo>
                    <a:pt x="3713" y="1642"/>
                  </a:lnTo>
                  <a:lnTo>
                    <a:pt x="2869" y="1642"/>
                  </a:lnTo>
                  <a:lnTo>
                    <a:pt x="2869" y="417"/>
                  </a:lnTo>
                  <a:cubicBezTo>
                    <a:pt x="2869" y="184"/>
                    <a:pt x="2683" y="1"/>
                    <a:pt x="2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9"/>
            <p:cNvSpPr/>
            <p:nvPr/>
          </p:nvSpPr>
          <p:spPr>
            <a:xfrm>
              <a:off x="7037338" y="1472475"/>
              <a:ext cx="102425" cy="40850"/>
            </a:xfrm>
            <a:custGeom>
              <a:avLst/>
              <a:gdLst/>
              <a:ahLst/>
              <a:cxnLst/>
              <a:rect l="l" t="t" r="r" b="b"/>
              <a:pathLst>
                <a:path w="4097" h="1634" extrusionOk="0">
                  <a:moveTo>
                    <a:pt x="417" y="1"/>
                  </a:moveTo>
                  <a:cubicBezTo>
                    <a:pt x="184" y="1"/>
                    <a:pt x="0" y="187"/>
                    <a:pt x="0" y="406"/>
                  </a:cubicBezTo>
                  <a:cubicBezTo>
                    <a:pt x="0" y="637"/>
                    <a:pt x="184" y="823"/>
                    <a:pt x="417" y="823"/>
                  </a:cubicBezTo>
                  <a:lnTo>
                    <a:pt x="1642" y="823"/>
                  </a:lnTo>
                  <a:lnTo>
                    <a:pt x="1642" y="1634"/>
                  </a:lnTo>
                  <a:lnTo>
                    <a:pt x="2464" y="1634"/>
                  </a:lnTo>
                  <a:lnTo>
                    <a:pt x="2464" y="823"/>
                  </a:lnTo>
                  <a:lnTo>
                    <a:pt x="3691" y="823"/>
                  </a:lnTo>
                  <a:cubicBezTo>
                    <a:pt x="3911" y="823"/>
                    <a:pt x="4097" y="637"/>
                    <a:pt x="4097" y="406"/>
                  </a:cubicBezTo>
                  <a:cubicBezTo>
                    <a:pt x="4097" y="187"/>
                    <a:pt x="3911" y="1"/>
                    <a:pt x="3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9"/>
            <p:cNvSpPr/>
            <p:nvPr/>
          </p:nvSpPr>
          <p:spPr>
            <a:xfrm>
              <a:off x="7284363" y="1472475"/>
              <a:ext cx="102425" cy="40850"/>
            </a:xfrm>
            <a:custGeom>
              <a:avLst/>
              <a:gdLst/>
              <a:ahLst/>
              <a:cxnLst/>
              <a:rect l="l" t="t" r="r" b="b"/>
              <a:pathLst>
                <a:path w="4097" h="1634" extrusionOk="0">
                  <a:moveTo>
                    <a:pt x="417" y="1"/>
                  </a:moveTo>
                  <a:cubicBezTo>
                    <a:pt x="186" y="1"/>
                    <a:pt x="0" y="187"/>
                    <a:pt x="0" y="406"/>
                  </a:cubicBezTo>
                  <a:cubicBezTo>
                    <a:pt x="0" y="637"/>
                    <a:pt x="186" y="823"/>
                    <a:pt x="417" y="823"/>
                  </a:cubicBezTo>
                  <a:lnTo>
                    <a:pt x="1644" y="823"/>
                  </a:lnTo>
                  <a:lnTo>
                    <a:pt x="1644" y="1634"/>
                  </a:lnTo>
                  <a:lnTo>
                    <a:pt x="2466" y="1634"/>
                  </a:lnTo>
                  <a:lnTo>
                    <a:pt x="2466" y="823"/>
                  </a:lnTo>
                  <a:lnTo>
                    <a:pt x="3691" y="823"/>
                  </a:lnTo>
                  <a:cubicBezTo>
                    <a:pt x="3910" y="823"/>
                    <a:pt x="4096" y="637"/>
                    <a:pt x="4096" y="406"/>
                  </a:cubicBezTo>
                  <a:cubicBezTo>
                    <a:pt x="4096" y="187"/>
                    <a:pt x="3910" y="1"/>
                    <a:pt x="3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9"/>
            <p:cNvSpPr/>
            <p:nvPr/>
          </p:nvSpPr>
          <p:spPr>
            <a:xfrm>
              <a:off x="7293938" y="1533850"/>
              <a:ext cx="92850" cy="102425"/>
            </a:xfrm>
            <a:custGeom>
              <a:avLst/>
              <a:gdLst/>
              <a:ahLst/>
              <a:cxnLst/>
              <a:rect l="l" t="t" r="r" b="b"/>
              <a:pathLst>
                <a:path w="3714" h="4097" extrusionOk="0">
                  <a:moveTo>
                    <a:pt x="1261" y="1"/>
                  </a:moveTo>
                  <a:cubicBezTo>
                    <a:pt x="1028" y="1"/>
                    <a:pt x="856" y="184"/>
                    <a:pt x="856" y="417"/>
                  </a:cubicBezTo>
                  <a:lnTo>
                    <a:pt x="856" y="1642"/>
                  </a:lnTo>
                  <a:lnTo>
                    <a:pt x="0" y="1642"/>
                  </a:lnTo>
                  <a:lnTo>
                    <a:pt x="0" y="2464"/>
                  </a:lnTo>
                  <a:lnTo>
                    <a:pt x="856" y="2464"/>
                  </a:lnTo>
                  <a:lnTo>
                    <a:pt x="856" y="3275"/>
                  </a:lnTo>
                  <a:cubicBezTo>
                    <a:pt x="856" y="3724"/>
                    <a:pt x="1214" y="4097"/>
                    <a:pt x="1666" y="4097"/>
                  </a:cubicBezTo>
                  <a:cubicBezTo>
                    <a:pt x="2116" y="4097"/>
                    <a:pt x="2486" y="3724"/>
                    <a:pt x="2486" y="3275"/>
                  </a:cubicBezTo>
                  <a:lnTo>
                    <a:pt x="2486" y="2464"/>
                  </a:lnTo>
                  <a:lnTo>
                    <a:pt x="3308" y="2464"/>
                  </a:lnTo>
                  <a:cubicBezTo>
                    <a:pt x="3527" y="2464"/>
                    <a:pt x="3713" y="2278"/>
                    <a:pt x="3713" y="2047"/>
                  </a:cubicBezTo>
                  <a:cubicBezTo>
                    <a:pt x="3713" y="1828"/>
                    <a:pt x="3527" y="1642"/>
                    <a:pt x="3308" y="1642"/>
                  </a:cubicBezTo>
                  <a:lnTo>
                    <a:pt x="2486" y="1642"/>
                  </a:lnTo>
                  <a:lnTo>
                    <a:pt x="2486" y="417"/>
                  </a:lnTo>
                  <a:cubicBezTo>
                    <a:pt x="2486" y="184"/>
                    <a:pt x="2302" y="1"/>
                    <a:pt x="2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9"/>
            <p:cNvSpPr/>
            <p:nvPr/>
          </p:nvSpPr>
          <p:spPr>
            <a:xfrm>
              <a:off x="7150713" y="1561275"/>
              <a:ext cx="122975" cy="68050"/>
            </a:xfrm>
            <a:custGeom>
              <a:avLst/>
              <a:gdLst/>
              <a:ahLst/>
              <a:cxnLst/>
              <a:rect l="l" t="t" r="r" b="b"/>
              <a:pathLst>
                <a:path w="4919" h="2722" extrusionOk="0">
                  <a:moveTo>
                    <a:pt x="406" y="0"/>
                  </a:moveTo>
                  <a:cubicBezTo>
                    <a:pt x="186" y="0"/>
                    <a:pt x="0" y="175"/>
                    <a:pt x="0" y="406"/>
                  </a:cubicBezTo>
                  <a:lnTo>
                    <a:pt x="0" y="1494"/>
                  </a:lnTo>
                  <a:cubicBezTo>
                    <a:pt x="0" y="1725"/>
                    <a:pt x="186" y="1911"/>
                    <a:pt x="406" y="1911"/>
                  </a:cubicBezTo>
                  <a:lnTo>
                    <a:pt x="1505" y="1911"/>
                  </a:lnTo>
                  <a:lnTo>
                    <a:pt x="1505" y="2722"/>
                  </a:lnTo>
                  <a:lnTo>
                    <a:pt x="3413" y="2722"/>
                  </a:lnTo>
                  <a:lnTo>
                    <a:pt x="3413" y="1911"/>
                  </a:lnTo>
                  <a:lnTo>
                    <a:pt x="4502" y="1911"/>
                  </a:lnTo>
                  <a:cubicBezTo>
                    <a:pt x="4732" y="1911"/>
                    <a:pt x="4918" y="1725"/>
                    <a:pt x="4918" y="1494"/>
                  </a:cubicBezTo>
                  <a:lnTo>
                    <a:pt x="4918" y="406"/>
                  </a:lnTo>
                  <a:cubicBezTo>
                    <a:pt x="4918" y="175"/>
                    <a:pt x="4732" y="0"/>
                    <a:pt x="4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9"/>
            <p:cNvSpPr/>
            <p:nvPr/>
          </p:nvSpPr>
          <p:spPr>
            <a:xfrm>
              <a:off x="7078988" y="1649800"/>
              <a:ext cx="266125" cy="143525"/>
            </a:xfrm>
            <a:custGeom>
              <a:avLst/>
              <a:gdLst/>
              <a:ahLst/>
              <a:cxnLst/>
              <a:rect l="l" t="t" r="r" b="b"/>
              <a:pathLst>
                <a:path w="10645" h="5741" extrusionOk="0">
                  <a:moveTo>
                    <a:pt x="5321" y="3277"/>
                  </a:moveTo>
                  <a:cubicBezTo>
                    <a:pt x="5555" y="3277"/>
                    <a:pt x="5738" y="3460"/>
                    <a:pt x="5738" y="3693"/>
                  </a:cubicBezTo>
                  <a:cubicBezTo>
                    <a:pt x="5738" y="3913"/>
                    <a:pt x="5555" y="4096"/>
                    <a:pt x="5321" y="4096"/>
                  </a:cubicBezTo>
                  <a:cubicBezTo>
                    <a:pt x="5102" y="4096"/>
                    <a:pt x="4919" y="3913"/>
                    <a:pt x="4919" y="3693"/>
                  </a:cubicBezTo>
                  <a:cubicBezTo>
                    <a:pt x="4919" y="3460"/>
                    <a:pt x="5102" y="3277"/>
                    <a:pt x="5321" y="3277"/>
                  </a:cubicBezTo>
                  <a:close/>
                  <a:moveTo>
                    <a:pt x="3691" y="0"/>
                  </a:moveTo>
                  <a:cubicBezTo>
                    <a:pt x="2558" y="0"/>
                    <a:pt x="1642" y="928"/>
                    <a:pt x="1642" y="2050"/>
                  </a:cubicBezTo>
                  <a:lnTo>
                    <a:pt x="1642" y="4235"/>
                  </a:lnTo>
                  <a:cubicBezTo>
                    <a:pt x="1642" y="4607"/>
                    <a:pt x="1331" y="4918"/>
                    <a:pt x="962" y="4918"/>
                  </a:cubicBezTo>
                  <a:lnTo>
                    <a:pt x="417" y="4918"/>
                  </a:lnTo>
                  <a:cubicBezTo>
                    <a:pt x="184" y="4918"/>
                    <a:pt x="1" y="5104"/>
                    <a:pt x="1" y="5324"/>
                  </a:cubicBezTo>
                  <a:cubicBezTo>
                    <a:pt x="1" y="5554"/>
                    <a:pt x="184" y="5740"/>
                    <a:pt x="417" y="5740"/>
                  </a:cubicBezTo>
                  <a:lnTo>
                    <a:pt x="962" y="5740"/>
                  </a:lnTo>
                  <a:cubicBezTo>
                    <a:pt x="1781" y="5740"/>
                    <a:pt x="2464" y="5057"/>
                    <a:pt x="2464" y="4235"/>
                  </a:cubicBezTo>
                  <a:lnTo>
                    <a:pt x="2464" y="2050"/>
                  </a:lnTo>
                  <a:cubicBezTo>
                    <a:pt x="2464" y="1377"/>
                    <a:pt x="3008" y="822"/>
                    <a:pt x="3691" y="822"/>
                  </a:cubicBezTo>
                  <a:lnTo>
                    <a:pt x="4919" y="822"/>
                  </a:lnTo>
                  <a:lnTo>
                    <a:pt x="4919" y="1644"/>
                  </a:lnTo>
                  <a:lnTo>
                    <a:pt x="3691" y="1644"/>
                  </a:lnTo>
                  <a:cubicBezTo>
                    <a:pt x="3461" y="1644"/>
                    <a:pt x="3275" y="1830"/>
                    <a:pt x="3275" y="2050"/>
                  </a:cubicBezTo>
                  <a:lnTo>
                    <a:pt x="3275" y="3693"/>
                  </a:lnTo>
                  <a:cubicBezTo>
                    <a:pt x="3275" y="4815"/>
                    <a:pt x="4200" y="5740"/>
                    <a:pt x="5321" y="5740"/>
                  </a:cubicBezTo>
                  <a:cubicBezTo>
                    <a:pt x="6457" y="5740"/>
                    <a:pt x="7371" y="4815"/>
                    <a:pt x="7371" y="3693"/>
                  </a:cubicBezTo>
                  <a:lnTo>
                    <a:pt x="7371" y="2050"/>
                  </a:lnTo>
                  <a:cubicBezTo>
                    <a:pt x="7371" y="1830"/>
                    <a:pt x="7185" y="1644"/>
                    <a:pt x="6965" y="1644"/>
                  </a:cubicBezTo>
                  <a:lnTo>
                    <a:pt x="5738" y="1644"/>
                  </a:lnTo>
                  <a:lnTo>
                    <a:pt x="5738" y="822"/>
                  </a:lnTo>
                  <a:lnTo>
                    <a:pt x="6965" y="822"/>
                  </a:lnTo>
                  <a:cubicBezTo>
                    <a:pt x="7637" y="822"/>
                    <a:pt x="8193" y="1377"/>
                    <a:pt x="8193" y="2050"/>
                  </a:cubicBezTo>
                  <a:lnTo>
                    <a:pt x="8193" y="4235"/>
                  </a:lnTo>
                  <a:cubicBezTo>
                    <a:pt x="8193" y="5057"/>
                    <a:pt x="8862" y="5740"/>
                    <a:pt x="9695" y="5740"/>
                  </a:cubicBezTo>
                  <a:lnTo>
                    <a:pt x="10239" y="5740"/>
                  </a:lnTo>
                  <a:cubicBezTo>
                    <a:pt x="10459" y="5740"/>
                    <a:pt x="10645" y="5554"/>
                    <a:pt x="10645" y="5324"/>
                  </a:cubicBezTo>
                  <a:cubicBezTo>
                    <a:pt x="10645" y="5104"/>
                    <a:pt x="10459" y="4918"/>
                    <a:pt x="10239" y="4918"/>
                  </a:cubicBezTo>
                  <a:lnTo>
                    <a:pt x="9695" y="4918"/>
                  </a:lnTo>
                  <a:cubicBezTo>
                    <a:pt x="9315" y="4918"/>
                    <a:pt x="9015" y="4607"/>
                    <a:pt x="9015" y="4235"/>
                  </a:cubicBezTo>
                  <a:lnTo>
                    <a:pt x="9015" y="2050"/>
                  </a:lnTo>
                  <a:cubicBezTo>
                    <a:pt x="9015" y="928"/>
                    <a:pt x="8087" y="0"/>
                    <a:pt x="6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9"/>
            <p:cNvSpPr/>
            <p:nvPr/>
          </p:nvSpPr>
          <p:spPr>
            <a:xfrm>
              <a:off x="7171263" y="1513300"/>
              <a:ext cx="81875" cy="27525"/>
            </a:xfrm>
            <a:custGeom>
              <a:avLst/>
              <a:gdLst/>
              <a:ahLst/>
              <a:cxnLst/>
              <a:rect l="l" t="t" r="r" b="b"/>
              <a:pathLst>
                <a:path w="3275" h="1101" extrusionOk="0">
                  <a:moveTo>
                    <a:pt x="1630" y="1"/>
                  </a:moveTo>
                  <a:cubicBezTo>
                    <a:pt x="903" y="1"/>
                    <a:pt x="267" y="450"/>
                    <a:pt x="0" y="1100"/>
                  </a:cubicBezTo>
                  <a:lnTo>
                    <a:pt x="3274" y="1100"/>
                  </a:lnTo>
                  <a:cubicBezTo>
                    <a:pt x="3008" y="450"/>
                    <a:pt x="2372" y="1"/>
                    <a:pt x="1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2" name="Google Shape;3572;p119"/>
          <p:cNvGrpSpPr/>
          <p:nvPr/>
        </p:nvGrpSpPr>
        <p:grpSpPr>
          <a:xfrm>
            <a:off x="1118038" y="2346675"/>
            <a:ext cx="349525" cy="349500"/>
            <a:chOff x="6290113" y="1462075"/>
            <a:chExt cx="349525" cy="349500"/>
          </a:xfrm>
        </p:grpSpPr>
        <p:sp>
          <p:nvSpPr>
            <p:cNvPr id="3573" name="Google Shape;3573;p119"/>
            <p:cNvSpPr/>
            <p:nvPr/>
          </p:nvSpPr>
          <p:spPr>
            <a:xfrm>
              <a:off x="6413613" y="1539050"/>
              <a:ext cx="102450" cy="100350"/>
            </a:xfrm>
            <a:custGeom>
              <a:avLst/>
              <a:gdLst/>
              <a:ahLst/>
              <a:cxnLst/>
              <a:rect l="l" t="t" r="r" b="b"/>
              <a:pathLst>
                <a:path w="4098" h="4014" extrusionOk="0">
                  <a:moveTo>
                    <a:pt x="2547" y="1"/>
                  </a:moveTo>
                  <a:cubicBezTo>
                    <a:pt x="1820" y="578"/>
                    <a:pt x="940" y="903"/>
                    <a:pt x="1" y="948"/>
                  </a:cubicBezTo>
                  <a:lnTo>
                    <a:pt x="1" y="1967"/>
                  </a:lnTo>
                  <a:cubicBezTo>
                    <a:pt x="1" y="3100"/>
                    <a:pt x="917" y="4014"/>
                    <a:pt x="2050" y="4014"/>
                  </a:cubicBezTo>
                  <a:cubicBezTo>
                    <a:pt x="3183" y="4014"/>
                    <a:pt x="4097" y="3100"/>
                    <a:pt x="4097" y="1967"/>
                  </a:cubicBezTo>
                  <a:lnTo>
                    <a:pt x="4097" y="914"/>
                  </a:lnTo>
                  <a:cubicBezTo>
                    <a:pt x="3486" y="809"/>
                    <a:pt x="2931" y="487"/>
                    <a:pt x="2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9"/>
            <p:cNvSpPr/>
            <p:nvPr/>
          </p:nvSpPr>
          <p:spPr>
            <a:xfrm>
              <a:off x="6290113" y="1770450"/>
              <a:ext cx="349525" cy="41125"/>
            </a:xfrm>
            <a:custGeom>
              <a:avLst/>
              <a:gdLst/>
              <a:ahLst/>
              <a:cxnLst/>
              <a:rect l="l" t="t" r="r" b="b"/>
              <a:pathLst>
                <a:path w="13981" h="1645" extrusionOk="0">
                  <a:moveTo>
                    <a:pt x="1" y="1"/>
                  </a:moveTo>
                  <a:lnTo>
                    <a:pt x="1" y="1228"/>
                  </a:lnTo>
                  <a:cubicBezTo>
                    <a:pt x="1" y="1458"/>
                    <a:pt x="187" y="1644"/>
                    <a:pt x="417" y="1644"/>
                  </a:cubicBezTo>
                  <a:lnTo>
                    <a:pt x="13575" y="1644"/>
                  </a:lnTo>
                  <a:cubicBezTo>
                    <a:pt x="13794" y="1644"/>
                    <a:pt x="13980" y="1458"/>
                    <a:pt x="13980" y="1228"/>
                  </a:cubicBezTo>
                  <a:lnTo>
                    <a:pt x="139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9"/>
            <p:cNvSpPr/>
            <p:nvPr/>
          </p:nvSpPr>
          <p:spPr>
            <a:xfrm>
              <a:off x="6554213" y="1650975"/>
              <a:ext cx="54725" cy="54725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89" y="0"/>
                  </a:moveTo>
                  <a:cubicBezTo>
                    <a:pt x="486" y="0"/>
                    <a:pt x="0" y="497"/>
                    <a:pt x="0" y="1100"/>
                  </a:cubicBezTo>
                  <a:cubicBezTo>
                    <a:pt x="0" y="1703"/>
                    <a:pt x="486" y="2189"/>
                    <a:pt x="1089" y="2189"/>
                  </a:cubicBezTo>
                  <a:cubicBezTo>
                    <a:pt x="1703" y="2189"/>
                    <a:pt x="2189" y="1703"/>
                    <a:pt x="2189" y="1100"/>
                  </a:cubicBezTo>
                  <a:cubicBezTo>
                    <a:pt x="2189" y="497"/>
                    <a:pt x="1703" y="0"/>
                    <a:pt x="1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9"/>
            <p:cNvSpPr/>
            <p:nvPr/>
          </p:nvSpPr>
          <p:spPr>
            <a:xfrm>
              <a:off x="6320813" y="1650975"/>
              <a:ext cx="54650" cy="54725"/>
            </a:xfrm>
            <a:custGeom>
              <a:avLst/>
              <a:gdLst/>
              <a:ahLst/>
              <a:cxnLst/>
              <a:rect l="l" t="t" r="r" b="b"/>
              <a:pathLst>
                <a:path w="2186" h="2189" extrusionOk="0">
                  <a:moveTo>
                    <a:pt x="1100" y="0"/>
                  </a:moveTo>
                  <a:cubicBezTo>
                    <a:pt x="497" y="0"/>
                    <a:pt x="0" y="497"/>
                    <a:pt x="0" y="1100"/>
                  </a:cubicBezTo>
                  <a:cubicBezTo>
                    <a:pt x="0" y="1703"/>
                    <a:pt x="497" y="2189"/>
                    <a:pt x="1100" y="2189"/>
                  </a:cubicBezTo>
                  <a:cubicBezTo>
                    <a:pt x="1700" y="2189"/>
                    <a:pt x="2186" y="1703"/>
                    <a:pt x="2186" y="1100"/>
                  </a:cubicBezTo>
                  <a:cubicBezTo>
                    <a:pt x="2186" y="811"/>
                    <a:pt x="2072" y="533"/>
                    <a:pt x="1863" y="325"/>
                  </a:cubicBezTo>
                  <a:cubicBezTo>
                    <a:pt x="1666" y="117"/>
                    <a:pt x="1389" y="0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9"/>
            <p:cNvSpPr/>
            <p:nvPr/>
          </p:nvSpPr>
          <p:spPr>
            <a:xfrm>
              <a:off x="6434163" y="1652975"/>
              <a:ext cx="61400" cy="54750"/>
            </a:xfrm>
            <a:custGeom>
              <a:avLst/>
              <a:gdLst/>
              <a:ahLst/>
              <a:cxnLst/>
              <a:rect l="l" t="t" r="r" b="b"/>
              <a:pathLst>
                <a:path w="2456" h="2190" extrusionOk="0">
                  <a:moveTo>
                    <a:pt x="1" y="1"/>
                  </a:moveTo>
                  <a:lnTo>
                    <a:pt x="1" y="962"/>
                  </a:lnTo>
                  <a:cubicBezTo>
                    <a:pt x="1" y="1645"/>
                    <a:pt x="545" y="2189"/>
                    <a:pt x="1228" y="2189"/>
                  </a:cubicBezTo>
                  <a:cubicBezTo>
                    <a:pt x="1912" y="2189"/>
                    <a:pt x="2456" y="1645"/>
                    <a:pt x="2456" y="962"/>
                  </a:cubicBezTo>
                  <a:lnTo>
                    <a:pt x="2456" y="1"/>
                  </a:lnTo>
                  <a:cubicBezTo>
                    <a:pt x="2084" y="176"/>
                    <a:pt x="1667" y="279"/>
                    <a:pt x="1228" y="279"/>
                  </a:cubicBezTo>
                  <a:cubicBezTo>
                    <a:pt x="790" y="279"/>
                    <a:pt x="373" y="17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9"/>
            <p:cNvSpPr/>
            <p:nvPr/>
          </p:nvSpPr>
          <p:spPr>
            <a:xfrm>
              <a:off x="6609738" y="1701300"/>
              <a:ext cx="29900" cy="48625"/>
            </a:xfrm>
            <a:custGeom>
              <a:avLst/>
              <a:gdLst/>
              <a:ahLst/>
              <a:cxnLst/>
              <a:rect l="l" t="t" r="r" b="b"/>
              <a:pathLst>
                <a:path w="1196" h="1945" extrusionOk="0">
                  <a:moveTo>
                    <a:pt x="545" y="1"/>
                  </a:moveTo>
                  <a:cubicBezTo>
                    <a:pt x="465" y="162"/>
                    <a:pt x="348" y="301"/>
                    <a:pt x="223" y="439"/>
                  </a:cubicBezTo>
                  <a:cubicBezTo>
                    <a:pt x="154" y="498"/>
                    <a:pt x="84" y="567"/>
                    <a:pt x="1" y="625"/>
                  </a:cubicBezTo>
                  <a:lnTo>
                    <a:pt x="373" y="914"/>
                  </a:lnTo>
                  <a:lnTo>
                    <a:pt x="373" y="1945"/>
                  </a:lnTo>
                  <a:lnTo>
                    <a:pt x="1195" y="1945"/>
                  </a:lnTo>
                  <a:lnTo>
                    <a:pt x="1195" y="717"/>
                  </a:lnTo>
                  <a:cubicBezTo>
                    <a:pt x="1195" y="603"/>
                    <a:pt x="1137" y="475"/>
                    <a:pt x="1042" y="406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9"/>
            <p:cNvSpPr/>
            <p:nvPr/>
          </p:nvSpPr>
          <p:spPr>
            <a:xfrm>
              <a:off x="6474988" y="1659925"/>
              <a:ext cx="116875" cy="90000"/>
            </a:xfrm>
            <a:custGeom>
              <a:avLst/>
              <a:gdLst/>
              <a:ahLst/>
              <a:cxnLst/>
              <a:rect l="l" t="t" r="r" b="b"/>
              <a:pathLst>
                <a:path w="4675" h="3600" extrusionOk="0">
                  <a:moveTo>
                    <a:pt x="1642" y="1"/>
                  </a:moveTo>
                  <a:lnTo>
                    <a:pt x="1642" y="684"/>
                  </a:lnTo>
                  <a:cubicBezTo>
                    <a:pt x="1642" y="1667"/>
                    <a:pt x="937" y="2500"/>
                    <a:pt x="1" y="2686"/>
                  </a:cubicBezTo>
                  <a:lnTo>
                    <a:pt x="1" y="3600"/>
                  </a:lnTo>
                  <a:lnTo>
                    <a:pt x="4675" y="3600"/>
                  </a:lnTo>
                  <a:lnTo>
                    <a:pt x="4675" y="3136"/>
                  </a:lnTo>
                  <a:cubicBezTo>
                    <a:pt x="4675" y="2964"/>
                    <a:pt x="4652" y="2789"/>
                    <a:pt x="4627" y="2616"/>
                  </a:cubicBezTo>
                  <a:cubicBezTo>
                    <a:pt x="4513" y="2639"/>
                    <a:pt x="4386" y="2650"/>
                    <a:pt x="4258" y="2650"/>
                  </a:cubicBezTo>
                  <a:cubicBezTo>
                    <a:pt x="3750" y="2650"/>
                    <a:pt x="3275" y="2455"/>
                    <a:pt x="2917" y="2094"/>
                  </a:cubicBezTo>
                  <a:cubicBezTo>
                    <a:pt x="2545" y="1725"/>
                    <a:pt x="2350" y="1250"/>
                    <a:pt x="2350" y="742"/>
                  </a:cubicBezTo>
                  <a:cubicBezTo>
                    <a:pt x="2350" y="534"/>
                    <a:pt x="2384" y="325"/>
                    <a:pt x="2453" y="139"/>
                  </a:cubicBezTo>
                  <a:cubicBezTo>
                    <a:pt x="2186" y="59"/>
                    <a:pt x="1920" y="12"/>
                    <a:pt x="1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9"/>
            <p:cNvSpPr/>
            <p:nvPr/>
          </p:nvSpPr>
          <p:spPr>
            <a:xfrm>
              <a:off x="6290113" y="1701300"/>
              <a:ext cx="29825" cy="48625"/>
            </a:xfrm>
            <a:custGeom>
              <a:avLst/>
              <a:gdLst/>
              <a:ahLst/>
              <a:cxnLst/>
              <a:rect l="l" t="t" r="r" b="b"/>
              <a:pathLst>
                <a:path w="1193" h="1945" extrusionOk="0">
                  <a:moveTo>
                    <a:pt x="651" y="1"/>
                  </a:moveTo>
                  <a:lnTo>
                    <a:pt x="151" y="406"/>
                  </a:lnTo>
                  <a:cubicBezTo>
                    <a:pt x="59" y="475"/>
                    <a:pt x="1" y="603"/>
                    <a:pt x="1" y="717"/>
                  </a:cubicBezTo>
                  <a:lnTo>
                    <a:pt x="1" y="1945"/>
                  </a:lnTo>
                  <a:lnTo>
                    <a:pt x="823" y="1945"/>
                  </a:lnTo>
                  <a:lnTo>
                    <a:pt x="823" y="914"/>
                  </a:lnTo>
                  <a:lnTo>
                    <a:pt x="1192" y="625"/>
                  </a:lnTo>
                  <a:cubicBezTo>
                    <a:pt x="1112" y="567"/>
                    <a:pt x="1042" y="498"/>
                    <a:pt x="973" y="439"/>
                  </a:cubicBezTo>
                  <a:cubicBezTo>
                    <a:pt x="845" y="301"/>
                    <a:pt x="731" y="162"/>
                    <a:pt x="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9"/>
            <p:cNvSpPr/>
            <p:nvPr/>
          </p:nvSpPr>
          <p:spPr>
            <a:xfrm>
              <a:off x="6337888" y="1659925"/>
              <a:ext cx="116850" cy="90000"/>
            </a:xfrm>
            <a:custGeom>
              <a:avLst/>
              <a:gdLst/>
              <a:ahLst/>
              <a:cxnLst/>
              <a:rect l="l" t="t" r="r" b="b"/>
              <a:pathLst>
                <a:path w="4674" h="3600" extrusionOk="0">
                  <a:moveTo>
                    <a:pt x="3030" y="1"/>
                  </a:moveTo>
                  <a:cubicBezTo>
                    <a:pt x="2752" y="12"/>
                    <a:pt x="2488" y="59"/>
                    <a:pt x="2222" y="139"/>
                  </a:cubicBezTo>
                  <a:cubicBezTo>
                    <a:pt x="2291" y="325"/>
                    <a:pt x="2325" y="534"/>
                    <a:pt x="2325" y="742"/>
                  </a:cubicBezTo>
                  <a:cubicBezTo>
                    <a:pt x="2325" y="1250"/>
                    <a:pt x="2127" y="1725"/>
                    <a:pt x="1758" y="2094"/>
                  </a:cubicBezTo>
                  <a:cubicBezTo>
                    <a:pt x="1400" y="2455"/>
                    <a:pt x="925" y="2650"/>
                    <a:pt x="417" y="2650"/>
                  </a:cubicBezTo>
                  <a:cubicBezTo>
                    <a:pt x="289" y="2650"/>
                    <a:pt x="161" y="2639"/>
                    <a:pt x="45" y="2616"/>
                  </a:cubicBezTo>
                  <a:cubicBezTo>
                    <a:pt x="22" y="2789"/>
                    <a:pt x="0" y="2964"/>
                    <a:pt x="0" y="3136"/>
                  </a:cubicBezTo>
                  <a:lnTo>
                    <a:pt x="0" y="3600"/>
                  </a:lnTo>
                  <a:lnTo>
                    <a:pt x="4674" y="3600"/>
                  </a:lnTo>
                  <a:lnTo>
                    <a:pt x="4674" y="2686"/>
                  </a:lnTo>
                  <a:cubicBezTo>
                    <a:pt x="3738" y="2500"/>
                    <a:pt x="3030" y="1667"/>
                    <a:pt x="3030" y="684"/>
                  </a:cubicBezTo>
                  <a:lnTo>
                    <a:pt x="30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9"/>
            <p:cNvSpPr/>
            <p:nvPr/>
          </p:nvSpPr>
          <p:spPr>
            <a:xfrm>
              <a:off x="6365938" y="1462075"/>
              <a:ext cx="197875" cy="183425"/>
            </a:xfrm>
            <a:custGeom>
              <a:avLst/>
              <a:gdLst/>
              <a:ahLst/>
              <a:cxnLst/>
              <a:rect l="l" t="t" r="r" b="b"/>
              <a:pathLst>
                <a:path w="7915" h="7337" extrusionOk="0">
                  <a:moveTo>
                    <a:pt x="3852" y="0"/>
                  </a:moveTo>
                  <a:cubicBezTo>
                    <a:pt x="1714" y="58"/>
                    <a:pt x="0" y="1805"/>
                    <a:pt x="0" y="3957"/>
                  </a:cubicBezTo>
                  <a:lnTo>
                    <a:pt x="0" y="6873"/>
                  </a:lnTo>
                  <a:cubicBezTo>
                    <a:pt x="242" y="6979"/>
                    <a:pt x="450" y="7118"/>
                    <a:pt x="636" y="7301"/>
                  </a:cubicBezTo>
                  <a:cubicBezTo>
                    <a:pt x="647" y="7315"/>
                    <a:pt x="658" y="7326"/>
                    <a:pt x="672" y="7337"/>
                  </a:cubicBezTo>
                  <a:cubicBezTo>
                    <a:pt x="1075" y="7187"/>
                    <a:pt x="1505" y="7106"/>
                    <a:pt x="1955" y="7093"/>
                  </a:cubicBezTo>
                  <a:cubicBezTo>
                    <a:pt x="1422" y="6573"/>
                    <a:pt x="1089" y="5857"/>
                    <a:pt x="1089" y="5046"/>
                  </a:cubicBezTo>
                  <a:lnTo>
                    <a:pt x="1089" y="4027"/>
                  </a:lnTo>
                  <a:cubicBezTo>
                    <a:pt x="1089" y="3588"/>
                    <a:pt x="1436" y="3219"/>
                    <a:pt x="1875" y="3205"/>
                  </a:cubicBezTo>
                  <a:cubicBezTo>
                    <a:pt x="2638" y="3171"/>
                    <a:pt x="3355" y="2905"/>
                    <a:pt x="3946" y="2441"/>
                  </a:cubicBezTo>
                  <a:cubicBezTo>
                    <a:pt x="4096" y="2327"/>
                    <a:pt x="4268" y="2269"/>
                    <a:pt x="4454" y="2269"/>
                  </a:cubicBezTo>
                  <a:cubicBezTo>
                    <a:pt x="4685" y="2269"/>
                    <a:pt x="4929" y="2372"/>
                    <a:pt x="5090" y="2569"/>
                  </a:cubicBezTo>
                  <a:cubicBezTo>
                    <a:pt x="5357" y="2894"/>
                    <a:pt x="5726" y="3113"/>
                    <a:pt x="6143" y="3183"/>
                  </a:cubicBezTo>
                  <a:cubicBezTo>
                    <a:pt x="6537" y="3252"/>
                    <a:pt x="6826" y="3588"/>
                    <a:pt x="6826" y="3993"/>
                  </a:cubicBezTo>
                  <a:lnTo>
                    <a:pt x="6826" y="5046"/>
                  </a:lnTo>
                  <a:cubicBezTo>
                    <a:pt x="6826" y="5857"/>
                    <a:pt x="6490" y="6573"/>
                    <a:pt x="5960" y="7093"/>
                  </a:cubicBezTo>
                  <a:cubicBezTo>
                    <a:pt x="6409" y="7106"/>
                    <a:pt x="6837" y="7187"/>
                    <a:pt x="7243" y="7337"/>
                  </a:cubicBezTo>
                  <a:cubicBezTo>
                    <a:pt x="7254" y="7326"/>
                    <a:pt x="7268" y="7315"/>
                    <a:pt x="7279" y="7301"/>
                  </a:cubicBezTo>
                  <a:cubicBezTo>
                    <a:pt x="7462" y="7118"/>
                    <a:pt x="7684" y="6979"/>
                    <a:pt x="7915" y="6873"/>
                  </a:cubicBezTo>
                  <a:lnTo>
                    <a:pt x="7915" y="3957"/>
                  </a:lnTo>
                  <a:cubicBezTo>
                    <a:pt x="7915" y="1805"/>
                    <a:pt x="6201" y="58"/>
                    <a:pt x="4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3" name="Google Shape;3583;p119"/>
          <p:cNvGrpSpPr/>
          <p:nvPr/>
        </p:nvGrpSpPr>
        <p:grpSpPr>
          <a:xfrm>
            <a:off x="6312400" y="3516213"/>
            <a:ext cx="1859811" cy="941522"/>
            <a:chOff x="6312400" y="3374088"/>
            <a:chExt cx="1859811" cy="941522"/>
          </a:xfrm>
        </p:grpSpPr>
        <p:sp>
          <p:nvSpPr>
            <p:cNvPr id="3584" name="Google Shape;3584;p119"/>
            <p:cNvSpPr/>
            <p:nvPr/>
          </p:nvSpPr>
          <p:spPr>
            <a:xfrm>
              <a:off x="6351767" y="3712891"/>
              <a:ext cx="88014" cy="17013"/>
            </a:xfrm>
            <a:custGeom>
              <a:avLst/>
              <a:gdLst/>
              <a:ahLst/>
              <a:cxnLst/>
              <a:rect l="l" t="t" r="r" b="b"/>
              <a:pathLst>
                <a:path w="550" h="82" extrusionOk="0">
                  <a:moveTo>
                    <a:pt x="48" y="0"/>
                  </a:moveTo>
                  <a:cubicBezTo>
                    <a:pt x="23" y="0"/>
                    <a:pt x="1" y="11"/>
                    <a:pt x="1" y="48"/>
                  </a:cubicBezTo>
                  <a:cubicBezTo>
                    <a:pt x="1" y="70"/>
                    <a:pt x="23" y="81"/>
                    <a:pt x="48" y="81"/>
                  </a:cubicBezTo>
                  <a:lnTo>
                    <a:pt x="502" y="81"/>
                  </a:lnTo>
                  <a:cubicBezTo>
                    <a:pt x="524" y="81"/>
                    <a:pt x="549" y="70"/>
                    <a:pt x="549" y="48"/>
                  </a:cubicBezTo>
                  <a:cubicBezTo>
                    <a:pt x="549" y="11"/>
                    <a:pt x="524" y="0"/>
                    <a:pt x="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9"/>
            <p:cNvSpPr/>
            <p:nvPr/>
          </p:nvSpPr>
          <p:spPr>
            <a:xfrm>
              <a:off x="7074127" y="3712891"/>
              <a:ext cx="88014" cy="17013"/>
            </a:xfrm>
            <a:custGeom>
              <a:avLst/>
              <a:gdLst/>
              <a:ahLst/>
              <a:cxnLst/>
              <a:rect l="l" t="t" r="r" b="b"/>
              <a:pathLst>
                <a:path w="550" h="82" extrusionOk="0">
                  <a:moveTo>
                    <a:pt x="48" y="0"/>
                  </a:moveTo>
                  <a:cubicBezTo>
                    <a:pt x="26" y="0"/>
                    <a:pt x="1" y="11"/>
                    <a:pt x="1" y="48"/>
                  </a:cubicBezTo>
                  <a:cubicBezTo>
                    <a:pt x="1" y="70"/>
                    <a:pt x="26" y="81"/>
                    <a:pt x="48" y="81"/>
                  </a:cubicBezTo>
                  <a:lnTo>
                    <a:pt x="505" y="81"/>
                  </a:lnTo>
                  <a:cubicBezTo>
                    <a:pt x="527" y="81"/>
                    <a:pt x="549" y="70"/>
                    <a:pt x="549" y="48"/>
                  </a:cubicBezTo>
                  <a:cubicBezTo>
                    <a:pt x="549" y="11"/>
                    <a:pt x="527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9"/>
            <p:cNvSpPr/>
            <p:nvPr/>
          </p:nvSpPr>
          <p:spPr>
            <a:xfrm>
              <a:off x="7206790" y="3747954"/>
              <a:ext cx="19043" cy="112659"/>
            </a:xfrm>
            <a:custGeom>
              <a:avLst/>
              <a:gdLst/>
              <a:ahLst/>
              <a:cxnLst/>
              <a:rect l="l" t="t" r="r" b="b"/>
              <a:pathLst>
                <a:path w="119" h="543" extrusionOk="0">
                  <a:moveTo>
                    <a:pt x="54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2" y="19"/>
                    <a:pt x="0" y="41"/>
                    <a:pt x="12" y="64"/>
                  </a:cubicBezTo>
                  <a:cubicBezTo>
                    <a:pt x="26" y="100"/>
                    <a:pt x="26" y="122"/>
                    <a:pt x="26" y="159"/>
                  </a:cubicBezTo>
                  <a:lnTo>
                    <a:pt x="26" y="495"/>
                  </a:lnTo>
                  <a:cubicBezTo>
                    <a:pt x="26" y="520"/>
                    <a:pt x="48" y="543"/>
                    <a:pt x="70" y="543"/>
                  </a:cubicBezTo>
                  <a:cubicBezTo>
                    <a:pt x="96" y="543"/>
                    <a:pt x="118" y="520"/>
                    <a:pt x="118" y="495"/>
                  </a:cubicBezTo>
                  <a:lnTo>
                    <a:pt x="118" y="159"/>
                  </a:lnTo>
                  <a:cubicBezTo>
                    <a:pt x="118" y="111"/>
                    <a:pt x="107" y="75"/>
                    <a:pt x="96" y="30"/>
                  </a:cubicBezTo>
                  <a:cubicBezTo>
                    <a:pt x="85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9"/>
            <p:cNvSpPr/>
            <p:nvPr/>
          </p:nvSpPr>
          <p:spPr>
            <a:xfrm>
              <a:off x="7210790" y="3935303"/>
              <a:ext cx="15042" cy="114111"/>
            </a:xfrm>
            <a:custGeom>
              <a:avLst/>
              <a:gdLst/>
              <a:ahLst/>
              <a:cxnLst/>
              <a:rect l="l" t="t" r="r" b="b"/>
              <a:pathLst>
                <a:path w="94" h="550" extrusionOk="0">
                  <a:moveTo>
                    <a:pt x="45" y="1"/>
                  </a:moveTo>
                  <a:cubicBezTo>
                    <a:pt x="23" y="1"/>
                    <a:pt x="1" y="26"/>
                    <a:pt x="1" y="48"/>
                  </a:cubicBezTo>
                  <a:lnTo>
                    <a:pt x="1" y="502"/>
                  </a:lnTo>
                  <a:cubicBezTo>
                    <a:pt x="1" y="527"/>
                    <a:pt x="23" y="550"/>
                    <a:pt x="45" y="550"/>
                  </a:cubicBezTo>
                  <a:cubicBezTo>
                    <a:pt x="71" y="550"/>
                    <a:pt x="93" y="527"/>
                    <a:pt x="93" y="502"/>
                  </a:cubicBezTo>
                  <a:lnTo>
                    <a:pt x="93" y="48"/>
                  </a:lnTo>
                  <a:cubicBezTo>
                    <a:pt x="93" y="26"/>
                    <a:pt x="71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9"/>
            <p:cNvSpPr/>
            <p:nvPr/>
          </p:nvSpPr>
          <p:spPr>
            <a:xfrm>
              <a:off x="7210790" y="4121821"/>
              <a:ext cx="15042" cy="114111"/>
            </a:xfrm>
            <a:custGeom>
              <a:avLst/>
              <a:gdLst/>
              <a:ahLst/>
              <a:cxnLst/>
              <a:rect l="l" t="t" r="r" b="b"/>
              <a:pathLst>
                <a:path w="94" h="550" extrusionOk="0">
                  <a:moveTo>
                    <a:pt x="45" y="1"/>
                  </a:moveTo>
                  <a:cubicBezTo>
                    <a:pt x="23" y="1"/>
                    <a:pt x="1" y="23"/>
                    <a:pt x="1" y="48"/>
                  </a:cubicBezTo>
                  <a:lnTo>
                    <a:pt x="1" y="502"/>
                  </a:lnTo>
                  <a:cubicBezTo>
                    <a:pt x="1" y="527"/>
                    <a:pt x="23" y="549"/>
                    <a:pt x="45" y="549"/>
                  </a:cubicBezTo>
                  <a:cubicBezTo>
                    <a:pt x="71" y="549"/>
                    <a:pt x="93" y="527"/>
                    <a:pt x="93" y="502"/>
                  </a:cubicBezTo>
                  <a:lnTo>
                    <a:pt x="93" y="48"/>
                  </a:lnTo>
                  <a:cubicBezTo>
                    <a:pt x="93" y="23"/>
                    <a:pt x="71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9"/>
            <p:cNvSpPr/>
            <p:nvPr/>
          </p:nvSpPr>
          <p:spPr>
            <a:xfrm>
              <a:off x="6641255" y="3712891"/>
              <a:ext cx="88014" cy="17013"/>
            </a:xfrm>
            <a:custGeom>
              <a:avLst/>
              <a:gdLst/>
              <a:ahLst/>
              <a:cxnLst/>
              <a:rect l="l" t="t" r="r" b="b"/>
              <a:pathLst>
                <a:path w="550" h="82" extrusionOk="0">
                  <a:moveTo>
                    <a:pt x="45" y="0"/>
                  </a:moveTo>
                  <a:cubicBezTo>
                    <a:pt x="23" y="0"/>
                    <a:pt x="1" y="11"/>
                    <a:pt x="1" y="48"/>
                  </a:cubicBezTo>
                  <a:cubicBezTo>
                    <a:pt x="1" y="70"/>
                    <a:pt x="23" y="81"/>
                    <a:pt x="45" y="81"/>
                  </a:cubicBezTo>
                  <a:lnTo>
                    <a:pt x="502" y="81"/>
                  </a:lnTo>
                  <a:cubicBezTo>
                    <a:pt x="524" y="81"/>
                    <a:pt x="549" y="70"/>
                    <a:pt x="549" y="48"/>
                  </a:cubicBezTo>
                  <a:cubicBezTo>
                    <a:pt x="549" y="11"/>
                    <a:pt x="524" y="0"/>
                    <a:pt x="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9"/>
            <p:cNvSpPr/>
            <p:nvPr/>
          </p:nvSpPr>
          <p:spPr>
            <a:xfrm>
              <a:off x="6497391" y="3712891"/>
              <a:ext cx="86253" cy="17013"/>
            </a:xfrm>
            <a:custGeom>
              <a:avLst/>
              <a:gdLst/>
              <a:ahLst/>
              <a:cxnLst/>
              <a:rect l="l" t="t" r="r" b="b"/>
              <a:pathLst>
                <a:path w="539" h="82" extrusionOk="0">
                  <a:moveTo>
                    <a:pt x="34" y="0"/>
                  </a:moveTo>
                  <a:cubicBezTo>
                    <a:pt x="12" y="0"/>
                    <a:pt x="1" y="11"/>
                    <a:pt x="1" y="48"/>
                  </a:cubicBezTo>
                  <a:cubicBezTo>
                    <a:pt x="1" y="70"/>
                    <a:pt x="12" y="81"/>
                    <a:pt x="34" y="81"/>
                  </a:cubicBezTo>
                  <a:lnTo>
                    <a:pt x="491" y="81"/>
                  </a:lnTo>
                  <a:cubicBezTo>
                    <a:pt x="513" y="81"/>
                    <a:pt x="538" y="70"/>
                    <a:pt x="538" y="48"/>
                  </a:cubicBezTo>
                  <a:cubicBezTo>
                    <a:pt x="538" y="11"/>
                    <a:pt x="513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9"/>
            <p:cNvSpPr/>
            <p:nvPr/>
          </p:nvSpPr>
          <p:spPr>
            <a:xfrm>
              <a:off x="6930743" y="3712891"/>
              <a:ext cx="85773" cy="17013"/>
            </a:xfrm>
            <a:custGeom>
              <a:avLst/>
              <a:gdLst/>
              <a:ahLst/>
              <a:cxnLst/>
              <a:rect l="l" t="t" r="r" b="b"/>
              <a:pathLst>
                <a:path w="536" h="82" extrusionOk="0">
                  <a:moveTo>
                    <a:pt x="45" y="0"/>
                  </a:moveTo>
                  <a:cubicBezTo>
                    <a:pt x="23" y="0"/>
                    <a:pt x="1" y="11"/>
                    <a:pt x="1" y="48"/>
                  </a:cubicBezTo>
                  <a:cubicBezTo>
                    <a:pt x="1" y="70"/>
                    <a:pt x="23" y="81"/>
                    <a:pt x="45" y="81"/>
                  </a:cubicBezTo>
                  <a:lnTo>
                    <a:pt x="502" y="81"/>
                  </a:lnTo>
                  <a:cubicBezTo>
                    <a:pt x="524" y="81"/>
                    <a:pt x="535" y="70"/>
                    <a:pt x="535" y="48"/>
                  </a:cubicBezTo>
                  <a:cubicBezTo>
                    <a:pt x="535" y="11"/>
                    <a:pt x="524" y="0"/>
                    <a:pt x="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9"/>
            <p:cNvSpPr/>
            <p:nvPr/>
          </p:nvSpPr>
          <p:spPr>
            <a:xfrm>
              <a:off x="6785119" y="3712891"/>
              <a:ext cx="87534" cy="17013"/>
            </a:xfrm>
            <a:custGeom>
              <a:avLst/>
              <a:gdLst/>
              <a:ahLst/>
              <a:cxnLst/>
              <a:rect l="l" t="t" r="r" b="b"/>
              <a:pathLst>
                <a:path w="547" h="82" extrusionOk="0">
                  <a:moveTo>
                    <a:pt x="45" y="0"/>
                  </a:moveTo>
                  <a:cubicBezTo>
                    <a:pt x="23" y="0"/>
                    <a:pt x="0" y="11"/>
                    <a:pt x="0" y="48"/>
                  </a:cubicBezTo>
                  <a:cubicBezTo>
                    <a:pt x="0" y="70"/>
                    <a:pt x="23" y="81"/>
                    <a:pt x="45" y="81"/>
                  </a:cubicBezTo>
                  <a:lnTo>
                    <a:pt x="502" y="81"/>
                  </a:lnTo>
                  <a:cubicBezTo>
                    <a:pt x="524" y="81"/>
                    <a:pt x="546" y="70"/>
                    <a:pt x="546" y="48"/>
                  </a:cubicBezTo>
                  <a:cubicBezTo>
                    <a:pt x="546" y="11"/>
                    <a:pt x="524" y="0"/>
                    <a:pt x="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9"/>
            <p:cNvSpPr/>
            <p:nvPr/>
          </p:nvSpPr>
          <p:spPr>
            <a:xfrm>
              <a:off x="6312400" y="3374088"/>
              <a:ext cx="1859811" cy="941522"/>
            </a:xfrm>
            <a:custGeom>
              <a:avLst/>
              <a:gdLst/>
              <a:ahLst/>
              <a:cxnLst/>
              <a:rect l="l" t="t" r="r" b="b"/>
              <a:pathLst>
                <a:path w="11622" h="4538" extrusionOk="0">
                  <a:moveTo>
                    <a:pt x="154" y="1"/>
                  </a:moveTo>
                  <a:cubicBezTo>
                    <a:pt x="70" y="1"/>
                    <a:pt x="0" y="71"/>
                    <a:pt x="0" y="152"/>
                  </a:cubicBezTo>
                  <a:lnTo>
                    <a:pt x="0" y="4386"/>
                  </a:lnTo>
                  <a:cubicBezTo>
                    <a:pt x="0" y="4467"/>
                    <a:pt x="70" y="4537"/>
                    <a:pt x="154" y="4537"/>
                  </a:cubicBezTo>
                  <a:lnTo>
                    <a:pt x="11470" y="4537"/>
                  </a:lnTo>
                  <a:cubicBezTo>
                    <a:pt x="11551" y="4537"/>
                    <a:pt x="11621" y="4467"/>
                    <a:pt x="11621" y="4386"/>
                  </a:cubicBezTo>
                  <a:lnTo>
                    <a:pt x="11621" y="152"/>
                  </a:lnTo>
                  <a:cubicBezTo>
                    <a:pt x="11621" y="71"/>
                    <a:pt x="11551" y="1"/>
                    <a:pt x="11470" y="1"/>
                  </a:cubicBezTo>
                  <a:close/>
                </a:path>
              </a:pathLst>
            </a:custGeom>
            <a:gradFill>
              <a:gsLst>
                <a:gs pos="0">
                  <a:srgbClr val="F3A7E0"/>
                </a:gs>
                <a:gs pos="100000">
                  <a:srgbClr val="DC3BB4"/>
                </a:gs>
              </a:gsLst>
              <a:lin ang="5400700" scaled="0"/>
            </a:gra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9"/>
            <p:cNvSpPr/>
            <p:nvPr/>
          </p:nvSpPr>
          <p:spPr>
            <a:xfrm>
              <a:off x="6413217" y="3485086"/>
              <a:ext cx="1645057" cy="717241"/>
            </a:xfrm>
            <a:custGeom>
              <a:avLst/>
              <a:gdLst/>
              <a:ahLst/>
              <a:cxnLst/>
              <a:rect l="l" t="t" r="r" b="b"/>
              <a:pathLst>
                <a:path w="10280" h="3457" extrusionOk="0">
                  <a:moveTo>
                    <a:pt x="37" y="1"/>
                  </a:moveTo>
                  <a:cubicBezTo>
                    <a:pt x="14" y="1"/>
                    <a:pt x="0" y="12"/>
                    <a:pt x="0" y="26"/>
                  </a:cubicBezTo>
                  <a:lnTo>
                    <a:pt x="0" y="3456"/>
                  </a:lnTo>
                  <a:lnTo>
                    <a:pt x="10246" y="3456"/>
                  </a:lnTo>
                  <a:cubicBezTo>
                    <a:pt x="10269" y="3456"/>
                    <a:pt x="10280" y="3431"/>
                    <a:pt x="10280" y="3420"/>
                  </a:cubicBezTo>
                  <a:cubicBezTo>
                    <a:pt x="10280" y="3397"/>
                    <a:pt x="10269" y="3386"/>
                    <a:pt x="10246" y="3386"/>
                  </a:cubicBezTo>
                  <a:lnTo>
                    <a:pt x="9219" y="3386"/>
                  </a:lnTo>
                  <a:lnTo>
                    <a:pt x="9219" y="3372"/>
                  </a:lnTo>
                  <a:cubicBezTo>
                    <a:pt x="9219" y="3350"/>
                    <a:pt x="9196" y="3338"/>
                    <a:pt x="9185" y="3338"/>
                  </a:cubicBezTo>
                  <a:cubicBezTo>
                    <a:pt x="9160" y="3338"/>
                    <a:pt x="9149" y="3350"/>
                    <a:pt x="9149" y="3372"/>
                  </a:cubicBezTo>
                  <a:lnTo>
                    <a:pt x="9149" y="3386"/>
                  </a:lnTo>
                  <a:lnTo>
                    <a:pt x="7387" y="3386"/>
                  </a:lnTo>
                  <a:lnTo>
                    <a:pt x="7387" y="3372"/>
                  </a:lnTo>
                  <a:cubicBezTo>
                    <a:pt x="7387" y="3350"/>
                    <a:pt x="7376" y="3338"/>
                    <a:pt x="7351" y="3338"/>
                  </a:cubicBezTo>
                  <a:cubicBezTo>
                    <a:pt x="7328" y="3338"/>
                    <a:pt x="7317" y="3350"/>
                    <a:pt x="7317" y="3372"/>
                  </a:cubicBezTo>
                  <a:lnTo>
                    <a:pt x="7317" y="3386"/>
                  </a:lnTo>
                  <a:lnTo>
                    <a:pt x="5556" y="3386"/>
                  </a:lnTo>
                  <a:lnTo>
                    <a:pt x="5556" y="3372"/>
                  </a:lnTo>
                  <a:cubicBezTo>
                    <a:pt x="5556" y="3350"/>
                    <a:pt x="5545" y="3338"/>
                    <a:pt x="5519" y="3338"/>
                  </a:cubicBezTo>
                  <a:cubicBezTo>
                    <a:pt x="5497" y="3338"/>
                    <a:pt x="5486" y="3350"/>
                    <a:pt x="5486" y="3372"/>
                  </a:cubicBezTo>
                  <a:lnTo>
                    <a:pt x="5486" y="3386"/>
                  </a:lnTo>
                  <a:lnTo>
                    <a:pt x="3725" y="3386"/>
                  </a:lnTo>
                  <a:lnTo>
                    <a:pt x="3725" y="3372"/>
                  </a:lnTo>
                  <a:cubicBezTo>
                    <a:pt x="3725" y="3350"/>
                    <a:pt x="3711" y="3338"/>
                    <a:pt x="3688" y="3338"/>
                  </a:cubicBezTo>
                  <a:cubicBezTo>
                    <a:pt x="3677" y="3338"/>
                    <a:pt x="3655" y="3350"/>
                    <a:pt x="3655" y="3372"/>
                  </a:cubicBezTo>
                  <a:lnTo>
                    <a:pt x="3655" y="3386"/>
                  </a:lnTo>
                  <a:lnTo>
                    <a:pt x="1904" y="3386"/>
                  </a:lnTo>
                  <a:lnTo>
                    <a:pt x="1904" y="3372"/>
                  </a:lnTo>
                  <a:cubicBezTo>
                    <a:pt x="1904" y="3350"/>
                    <a:pt x="1879" y="3338"/>
                    <a:pt x="1868" y="3338"/>
                  </a:cubicBezTo>
                  <a:cubicBezTo>
                    <a:pt x="1846" y="3338"/>
                    <a:pt x="1834" y="3350"/>
                    <a:pt x="1834" y="3372"/>
                  </a:cubicBezTo>
                  <a:lnTo>
                    <a:pt x="1834" y="3386"/>
                  </a:lnTo>
                  <a:lnTo>
                    <a:pt x="70" y="3386"/>
                  </a:lnTo>
                  <a:lnTo>
                    <a:pt x="70" y="26"/>
                  </a:lnTo>
                  <a:cubicBezTo>
                    <a:pt x="70" y="12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9"/>
            <p:cNvSpPr/>
            <p:nvPr/>
          </p:nvSpPr>
          <p:spPr>
            <a:xfrm>
              <a:off x="6706706" y="3485086"/>
              <a:ext cx="11362" cy="22200"/>
            </a:xfrm>
            <a:custGeom>
              <a:avLst/>
              <a:gdLst/>
              <a:ahLst/>
              <a:cxnLst/>
              <a:rect l="l" t="t" r="r" b="b"/>
              <a:pathLst>
                <a:path w="71" h="107" extrusionOk="0">
                  <a:moveTo>
                    <a:pt x="34" y="1"/>
                  </a:moveTo>
                  <a:cubicBezTo>
                    <a:pt x="12" y="1"/>
                    <a:pt x="0" y="12"/>
                    <a:pt x="0" y="26"/>
                  </a:cubicBezTo>
                  <a:lnTo>
                    <a:pt x="0" y="71"/>
                  </a:lnTo>
                  <a:cubicBezTo>
                    <a:pt x="0" y="96"/>
                    <a:pt x="12" y="107"/>
                    <a:pt x="34" y="107"/>
                  </a:cubicBezTo>
                  <a:cubicBezTo>
                    <a:pt x="45" y="107"/>
                    <a:pt x="70" y="96"/>
                    <a:pt x="70" y="71"/>
                  </a:cubicBezTo>
                  <a:lnTo>
                    <a:pt x="70" y="26"/>
                  </a:lnTo>
                  <a:cubicBezTo>
                    <a:pt x="70" y="12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9"/>
            <p:cNvSpPr/>
            <p:nvPr/>
          </p:nvSpPr>
          <p:spPr>
            <a:xfrm>
              <a:off x="6706706" y="3650027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0" y="12"/>
                    <a:pt x="0" y="34"/>
                  </a:cubicBezTo>
                  <a:lnTo>
                    <a:pt x="0" y="127"/>
                  </a:lnTo>
                  <a:cubicBezTo>
                    <a:pt x="0" y="152"/>
                    <a:pt x="12" y="163"/>
                    <a:pt x="34" y="163"/>
                  </a:cubicBezTo>
                  <a:cubicBezTo>
                    <a:pt x="45" y="163"/>
                    <a:pt x="70" y="152"/>
                    <a:pt x="70" y="127"/>
                  </a:cubicBezTo>
                  <a:lnTo>
                    <a:pt x="70" y="34"/>
                  </a:lnTo>
                  <a:cubicBezTo>
                    <a:pt x="70" y="12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9"/>
            <p:cNvSpPr/>
            <p:nvPr/>
          </p:nvSpPr>
          <p:spPr>
            <a:xfrm>
              <a:off x="6706706" y="3708120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0" y="23"/>
                    <a:pt x="0" y="34"/>
                  </a:cubicBezTo>
                  <a:lnTo>
                    <a:pt x="0" y="127"/>
                  </a:lnTo>
                  <a:cubicBezTo>
                    <a:pt x="0" y="152"/>
                    <a:pt x="12" y="163"/>
                    <a:pt x="34" y="163"/>
                  </a:cubicBezTo>
                  <a:cubicBezTo>
                    <a:pt x="45" y="163"/>
                    <a:pt x="70" y="152"/>
                    <a:pt x="70" y="127"/>
                  </a:cubicBezTo>
                  <a:lnTo>
                    <a:pt x="70" y="34"/>
                  </a:lnTo>
                  <a:cubicBezTo>
                    <a:pt x="70" y="23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9"/>
            <p:cNvSpPr/>
            <p:nvPr/>
          </p:nvSpPr>
          <p:spPr>
            <a:xfrm>
              <a:off x="6706706" y="353384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0" y="12"/>
                    <a:pt x="0" y="34"/>
                  </a:cubicBezTo>
                  <a:lnTo>
                    <a:pt x="0" y="127"/>
                  </a:lnTo>
                  <a:cubicBezTo>
                    <a:pt x="0" y="141"/>
                    <a:pt x="12" y="163"/>
                    <a:pt x="34" y="163"/>
                  </a:cubicBezTo>
                  <a:cubicBezTo>
                    <a:pt x="45" y="163"/>
                    <a:pt x="70" y="141"/>
                    <a:pt x="70" y="127"/>
                  </a:cubicBezTo>
                  <a:lnTo>
                    <a:pt x="70" y="34"/>
                  </a:lnTo>
                  <a:cubicBezTo>
                    <a:pt x="70" y="12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9"/>
            <p:cNvSpPr/>
            <p:nvPr/>
          </p:nvSpPr>
          <p:spPr>
            <a:xfrm>
              <a:off x="6706706" y="3591934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0" y="12"/>
                    <a:pt x="0" y="34"/>
                  </a:cubicBezTo>
                  <a:lnTo>
                    <a:pt x="0" y="127"/>
                  </a:lnTo>
                  <a:cubicBezTo>
                    <a:pt x="0" y="141"/>
                    <a:pt x="12" y="163"/>
                    <a:pt x="34" y="163"/>
                  </a:cubicBezTo>
                  <a:cubicBezTo>
                    <a:pt x="45" y="163"/>
                    <a:pt x="70" y="141"/>
                    <a:pt x="70" y="127"/>
                  </a:cubicBezTo>
                  <a:lnTo>
                    <a:pt x="70" y="34"/>
                  </a:lnTo>
                  <a:cubicBezTo>
                    <a:pt x="70" y="12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9"/>
            <p:cNvSpPr/>
            <p:nvPr/>
          </p:nvSpPr>
          <p:spPr>
            <a:xfrm>
              <a:off x="6706706" y="376621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0" y="23"/>
                    <a:pt x="0" y="34"/>
                  </a:cubicBezTo>
                  <a:lnTo>
                    <a:pt x="0" y="127"/>
                  </a:lnTo>
                  <a:cubicBezTo>
                    <a:pt x="0" y="152"/>
                    <a:pt x="12" y="163"/>
                    <a:pt x="34" y="163"/>
                  </a:cubicBezTo>
                  <a:cubicBezTo>
                    <a:pt x="45" y="163"/>
                    <a:pt x="70" y="152"/>
                    <a:pt x="70" y="127"/>
                  </a:cubicBezTo>
                  <a:lnTo>
                    <a:pt x="70" y="34"/>
                  </a:lnTo>
                  <a:cubicBezTo>
                    <a:pt x="70" y="23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9"/>
            <p:cNvSpPr/>
            <p:nvPr/>
          </p:nvSpPr>
          <p:spPr>
            <a:xfrm>
              <a:off x="6706706" y="394297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0" y="11"/>
                    <a:pt x="0" y="34"/>
                  </a:cubicBezTo>
                  <a:lnTo>
                    <a:pt x="0" y="129"/>
                  </a:lnTo>
                  <a:cubicBezTo>
                    <a:pt x="0" y="151"/>
                    <a:pt x="12" y="163"/>
                    <a:pt x="34" y="163"/>
                  </a:cubicBezTo>
                  <a:cubicBezTo>
                    <a:pt x="45" y="163"/>
                    <a:pt x="70" y="151"/>
                    <a:pt x="70" y="129"/>
                  </a:cubicBezTo>
                  <a:lnTo>
                    <a:pt x="70" y="34"/>
                  </a:lnTo>
                  <a:cubicBezTo>
                    <a:pt x="70" y="11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9"/>
            <p:cNvSpPr/>
            <p:nvPr/>
          </p:nvSpPr>
          <p:spPr>
            <a:xfrm>
              <a:off x="6706706" y="4001072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0" y="23"/>
                    <a:pt x="0" y="34"/>
                  </a:cubicBezTo>
                  <a:lnTo>
                    <a:pt x="0" y="129"/>
                  </a:lnTo>
                  <a:cubicBezTo>
                    <a:pt x="0" y="151"/>
                    <a:pt x="12" y="163"/>
                    <a:pt x="34" y="163"/>
                  </a:cubicBezTo>
                  <a:cubicBezTo>
                    <a:pt x="45" y="163"/>
                    <a:pt x="70" y="151"/>
                    <a:pt x="70" y="129"/>
                  </a:cubicBezTo>
                  <a:lnTo>
                    <a:pt x="70" y="34"/>
                  </a:lnTo>
                  <a:cubicBezTo>
                    <a:pt x="70" y="23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9"/>
            <p:cNvSpPr/>
            <p:nvPr/>
          </p:nvSpPr>
          <p:spPr>
            <a:xfrm>
              <a:off x="6706706" y="406144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0" y="12"/>
                    <a:pt x="0" y="34"/>
                  </a:cubicBezTo>
                  <a:lnTo>
                    <a:pt x="0" y="129"/>
                  </a:lnTo>
                  <a:cubicBezTo>
                    <a:pt x="0" y="140"/>
                    <a:pt x="12" y="163"/>
                    <a:pt x="34" y="163"/>
                  </a:cubicBezTo>
                  <a:cubicBezTo>
                    <a:pt x="45" y="163"/>
                    <a:pt x="70" y="140"/>
                    <a:pt x="70" y="129"/>
                  </a:cubicBezTo>
                  <a:lnTo>
                    <a:pt x="70" y="34"/>
                  </a:lnTo>
                  <a:cubicBezTo>
                    <a:pt x="70" y="12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9"/>
            <p:cNvSpPr/>
            <p:nvPr/>
          </p:nvSpPr>
          <p:spPr>
            <a:xfrm>
              <a:off x="6706706" y="411953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0" y="12"/>
                    <a:pt x="0" y="34"/>
                  </a:cubicBezTo>
                  <a:lnTo>
                    <a:pt x="0" y="129"/>
                  </a:lnTo>
                  <a:cubicBezTo>
                    <a:pt x="0" y="140"/>
                    <a:pt x="12" y="163"/>
                    <a:pt x="34" y="163"/>
                  </a:cubicBezTo>
                  <a:cubicBezTo>
                    <a:pt x="45" y="163"/>
                    <a:pt x="70" y="140"/>
                    <a:pt x="70" y="129"/>
                  </a:cubicBezTo>
                  <a:lnTo>
                    <a:pt x="70" y="34"/>
                  </a:lnTo>
                  <a:cubicBezTo>
                    <a:pt x="70" y="12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9"/>
            <p:cNvSpPr/>
            <p:nvPr/>
          </p:nvSpPr>
          <p:spPr>
            <a:xfrm>
              <a:off x="6706706" y="388488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0" y="11"/>
                    <a:pt x="0" y="34"/>
                  </a:cubicBezTo>
                  <a:lnTo>
                    <a:pt x="0" y="129"/>
                  </a:lnTo>
                  <a:cubicBezTo>
                    <a:pt x="0" y="151"/>
                    <a:pt x="12" y="163"/>
                    <a:pt x="34" y="163"/>
                  </a:cubicBezTo>
                  <a:cubicBezTo>
                    <a:pt x="45" y="163"/>
                    <a:pt x="70" y="151"/>
                    <a:pt x="70" y="129"/>
                  </a:cubicBezTo>
                  <a:lnTo>
                    <a:pt x="70" y="34"/>
                  </a:lnTo>
                  <a:cubicBezTo>
                    <a:pt x="70" y="11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9"/>
            <p:cNvSpPr/>
            <p:nvPr/>
          </p:nvSpPr>
          <p:spPr>
            <a:xfrm>
              <a:off x="6706706" y="3826794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0" y="11"/>
                    <a:pt x="0" y="34"/>
                  </a:cubicBezTo>
                  <a:lnTo>
                    <a:pt x="0" y="129"/>
                  </a:lnTo>
                  <a:cubicBezTo>
                    <a:pt x="0" y="140"/>
                    <a:pt x="12" y="163"/>
                    <a:pt x="34" y="163"/>
                  </a:cubicBezTo>
                  <a:cubicBezTo>
                    <a:pt x="45" y="163"/>
                    <a:pt x="70" y="140"/>
                    <a:pt x="70" y="129"/>
                  </a:cubicBezTo>
                  <a:lnTo>
                    <a:pt x="70" y="34"/>
                  </a:lnTo>
                  <a:cubicBezTo>
                    <a:pt x="70" y="11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9"/>
            <p:cNvSpPr/>
            <p:nvPr/>
          </p:nvSpPr>
          <p:spPr>
            <a:xfrm>
              <a:off x="6997955" y="3485086"/>
              <a:ext cx="11362" cy="22200"/>
            </a:xfrm>
            <a:custGeom>
              <a:avLst/>
              <a:gdLst/>
              <a:ahLst/>
              <a:cxnLst/>
              <a:rect l="l" t="t" r="r" b="b"/>
              <a:pathLst>
                <a:path w="71" h="107" extrusionOk="0">
                  <a:moveTo>
                    <a:pt x="34" y="1"/>
                  </a:moveTo>
                  <a:cubicBezTo>
                    <a:pt x="23" y="1"/>
                    <a:pt x="1" y="12"/>
                    <a:pt x="1" y="26"/>
                  </a:cubicBezTo>
                  <a:lnTo>
                    <a:pt x="1" y="71"/>
                  </a:lnTo>
                  <a:cubicBezTo>
                    <a:pt x="1" y="96"/>
                    <a:pt x="23" y="107"/>
                    <a:pt x="34" y="107"/>
                  </a:cubicBezTo>
                  <a:cubicBezTo>
                    <a:pt x="57" y="107"/>
                    <a:pt x="71" y="96"/>
                    <a:pt x="71" y="71"/>
                  </a:cubicBezTo>
                  <a:lnTo>
                    <a:pt x="71" y="26"/>
                  </a:lnTo>
                  <a:cubicBezTo>
                    <a:pt x="71" y="12"/>
                    <a:pt x="5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9"/>
            <p:cNvSpPr/>
            <p:nvPr/>
          </p:nvSpPr>
          <p:spPr>
            <a:xfrm>
              <a:off x="6997955" y="3650027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23" y="1"/>
                    <a:pt x="1" y="12"/>
                    <a:pt x="1" y="34"/>
                  </a:cubicBezTo>
                  <a:lnTo>
                    <a:pt x="1" y="127"/>
                  </a:lnTo>
                  <a:cubicBezTo>
                    <a:pt x="1" y="152"/>
                    <a:pt x="23" y="163"/>
                    <a:pt x="34" y="163"/>
                  </a:cubicBezTo>
                  <a:cubicBezTo>
                    <a:pt x="57" y="163"/>
                    <a:pt x="71" y="152"/>
                    <a:pt x="71" y="127"/>
                  </a:cubicBezTo>
                  <a:lnTo>
                    <a:pt x="71" y="34"/>
                  </a:lnTo>
                  <a:cubicBezTo>
                    <a:pt x="71" y="12"/>
                    <a:pt x="5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9"/>
            <p:cNvSpPr/>
            <p:nvPr/>
          </p:nvSpPr>
          <p:spPr>
            <a:xfrm>
              <a:off x="6997955" y="3708120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23" y="1"/>
                    <a:pt x="1" y="23"/>
                    <a:pt x="1" y="34"/>
                  </a:cubicBezTo>
                  <a:lnTo>
                    <a:pt x="1" y="127"/>
                  </a:lnTo>
                  <a:cubicBezTo>
                    <a:pt x="1" y="152"/>
                    <a:pt x="23" y="163"/>
                    <a:pt x="34" y="163"/>
                  </a:cubicBezTo>
                  <a:cubicBezTo>
                    <a:pt x="57" y="163"/>
                    <a:pt x="71" y="152"/>
                    <a:pt x="71" y="127"/>
                  </a:cubicBezTo>
                  <a:lnTo>
                    <a:pt x="71" y="34"/>
                  </a:lnTo>
                  <a:cubicBezTo>
                    <a:pt x="71" y="23"/>
                    <a:pt x="5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9"/>
            <p:cNvSpPr/>
            <p:nvPr/>
          </p:nvSpPr>
          <p:spPr>
            <a:xfrm>
              <a:off x="6997955" y="376621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23" y="1"/>
                    <a:pt x="1" y="23"/>
                    <a:pt x="1" y="34"/>
                  </a:cubicBezTo>
                  <a:lnTo>
                    <a:pt x="1" y="127"/>
                  </a:lnTo>
                  <a:cubicBezTo>
                    <a:pt x="1" y="152"/>
                    <a:pt x="23" y="163"/>
                    <a:pt x="34" y="163"/>
                  </a:cubicBezTo>
                  <a:cubicBezTo>
                    <a:pt x="57" y="163"/>
                    <a:pt x="71" y="152"/>
                    <a:pt x="71" y="127"/>
                  </a:cubicBezTo>
                  <a:lnTo>
                    <a:pt x="71" y="34"/>
                  </a:lnTo>
                  <a:cubicBezTo>
                    <a:pt x="71" y="23"/>
                    <a:pt x="5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9"/>
            <p:cNvSpPr/>
            <p:nvPr/>
          </p:nvSpPr>
          <p:spPr>
            <a:xfrm>
              <a:off x="6997955" y="3591934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23" y="1"/>
                    <a:pt x="1" y="12"/>
                    <a:pt x="1" y="34"/>
                  </a:cubicBezTo>
                  <a:lnTo>
                    <a:pt x="1" y="127"/>
                  </a:lnTo>
                  <a:cubicBezTo>
                    <a:pt x="1" y="141"/>
                    <a:pt x="23" y="163"/>
                    <a:pt x="34" y="163"/>
                  </a:cubicBezTo>
                  <a:cubicBezTo>
                    <a:pt x="57" y="163"/>
                    <a:pt x="71" y="141"/>
                    <a:pt x="71" y="127"/>
                  </a:cubicBezTo>
                  <a:lnTo>
                    <a:pt x="71" y="34"/>
                  </a:lnTo>
                  <a:cubicBezTo>
                    <a:pt x="71" y="12"/>
                    <a:pt x="5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9"/>
            <p:cNvSpPr/>
            <p:nvPr/>
          </p:nvSpPr>
          <p:spPr>
            <a:xfrm>
              <a:off x="6997955" y="353384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23" y="1"/>
                    <a:pt x="1" y="12"/>
                    <a:pt x="1" y="34"/>
                  </a:cubicBezTo>
                  <a:lnTo>
                    <a:pt x="1" y="127"/>
                  </a:lnTo>
                  <a:cubicBezTo>
                    <a:pt x="1" y="141"/>
                    <a:pt x="23" y="163"/>
                    <a:pt x="34" y="163"/>
                  </a:cubicBezTo>
                  <a:cubicBezTo>
                    <a:pt x="57" y="163"/>
                    <a:pt x="71" y="141"/>
                    <a:pt x="71" y="127"/>
                  </a:cubicBezTo>
                  <a:lnTo>
                    <a:pt x="71" y="34"/>
                  </a:lnTo>
                  <a:cubicBezTo>
                    <a:pt x="71" y="12"/>
                    <a:pt x="5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9"/>
            <p:cNvSpPr/>
            <p:nvPr/>
          </p:nvSpPr>
          <p:spPr>
            <a:xfrm>
              <a:off x="6997955" y="388488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23" y="0"/>
                    <a:pt x="1" y="11"/>
                    <a:pt x="1" y="34"/>
                  </a:cubicBezTo>
                  <a:lnTo>
                    <a:pt x="1" y="129"/>
                  </a:lnTo>
                  <a:cubicBezTo>
                    <a:pt x="1" y="151"/>
                    <a:pt x="23" y="163"/>
                    <a:pt x="34" y="163"/>
                  </a:cubicBezTo>
                  <a:cubicBezTo>
                    <a:pt x="57" y="163"/>
                    <a:pt x="71" y="151"/>
                    <a:pt x="71" y="129"/>
                  </a:cubicBezTo>
                  <a:lnTo>
                    <a:pt x="71" y="34"/>
                  </a:lnTo>
                  <a:cubicBezTo>
                    <a:pt x="71" y="11"/>
                    <a:pt x="57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9"/>
            <p:cNvSpPr/>
            <p:nvPr/>
          </p:nvSpPr>
          <p:spPr>
            <a:xfrm>
              <a:off x="6997955" y="3826794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23" y="0"/>
                    <a:pt x="1" y="11"/>
                    <a:pt x="1" y="34"/>
                  </a:cubicBezTo>
                  <a:lnTo>
                    <a:pt x="1" y="129"/>
                  </a:lnTo>
                  <a:cubicBezTo>
                    <a:pt x="1" y="140"/>
                    <a:pt x="23" y="163"/>
                    <a:pt x="34" y="163"/>
                  </a:cubicBezTo>
                  <a:cubicBezTo>
                    <a:pt x="57" y="163"/>
                    <a:pt x="71" y="140"/>
                    <a:pt x="71" y="129"/>
                  </a:cubicBezTo>
                  <a:lnTo>
                    <a:pt x="71" y="34"/>
                  </a:lnTo>
                  <a:cubicBezTo>
                    <a:pt x="71" y="11"/>
                    <a:pt x="57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9"/>
            <p:cNvSpPr/>
            <p:nvPr/>
          </p:nvSpPr>
          <p:spPr>
            <a:xfrm>
              <a:off x="6997955" y="406144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23" y="0"/>
                    <a:pt x="1" y="12"/>
                    <a:pt x="1" y="34"/>
                  </a:cubicBezTo>
                  <a:lnTo>
                    <a:pt x="1" y="129"/>
                  </a:lnTo>
                  <a:cubicBezTo>
                    <a:pt x="1" y="140"/>
                    <a:pt x="23" y="163"/>
                    <a:pt x="34" y="163"/>
                  </a:cubicBezTo>
                  <a:cubicBezTo>
                    <a:pt x="57" y="163"/>
                    <a:pt x="71" y="140"/>
                    <a:pt x="71" y="129"/>
                  </a:cubicBezTo>
                  <a:lnTo>
                    <a:pt x="71" y="34"/>
                  </a:lnTo>
                  <a:cubicBezTo>
                    <a:pt x="71" y="12"/>
                    <a:pt x="57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9"/>
            <p:cNvSpPr/>
            <p:nvPr/>
          </p:nvSpPr>
          <p:spPr>
            <a:xfrm>
              <a:off x="6997955" y="411953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23" y="0"/>
                    <a:pt x="1" y="12"/>
                    <a:pt x="1" y="34"/>
                  </a:cubicBezTo>
                  <a:lnTo>
                    <a:pt x="1" y="129"/>
                  </a:lnTo>
                  <a:cubicBezTo>
                    <a:pt x="1" y="140"/>
                    <a:pt x="23" y="163"/>
                    <a:pt x="34" y="163"/>
                  </a:cubicBezTo>
                  <a:cubicBezTo>
                    <a:pt x="57" y="163"/>
                    <a:pt x="71" y="140"/>
                    <a:pt x="71" y="129"/>
                  </a:cubicBezTo>
                  <a:lnTo>
                    <a:pt x="71" y="34"/>
                  </a:lnTo>
                  <a:cubicBezTo>
                    <a:pt x="71" y="12"/>
                    <a:pt x="57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9"/>
            <p:cNvSpPr/>
            <p:nvPr/>
          </p:nvSpPr>
          <p:spPr>
            <a:xfrm>
              <a:off x="6997955" y="394297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23" y="0"/>
                    <a:pt x="1" y="11"/>
                    <a:pt x="1" y="34"/>
                  </a:cubicBezTo>
                  <a:lnTo>
                    <a:pt x="1" y="129"/>
                  </a:lnTo>
                  <a:cubicBezTo>
                    <a:pt x="1" y="151"/>
                    <a:pt x="23" y="163"/>
                    <a:pt x="34" y="163"/>
                  </a:cubicBezTo>
                  <a:cubicBezTo>
                    <a:pt x="57" y="163"/>
                    <a:pt x="71" y="151"/>
                    <a:pt x="71" y="129"/>
                  </a:cubicBezTo>
                  <a:lnTo>
                    <a:pt x="71" y="34"/>
                  </a:lnTo>
                  <a:cubicBezTo>
                    <a:pt x="71" y="11"/>
                    <a:pt x="57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9"/>
            <p:cNvSpPr/>
            <p:nvPr/>
          </p:nvSpPr>
          <p:spPr>
            <a:xfrm>
              <a:off x="6997955" y="4001072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23" y="0"/>
                    <a:pt x="1" y="23"/>
                    <a:pt x="1" y="34"/>
                  </a:cubicBezTo>
                  <a:lnTo>
                    <a:pt x="1" y="129"/>
                  </a:lnTo>
                  <a:cubicBezTo>
                    <a:pt x="1" y="151"/>
                    <a:pt x="23" y="163"/>
                    <a:pt x="34" y="163"/>
                  </a:cubicBezTo>
                  <a:cubicBezTo>
                    <a:pt x="57" y="163"/>
                    <a:pt x="71" y="151"/>
                    <a:pt x="71" y="129"/>
                  </a:cubicBezTo>
                  <a:lnTo>
                    <a:pt x="71" y="34"/>
                  </a:lnTo>
                  <a:cubicBezTo>
                    <a:pt x="71" y="23"/>
                    <a:pt x="57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9"/>
            <p:cNvSpPr/>
            <p:nvPr/>
          </p:nvSpPr>
          <p:spPr>
            <a:xfrm>
              <a:off x="7290964" y="3485086"/>
              <a:ext cx="11362" cy="22200"/>
            </a:xfrm>
            <a:custGeom>
              <a:avLst/>
              <a:gdLst/>
              <a:ahLst/>
              <a:cxnLst/>
              <a:rect l="l" t="t" r="r" b="b"/>
              <a:pathLst>
                <a:path w="71" h="107" extrusionOk="0">
                  <a:moveTo>
                    <a:pt x="34" y="1"/>
                  </a:moveTo>
                  <a:cubicBezTo>
                    <a:pt x="12" y="1"/>
                    <a:pt x="1" y="12"/>
                    <a:pt x="1" y="26"/>
                  </a:cubicBezTo>
                  <a:lnTo>
                    <a:pt x="1" y="71"/>
                  </a:lnTo>
                  <a:cubicBezTo>
                    <a:pt x="1" y="96"/>
                    <a:pt x="12" y="107"/>
                    <a:pt x="34" y="107"/>
                  </a:cubicBezTo>
                  <a:cubicBezTo>
                    <a:pt x="60" y="107"/>
                    <a:pt x="71" y="96"/>
                    <a:pt x="71" y="71"/>
                  </a:cubicBezTo>
                  <a:lnTo>
                    <a:pt x="71" y="26"/>
                  </a:lnTo>
                  <a:cubicBezTo>
                    <a:pt x="71" y="12"/>
                    <a:pt x="60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9"/>
            <p:cNvSpPr/>
            <p:nvPr/>
          </p:nvSpPr>
          <p:spPr>
            <a:xfrm>
              <a:off x="7290964" y="3650027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1" y="12"/>
                    <a:pt x="1" y="34"/>
                  </a:cubicBezTo>
                  <a:lnTo>
                    <a:pt x="1" y="127"/>
                  </a:lnTo>
                  <a:cubicBezTo>
                    <a:pt x="1" y="152"/>
                    <a:pt x="12" y="163"/>
                    <a:pt x="34" y="163"/>
                  </a:cubicBezTo>
                  <a:cubicBezTo>
                    <a:pt x="60" y="163"/>
                    <a:pt x="71" y="152"/>
                    <a:pt x="71" y="127"/>
                  </a:cubicBezTo>
                  <a:lnTo>
                    <a:pt x="71" y="34"/>
                  </a:lnTo>
                  <a:cubicBezTo>
                    <a:pt x="71" y="12"/>
                    <a:pt x="60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9"/>
            <p:cNvSpPr/>
            <p:nvPr/>
          </p:nvSpPr>
          <p:spPr>
            <a:xfrm>
              <a:off x="7290964" y="3708120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1" y="23"/>
                    <a:pt x="1" y="34"/>
                  </a:cubicBezTo>
                  <a:lnTo>
                    <a:pt x="1" y="127"/>
                  </a:lnTo>
                  <a:cubicBezTo>
                    <a:pt x="1" y="152"/>
                    <a:pt x="12" y="163"/>
                    <a:pt x="34" y="163"/>
                  </a:cubicBezTo>
                  <a:cubicBezTo>
                    <a:pt x="60" y="163"/>
                    <a:pt x="71" y="152"/>
                    <a:pt x="71" y="127"/>
                  </a:cubicBezTo>
                  <a:lnTo>
                    <a:pt x="71" y="34"/>
                  </a:lnTo>
                  <a:cubicBezTo>
                    <a:pt x="71" y="23"/>
                    <a:pt x="60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9"/>
            <p:cNvSpPr/>
            <p:nvPr/>
          </p:nvSpPr>
          <p:spPr>
            <a:xfrm>
              <a:off x="7290964" y="376621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1" y="23"/>
                    <a:pt x="1" y="34"/>
                  </a:cubicBezTo>
                  <a:lnTo>
                    <a:pt x="1" y="127"/>
                  </a:lnTo>
                  <a:cubicBezTo>
                    <a:pt x="1" y="152"/>
                    <a:pt x="12" y="163"/>
                    <a:pt x="34" y="163"/>
                  </a:cubicBezTo>
                  <a:cubicBezTo>
                    <a:pt x="60" y="163"/>
                    <a:pt x="71" y="152"/>
                    <a:pt x="71" y="127"/>
                  </a:cubicBezTo>
                  <a:lnTo>
                    <a:pt x="71" y="34"/>
                  </a:lnTo>
                  <a:cubicBezTo>
                    <a:pt x="71" y="23"/>
                    <a:pt x="60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9"/>
            <p:cNvSpPr/>
            <p:nvPr/>
          </p:nvSpPr>
          <p:spPr>
            <a:xfrm>
              <a:off x="7290964" y="353384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1" y="12"/>
                    <a:pt x="1" y="34"/>
                  </a:cubicBezTo>
                  <a:lnTo>
                    <a:pt x="1" y="127"/>
                  </a:lnTo>
                  <a:cubicBezTo>
                    <a:pt x="1" y="141"/>
                    <a:pt x="12" y="163"/>
                    <a:pt x="34" y="163"/>
                  </a:cubicBezTo>
                  <a:cubicBezTo>
                    <a:pt x="60" y="163"/>
                    <a:pt x="71" y="141"/>
                    <a:pt x="71" y="127"/>
                  </a:cubicBezTo>
                  <a:lnTo>
                    <a:pt x="71" y="34"/>
                  </a:lnTo>
                  <a:cubicBezTo>
                    <a:pt x="71" y="12"/>
                    <a:pt x="60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9"/>
            <p:cNvSpPr/>
            <p:nvPr/>
          </p:nvSpPr>
          <p:spPr>
            <a:xfrm>
              <a:off x="7290964" y="3591934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2" y="1"/>
                    <a:pt x="1" y="12"/>
                    <a:pt x="1" y="34"/>
                  </a:cubicBezTo>
                  <a:lnTo>
                    <a:pt x="1" y="127"/>
                  </a:lnTo>
                  <a:cubicBezTo>
                    <a:pt x="1" y="141"/>
                    <a:pt x="12" y="163"/>
                    <a:pt x="34" y="163"/>
                  </a:cubicBezTo>
                  <a:cubicBezTo>
                    <a:pt x="60" y="163"/>
                    <a:pt x="71" y="141"/>
                    <a:pt x="71" y="127"/>
                  </a:cubicBezTo>
                  <a:lnTo>
                    <a:pt x="71" y="34"/>
                  </a:lnTo>
                  <a:cubicBezTo>
                    <a:pt x="71" y="12"/>
                    <a:pt x="60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9"/>
            <p:cNvSpPr/>
            <p:nvPr/>
          </p:nvSpPr>
          <p:spPr>
            <a:xfrm>
              <a:off x="7290964" y="411953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1" y="12"/>
                    <a:pt x="1" y="34"/>
                  </a:cubicBezTo>
                  <a:lnTo>
                    <a:pt x="1" y="129"/>
                  </a:lnTo>
                  <a:cubicBezTo>
                    <a:pt x="1" y="140"/>
                    <a:pt x="12" y="163"/>
                    <a:pt x="34" y="163"/>
                  </a:cubicBezTo>
                  <a:cubicBezTo>
                    <a:pt x="60" y="163"/>
                    <a:pt x="71" y="140"/>
                    <a:pt x="71" y="129"/>
                  </a:cubicBezTo>
                  <a:lnTo>
                    <a:pt x="71" y="34"/>
                  </a:lnTo>
                  <a:cubicBezTo>
                    <a:pt x="71" y="12"/>
                    <a:pt x="60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9"/>
            <p:cNvSpPr/>
            <p:nvPr/>
          </p:nvSpPr>
          <p:spPr>
            <a:xfrm>
              <a:off x="7290964" y="4001072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1" y="23"/>
                    <a:pt x="1" y="34"/>
                  </a:cubicBezTo>
                  <a:lnTo>
                    <a:pt x="1" y="129"/>
                  </a:lnTo>
                  <a:cubicBezTo>
                    <a:pt x="1" y="151"/>
                    <a:pt x="12" y="163"/>
                    <a:pt x="34" y="163"/>
                  </a:cubicBezTo>
                  <a:cubicBezTo>
                    <a:pt x="60" y="163"/>
                    <a:pt x="71" y="151"/>
                    <a:pt x="71" y="129"/>
                  </a:cubicBezTo>
                  <a:lnTo>
                    <a:pt x="71" y="34"/>
                  </a:lnTo>
                  <a:cubicBezTo>
                    <a:pt x="71" y="23"/>
                    <a:pt x="60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9"/>
            <p:cNvSpPr/>
            <p:nvPr/>
          </p:nvSpPr>
          <p:spPr>
            <a:xfrm>
              <a:off x="7290964" y="406144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1" y="12"/>
                    <a:pt x="1" y="34"/>
                  </a:cubicBezTo>
                  <a:lnTo>
                    <a:pt x="1" y="129"/>
                  </a:lnTo>
                  <a:cubicBezTo>
                    <a:pt x="1" y="140"/>
                    <a:pt x="12" y="163"/>
                    <a:pt x="34" y="163"/>
                  </a:cubicBezTo>
                  <a:cubicBezTo>
                    <a:pt x="60" y="163"/>
                    <a:pt x="71" y="140"/>
                    <a:pt x="71" y="129"/>
                  </a:cubicBezTo>
                  <a:lnTo>
                    <a:pt x="71" y="34"/>
                  </a:lnTo>
                  <a:cubicBezTo>
                    <a:pt x="71" y="12"/>
                    <a:pt x="60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9"/>
            <p:cNvSpPr/>
            <p:nvPr/>
          </p:nvSpPr>
          <p:spPr>
            <a:xfrm>
              <a:off x="7290964" y="388488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1" y="11"/>
                    <a:pt x="1" y="34"/>
                  </a:cubicBezTo>
                  <a:lnTo>
                    <a:pt x="1" y="129"/>
                  </a:lnTo>
                  <a:cubicBezTo>
                    <a:pt x="1" y="151"/>
                    <a:pt x="12" y="163"/>
                    <a:pt x="34" y="163"/>
                  </a:cubicBezTo>
                  <a:cubicBezTo>
                    <a:pt x="60" y="163"/>
                    <a:pt x="71" y="151"/>
                    <a:pt x="71" y="129"/>
                  </a:cubicBezTo>
                  <a:lnTo>
                    <a:pt x="71" y="34"/>
                  </a:lnTo>
                  <a:cubicBezTo>
                    <a:pt x="71" y="11"/>
                    <a:pt x="60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9"/>
            <p:cNvSpPr/>
            <p:nvPr/>
          </p:nvSpPr>
          <p:spPr>
            <a:xfrm>
              <a:off x="7290964" y="3826794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1" y="11"/>
                    <a:pt x="1" y="34"/>
                  </a:cubicBezTo>
                  <a:lnTo>
                    <a:pt x="1" y="129"/>
                  </a:lnTo>
                  <a:cubicBezTo>
                    <a:pt x="1" y="140"/>
                    <a:pt x="12" y="163"/>
                    <a:pt x="34" y="163"/>
                  </a:cubicBezTo>
                  <a:cubicBezTo>
                    <a:pt x="60" y="163"/>
                    <a:pt x="71" y="140"/>
                    <a:pt x="71" y="129"/>
                  </a:cubicBezTo>
                  <a:lnTo>
                    <a:pt x="71" y="34"/>
                  </a:lnTo>
                  <a:cubicBezTo>
                    <a:pt x="71" y="11"/>
                    <a:pt x="60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9"/>
            <p:cNvSpPr/>
            <p:nvPr/>
          </p:nvSpPr>
          <p:spPr>
            <a:xfrm>
              <a:off x="7290964" y="394297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2" y="0"/>
                    <a:pt x="1" y="11"/>
                    <a:pt x="1" y="34"/>
                  </a:cubicBezTo>
                  <a:lnTo>
                    <a:pt x="1" y="129"/>
                  </a:lnTo>
                  <a:cubicBezTo>
                    <a:pt x="1" y="151"/>
                    <a:pt x="12" y="163"/>
                    <a:pt x="34" y="163"/>
                  </a:cubicBezTo>
                  <a:cubicBezTo>
                    <a:pt x="60" y="163"/>
                    <a:pt x="71" y="151"/>
                    <a:pt x="71" y="129"/>
                  </a:cubicBezTo>
                  <a:lnTo>
                    <a:pt x="71" y="34"/>
                  </a:lnTo>
                  <a:cubicBezTo>
                    <a:pt x="71" y="11"/>
                    <a:pt x="60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9"/>
            <p:cNvSpPr/>
            <p:nvPr/>
          </p:nvSpPr>
          <p:spPr>
            <a:xfrm>
              <a:off x="7584133" y="3485086"/>
              <a:ext cx="11362" cy="22200"/>
            </a:xfrm>
            <a:custGeom>
              <a:avLst/>
              <a:gdLst/>
              <a:ahLst/>
              <a:cxnLst/>
              <a:rect l="l" t="t" r="r" b="b"/>
              <a:pathLst>
                <a:path w="71" h="107" extrusionOk="0">
                  <a:moveTo>
                    <a:pt x="34" y="1"/>
                  </a:moveTo>
                  <a:cubicBezTo>
                    <a:pt x="11" y="1"/>
                    <a:pt x="0" y="12"/>
                    <a:pt x="0" y="26"/>
                  </a:cubicBezTo>
                  <a:lnTo>
                    <a:pt x="0" y="71"/>
                  </a:lnTo>
                  <a:cubicBezTo>
                    <a:pt x="0" y="96"/>
                    <a:pt x="11" y="107"/>
                    <a:pt x="34" y="107"/>
                  </a:cubicBezTo>
                  <a:cubicBezTo>
                    <a:pt x="59" y="107"/>
                    <a:pt x="70" y="96"/>
                    <a:pt x="70" y="71"/>
                  </a:cubicBezTo>
                  <a:lnTo>
                    <a:pt x="70" y="26"/>
                  </a:lnTo>
                  <a:cubicBezTo>
                    <a:pt x="70" y="12"/>
                    <a:pt x="59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9"/>
            <p:cNvSpPr/>
            <p:nvPr/>
          </p:nvSpPr>
          <p:spPr>
            <a:xfrm>
              <a:off x="7584133" y="3708120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1" y="1"/>
                    <a:pt x="0" y="23"/>
                    <a:pt x="0" y="34"/>
                  </a:cubicBezTo>
                  <a:lnTo>
                    <a:pt x="0" y="127"/>
                  </a:lnTo>
                  <a:cubicBezTo>
                    <a:pt x="0" y="152"/>
                    <a:pt x="11" y="163"/>
                    <a:pt x="34" y="163"/>
                  </a:cubicBezTo>
                  <a:cubicBezTo>
                    <a:pt x="59" y="163"/>
                    <a:pt x="70" y="152"/>
                    <a:pt x="70" y="127"/>
                  </a:cubicBezTo>
                  <a:lnTo>
                    <a:pt x="70" y="34"/>
                  </a:lnTo>
                  <a:cubicBezTo>
                    <a:pt x="70" y="23"/>
                    <a:pt x="59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9"/>
            <p:cNvSpPr/>
            <p:nvPr/>
          </p:nvSpPr>
          <p:spPr>
            <a:xfrm>
              <a:off x="7584133" y="3650027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1" y="1"/>
                    <a:pt x="0" y="12"/>
                    <a:pt x="0" y="34"/>
                  </a:cubicBezTo>
                  <a:lnTo>
                    <a:pt x="0" y="127"/>
                  </a:lnTo>
                  <a:cubicBezTo>
                    <a:pt x="0" y="152"/>
                    <a:pt x="11" y="163"/>
                    <a:pt x="34" y="163"/>
                  </a:cubicBezTo>
                  <a:cubicBezTo>
                    <a:pt x="59" y="163"/>
                    <a:pt x="70" y="152"/>
                    <a:pt x="70" y="127"/>
                  </a:cubicBezTo>
                  <a:lnTo>
                    <a:pt x="70" y="34"/>
                  </a:lnTo>
                  <a:cubicBezTo>
                    <a:pt x="70" y="12"/>
                    <a:pt x="59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9"/>
            <p:cNvSpPr/>
            <p:nvPr/>
          </p:nvSpPr>
          <p:spPr>
            <a:xfrm>
              <a:off x="7584133" y="376621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1" y="1"/>
                    <a:pt x="0" y="23"/>
                    <a:pt x="0" y="34"/>
                  </a:cubicBezTo>
                  <a:lnTo>
                    <a:pt x="0" y="127"/>
                  </a:lnTo>
                  <a:cubicBezTo>
                    <a:pt x="0" y="152"/>
                    <a:pt x="11" y="163"/>
                    <a:pt x="34" y="163"/>
                  </a:cubicBezTo>
                  <a:cubicBezTo>
                    <a:pt x="59" y="163"/>
                    <a:pt x="70" y="152"/>
                    <a:pt x="70" y="127"/>
                  </a:cubicBezTo>
                  <a:lnTo>
                    <a:pt x="70" y="34"/>
                  </a:lnTo>
                  <a:cubicBezTo>
                    <a:pt x="70" y="23"/>
                    <a:pt x="59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9"/>
            <p:cNvSpPr/>
            <p:nvPr/>
          </p:nvSpPr>
          <p:spPr>
            <a:xfrm>
              <a:off x="7584133" y="3591934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1" y="1"/>
                    <a:pt x="0" y="12"/>
                    <a:pt x="0" y="34"/>
                  </a:cubicBezTo>
                  <a:lnTo>
                    <a:pt x="0" y="127"/>
                  </a:lnTo>
                  <a:cubicBezTo>
                    <a:pt x="0" y="141"/>
                    <a:pt x="11" y="163"/>
                    <a:pt x="34" y="163"/>
                  </a:cubicBezTo>
                  <a:cubicBezTo>
                    <a:pt x="59" y="163"/>
                    <a:pt x="70" y="141"/>
                    <a:pt x="70" y="127"/>
                  </a:cubicBezTo>
                  <a:lnTo>
                    <a:pt x="70" y="34"/>
                  </a:lnTo>
                  <a:cubicBezTo>
                    <a:pt x="70" y="12"/>
                    <a:pt x="59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9"/>
            <p:cNvSpPr/>
            <p:nvPr/>
          </p:nvSpPr>
          <p:spPr>
            <a:xfrm>
              <a:off x="7584133" y="353384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4" y="1"/>
                  </a:moveTo>
                  <a:cubicBezTo>
                    <a:pt x="11" y="1"/>
                    <a:pt x="0" y="12"/>
                    <a:pt x="0" y="34"/>
                  </a:cubicBezTo>
                  <a:lnTo>
                    <a:pt x="0" y="127"/>
                  </a:lnTo>
                  <a:cubicBezTo>
                    <a:pt x="0" y="141"/>
                    <a:pt x="11" y="163"/>
                    <a:pt x="34" y="163"/>
                  </a:cubicBezTo>
                  <a:cubicBezTo>
                    <a:pt x="59" y="163"/>
                    <a:pt x="70" y="141"/>
                    <a:pt x="70" y="127"/>
                  </a:cubicBezTo>
                  <a:lnTo>
                    <a:pt x="70" y="34"/>
                  </a:lnTo>
                  <a:cubicBezTo>
                    <a:pt x="70" y="12"/>
                    <a:pt x="59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9"/>
            <p:cNvSpPr/>
            <p:nvPr/>
          </p:nvSpPr>
          <p:spPr>
            <a:xfrm>
              <a:off x="7584133" y="406144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1" y="0"/>
                    <a:pt x="0" y="12"/>
                    <a:pt x="0" y="34"/>
                  </a:cubicBezTo>
                  <a:lnTo>
                    <a:pt x="0" y="129"/>
                  </a:lnTo>
                  <a:cubicBezTo>
                    <a:pt x="0" y="140"/>
                    <a:pt x="11" y="163"/>
                    <a:pt x="34" y="163"/>
                  </a:cubicBezTo>
                  <a:cubicBezTo>
                    <a:pt x="59" y="163"/>
                    <a:pt x="70" y="140"/>
                    <a:pt x="70" y="129"/>
                  </a:cubicBezTo>
                  <a:lnTo>
                    <a:pt x="70" y="34"/>
                  </a:lnTo>
                  <a:cubicBezTo>
                    <a:pt x="70" y="12"/>
                    <a:pt x="59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9"/>
            <p:cNvSpPr/>
            <p:nvPr/>
          </p:nvSpPr>
          <p:spPr>
            <a:xfrm>
              <a:off x="7584133" y="411953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1" y="0"/>
                    <a:pt x="0" y="12"/>
                    <a:pt x="0" y="34"/>
                  </a:cubicBezTo>
                  <a:lnTo>
                    <a:pt x="0" y="129"/>
                  </a:lnTo>
                  <a:cubicBezTo>
                    <a:pt x="0" y="140"/>
                    <a:pt x="11" y="163"/>
                    <a:pt x="34" y="163"/>
                  </a:cubicBezTo>
                  <a:cubicBezTo>
                    <a:pt x="59" y="163"/>
                    <a:pt x="70" y="140"/>
                    <a:pt x="70" y="129"/>
                  </a:cubicBezTo>
                  <a:lnTo>
                    <a:pt x="70" y="34"/>
                  </a:lnTo>
                  <a:cubicBezTo>
                    <a:pt x="70" y="12"/>
                    <a:pt x="59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9"/>
            <p:cNvSpPr/>
            <p:nvPr/>
          </p:nvSpPr>
          <p:spPr>
            <a:xfrm>
              <a:off x="7584133" y="4001072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1" y="0"/>
                    <a:pt x="0" y="23"/>
                    <a:pt x="0" y="34"/>
                  </a:cubicBezTo>
                  <a:lnTo>
                    <a:pt x="0" y="129"/>
                  </a:lnTo>
                  <a:cubicBezTo>
                    <a:pt x="0" y="151"/>
                    <a:pt x="11" y="163"/>
                    <a:pt x="34" y="163"/>
                  </a:cubicBezTo>
                  <a:cubicBezTo>
                    <a:pt x="59" y="163"/>
                    <a:pt x="70" y="151"/>
                    <a:pt x="70" y="129"/>
                  </a:cubicBezTo>
                  <a:lnTo>
                    <a:pt x="70" y="34"/>
                  </a:lnTo>
                  <a:cubicBezTo>
                    <a:pt x="70" y="23"/>
                    <a:pt x="59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9"/>
            <p:cNvSpPr/>
            <p:nvPr/>
          </p:nvSpPr>
          <p:spPr>
            <a:xfrm>
              <a:off x="7584133" y="3826794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1" y="0"/>
                    <a:pt x="0" y="11"/>
                    <a:pt x="0" y="34"/>
                  </a:cubicBezTo>
                  <a:lnTo>
                    <a:pt x="0" y="129"/>
                  </a:lnTo>
                  <a:cubicBezTo>
                    <a:pt x="0" y="140"/>
                    <a:pt x="11" y="163"/>
                    <a:pt x="34" y="163"/>
                  </a:cubicBezTo>
                  <a:cubicBezTo>
                    <a:pt x="59" y="163"/>
                    <a:pt x="70" y="140"/>
                    <a:pt x="70" y="129"/>
                  </a:cubicBezTo>
                  <a:lnTo>
                    <a:pt x="70" y="34"/>
                  </a:lnTo>
                  <a:cubicBezTo>
                    <a:pt x="70" y="11"/>
                    <a:pt x="59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9"/>
            <p:cNvSpPr/>
            <p:nvPr/>
          </p:nvSpPr>
          <p:spPr>
            <a:xfrm>
              <a:off x="7584133" y="394297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1" y="0"/>
                    <a:pt x="0" y="11"/>
                    <a:pt x="0" y="34"/>
                  </a:cubicBezTo>
                  <a:lnTo>
                    <a:pt x="0" y="129"/>
                  </a:lnTo>
                  <a:cubicBezTo>
                    <a:pt x="0" y="151"/>
                    <a:pt x="11" y="163"/>
                    <a:pt x="34" y="163"/>
                  </a:cubicBezTo>
                  <a:cubicBezTo>
                    <a:pt x="59" y="163"/>
                    <a:pt x="70" y="151"/>
                    <a:pt x="70" y="129"/>
                  </a:cubicBezTo>
                  <a:lnTo>
                    <a:pt x="70" y="34"/>
                  </a:lnTo>
                  <a:cubicBezTo>
                    <a:pt x="70" y="11"/>
                    <a:pt x="59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9"/>
            <p:cNvSpPr/>
            <p:nvPr/>
          </p:nvSpPr>
          <p:spPr>
            <a:xfrm>
              <a:off x="7584133" y="388488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4" y="0"/>
                  </a:moveTo>
                  <a:cubicBezTo>
                    <a:pt x="11" y="0"/>
                    <a:pt x="0" y="11"/>
                    <a:pt x="0" y="34"/>
                  </a:cubicBezTo>
                  <a:lnTo>
                    <a:pt x="0" y="129"/>
                  </a:lnTo>
                  <a:cubicBezTo>
                    <a:pt x="0" y="151"/>
                    <a:pt x="11" y="163"/>
                    <a:pt x="34" y="163"/>
                  </a:cubicBezTo>
                  <a:cubicBezTo>
                    <a:pt x="59" y="163"/>
                    <a:pt x="70" y="151"/>
                    <a:pt x="70" y="129"/>
                  </a:cubicBezTo>
                  <a:lnTo>
                    <a:pt x="70" y="34"/>
                  </a:lnTo>
                  <a:cubicBezTo>
                    <a:pt x="70" y="11"/>
                    <a:pt x="59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9"/>
            <p:cNvSpPr/>
            <p:nvPr/>
          </p:nvSpPr>
          <p:spPr>
            <a:xfrm>
              <a:off x="7877142" y="3485086"/>
              <a:ext cx="11362" cy="22200"/>
            </a:xfrm>
            <a:custGeom>
              <a:avLst/>
              <a:gdLst/>
              <a:ahLst/>
              <a:cxnLst/>
              <a:rect l="l" t="t" r="r" b="b"/>
              <a:pathLst>
                <a:path w="71" h="107" extrusionOk="0">
                  <a:moveTo>
                    <a:pt x="37" y="1"/>
                  </a:moveTo>
                  <a:cubicBezTo>
                    <a:pt x="12" y="1"/>
                    <a:pt x="1" y="12"/>
                    <a:pt x="1" y="26"/>
                  </a:cubicBezTo>
                  <a:lnTo>
                    <a:pt x="1" y="71"/>
                  </a:lnTo>
                  <a:cubicBezTo>
                    <a:pt x="1" y="96"/>
                    <a:pt x="12" y="107"/>
                    <a:pt x="37" y="107"/>
                  </a:cubicBezTo>
                  <a:cubicBezTo>
                    <a:pt x="48" y="107"/>
                    <a:pt x="71" y="96"/>
                    <a:pt x="71" y="71"/>
                  </a:cubicBezTo>
                  <a:lnTo>
                    <a:pt x="71" y="26"/>
                  </a:lnTo>
                  <a:cubicBezTo>
                    <a:pt x="71" y="12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9"/>
            <p:cNvSpPr/>
            <p:nvPr/>
          </p:nvSpPr>
          <p:spPr>
            <a:xfrm>
              <a:off x="7877142" y="3708120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7" y="1"/>
                  </a:moveTo>
                  <a:cubicBezTo>
                    <a:pt x="12" y="1"/>
                    <a:pt x="1" y="23"/>
                    <a:pt x="1" y="34"/>
                  </a:cubicBezTo>
                  <a:lnTo>
                    <a:pt x="1" y="127"/>
                  </a:lnTo>
                  <a:cubicBezTo>
                    <a:pt x="1" y="152"/>
                    <a:pt x="12" y="163"/>
                    <a:pt x="37" y="163"/>
                  </a:cubicBezTo>
                  <a:cubicBezTo>
                    <a:pt x="48" y="163"/>
                    <a:pt x="71" y="152"/>
                    <a:pt x="71" y="127"/>
                  </a:cubicBezTo>
                  <a:lnTo>
                    <a:pt x="71" y="34"/>
                  </a:lnTo>
                  <a:cubicBezTo>
                    <a:pt x="71" y="23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9"/>
            <p:cNvSpPr/>
            <p:nvPr/>
          </p:nvSpPr>
          <p:spPr>
            <a:xfrm>
              <a:off x="7877142" y="376621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7" y="1"/>
                  </a:moveTo>
                  <a:cubicBezTo>
                    <a:pt x="12" y="1"/>
                    <a:pt x="1" y="23"/>
                    <a:pt x="1" y="34"/>
                  </a:cubicBezTo>
                  <a:lnTo>
                    <a:pt x="1" y="127"/>
                  </a:lnTo>
                  <a:cubicBezTo>
                    <a:pt x="1" y="152"/>
                    <a:pt x="12" y="163"/>
                    <a:pt x="37" y="163"/>
                  </a:cubicBezTo>
                  <a:cubicBezTo>
                    <a:pt x="48" y="163"/>
                    <a:pt x="71" y="152"/>
                    <a:pt x="71" y="127"/>
                  </a:cubicBezTo>
                  <a:lnTo>
                    <a:pt x="71" y="34"/>
                  </a:lnTo>
                  <a:cubicBezTo>
                    <a:pt x="71" y="23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9"/>
            <p:cNvSpPr/>
            <p:nvPr/>
          </p:nvSpPr>
          <p:spPr>
            <a:xfrm>
              <a:off x="7877142" y="3533842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7" y="1"/>
                  </a:moveTo>
                  <a:cubicBezTo>
                    <a:pt x="12" y="1"/>
                    <a:pt x="1" y="12"/>
                    <a:pt x="1" y="34"/>
                  </a:cubicBezTo>
                  <a:lnTo>
                    <a:pt x="1" y="127"/>
                  </a:lnTo>
                  <a:cubicBezTo>
                    <a:pt x="1" y="141"/>
                    <a:pt x="12" y="163"/>
                    <a:pt x="37" y="163"/>
                  </a:cubicBezTo>
                  <a:cubicBezTo>
                    <a:pt x="48" y="163"/>
                    <a:pt x="71" y="141"/>
                    <a:pt x="71" y="127"/>
                  </a:cubicBezTo>
                  <a:lnTo>
                    <a:pt x="71" y="34"/>
                  </a:lnTo>
                  <a:cubicBezTo>
                    <a:pt x="71" y="12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9"/>
            <p:cNvSpPr/>
            <p:nvPr/>
          </p:nvSpPr>
          <p:spPr>
            <a:xfrm>
              <a:off x="7877142" y="3591934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7" y="1"/>
                  </a:moveTo>
                  <a:cubicBezTo>
                    <a:pt x="12" y="1"/>
                    <a:pt x="1" y="12"/>
                    <a:pt x="1" y="34"/>
                  </a:cubicBezTo>
                  <a:lnTo>
                    <a:pt x="1" y="127"/>
                  </a:lnTo>
                  <a:cubicBezTo>
                    <a:pt x="1" y="141"/>
                    <a:pt x="12" y="163"/>
                    <a:pt x="37" y="163"/>
                  </a:cubicBezTo>
                  <a:cubicBezTo>
                    <a:pt x="48" y="163"/>
                    <a:pt x="71" y="141"/>
                    <a:pt x="71" y="127"/>
                  </a:cubicBezTo>
                  <a:lnTo>
                    <a:pt x="71" y="34"/>
                  </a:lnTo>
                  <a:cubicBezTo>
                    <a:pt x="71" y="12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9"/>
            <p:cNvSpPr/>
            <p:nvPr/>
          </p:nvSpPr>
          <p:spPr>
            <a:xfrm>
              <a:off x="7877142" y="3650027"/>
              <a:ext cx="11362" cy="34026"/>
            </a:xfrm>
            <a:custGeom>
              <a:avLst/>
              <a:gdLst/>
              <a:ahLst/>
              <a:cxnLst/>
              <a:rect l="l" t="t" r="r" b="b"/>
              <a:pathLst>
                <a:path w="71" h="164" extrusionOk="0">
                  <a:moveTo>
                    <a:pt x="37" y="1"/>
                  </a:moveTo>
                  <a:cubicBezTo>
                    <a:pt x="12" y="1"/>
                    <a:pt x="1" y="12"/>
                    <a:pt x="1" y="34"/>
                  </a:cubicBezTo>
                  <a:lnTo>
                    <a:pt x="1" y="127"/>
                  </a:lnTo>
                  <a:cubicBezTo>
                    <a:pt x="1" y="152"/>
                    <a:pt x="12" y="163"/>
                    <a:pt x="37" y="163"/>
                  </a:cubicBezTo>
                  <a:cubicBezTo>
                    <a:pt x="48" y="163"/>
                    <a:pt x="71" y="152"/>
                    <a:pt x="71" y="127"/>
                  </a:cubicBezTo>
                  <a:lnTo>
                    <a:pt x="71" y="34"/>
                  </a:lnTo>
                  <a:cubicBezTo>
                    <a:pt x="71" y="12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9"/>
            <p:cNvSpPr/>
            <p:nvPr/>
          </p:nvSpPr>
          <p:spPr>
            <a:xfrm>
              <a:off x="7877142" y="4001072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7" y="0"/>
                  </a:moveTo>
                  <a:cubicBezTo>
                    <a:pt x="12" y="0"/>
                    <a:pt x="1" y="23"/>
                    <a:pt x="1" y="34"/>
                  </a:cubicBezTo>
                  <a:lnTo>
                    <a:pt x="1" y="129"/>
                  </a:lnTo>
                  <a:cubicBezTo>
                    <a:pt x="1" y="151"/>
                    <a:pt x="12" y="163"/>
                    <a:pt x="37" y="163"/>
                  </a:cubicBezTo>
                  <a:cubicBezTo>
                    <a:pt x="48" y="163"/>
                    <a:pt x="71" y="151"/>
                    <a:pt x="71" y="129"/>
                  </a:cubicBezTo>
                  <a:lnTo>
                    <a:pt x="71" y="34"/>
                  </a:lnTo>
                  <a:cubicBezTo>
                    <a:pt x="71" y="23"/>
                    <a:pt x="48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9"/>
            <p:cNvSpPr/>
            <p:nvPr/>
          </p:nvSpPr>
          <p:spPr>
            <a:xfrm>
              <a:off x="7877142" y="406144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7" y="0"/>
                  </a:moveTo>
                  <a:cubicBezTo>
                    <a:pt x="12" y="0"/>
                    <a:pt x="1" y="12"/>
                    <a:pt x="1" y="34"/>
                  </a:cubicBezTo>
                  <a:lnTo>
                    <a:pt x="1" y="129"/>
                  </a:lnTo>
                  <a:cubicBezTo>
                    <a:pt x="1" y="140"/>
                    <a:pt x="12" y="163"/>
                    <a:pt x="37" y="163"/>
                  </a:cubicBezTo>
                  <a:cubicBezTo>
                    <a:pt x="48" y="163"/>
                    <a:pt x="71" y="140"/>
                    <a:pt x="71" y="129"/>
                  </a:cubicBezTo>
                  <a:lnTo>
                    <a:pt x="71" y="34"/>
                  </a:lnTo>
                  <a:cubicBezTo>
                    <a:pt x="71" y="12"/>
                    <a:pt x="48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9"/>
            <p:cNvSpPr/>
            <p:nvPr/>
          </p:nvSpPr>
          <p:spPr>
            <a:xfrm>
              <a:off x="7877142" y="411953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7" y="0"/>
                  </a:moveTo>
                  <a:cubicBezTo>
                    <a:pt x="12" y="0"/>
                    <a:pt x="1" y="12"/>
                    <a:pt x="1" y="34"/>
                  </a:cubicBezTo>
                  <a:lnTo>
                    <a:pt x="1" y="129"/>
                  </a:lnTo>
                  <a:cubicBezTo>
                    <a:pt x="1" y="140"/>
                    <a:pt x="12" y="163"/>
                    <a:pt x="37" y="163"/>
                  </a:cubicBezTo>
                  <a:cubicBezTo>
                    <a:pt x="48" y="163"/>
                    <a:pt x="71" y="140"/>
                    <a:pt x="71" y="129"/>
                  </a:cubicBezTo>
                  <a:lnTo>
                    <a:pt x="71" y="34"/>
                  </a:lnTo>
                  <a:cubicBezTo>
                    <a:pt x="71" y="12"/>
                    <a:pt x="48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9"/>
            <p:cNvSpPr/>
            <p:nvPr/>
          </p:nvSpPr>
          <p:spPr>
            <a:xfrm>
              <a:off x="7877142" y="3942979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7" y="0"/>
                  </a:moveTo>
                  <a:cubicBezTo>
                    <a:pt x="12" y="0"/>
                    <a:pt x="1" y="11"/>
                    <a:pt x="1" y="34"/>
                  </a:cubicBezTo>
                  <a:lnTo>
                    <a:pt x="1" y="129"/>
                  </a:lnTo>
                  <a:cubicBezTo>
                    <a:pt x="1" y="151"/>
                    <a:pt x="12" y="163"/>
                    <a:pt x="37" y="163"/>
                  </a:cubicBezTo>
                  <a:cubicBezTo>
                    <a:pt x="48" y="163"/>
                    <a:pt x="71" y="151"/>
                    <a:pt x="71" y="129"/>
                  </a:cubicBezTo>
                  <a:lnTo>
                    <a:pt x="71" y="34"/>
                  </a:lnTo>
                  <a:cubicBezTo>
                    <a:pt x="71" y="11"/>
                    <a:pt x="48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9"/>
            <p:cNvSpPr/>
            <p:nvPr/>
          </p:nvSpPr>
          <p:spPr>
            <a:xfrm>
              <a:off x="7877142" y="3826794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7" y="0"/>
                  </a:moveTo>
                  <a:cubicBezTo>
                    <a:pt x="12" y="0"/>
                    <a:pt x="1" y="11"/>
                    <a:pt x="1" y="34"/>
                  </a:cubicBezTo>
                  <a:lnTo>
                    <a:pt x="1" y="129"/>
                  </a:lnTo>
                  <a:cubicBezTo>
                    <a:pt x="1" y="140"/>
                    <a:pt x="12" y="163"/>
                    <a:pt x="37" y="163"/>
                  </a:cubicBezTo>
                  <a:cubicBezTo>
                    <a:pt x="48" y="163"/>
                    <a:pt x="71" y="140"/>
                    <a:pt x="71" y="129"/>
                  </a:cubicBezTo>
                  <a:lnTo>
                    <a:pt x="71" y="34"/>
                  </a:lnTo>
                  <a:cubicBezTo>
                    <a:pt x="71" y="11"/>
                    <a:pt x="48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9"/>
            <p:cNvSpPr/>
            <p:nvPr/>
          </p:nvSpPr>
          <p:spPr>
            <a:xfrm>
              <a:off x="7877142" y="3884887"/>
              <a:ext cx="11362" cy="33818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37" y="0"/>
                  </a:moveTo>
                  <a:cubicBezTo>
                    <a:pt x="12" y="0"/>
                    <a:pt x="1" y="11"/>
                    <a:pt x="1" y="34"/>
                  </a:cubicBezTo>
                  <a:lnTo>
                    <a:pt x="1" y="129"/>
                  </a:lnTo>
                  <a:cubicBezTo>
                    <a:pt x="1" y="151"/>
                    <a:pt x="12" y="163"/>
                    <a:pt x="37" y="163"/>
                  </a:cubicBezTo>
                  <a:cubicBezTo>
                    <a:pt x="48" y="163"/>
                    <a:pt x="71" y="151"/>
                    <a:pt x="71" y="129"/>
                  </a:cubicBezTo>
                  <a:lnTo>
                    <a:pt x="71" y="34"/>
                  </a:lnTo>
                  <a:cubicBezTo>
                    <a:pt x="71" y="11"/>
                    <a:pt x="48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66675" dir="648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5" name="Google Shape;3655;p119"/>
            <p:cNvGrpSpPr/>
            <p:nvPr/>
          </p:nvGrpSpPr>
          <p:grpSpPr>
            <a:xfrm>
              <a:off x="6696748" y="3509713"/>
              <a:ext cx="1200572" cy="450441"/>
              <a:chOff x="6608065" y="3637830"/>
              <a:chExt cx="1397151" cy="404273"/>
            </a:xfrm>
          </p:grpSpPr>
          <p:grpSp>
            <p:nvGrpSpPr>
              <p:cNvPr id="3656" name="Google Shape;3656;p119"/>
              <p:cNvGrpSpPr/>
              <p:nvPr/>
            </p:nvGrpSpPr>
            <p:grpSpPr>
              <a:xfrm>
                <a:off x="6621100" y="3637830"/>
                <a:ext cx="1384116" cy="397383"/>
                <a:chOff x="6621100" y="3637830"/>
                <a:chExt cx="1384116" cy="397383"/>
              </a:xfrm>
            </p:grpSpPr>
            <p:sp>
              <p:nvSpPr>
                <p:cNvPr id="3657" name="Google Shape;3657;p119"/>
                <p:cNvSpPr/>
                <p:nvPr/>
              </p:nvSpPr>
              <p:spPr>
                <a:xfrm>
                  <a:off x="6621100" y="3652913"/>
                  <a:ext cx="1373131" cy="38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4" h="2053" extrusionOk="0">
                      <a:moveTo>
                        <a:pt x="7326" y="0"/>
                      </a:moveTo>
                      <a:lnTo>
                        <a:pt x="5495" y="1412"/>
                      </a:lnTo>
                      <a:lnTo>
                        <a:pt x="3674" y="1647"/>
                      </a:lnTo>
                      <a:lnTo>
                        <a:pt x="1866" y="1143"/>
                      </a:lnTo>
                      <a:lnTo>
                        <a:pt x="1854" y="1132"/>
                      </a:lnTo>
                      <a:lnTo>
                        <a:pt x="1" y="1983"/>
                      </a:lnTo>
                      <a:lnTo>
                        <a:pt x="23" y="2053"/>
                      </a:lnTo>
                      <a:lnTo>
                        <a:pt x="1866" y="1213"/>
                      </a:lnTo>
                      <a:lnTo>
                        <a:pt x="3663" y="1717"/>
                      </a:lnTo>
                      <a:lnTo>
                        <a:pt x="3674" y="1717"/>
                      </a:lnTo>
                      <a:lnTo>
                        <a:pt x="5520" y="1482"/>
                      </a:lnTo>
                      <a:lnTo>
                        <a:pt x="5531" y="1482"/>
                      </a:lnTo>
                      <a:lnTo>
                        <a:pt x="7374" y="59"/>
                      </a:lnTo>
                      <a:lnTo>
                        <a:pt x="732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66675" dir="6480000" algn="bl" rotWithShape="0">
                    <a:schemeClr val="dk1">
                      <a:alpha val="15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8" name="Google Shape;3658;p119"/>
                <p:cNvSpPr/>
                <p:nvPr/>
              </p:nvSpPr>
              <p:spPr>
                <a:xfrm>
                  <a:off x="7970021" y="3637830"/>
                  <a:ext cx="35194" cy="35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188" extrusionOk="0">
                      <a:moveTo>
                        <a:pt x="96" y="0"/>
                      </a:moveTo>
                      <a:cubicBezTo>
                        <a:pt x="48" y="0"/>
                        <a:pt x="1" y="48"/>
                        <a:pt x="1" y="93"/>
                      </a:cubicBezTo>
                      <a:cubicBezTo>
                        <a:pt x="1" y="151"/>
                        <a:pt x="48" y="188"/>
                        <a:pt x="96" y="188"/>
                      </a:cubicBezTo>
                      <a:cubicBezTo>
                        <a:pt x="152" y="188"/>
                        <a:pt x="188" y="151"/>
                        <a:pt x="188" y="93"/>
                      </a:cubicBezTo>
                      <a:cubicBezTo>
                        <a:pt x="188" y="48"/>
                        <a:pt x="15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66675" dir="6480000" algn="bl" rotWithShape="0">
                    <a:schemeClr val="dk1">
                      <a:alpha val="15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9" name="Google Shape;3659;p119"/>
                <p:cNvSpPr/>
                <p:nvPr/>
              </p:nvSpPr>
              <p:spPr>
                <a:xfrm>
                  <a:off x="7629067" y="3902628"/>
                  <a:ext cx="35194" cy="3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189" extrusionOk="0">
                      <a:moveTo>
                        <a:pt x="93" y="1"/>
                      </a:moveTo>
                      <a:cubicBezTo>
                        <a:pt x="48" y="1"/>
                        <a:pt x="0" y="37"/>
                        <a:pt x="0" y="96"/>
                      </a:cubicBezTo>
                      <a:cubicBezTo>
                        <a:pt x="0" y="141"/>
                        <a:pt x="48" y="188"/>
                        <a:pt x="93" y="188"/>
                      </a:cubicBezTo>
                      <a:cubicBezTo>
                        <a:pt x="140" y="188"/>
                        <a:pt x="188" y="141"/>
                        <a:pt x="188" y="96"/>
                      </a:cubicBezTo>
                      <a:cubicBezTo>
                        <a:pt x="188" y="37"/>
                        <a:pt x="140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66675" dir="6480000" algn="bl" rotWithShape="0">
                    <a:schemeClr val="dk1">
                      <a:alpha val="15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0" name="Google Shape;3660;p119"/>
                <p:cNvSpPr/>
                <p:nvPr/>
              </p:nvSpPr>
              <p:spPr>
                <a:xfrm>
                  <a:off x="7288112" y="3946388"/>
                  <a:ext cx="35008" cy="3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86" extrusionOk="0">
                      <a:moveTo>
                        <a:pt x="92" y="1"/>
                      </a:moveTo>
                      <a:cubicBezTo>
                        <a:pt x="34" y="1"/>
                        <a:pt x="0" y="46"/>
                        <a:pt x="0" y="93"/>
                      </a:cubicBezTo>
                      <a:cubicBezTo>
                        <a:pt x="0" y="152"/>
                        <a:pt x="34" y="186"/>
                        <a:pt x="92" y="186"/>
                      </a:cubicBezTo>
                      <a:cubicBezTo>
                        <a:pt x="140" y="186"/>
                        <a:pt x="188" y="152"/>
                        <a:pt x="188" y="93"/>
                      </a:cubicBezTo>
                      <a:cubicBezTo>
                        <a:pt x="188" y="46"/>
                        <a:pt x="14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66675" dir="6480000" algn="bl" rotWithShape="0">
                    <a:schemeClr val="dk1">
                      <a:alpha val="15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1" name="Google Shape;3661;p119"/>
                <p:cNvSpPr/>
                <p:nvPr/>
              </p:nvSpPr>
              <p:spPr>
                <a:xfrm>
                  <a:off x="6949020" y="3850488"/>
                  <a:ext cx="35194" cy="3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189" extrusionOk="0">
                      <a:moveTo>
                        <a:pt x="93" y="1"/>
                      </a:moveTo>
                      <a:cubicBezTo>
                        <a:pt x="49" y="1"/>
                        <a:pt x="1" y="48"/>
                        <a:pt x="1" y="96"/>
                      </a:cubicBezTo>
                      <a:cubicBezTo>
                        <a:pt x="1" y="152"/>
                        <a:pt x="49" y="188"/>
                        <a:pt x="93" y="188"/>
                      </a:cubicBezTo>
                      <a:cubicBezTo>
                        <a:pt x="152" y="188"/>
                        <a:pt x="189" y="152"/>
                        <a:pt x="189" y="96"/>
                      </a:cubicBezTo>
                      <a:cubicBezTo>
                        <a:pt x="189" y="48"/>
                        <a:pt x="152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66675" dir="6480000" algn="bl" rotWithShape="0">
                    <a:schemeClr val="dk1">
                      <a:alpha val="15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62" name="Google Shape;3662;p119"/>
              <p:cNvSpPr/>
              <p:nvPr/>
            </p:nvSpPr>
            <p:spPr>
              <a:xfrm>
                <a:off x="6608065" y="4006908"/>
                <a:ext cx="34636" cy="351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89" extrusionOk="0">
                    <a:moveTo>
                      <a:pt x="93" y="1"/>
                    </a:moveTo>
                    <a:cubicBezTo>
                      <a:pt x="45" y="1"/>
                      <a:pt x="1" y="48"/>
                      <a:pt x="1" y="96"/>
                    </a:cubicBezTo>
                    <a:cubicBezTo>
                      <a:pt x="1" y="152"/>
                      <a:pt x="45" y="188"/>
                      <a:pt x="93" y="188"/>
                    </a:cubicBezTo>
                    <a:cubicBezTo>
                      <a:pt x="141" y="188"/>
                      <a:pt x="185" y="152"/>
                      <a:pt x="185" y="96"/>
                    </a:cubicBezTo>
                    <a:cubicBezTo>
                      <a:pt x="185" y="48"/>
                      <a:pt x="141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66675" dir="6480000" algn="bl" rotWithShape="0">
                  <a:schemeClr val="dk1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7" name="Google Shape;3667;p119"/>
          <p:cNvSpPr/>
          <p:nvPr/>
        </p:nvSpPr>
        <p:spPr>
          <a:xfrm>
            <a:off x="5577392" y="3940453"/>
            <a:ext cx="338120" cy="338120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119"/>
          <p:cNvSpPr/>
          <p:nvPr/>
        </p:nvSpPr>
        <p:spPr>
          <a:xfrm rot="10800000">
            <a:off x="8326442" y="3608671"/>
            <a:ext cx="250775" cy="250775"/>
          </a:xfrm>
          <a:custGeom>
            <a:avLst/>
            <a:gdLst/>
            <a:ahLst/>
            <a:cxnLst/>
            <a:rect l="l" t="t" r="r" b="b"/>
            <a:pathLst>
              <a:path w="10031" h="10031" extrusionOk="0">
                <a:moveTo>
                  <a:pt x="5047" y="3455"/>
                </a:moveTo>
                <a:cubicBezTo>
                  <a:pt x="5309" y="3455"/>
                  <a:pt x="5573" y="3526"/>
                  <a:pt x="5806" y="3678"/>
                </a:cubicBezTo>
                <a:cubicBezTo>
                  <a:pt x="6535" y="4134"/>
                  <a:pt x="6778" y="5046"/>
                  <a:pt x="6353" y="5775"/>
                </a:cubicBezTo>
                <a:cubicBezTo>
                  <a:pt x="6074" y="6254"/>
                  <a:pt x="5572" y="6523"/>
                  <a:pt x="5055" y="6523"/>
                </a:cubicBezTo>
                <a:cubicBezTo>
                  <a:pt x="4783" y="6523"/>
                  <a:pt x="4507" y="6449"/>
                  <a:pt x="4256" y="6292"/>
                </a:cubicBezTo>
                <a:cubicBezTo>
                  <a:pt x="3526" y="5897"/>
                  <a:pt x="3283" y="4924"/>
                  <a:pt x="3739" y="4225"/>
                </a:cubicBezTo>
                <a:cubicBezTo>
                  <a:pt x="4002" y="3739"/>
                  <a:pt x="4522" y="3455"/>
                  <a:pt x="5047" y="3455"/>
                </a:cubicBezTo>
                <a:close/>
                <a:moveTo>
                  <a:pt x="4681" y="0"/>
                </a:moveTo>
                <a:lnTo>
                  <a:pt x="2857" y="456"/>
                </a:lnTo>
                <a:lnTo>
                  <a:pt x="3222" y="1854"/>
                </a:lnTo>
                <a:cubicBezTo>
                  <a:pt x="2979" y="2006"/>
                  <a:pt x="2705" y="2189"/>
                  <a:pt x="2462" y="2432"/>
                </a:cubicBezTo>
                <a:lnTo>
                  <a:pt x="1216" y="1672"/>
                </a:lnTo>
                <a:lnTo>
                  <a:pt x="274" y="3313"/>
                </a:lnTo>
                <a:lnTo>
                  <a:pt x="1520" y="4073"/>
                </a:lnTo>
                <a:cubicBezTo>
                  <a:pt x="1459" y="4377"/>
                  <a:pt x="1398" y="4681"/>
                  <a:pt x="1398" y="4985"/>
                </a:cubicBezTo>
                <a:lnTo>
                  <a:pt x="0" y="5350"/>
                </a:lnTo>
                <a:lnTo>
                  <a:pt x="456" y="7173"/>
                </a:lnTo>
                <a:lnTo>
                  <a:pt x="1854" y="6809"/>
                </a:lnTo>
                <a:cubicBezTo>
                  <a:pt x="2006" y="7052"/>
                  <a:pt x="2189" y="7325"/>
                  <a:pt x="2432" y="7569"/>
                </a:cubicBezTo>
                <a:lnTo>
                  <a:pt x="1672" y="8815"/>
                </a:lnTo>
                <a:lnTo>
                  <a:pt x="3313" y="9757"/>
                </a:lnTo>
                <a:lnTo>
                  <a:pt x="4073" y="8511"/>
                </a:lnTo>
                <a:cubicBezTo>
                  <a:pt x="4377" y="8572"/>
                  <a:pt x="4681" y="8632"/>
                  <a:pt x="4985" y="8632"/>
                </a:cubicBezTo>
                <a:lnTo>
                  <a:pt x="5350" y="10031"/>
                </a:lnTo>
                <a:lnTo>
                  <a:pt x="7174" y="9575"/>
                </a:lnTo>
                <a:lnTo>
                  <a:pt x="6809" y="8176"/>
                </a:lnTo>
                <a:cubicBezTo>
                  <a:pt x="7052" y="8024"/>
                  <a:pt x="7326" y="7812"/>
                  <a:pt x="7569" y="7599"/>
                </a:cubicBezTo>
                <a:lnTo>
                  <a:pt x="8815" y="8359"/>
                </a:lnTo>
                <a:lnTo>
                  <a:pt x="9757" y="6717"/>
                </a:lnTo>
                <a:lnTo>
                  <a:pt x="8511" y="5958"/>
                </a:lnTo>
                <a:cubicBezTo>
                  <a:pt x="8572" y="5654"/>
                  <a:pt x="8633" y="5350"/>
                  <a:pt x="8633" y="5046"/>
                </a:cubicBezTo>
                <a:lnTo>
                  <a:pt x="10031" y="4681"/>
                </a:lnTo>
                <a:lnTo>
                  <a:pt x="9575" y="2857"/>
                </a:lnTo>
                <a:lnTo>
                  <a:pt x="8177" y="3222"/>
                </a:lnTo>
                <a:cubicBezTo>
                  <a:pt x="8025" y="2948"/>
                  <a:pt x="7842" y="2705"/>
                  <a:pt x="7599" y="2462"/>
                </a:cubicBezTo>
                <a:lnTo>
                  <a:pt x="8359" y="1216"/>
                </a:lnTo>
                <a:lnTo>
                  <a:pt x="6718" y="274"/>
                </a:lnTo>
                <a:lnTo>
                  <a:pt x="5958" y="1520"/>
                </a:lnTo>
                <a:cubicBezTo>
                  <a:pt x="5654" y="1429"/>
                  <a:pt x="5350" y="1398"/>
                  <a:pt x="5046" y="1398"/>
                </a:cubicBezTo>
                <a:lnTo>
                  <a:pt x="468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476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72C46C83-9D9E-43DB-9238-E80AFAE7EF2B}"/>
              </a:ext>
            </a:extLst>
          </p:cNvPr>
          <p:cNvSpPr txBox="1"/>
          <p:nvPr/>
        </p:nvSpPr>
        <p:spPr>
          <a:xfrm>
            <a:off x="826365" y="3158289"/>
            <a:ext cx="2221098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4AE78A29-4050-4579-93F1-AAD2A0CAABA3}"/>
              </a:ext>
            </a:extLst>
          </p:cNvPr>
          <p:cNvSpPr txBox="1"/>
          <p:nvPr/>
        </p:nvSpPr>
        <p:spPr>
          <a:xfrm>
            <a:off x="3314388" y="2562937"/>
            <a:ext cx="2221098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84382F56-D5A6-4706-82F5-AC70724E0F7F}"/>
              </a:ext>
            </a:extLst>
          </p:cNvPr>
          <p:cNvSpPr txBox="1"/>
          <p:nvPr/>
        </p:nvSpPr>
        <p:spPr>
          <a:xfrm>
            <a:off x="5907005" y="1910734"/>
            <a:ext cx="2403538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800" fill="hold"/>
                                        <p:tgtEl>
                                          <p:spTgt spid="3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800" fill="hold"/>
                                        <p:tgtEl>
                                          <p:spTgt spid="3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5" grpId="0" animBg="1"/>
      <p:bldP spid="3546" grpId="0" animBg="1"/>
      <p:bldP spid="3547" grpId="0" animBg="1"/>
      <p:bldP spid="3548" grpId="0"/>
      <p:bldP spid="3549" grpId="0"/>
      <p:bldP spid="3551" grpId="0"/>
      <p:bldP spid="3553" grpId="0"/>
      <p:bldP spid="127" grpId="0"/>
      <p:bldP spid="130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AE780-7003-4ECE-88B3-F1B51158D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05" t="62958" r="7869" b="6041"/>
          <a:stretch/>
        </p:blipFill>
        <p:spPr>
          <a:xfrm>
            <a:off x="392418" y="1500716"/>
            <a:ext cx="4075418" cy="2142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4CA19E-B77A-436D-A007-F704E06CD895}"/>
              </a:ext>
            </a:extLst>
          </p:cNvPr>
          <p:cNvSpPr txBox="1"/>
          <p:nvPr/>
        </p:nvSpPr>
        <p:spPr>
          <a:xfrm>
            <a:off x="4572000" y="1164719"/>
            <a:ext cx="4016149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hông tin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căn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TV “HS-001”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“02/10/2022”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MƯỢN – TRẢ.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Tên </a:t>
            </a:r>
            <a:r>
              <a:rPr lang="vi-VN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SÁCH.</a:t>
            </a:r>
          </a:p>
        </p:txBody>
      </p:sp>
    </p:spTree>
    <p:extLst>
      <p:ext uri="{BB962C8B-B14F-4D97-AF65-F5344CB8AC3E}">
        <p14:creationId xmlns:p14="http://schemas.microsoft.com/office/powerpoint/2010/main" val="4299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Online News App by Slidesgo">
  <a:themeElements>
    <a:clrScheme name="Simple Light">
      <a:dk1>
        <a:srgbClr val="17336B"/>
      </a:dk1>
      <a:lt1>
        <a:srgbClr val="F9F8FF"/>
      </a:lt1>
      <a:dk2>
        <a:srgbClr val="66BEE9"/>
      </a:dk2>
      <a:lt2>
        <a:srgbClr val="4EB3E4"/>
      </a:lt2>
      <a:accent1>
        <a:srgbClr val="FFD65F"/>
      </a:accent1>
      <a:accent2>
        <a:srgbClr val="FDA0B4"/>
      </a:accent2>
      <a:accent3>
        <a:srgbClr val="E951C2"/>
      </a:accent3>
      <a:accent4>
        <a:srgbClr val="60D8F4"/>
      </a:accent4>
      <a:accent5>
        <a:srgbClr val="81EEEB"/>
      </a:accent5>
      <a:accent6>
        <a:srgbClr val="DF5F69"/>
      </a:accent6>
      <a:hlink>
        <a:srgbClr val="0D28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1180</Words>
  <Application>Microsoft Office PowerPoint</Application>
  <PresentationFormat>On-screen Show (16:9)</PresentationFormat>
  <Paragraphs>91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Orbitron</vt:lpstr>
      <vt:lpstr>Denk One</vt:lpstr>
      <vt:lpstr>Fira Sans Extra Condensed</vt:lpstr>
      <vt:lpstr>Times New Roman</vt:lpstr>
      <vt:lpstr>Wingdings</vt:lpstr>
      <vt:lpstr>Quicksand</vt:lpstr>
      <vt:lpstr>Calibri</vt:lpstr>
      <vt:lpstr> Online News App by Slidesgo</vt:lpstr>
      <vt:lpstr>PowerPoint Presentation</vt:lpstr>
      <vt:lpstr>Theo em, việc khai báo liên kết giữa một số bảng trong một CSDL quan hệ có ý nghĩa gì?</vt:lpstr>
      <vt:lpstr>BÀI 6: TRUY VẤN TRONG CSDL QUAN HỆ (tiếp theo)</vt:lpstr>
      <vt:lpstr>02</vt:lpstr>
      <vt:lpstr>Câu lệnh truy vấn SQL liên kết với các bảng</vt:lpstr>
      <vt:lpstr>Em hãy đọc mục 1 SGK trang 67 thảo luận và trả lời câu hỏi Hoạt động 1:</vt:lpstr>
      <vt:lpstr>PowerPoint Presentation</vt:lpstr>
      <vt:lpstr>CÂU HỎI GỢI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xuất thông tin bằng báo cáo.</vt:lpstr>
      <vt:lpstr>PowerPoint Presentation</vt:lpstr>
      <vt:lpstr>PowerPoint Presentation</vt:lpstr>
      <vt:lpstr>PowerPoint Presentation</vt:lpstr>
      <vt:lpstr>PowerPoint Presentation</vt:lpstr>
      <vt:lpstr>Thực hành truy vấn trong CSDL quan 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modified xsi:type="dcterms:W3CDTF">2024-09-13T17:23:42Z</dcterms:modified>
</cp:coreProperties>
</file>