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0"/>
  </p:notesMasterIdLst>
  <p:sldIdLst>
    <p:sldId id="260" r:id="rId2"/>
    <p:sldId id="259" r:id="rId3"/>
    <p:sldId id="256" r:id="rId4"/>
    <p:sldId id="275" r:id="rId5"/>
    <p:sldId id="276" r:id="rId6"/>
    <p:sldId id="257" r:id="rId7"/>
    <p:sldId id="286" r:id="rId8"/>
    <p:sldId id="265" r:id="rId9"/>
    <p:sldId id="277" r:id="rId10"/>
    <p:sldId id="270" r:id="rId11"/>
    <p:sldId id="261" r:id="rId12"/>
    <p:sldId id="280" r:id="rId13"/>
    <p:sldId id="258" r:id="rId14"/>
    <p:sldId id="282" r:id="rId15"/>
    <p:sldId id="268" r:id="rId16"/>
    <p:sldId id="287" r:id="rId17"/>
    <p:sldId id="289" r:id="rId18"/>
    <p:sldId id="281" r:id="rId19"/>
    <p:sldId id="285" r:id="rId20"/>
    <p:sldId id="288" r:id="rId21"/>
    <p:sldId id="283" r:id="rId22"/>
    <p:sldId id="278" r:id="rId23"/>
    <p:sldId id="262" r:id="rId24"/>
    <p:sldId id="284" r:id="rId25"/>
    <p:sldId id="291" r:id="rId26"/>
    <p:sldId id="290" r:id="rId27"/>
    <p:sldId id="292" r:id="rId28"/>
    <p:sldId id="293" r:id="rId29"/>
    <p:sldId id="294" r:id="rId30"/>
    <p:sldId id="274" r:id="rId31"/>
    <p:sldId id="295" r:id="rId32"/>
    <p:sldId id="296" r:id="rId33"/>
    <p:sldId id="297" r:id="rId34"/>
    <p:sldId id="298" r:id="rId35"/>
    <p:sldId id="299" r:id="rId36"/>
    <p:sldId id="300" r:id="rId37"/>
    <p:sldId id="279" r:id="rId38"/>
    <p:sldId id="301" r:id="rId39"/>
  </p:sldIdLst>
  <p:sldSz cx="18288000" cy="10287000"/>
  <p:notesSz cx="6858000" cy="9144000"/>
  <p:embeddedFontLst>
    <p:embeddedFont>
      <p:font typeface="Montserrat Classic Bold" charset="0"/>
      <p:regular r:id="rId41"/>
    </p:embeddedFont>
    <p:embeddedFont>
      <p:font typeface="Calibri" pitchFamily="34" charset="0"/>
      <p:regular r:id="rId42"/>
      <p:bold r:id="rId43"/>
      <p:italic r:id="rId44"/>
      <p:boldItalic r:id="rId4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6" d="100"/>
          <a:sy n="46" d="100"/>
        </p:scale>
        <p:origin x="-756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2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3.fntdata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92154C-833C-445A-B4A0-9EAD60F280F0}" type="datetimeFigureOut">
              <a:rPr lang="vi-VN" smtClean="0"/>
              <a:t>14/09/2024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71AC74-E650-471F-9412-D362382A129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31348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71AC74-E650-471F-9412-D362382A129F}" type="slidenum">
              <a:rPr lang="vi-VN" smtClean="0"/>
              <a:t>16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690050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5" Type="http://schemas.openxmlformats.org/officeDocument/2006/relationships/image" Target="../media/image19.png"/><Relationship Id="rId4" Type="http://schemas.openxmlformats.org/officeDocument/2006/relationships/image" Target="../media/image30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sv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image" Target="../media/image3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13" Type="http://schemas.openxmlformats.org/officeDocument/2006/relationships/image" Target="../media/image14.jpeg"/><Relationship Id="rId3" Type="http://schemas.openxmlformats.org/officeDocument/2006/relationships/image" Target="../media/image3.jpeg"/><Relationship Id="rId7" Type="http://schemas.openxmlformats.org/officeDocument/2006/relationships/image" Target="../media/image28.png"/><Relationship Id="rId12" Type="http://schemas.openxmlformats.org/officeDocument/2006/relationships/image" Target="../media/image41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svg"/><Relationship Id="rId11" Type="http://schemas.openxmlformats.org/officeDocument/2006/relationships/image" Target="../media/image30.png"/><Relationship Id="rId5" Type="http://schemas.openxmlformats.org/officeDocument/2006/relationships/image" Target="../media/image27.png"/><Relationship Id="rId10" Type="http://schemas.openxmlformats.org/officeDocument/2006/relationships/image" Target="../media/image39.svg"/><Relationship Id="rId4" Type="http://schemas.openxmlformats.org/officeDocument/2006/relationships/image" Target="../media/image13.jpeg"/><Relationship Id="rId9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image" Target="../media/image3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svg"/><Relationship Id="rId4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33.png"/><Relationship Id="rId7" Type="http://schemas.openxmlformats.org/officeDocument/2006/relationships/image" Target="../media/image1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svg"/><Relationship Id="rId5" Type="http://schemas.openxmlformats.org/officeDocument/2006/relationships/image" Target="../media/image18.png"/><Relationship Id="rId4" Type="http://schemas.openxmlformats.org/officeDocument/2006/relationships/image" Target="../media/image46.svg"/><Relationship Id="rId9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svg"/><Relationship Id="rId4" Type="http://schemas.openxmlformats.org/officeDocument/2006/relationships/image" Target="../media/image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sv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svg"/><Relationship Id="rId4" Type="http://schemas.openxmlformats.org/officeDocument/2006/relationships/image" Target="../media/image9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sv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3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9.sv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svg"/><Relationship Id="rId11" Type="http://schemas.openxmlformats.org/officeDocument/2006/relationships/image" Target="../media/image20.png"/><Relationship Id="rId5" Type="http://schemas.openxmlformats.org/officeDocument/2006/relationships/image" Target="../media/image18.png"/><Relationship Id="rId10" Type="http://schemas.openxmlformats.org/officeDocument/2006/relationships/image" Target="../media/image19.svg"/><Relationship Id="rId4" Type="http://schemas.openxmlformats.org/officeDocument/2006/relationships/image" Target="../media/image21.svg"/><Relationship Id="rId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1970635" y="7256234"/>
            <a:ext cx="5370049" cy="4114800"/>
          </a:xfrm>
          <a:custGeom>
            <a:avLst/>
            <a:gdLst/>
            <a:ahLst/>
            <a:cxnLst/>
            <a:rect l="l" t="t" r="r" b="b"/>
            <a:pathLst>
              <a:path w="5370049" h="4114800">
                <a:moveTo>
                  <a:pt x="0" y="0"/>
                </a:moveTo>
                <a:lnTo>
                  <a:pt x="5370049" y="0"/>
                </a:lnTo>
                <a:lnTo>
                  <a:pt x="53700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 flipV="1">
            <a:off x="14888586" y="-1084034"/>
            <a:ext cx="5370049" cy="4114800"/>
          </a:xfrm>
          <a:custGeom>
            <a:avLst/>
            <a:gdLst/>
            <a:ahLst/>
            <a:cxnLst/>
            <a:rect l="l" t="t" r="r" b="b"/>
            <a:pathLst>
              <a:path w="5370049" h="4114800">
                <a:moveTo>
                  <a:pt x="5370049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5370049" y="0"/>
                </a:lnTo>
                <a:lnTo>
                  <a:pt x="5370049" y="4114800"/>
                </a:lnTo>
                <a:close/>
              </a:path>
            </a:pathLst>
          </a:custGeom>
          <a:blipFill>
            <a:blip r:embed="rId3">
              <a:alphaModFix amt="3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060B0F1-C6C3-4EA3-B0E9-7E3D34D46FC2}"/>
              </a:ext>
            </a:extLst>
          </p:cNvPr>
          <p:cNvSpPr/>
          <p:nvPr/>
        </p:nvSpPr>
        <p:spPr>
          <a:xfrm>
            <a:off x="2476500" y="1981200"/>
            <a:ext cx="13335000" cy="632460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TextBox 19">
            <a:extLst>
              <a:ext uri="{FF2B5EF4-FFF2-40B4-BE49-F238E27FC236}">
                <a16:creationId xmlns:a16="http://schemas.microsoft.com/office/drawing/2014/main" xmlns="" id="{6143E20C-A618-4ABE-85A1-5B42870E0262}"/>
              </a:ext>
            </a:extLst>
          </p:cNvPr>
          <p:cNvSpPr txBox="1"/>
          <p:nvPr/>
        </p:nvSpPr>
        <p:spPr>
          <a:xfrm>
            <a:off x="3540225" y="2753166"/>
            <a:ext cx="11207550" cy="47806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7200" b="1" dirty="0">
                <a:latin typeface="Arial" panose="020B0604020202020204" pitchFamily="34" charset="0"/>
                <a:cs typeface="Arial" panose="020B0604020202020204" pitchFamily="34" charset="0"/>
              </a:rPr>
              <a:t>CHÀO CẢ LỚP!</a:t>
            </a:r>
          </a:p>
          <a:p>
            <a:pPr algn="ctr">
              <a:lnSpc>
                <a:spcPct val="150000"/>
              </a:lnSpc>
            </a:pPr>
            <a:r>
              <a:rPr lang="vi-VN" sz="7200" b="1" dirty="0">
                <a:latin typeface="Arial" panose="020B0604020202020204" pitchFamily="34" charset="0"/>
                <a:cs typeface="Arial" panose="020B0604020202020204" pitchFamily="34" charset="0"/>
              </a:rPr>
              <a:t>CHÀO MỪNG CÁC EM ĐẾN VỚI BUỔI HỌC NÀY</a:t>
            </a:r>
            <a:endParaRPr lang="en-US" sz="7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5999" b="-15999"/>
            </a:stretch>
          </a:blipFill>
        </p:spPr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-1916185" y="448733"/>
            <a:ext cx="8788607" cy="9867900"/>
            <a:chOff x="0" y="0"/>
            <a:chExt cx="32853973" cy="3688863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2853883" cy="36888675"/>
            </a:xfrm>
            <a:custGeom>
              <a:avLst/>
              <a:gdLst/>
              <a:ahLst/>
              <a:cxnLst/>
              <a:rect l="l" t="t" r="r" b="b"/>
              <a:pathLst>
                <a:path w="32853883" h="36888675">
                  <a:moveTo>
                    <a:pt x="16426942" y="0"/>
                  </a:moveTo>
                  <a:cubicBezTo>
                    <a:pt x="15842233" y="0"/>
                    <a:pt x="15257526" y="151257"/>
                    <a:pt x="14733651" y="453771"/>
                  </a:cubicBezTo>
                  <a:lnTo>
                    <a:pt x="1693291" y="7982585"/>
                  </a:lnTo>
                  <a:cubicBezTo>
                    <a:pt x="645541" y="8587486"/>
                    <a:pt x="0" y="9705594"/>
                    <a:pt x="0" y="10915523"/>
                  </a:cubicBezTo>
                  <a:lnTo>
                    <a:pt x="0" y="25973151"/>
                  </a:lnTo>
                  <a:cubicBezTo>
                    <a:pt x="0" y="27183079"/>
                    <a:pt x="645541" y="28301060"/>
                    <a:pt x="1693291" y="28906090"/>
                  </a:cubicBezTo>
                  <a:lnTo>
                    <a:pt x="14733651" y="36434905"/>
                  </a:lnTo>
                  <a:cubicBezTo>
                    <a:pt x="15257526" y="36737420"/>
                    <a:pt x="15842235" y="36888675"/>
                    <a:pt x="16426942" y="36888675"/>
                  </a:cubicBezTo>
                  <a:cubicBezTo>
                    <a:pt x="17011648" y="36888675"/>
                    <a:pt x="17596357" y="36737420"/>
                    <a:pt x="18120232" y="36434905"/>
                  </a:cubicBezTo>
                  <a:lnTo>
                    <a:pt x="31160591" y="28906090"/>
                  </a:lnTo>
                  <a:cubicBezTo>
                    <a:pt x="32208468" y="28301063"/>
                    <a:pt x="32853883" y="27183082"/>
                    <a:pt x="32853883" y="25973153"/>
                  </a:cubicBezTo>
                  <a:lnTo>
                    <a:pt x="32853883" y="10915523"/>
                  </a:lnTo>
                  <a:cubicBezTo>
                    <a:pt x="32853883" y="9705594"/>
                    <a:pt x="32208341" y="8587613"/>
                    <a:pt x="31160591" y="7982585"/>
                  </a:cubicBezTo>
                  <a:lnTo>
                    <a:pt x="18120361" y="453771"/>
                  </a:lnTo>
                  <a:cubicBezTo>
                    <a:pt x="17596358" y="151257"/>
                    <a:pt x="17011650" y="0"/>
                    <a:pt x="16426942" y="0"/>
                  </a:cubicBezTo>
                  <a:close/>
                </a:path>
              </a:pathLst>
            </a:custGeom>
            <a:blipFill>
              <a:blip r:embed="rId3"/>
              <a:stretch>
                <a:fillRect r="-68526"/>
              </a:stretch>
            </a:blipFill>
          </p:spPr>
        </p:sp>
      </p:grpSp>
      <p:sp>
        <p:nvSpPr>
          <p:cNvPr id="8" name="Freeform 8"/>
          <p:cNvSpPr/>
          <p:nvPr/>
        </p:nvSpPr>
        <p:spPr>
          <a:xfrm flipH="1" flipV="1">
            <a:off x="13613248" y="-1084034"/>
            <a:ext cx="5370049" cy="4114800"/>
          </a:xfrm>
          <a:custGeom>
            <a:avLst/>
            <a:gdLst/>
            <a:ahLst/>
            <a:cxnLst/>
            <a:rect l="l" t="t" r="r" b="b"/>
            <a:pathLst>
              <a:path w="5370049" h="4114800">
                <a:moveTo>
                  <a:pt x="5370049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5370049" y="0"/>
                </a:lnTo>
                <a:lnTo>
                  <a:pt x="5370049" y="4114800"/>
                </a:lnTo>
                <a:close/>
              </a:path>
            </a:pathLst>
          </a:custGeom>
          <a:blipFill>
            <a:blip r:embed="rId4">
              <a:alphaModFix amt="50000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3">
            <a:extLst>
              <a:ext uri="{FF2B5EF4-FFF2-40B4-BE49-F238E27FC236}">
                <a16:creationId xmlns:a16="http://schemas.microsoft.com/office/drawing/2014/main" xmlns="" id="{DC0563B5-D259-4935-AE22-E2B684048E85}"/>
              </a:ext>
            </a:extLst>
          </p:cNvPr>
          <p:cNvGrpSpPr/>
          <p:nvPr/>
        </p:nvGrpSpPr>
        <p:grpSpPr>
          <a:xfrm>
            <a:off x="6872398" y="266700"/>
            <a:ext cx="9982200" cy="1907481"/>
            <a:chOff x="0" y="0"/>
            <a:chExt cx="3460849" cy="698500"/>
          </a:xfrm>
        </p:grpSpPr>
        <p:sp>
          <p:nvSpPr>
            <p:cNvPr id="10" name="Freeform 4">
              <a:extLst>
                <a:ext uri="{FF2B5EF4-FFF2-40B4-BE49-F238E27FC236}">
                  <a16:creationId xmlns:a16="http://schemas.microsoft.com/office/drawing/2014/main" xmlns="" id="{DF5F3560-8946-4293-977C-5E0970870482}"/>
                </a:ext>
              </a:extLst>
            </p:cNvPr>
            <p:cNvSpPr/>
            <p:nvPr/>
          </p:nvSpPr>
          <p:spPr>
            <a:xfrm>
              <a:off x="1375" y="0"/>
              <a:ext cx="3458098" cy="698500"/>
            </a:xfrm>
            <a:custGeom>
              <a:avLst/>
              <a:gdLst/>
              <a:ahLst/>
              <a:cxnLst/>
              <a:rect l="l" t="t" r="r" b="b"/>
              <a:pathLst>
                <a:path w="3458098" h="698500">
                  <a:moveTo>
                    <a:pt x="3455872" y="355440"/>
                  </a:moveTo>
                  <a:lnTo>
                    <a:pt x="3259875" y="692309"/>
                  </a:lnTo>
                  <a:cubicBezTo>
                    <a:pt x="3257645" y="696142"/>
                    <a:pt x="3253546" y="698500"/>
                    <a:pt x="3249111" y="698500"/>
                  </a:cubicBezTo>
                  <a:lnTo>
                    <a:pt x="208987" y="698500"/>
                  </a:lnTo>
                  <a:cubicBezTo>
                    <a:pt x="204553" y="698500"/>
                    <a:pt x="200453" y="696142"/>
                    <a:pt x="198223" y="692309"/>
                  </a:cubicBezTo>
                  <a:lnTo>
                    <a:pt x="2227" y="355440"/>
                  </a:lnTo>
                  <a:cubicBezTo>
                    <a:pt x="0" y="351614"/>
                    <a:pt x="0" y="346886"/>
                    <a:pt x="2227" y="343060"/>
                  </a:cubicBezTo>
                  <a:lnTo>
                    <a:pt x="198223" y="6190"/>
                  </a:lnTo>
                  <a:cubicBezTo>
                    <a:pt x="200453" y="2358"/>
                    <a:pt x="204553" y="0"/>
                    <a:pt x="208987" y="0"/>
                  </a:cubicBezTo>
                  <a:lnTo>
                    <a:pt x="3249111" y="0"/>
                  </a:lnTo>
                  <a:cubicBezTo>
                    <a:pt x="3253546" y="0"/>
                    <a:pt x="3257645" y="2358"/>
                    <a:pt x="3259875" y="6190"/>
                  </a:cubicBezTo>
                  <a:lnTo>
                    <a:pt x="3455872" y="343060"/>
                  </a:lnTo>
                  <a:cubicBezTo>
                    <a:pt x="3458098" y="346886"/>
                    <a:pt x="3458098" y="351614"/>
                    <a:pt x="3455872" y="355440"/>
                  </a:cubicBezTo>
                  <a:close/>
                </a:path>
              </a:pathLst>
            </a:custGeom>
            <a:solidFill>
              <a:srgbClr val="0E1E48"/>
            </a:solidFill>
          </p:spPr>
        </p:sp>
        <p:sp>
          <p:nvSpPr>
            <p:cNvPr id="11" name="TextBox 5">
              <a:extLst>
                <a:ext uri="{FF2B5EF4-FFF2-40B4-BE49-F238E27FC236}">
                  <a16:creationId xmlns:a16="http://schemas.microsoft.com/office/drawing/2014/main" xmlns="" id="{A05C7A71-8FF5-4E10-AA16-D88939F91A60}"/>
                </a:ext>
              </a:extLst>
            </p:cNvPr>
            <p:cNvSpPr txBox="1"/>
            <p:nvPr/>
          </p:nvSpPr>
          <p:spPr>
            <a:xfrm>
              <a:off x="114300" y="-57150"/>
              <a:ext cx="3232249" cy="755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TextBox 6">
            <a:extLst>
              <a:ext uri="{FF2B5EF4-FFF2-40B4-BE49-F238E27FC236}">
                <a16:creationId xmlns:a16="http://schemas.microsoft.com/office/drawing/2014/main" xmlns="" id="{F0CABC0B-3702-4A03-96D3-59A6BAE1DECB}"/>
              </a:ext>
            </a:extLst>
          </p:cNvPr>
          <p:cNvSpPr txBox="1"/>
          <p:nvPr/>
        </p:nvSpPr>
        <p:spPr>
          <a:xfrm>
            <a:off x="8116998" y="266700"/>
            <a:ext cx="7827742" cy="17325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vi-VN" sz="40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d) </a:t>
            </a:r>
            <a:r>
              <a:rPr lang="vi-VN" sz="4000" b="1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vi-VN" sz="40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4000" b="1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ràng</a:t>
            </a:r>
            <a:r>
              <a:rPr lang="vi-VN" sz="40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4000" b="1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buộc</a:t>
            </a:r>
            <a:r>
              <a:rPr lang="vi-VN" sz="40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4000" b="1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dữ</a:t>
            </a:r>
            <a:r>
              <a:rPr lang="vi-VN" sz="40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4000" b="1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liệu</a:t>
            </a:r>
            <a:r>
              <a:rPr lang="vi-VN" sz="40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trong CSDL quan </a:t>
            </a:r>
            <a:r>
              <a:rPr lang="vi-VN" sz="4000" b="1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hệ</a:t>
            </a:r>
            <a:endParaRPr lang="vi-VN" sz="40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1EFB34B7-797D-4DF6-848B-2F288E3F7AE3}"/>
              </a:ext>
            </a:extLst>
          </p:cNvPr>
          <p:cNvSpPr txBox="1"/>
          <p:nvPr/>
        </p:nvSpPr>
        <p:spPr>
          <a:xfrm>
            <a:off x="7659798" y="4709239"/>
            <a:ext cx="9194800" cy="4975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vi-VN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đọc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mục</a:t>
            </a:r>
            <a:r>
              <a:rPr lang="en-US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1d 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SGK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53 </a:t>
            </a:r>
            <a:r>
              <a:rPr lang="vi-VN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vi-VN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thảo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luận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nhóm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hoàn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</a:t>
            </a:r>
            <a:r>
              <a:rPr lang="en-US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en-US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SGK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53: </a:t>
            </a:r>
          </a:p>
          <a:p>
            <a:pPr algn="just">
              <a:lnSpc>
                <a:spcPct val="150000"/>
              </a:lnSpc>
            </a:pPr>
            <a:r>
              <a:rPr lang="en-US" sz="3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3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mỗi</a:t>
            </a:r>
            <a:r>
              <a:rPr lang="en-US" sz="3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3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sinh</a:t>
            </a:r>
            <a:r>
              <a:rPr lang="en-US" sz="3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cần</a:t>
            </a:r>
            <a:r>
              <a:rPr lang="en-US" sz="3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phải</a:t>
            </a:r>
            <a:r>
              <a:rPr lang="en-US" sz="3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3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riêng</a:t>
            </a:r>
            <a:r>
              <a:rPr lang="en-US" sz="3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3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Mã</a:t>
            </a:r>
            <a:r>
              <a:rPr lang="en-US" sz="3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định</a:t>
            </a:r>
            <a:r>
              <a:rPr lang="en-US" sz="3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danh</a:t>
            </a:r>
            <a:r>
              <a:rPr lang="en-US" sz="3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3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đưa</a:t>
            </a:r>
            <a:r>
              <a:rPr lang="en-US" sz="3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vào</a:t>
            </a:r>
            <a:r>
              <a:rPr lang="en-US" sz="3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hồ</a:t>
            </a:r>
            <a:r>
              <a:rPr lang="en-US" sz="3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sơ</a:t>
            </a:r>
            <a:r>
              <a:rPr lang="en-US" sz="3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quản</a:t>
            </a:r>
            <a:r>
              <a:rPr lang="en-US" sz="3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lí</a:t>
            </a:r>
            <a:r>
              <a:rPr lang="en-US" sz="3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hay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3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Vì</a:t>
            </a:r>
            <a:r>
              <a:rPr lang="en-US" sz="3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sao</a:t>
            </a:r>
            <a:r>
              <a:rPr lang="en-US" sz="3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vi-VN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31">
            <a:extLst>
              <a:ext uri="{FF2B5EF4-FFF2-40B4-BE49-F238E27FC236}">
                <a16:creationId xmlns:a16="http://schemas.microsoft.com/office/drawing/2014/main" xmlns="" id="{0E4BB401-DB69-4010-8AFE-A6716FC976A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0446585" y="2644826"/>
            <a:ext cx="3161586" cy="2325083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5999" b="-15999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5036190" y="2781300"/>
            <a:ext cx="8215619" cy="952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vi-VN" sz="4400" b="1" dirty="0">
                <a:solidFill>
                  <a:srgbClr val="000000"/>
                </a:solidFill>
              </a:rPr>
              <a:t>CÂU HỎI GỢI Ý</a:t>
            </a:r>
            <a:endParaRPr lang="en-US" sz="4400" b="1" dirty="0">
              <a:solidFill>
                <a:srgbClr val="000000"/>
              </a:solidFill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-2162044" y="2445256"/>
            <a:ext cx="22612089" cy="7841744"/>
            <a:chOff x="0" y="0"/>
            <a:chExt cx="30149452" cy="10455658"/>
          </a:xfrm>
        </p:grpSpPr>
        <p:grpSp>
          <p:nvGrpSpPr>
            <p:cNvPr id="6" name="Group 6"/>
            <p:cNvGrpSpPr>
              <a:grpSpLocks noChangeAspect="1"/>
            </p:cNvGrpSpPr>
            <p:nvPr/>
          </p:nvGrpSpPr>
          <p:grpSpPr>
            <a:xfrm rot="-10800000">
              <a:off x="0" y="0"/>
              <a:ext cx="6320579" cy="10455658"/>
              <a:chOff x="0" y="0"/>
              <a:chExt cx="25258471" cy="4178319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25258522" cy="41783127"/>
              </a:xfrm>
              <a:custGeom>
                <a:avLst/>
                <a:gdLst/>
                <a:ahLst/>
                <a:cxnLst/>
                <a:rect l="l" t="t" r="r" b="b"/>
                <a:pathLst>
                  <a:path w="25258522" h="41783127">
                    <a:moveTo>
                      <a:pt x="23252430" y="0"/>
                    </a:moveTo>
                    <a:cubicBezTo>
                      <a:pt x="22955377" y="0"/>
                      <a:pt x="22650577" y="67437"/>
                      <a:pt x="22357080" y="213995"/>
                    </a:cubicBezTo>
                    <a:lnTo>
                      <a:pt x="431419" y="11168888"/>
                    </a:lnTo>
                    <a:cubicBezTo>
                      <a:pt x="155194" y="11444986"/>
                      <a:pt x="0" y="11819509"/>
                      <a:pt x="0" y="12210161"/>
                    </a:cubicBezTo>
                    <a:lnTo>
                      <a:pt x="0" y="21077554"/>
                    </a:lnTo>
                    <a:lnTo>
                      <a:pt x="0" y="22150577"/>
                    </a:lnTo>
                    <a:lnTo>
                      <a:pt x="0" y="29573091"/>
                    </a:lnTo>
                    <a:cubicBezTo>
                      <a:pt x="0" y="29963743"/>
                      <a:pt x="155194" y="30338266"/>
                      <a:pt x="431419" y="30614364"/>
                    </a:cubicBezTo>
                    <a:lnTo>
                      <a:pt x="22357080" y="41569131"/>
                    </a:lnTo>
                    <a:cubicBezTo>
                      <a:pt x="22650577" y="41715817"/>
                      <a:pt x="22955504" y="41783127"/>
                      <a:pt x="23252557" y="41783127"/>
                    </a:cubicBezTo>
                    <a:cubicBezTo>
                      <a:pt x="24304752" y="41783127"/>
                      <a:pt x="25258522" y="40937687"/>
                      <a:pt x="25258522" y="39775383"/>
                    </a:cubicBezTo>
                    <a:lnTo>
                      <a:pt x="25258522" y="22150451"/>
                    </a:lnTo>
                    <a:lnTo>
                      <a:pt x="25258522" y="21077428"/>
                    </a:lnTo>
                    <a:lnTo>
                      <a:pt x="25258522" y="2007743"/>
                    </a:lnTo>
                    <a:cubicBezTo>
                      <a:pt x="25258522" y="845439"/>
                      <a:pt x="24304752" y="0"/>
                      <a:pt x="23252557" y="0"/>
                    </a:cubicBezTo>
                    <a:cubicBezTo>
                      <a:pt x="23252557" y="0"/>
                      <a:pt x="23252430" y="0"/>
                      <a:pt x="23252430" y="0"/>
                    </a:cubicBezTo>
                    <a:close/>
                  </a:path>
                </a:pathLst>
              </a:custGeom>
              <a:solidFill>
                <a:srgbClr val="0E1E48"/>
              </a:solidFill>
              <a:ln w="12700">
                <a:solidFill>
                  <a:srgbClr val="000000"/>
                </a:solidFill>
              </a:ln>
            </p:spPr>
          </p:sp>
        </p:grpSp>
        <p:grpSp>
          <p:nvGrpSpPr>
            <p:cNvPr id="8" name="Group 8"/>
            <p:cNvGrpSpPr>
              <a:grpSpLocks noChangeAspect="1"/>
            </p:cNvGrpSpPr>
            <p:nvPr/>
          </p:nvGrpSpPr>
          <p:grpSpPr>
            <a:xfrm>
              <a:off x="23828873" y="0"/>
              <a:ext cx="6320579" cy="10455658"/>
              <a:chOff x="0" y="0"/>
              <a:chExt cx="25258471" cy="4178319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25258522" cy="41783127"/>
              </a:xfrm>
              <a:custGeom>
                <a:avLst/>
                <a:gdLst/>
                <a:ahLst/>
                <a:cxnLst/>
                <a:rect l="l" t="t" r="r" b="b"/>
                <a:pathLst>
                  <a:path w="25258522" h="41783127">
                    <a:moveTo>
                      <a:pt x="23252430" y="0"/>
                    </a:moveTo>
                    <a:cubicBezTo>
                      <a:pt x="22955377" y="0"/>
                      <a:pt x="22650577" y="67437"/>
                      <a:pt x="22357080" y="213995"/>
                    </a:cubicBezTo>
                    <a:lnTo>
                      <a:pt x="431419" y="11168888"/>
                    </a:lnTo>
                    <a:cubicBezTo>
                      <a:pt x="155194" y="11444986"/>
                      <a:pt x="0" y="11819509"/>
                      <a:pt x="0" y="12210161"/>
                    </a:cubicBezTo>
                    <a:lnTo>
                      <a:pt x="0" y="21077554"/>
                    </a:lnTo>
                    <a:lnTo>
                      <a:pt x="0" y="22150577"/>
                    </a:lnTo>
                    <a:lnTo>
                      <a:pt x="0" y="29573091"/>
                    </a:lnTo>
                    <a:cubicBezTo>
                      <a:pt x="0" y="29963743"/>
                      <a:pt x="155194" y="30338266"/>
                      <a:pt x="431419" y="30614364"/>
                    </a:cubicBezTo>
                    <a:lnTo>
                      <a:pt x="22357080" y="41569131"/>
                    </a:lnTo>
                    <a:cubicBezTo>
                      <a:pt x="22650577" y="41715817"/>
                      <a:pt x="22955504" y="41783127"/>
                      <a:pt x="23252557" y="41783127"/>
                    </a:cubicBezTo>
                    <a:cubicBezTo>
                      <a:pt x="24304752" y="41783127"/>
                      <a:pt x="25258522" y="40937687"/>
                      <a:pt x="25258522" y="39775383"/>
                    </a:cubicBezTo>
                    <a:lnTo>
                      <a:pt x="25258522" y="22150451"/>
                    </a:lnTo>
                    <a:lnTo>
                      <a:pt x="25258522" y="21077428"/>
                    </a:lnTo>
                    <a:lnTo>
                      <a:pt x="25258522" y="2007743"/>
                    </a:lnTo>
                    <a:cubicBezTo>
                      <a:pt x="25258522" y="845439"/>
                      <a:pt x="24304752" y="0"/>
                      <a:pt x="23252557" y="0"/>
                    </a:cubicBezTo>
                    <a:cubicBezTo>
                      <a:pt x="23252557" y="0"/>
                      <a:pt x="23252430" y="0"/>
                      <a:pt x="23252430" y="0"/>
                    </a:cubicBezTo>
                    <a:close/>
                  </a:path>
                </a:pathLst>
              </a:custGeom>
              <a:solidFill>
                <a:srgbClr val="0E1E48"/>
              </a:solidFill>
              <a:ln w="12700">
                <a:solidFill>
                  <a:srgbClr val="000000"/>
                </a:solidFill>
              </a:ln>
            </p:spPr>
          </p:sp>
        </p:grpSp>
      </p:grpSp>
      <p:sp>
        <p:nvSpPr>
          <p:cNvPr id="12" name="TextBox 12"/>
          <p:cNvSpPr txBox="1"/>
          <p:nvPr/>
        </p:nvSpPr>
        <p:spPr>
          <a:xfrm>
            <a:off x="3581400" y="3924459"/>
            <a:ext cx="10780420" cy="4883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71500" indent="-571500" algn="just">
              <a:lnSpc>
                <a:spcPct val="150000"/>
              </a:lnSpc>
              <a:buSzPct val="120000"/>
              <a:buFont typeface="Arial" panose="020B0604020202020204" pitchFamily="34" charset="0"/>
              <a:buChar char="•"/>
            </a:pP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Nếu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mã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định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danh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mà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chỉ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thuộc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như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tên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ngày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sinh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địa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chỉ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,…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thì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điều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xảy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ra? 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mã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định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danh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thì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tiện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lợi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như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thế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 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căn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cước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dân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thì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tiện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lời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như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thế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việc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quản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lí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dân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vi-VN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2">
            <a:extLst>
              <a:ext uri="{FF2B5EF4-FFF2-40B4-BE49-F238E27FC236}">
                <a16:creationId xmlns:a16="http://schemas.microsoft.com/office/drawing/2014/main" xmlns="" id="{878A6C87-6148-49C9-A251-01E72FF07BA8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5999" b="-15999"/>
            </a:stretch>
          </a:blipFill>
        </p:spPr>
      </p:sp>
      <p:sp>
        <p:nvSpPr>
          <p:cNvPr id="2" name="AutoShape 2"/>
          <p:cNvSpPr/>
          <p:nvPr/>
        </p:nvSpPr>
        <p:spPr>
          <a:xfrm>
            <a:off x="7465459" y="-67284"/>
            <a:ext cx="10822541" cy="102870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</p:sp>
      <p:sp>
        <p:nvSpPr>
          <p:cNvPr id="3" name="AutoShape 3"/>
          <p:cNvSpPr/>
          <p:nvPr/>
        </p:nvSpPr>
        <p:spPr>
          <a:xfrm>
            <a:off x="0" y="7876935"/>
            <a:ext cx="1711153" cy="2410065"/>
          </a:xfrm>
          <a:prstGeom prst="rect">
            <a:avLst/>
          </a:prstGeom>
          <a:solidFill>
            <a:srgbClr val="598BCD"/>
          </a:solidFill>
        </p:spPr>
      </p:sp>
      <p:sp>
        <p:nvSpPr>
          <p:cNvPr id="4" name="Freeform 4"/>
          <p:cNvSpPr/>
          <p:nvPr/>
        </p:nvSpPr>
        <p:spPr>
          <a:xfrm>
            <a:off x="706126" y="2531455"/>
            <a:ext cx="7620068" cy="5089522"/>
          </a:xfrm>
          <a:custGeom>
            <a:avLst/>
            <a:gdLst/>
            <a:ahLst/>
            <a:cxnLst/>
            <a:rect l="l" t="t" r="r" b="b"/>
            <a:pathLst>
              <a:path w="8789241" h="6383187">
                <a:moveTo>
                  <a:pt x="0" y="0"/>
                </a:moveTo>
                <a:lnTo>
                  <a:pt x="8789241" y="0"/>
                </a:lnTo>
                <a:lnTo>
                  <a:pt x="8789241" y="6383186"/>
                </a:lnTo>
                <a:lnTo>
                  <a:pt x="0" y="638318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176432" y="1028700"/>
            <a:ext cx="1205132" cy="1403356"/>
          </a:xfrm>
          <a:custGeom>
            <a:avLst/>
            <a:gdLst/>
            <a:ahLst/>
            <a:cxnLst/>
            <a:rect l="l" t="t" r="r" b="b"/>
            <a:pathLst>
              <a:path w="1205132" h="1403356">
                <a:moveTo>
                  <a:pt x="0" y="0"/>
                </a:moveTo>
                <a:lnTo>
                  <a:pt x="1205132" y="0"/>
                </a:lnTo>
                <a:lnTo>
                  <a:pt x="1205132" y="1403356"/>
                </a:lnTo>
                <a:lnTo>
                  <a:pt x="0" y="140335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7E6CAA8F-B250-4CCC-819D-CAFE2230E728}"/>
              </a:ext>
            </a:extLst>
          </p:cNvPr>
          <p:cNvSpPr txBox="1"/>
          <p:nvPr/>
        </p:nvSpPr>
        <p:spPr>
          <a:xfrm>
            <a:off x="8253700" y="679730"/>
            <a:ext cx="9328174" cy="8402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</a:t>
            </a:r>
            <a:r>
              <a:rPr lang="en-US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ỗi</a:t>
            </a:r>
            <a:r>
              <a:rPr lang="en-US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sinh</a:t>
            </a:r>
            <a:r>
              <a:rPr lang="en-US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cần</a:t>
            </a:r>
            <a:r>
              <a:rPr lang="en-US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phải</a:t>
            </a:r>
            <a:r>
              <a:rPr lang="en-US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riêng</a:t>
            </a:r>
            <a:r>
              <a:rPr lang="en-US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Mã</a:t>
            </a:r>
            <a:r>
              <a:rPr lang="en-US" sz="36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định</a:t>
            </a:r>
            <a:r>
              <a:rPr lang="en-US" sz="36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danh</a:t>
            </a:r>
            <a:r>
              <a:rPr lang="en-US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đưa</a:t>
            </a:r>
            <a:r>
              <a:rPr lang="en-US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vào</a:t>
            </a:r>
            <a:r>
              <a:rPr lang="en-US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hồ</a:t>
            </a:r>
            <a:r>
              <a:rPr lang="en-US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sơ</a:t>
            </a:r>
            <a:r>
              <a:rPr lang="en-US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quản</a:t>
            </a:r>
            <a:r>
              <a:rPr lang="en-US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lý</a:t>
            </a:r>
            <a:r>
              <a:rPr lang="en-US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vì</a:t>
            </a:r>
            <a:r>
              <a:rPr lang="en-US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ràng</a:t>
            </a:r>
            <a:r>
              <a:rPr lang="en-US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buộc</a:t>
            </a:r>
            <a:r>
              <a:rPr lang="en-US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dữ</a:t>
            </a:r>
            <a:r>
              <a:rPr lang="en-US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liệu</a:t>
            </a:r>
            <a:r>
              <a:rPr lang="en-US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vi-VN" sz="36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Ø"/>
            </a:pPr>
            <a:r>
              <a:rPr lang="en-US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bảng</a:t>
            </a:r>
            <a:r>
              <a:rPr lang="en-US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en-US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</a:t>
            </a:r>
            <a:r>
              <a:rPr lang="en-US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ghi</a:t>
            </a:r>
            <a:r>
              <a:rPr lang="en-US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giống</a:t>
            </a:r>
            <a:r>
              <a:rPr lang="en-US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nhau</a:t>
            </a:r>
            <a:r>
              <a:rPr lang="en-US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hoàn</a:t>
            </a:r>
            <a:r>
              <a:rPr lang="en-US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toàn</a:t>
            </a:r>
            <a:r>
              <a:rPr lang="en-US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vi-VN" sz="36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Ø"/>
            </a:pPr>
            <a:r>
              <a:rPr lang="en-US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cùng</a:t>
            </a:r>
            <a:r>
              <a:rPr lang="en-US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bảng</a:t>
            </a:r>
            <a:r>
              <a:rPr lang="en-US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mỗi</a:t>
            </a:r>
            <a:r>
              <a:rPr lang="en-US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trường</a:t>
            </a:r>
            <a:r>
              <a:rPr lang="en-US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tên</a:t>
            </a:r>
            <a:r>
              <a:rPr lang="en-US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</a:t>
            </a:r>
            <a:r>
              <a:rPr lang="en-US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biệt</a:t>
            </a:r>
            <a:r>
              <a:rPr lang="en-US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tất</a:t>
            </a:r>
            <a:r>
              <a:rPr lang="en-US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cả</a:t>
            </a:r>
            <a:r>
              <a:rPr lang="en-US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trường</a:t>
            </a:r>
            <a:r>
              <a:rPr lang="en-US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khác</a:t>
            </a:r>
            <a:r>
              <a:rPr lang="en-US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vi-VN" sz="36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Ø"/>
            </a:pPr>
            <a:r>
              <a:rPr lang="en-US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Mỗi</a:t>
            </a:r>
            <a:r>
              <a:rPr lang="en-US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bảng</a:t>
            </a:r>
            <a:r>
              <a:rPr lang="en-US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tên</a:t>
            </a:r>
            <a:r>
              <a:rPr lang="en-US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</a:t>
            </a:r>
            <a:r>
              <a:rPr lang="en-US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biệt</a:t>
            </a:r>
            <a:r>
              <a:rPr lang="en-US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bảng</a:t>
            </a:r>
            <a:r>
              <a:rPr lang="en-US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khác</a:t>
            </a:r>
            <a:r>
              <a:rPr lang="en-US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cùng</a:t>
            </a:r>
            <a:r>
              <a:rPr lang="en-US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CSDL.</a:t>
            </a:r>
            <a:endParaRPr lang="vi-VN" sz="36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Ø"/>
            </a:pPr>
            <a:r>
              <a:rPr lang="en-US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Mỗi</a:t>
            </a:r>
            <a:r>
              <a:rPr lang="en-US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ô </a:t>
            </a:r>
            <a:r>
              <a:rPr lang="en-US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bảng</a:t>
            </a:r>
            <a:r>
              <a:rPr lang="en-US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ghi</a:t>
            </a:r>
            <a:r>
              <a:rPr lang="en-US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chỉ</a:t>
            </a:r>
            <a:r>
              <a:rPr lang="en-US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chứa</a:t>
            </a:r>
            <a:r>
              <a:rPr lang="en-US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</a:t>
            </a:r>
            <a:r>
              <a:rPr lang="en-US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trị</a:t>
            </a:r>
            <a:r>
              <a:rPr lang="en-US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vi-VN" sz="36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5999" b="-15999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905000" y="1699374"/>
            <a:ext cx="6939434" cy="1001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69"/>
              </a:lnSpc>
            </a:pPr>
            <a:r>
              <a:rPr lang="vi-VN" sz="6600" b="1" dirty="0">
                <a:solidFill>
                  <a:srgbClr val="000000"/>
                </a:solidFill>
              </a:rPr>
              <a:t>KẾT LUẬN</a:t>
            </a:r>
            <a:endParaRPr lang="en-US" sz="6600" b="1" dirty="0">
              <a:solidFill>
                <a:srgbClr val="000000"/>
              </a:solidFill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215025" y="2873305"/>
            <a:ext cx="8000999" cy="57143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ghi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giống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nhau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hoàn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toàn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vi-VN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mỗi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trường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tên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biệt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ác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trường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khác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vi-VN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Mỗi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tên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biệt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khác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cùng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CSDL.</a:t>
            </a:r>
            <a:endParaRPr lang="vi-VN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Mỗi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ô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chỉ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chứa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trị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vi-VN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4320610" y="6183489"/>
            <a:ext cx="7614782" cy="8549922"/>
            <a:chOff x="0" y="0"/>
            <a:chExt cx="32853973" cy="3688863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2853883" cy="36888675"/>
            </a:xfrm>
            <a:custGeom>
              <a:avLst/>
              <a:gdLst/>
              <a:ahLst/>
              <a:cxnLst/>
              <a:rect l="l" t="t" r="r" b="b"/>
              <a:pathLst>
                <a:path w="32853883" h="36888675">
                  <a:moveTo>
                    <a:pt x="16426942" y="0"/>
                  </a:moveTo>
                  <a:cubicBezTo>
                    <a:pt x="15842233" y="0"/>
                    <a:pt x="15257526" y="151257"/>
                    <a:pt x="14733651" y="453771"/>
                  </a:cubicBezTo>
                  <a:lnTo>
                    <a:pt x="1693291" y="7982585"/>
                  </a:lnTo>
                  <a:cubicBezTo>
                    <a:pt x="645541" y="8587486"/>
                    <a:pt x="0" y="9705594"/>
                    <a:pt x="0" y="10915523"/>
                  </a:cubicBezTo>
                  <a:lnTo>
                    <a:pt x="0" y="25973151"/>
                  </a:lnTo>
                  <a:cubicBezTo>
                    <a:pt x="0" y="27183079"/>
                    <a:pt x="645541" y="28301060"/>
                    <a:pt x="1693291" y="28906090"/>
                  </a:cubicBezTo>
                  <a:lnTo>
                    <a:pt x="14733651" y="36434905"/>
                  </a:lnTo>
                  <a:cubicBezTo>
                    <a:pt x="15257526" y="36737420"/>
                    <a:pt x="15842235" y="36888675"/>
                    <a:pt x="16426942" y="36888675"/>
                  </a:cubicBezTo>
                  <a:cubicBezTo>
                    <a:pt x="17011648" y="36888675"/>
                    <a:pt x="17596357" y="36737420"/>
                    <a:pt x="18120232" y="36434905"/>
                  </a:cubicBezTo>
                  <a:lnTo>
                    <a:pt x="31160591" y="28906090"/>
                  </a:lnTo>
                  <a:cubicBezTo>
                    <a:pt x="32208468" y="28301063"/>
                    <a:pt x="32853883" y="27183082"/>
                    <a:pt x="32853883" y="25973153"/>
                  </a:cubicBezTo>
                  <a:lnTo>
                    <a:pt x="32853883" y="10915523"/>
                  </a:lnTo>
                  <a:cubicBezTo>
                    <a:pt x="32853883" y="9705594"/>
                    <a:pt x="32208341" y="8587613"/>
                    <a:pt x="31160591" y="7982585"/>
                  </a:cubicBezTo>
                  <a:lnTo>
                    <a:pt x="18120361" y="453771"/>
                  </a:lnTo>
                  <a:cubicBezTo>
                    <a:pt x="17596358" y="151257"/>
                    <a:pt x="17011650" y="0"/>
                    <a:pt x="16426942" y="0"/>
                  </a:cubicBezTo>
                  <a:close/>
                </a:path>
              </a:pathLst>
            </a:custGeom>
            <a:solidFill>
              <a:srgbClr val="0E1E48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9696862" y="-2667117"/>
            <a:ext cx="9247497" cy="10383144"/>
            <a:chOff x="0" y="0"/>
            <a:chExt cx="32853973" cy="3688863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2853883" cy="36888675"/>
            </a:xfrm>
            <a:custGeom>
              <a:avLst/>
              <a:gdLst/>
              <a:ahLst/>
              <a:cxnLst/>
              <a:rect l="l" t="t" r="r" b="b"/>
              <a:pathLst>
                <a:path w="32853883" h="36888675">
                  <a:moveTo>
                    <a:pt x="16426942" y="0"/>
                  </a:moveTo>
                  <a:cubicBezTo>
                    <a:pt x="15842233" y="0"/>
                    <a:pt x="15257526" y="151257"/>
                    <a:pt x="14733651" y="453771"/>
                  </a:cubicBezTo>
                  <a:lnTo>
                    <a:pt x="1693291" y="7982585"/>
                  </a:lnTo>
                  <a:cubicBezTo>
                    <a:pt x="645541" y="8587486"/>
                    <a:pt x="0" y="9705594"/>
                    <a:pt x="0" y="10915523"/>
                  </a:cubicBezTo>
                  <a:lnTo>
                    <a:pt x="0" y="25973151"/>
                  </a:lnTo>
                  <a:cubicBezTo>
                    <a:pt x="0" y="27183079"/>
                    <a:pt x="645541" y="28301060"/>
                    <a:pt x="1693291" y="28906090"/>
                  </a:cubicBezTo>
                  <a:lnTo>
                    <a:pt x="14733651" y="36434905"/>
                  </a:lnTo>
                  <a:cubicBezTo>
                    <a:pt x="15257526" y="36737420"/>
                    <a:pt x="15842235" y="36888675"/>
                    <a:pt x="16426942" y="36888675"/>
                  </a:cubicBezTo>
                  <a:cubicBezTo>
                    <a:pt x="17011648" y="36888675"/>
                    <a:pt x="17596357" y="36737420"/>
                    <a:pt x="18120232" y="36434905"/>
                  </a:cubicBezTo>
                  <a:lnTo>
                    <a:pt x="31160591" y="28906090"/>
                  </a:lnTo>
                  <a:cubicBezTo>
                    <a:pt x="32208468" y="28301063"/>
                    <a:pt x="32853883" y="27183082"/>
                    <a:pt x="32853883" y="25973153"/>
                  </a:cubicBezTo>
                  <a:lnTo>
                    <a:pt x="32853883" y="10915523"/>
                  </a:lnTo>
                  <a:cubicBezTo>
                    <a:pt x="32853883" y="9705594"/>
                    <a:pt x="32208341" y="8587613"/>
                    <a:pt x="31160591" y="7982585"/>
                  </a:cubicBezTo>
                  <a:lnTo>
                    <a:pt x="18120361" y="453771"/>
                  </a:lnTo>
                  <a:cubicBezTo>
                    <a:pt x="17596358" y="151257"/>
                    <a:pt x="17011650" y="0"/>
                    <a:pt x="16426942" y="0"/>
                  </a:cubicBezTo>
                  <a:close/>
                </a:path>
              </a:pathLst>
            </a:custGeom>
            <a:blipFill>
              <a:blip r:embed="rId3"/>
              <a:stretch>
                <a:fillRect l="-62281" r="-62281"/>
              </a:stretch>
            </a:blipFill>
          </p:spPr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3549" t="-10277" b="-47904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533400" y="2171700"/>
            <a:ext cx="12294207" cy="3257811"/>
            <a:chOff x="0" y="0"/>
            <a:chExt cx="3152129" cy="85802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152129" cy="858024"/>
            </a:xfrm>
            <a:custGeom>
              <a:avLst/>
              <a:gdLst/>
              <a:ahLst/>
              <a:cxnLst/>
              <a:rect l="l" t="t" r="r" b="b"/>
              <a:pathLst>
                <a:path w="3152129" h="858024">
                  <a:moveTo>
                    <a:pt x="0" y="0"/>
                  </a:moveTo>
                  <a:lnTo>
                    <a:pt x="3152129" y="0"/>
                  </a:lnTo>
                  <a:lnTo>
                    <a:pt x="3152129" y="858024"/>
                  </a:lnTo>
                  <a:lnTo>
                    <a:pt x="0" y="858024"/>
                  </a:lnTo>
                  <a:close/>
                </a:path>
              </a:pathLst>
            </a:custGeom>
            <a:solidFill>
              <a:srgbClr val="004AAD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152129" cy="8961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1658600" y="0"/>
            <a:ext cx="7162800" cy="10287000"/>
            <a:chOff x="0" y="0"/>
            <a:chExt cx="9252621" cy="13716000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3"/>
            <a:srcRect l="27527" r="27527"/>
            <a:stretch>
              <a:fillRect/>
            </a:stretch>
          </p:blipFill>
          <p:spPr>
            <a:xfrm>
              <a:off x="0" y="0"/>
              <a:ext cx="9252621" cy="13716000"/>
            </a:xfrm>
            <a:prstGeom prst="rect">
              <a:avLst/>
            </a:prstGeom>
          </p:spPr>
        </p:pic>
      </p:grpSp>
      <p:sp>
        <p:nvSpPr>
          <p:cNvPr id="13" name="Freeform 13"/>
          <p:cNvSpPr/>
          <p:nvPr/>
        </p:nvSpPr>
        <p:spPr>
          <a:xfrm>
            <a:off x="-701406" y="9258300"/>
            <a:ext cx="2655293" cy="391656"/>
          </a:xfrm>
          <a:custGeom>
            <a:avLst/>
            <a:gdLst/>
            <a:ahLst/>
            <a:cxnLst/>
            <a:rect l="l" t="t" r="r" b="b"/>
            <a:pathLst>
              <a:path w="2655293" h="391656">
                <a:moveTo>
                  <a:pt x="0" y="0"/>
                </a:moveTo>
                <a:lnTo>
                  <a:pt x="2655293" y="0"/>
                </a:lnTo>
                <a:lnTo>
                  <a:pt x="2655293" y="391656"/>
                </a:lnTo>
                <a:lnTo>
                  <a:pt x="0" y="3916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9589566" y="963434"/>
            <a:ext cx="2655293" cy="391656"/>
          </a:xfrm>
          <a:custGeom>
            <a:avLst/>
            <a:gdLst/>
            <a:ahLst/>
            <a:cxnLst/>
            <a:rect l="l" t="t" r="r" b="b"/>
            <a:pathLst>
              <a:path w="2655293" h="391656">
                <a:moveTo>
                  <a:pt x="0" y="0"/>
                </a:moveTo>
                <a:lnTo>
                  <a:pt x="2655293" y="0"/>
                </a:lnTo>
                <a:lnTo>
                  <a:pt x="2655293" y="391656"/>
                </a:lnTo>
                <a:lnTo>
                  <a:pt x="0" y="3916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7">
            <a:extLst>
              <a:ext uri="{FF2B5EF4-FFF2-40B4-BE49-F238E27FC236}">
                <a16:creationId xmlns:a16="http://schemas.microsoft.com/office/drawing/2014/main" xmlns="" id="{F2579F05-EF21-46BC-8F45-6E1DEAE4A45A}"/>
              </a:ext>
            </a:extLst>
          </p:cNvPr>
          <p:cNvSpPr txBox="1"/>
          <p:nvPr/>
        </p:nvSpPr>
        <p:spPr>
          <a:xfrm>
            <a:off x="926025" y="3242725"/>
            <a:ext cx="10339951" cy="9711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800" b="1" dirty="0">
                <a:solidFill>
                  <a:schemeClr val="bg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II. </a:t>
            </a:r>
            <a:r>
              <a:rPr lang="vi-VN" sz="4800" b="1" dirty="0" err="1">
                <a:solidFill>
                  <a:schemeClr val="bg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Khóa</a:t>
            </a:r>
            <a:r>
              <a:rPr lang="vi-VN" sz="4800" b="1" dirty="0">
                <a:solidFill>
                  <a:schemeClr val="bg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4800" b="1" dirty="0" err="1">
                <a:solidFill>
                  <a:schemeClr val="bg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vi-VN" sz="4800" b="1" dirty="0">
                <a:solidFill>
                  <a:schemeClr val="bg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4800" b="1" dirty="0" err="1">
                <a:solidFill>
                  <a:schemeClr val="bg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vi-VN" sz="4800" b="1" dirty="0">
                <a:solidFill>
                  <a:schemeClr val="bg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4800" b="1" dirty="0" err="1">
                <a:solidFill>
                  <a:schemeClr val="bg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bảng</a:t>
            </a:r>
            <a:endParaRPr lang="en-US" sz="4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57049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5999" b="-15999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2061951" y="2519263"/>
            <a:ext cx="10858933" cy="24035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i="1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Đ</a:t>
            </a:r>
            <a:r>
              <a:rPr lang="vi-VN" sz="3600" i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ọc</a:t>
            </a:r>
            <a:r>
              <a:rPr lang="vi-VN" sz="3600" i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b="1" i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mục</a:t>
            </a:r>
            <a:r>
              <a:rPr lang="vi-VN" sz="3600" b="1" i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2 SGK trang 53-54 </a:t>
            </a:r>
            <a:r>
              <a:rPr lang="vi-VN" sz="3600" i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quan </a:t>
            </a:r>
            <a:r>
              <a:rPr lang="vi-VN" sz="3600" i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sát</a:t>
            </a:r>
            <a:r>
              <a:rPr lang="vi-VN" sz="3600" i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i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vi-VN" sz="3600" i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1 </a:t>
            </a:r>
            <a:r>
              <a:rPr lang="vi-VN" sz="3600" i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chuẩn</a:t>
            </a:r>
            <a:r>
              <a:rPr lang="vi-VN" sz="3600" i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i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vi-VN" sz="3600" i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i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báo</a:t>
            </a:r>
            <a:r>
              <a:rPr lang="vi-VN" sz="3600" i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i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cáo</a:t>
            </a:r>
            <a:r>
              <a:rPr lang="vi-VN" sz="3600" i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Như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khóa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bảng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ràng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buộc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khóa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3600" dirty="0">
              <a:solidFill>
                <a:srgbClr val="000000"/>
              </a:solidFill>
            </a:endParaRPr>
          </a:p>
        </p:txBody>
      </p:sp>
      <p:sp>
        <p:nvSpPr>
          <p:cNvPr id="10" name="Freeform 10"/>
          <p:cNvSpPr/>
          <p:nvPr/>
        </p:nvSpPr>
        <p:spPr>
          <a:xfrm flipV="1">
            <a:off x="-2005785" y="-1084034"/>
            <a:ext cx="5370049" cy="4114800"/>
          </a:xfrm>
          <a:custGeom>
            <a:avLst/>
            <a:gdLst/>
            <a:ahLst/>
            <a:cxnLst/>
            <a:rect l="l" t="t" r="r" b="b"/>
            <a:pathLst>
              <a:path w="5370049" h="4114800">
                <a:moveTo>
                  <a:pt x="0" y="4114800"/>
                </a:moveTo>
                <a:lnTo>
                  <a:pt x="5370049" y="4114800"/>
                </a:lnTo>
                <a:lnTo>
                  <a:pt x="5370049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3">
              <a:alphaModFix amt="50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pic>
        <p:nvPicPr>
          <p:cNvPr id="11" name="Picture 43">
            <a:extLst>
              <a:ext uri="{FF2B5EF4-FFF2-40B4-BE49-F238E27FC236}">
                <a16:creationId xmlns:a16="http://schemas.microsoft.com/office/drawing/2014/main" xmlns="" id="{9175A4BB-4814-4E84-8751-34DECC22C95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668007" y="498030"/>
            <a:ext cx="2475993" cy="2017934"/>
          </a:xfrm>
          <a:prstGeom prst="rect">
            <a:avLst/>
          </a:prstGeom>
        </p:spPr>
      </p:pic>
      <p:grpSp>
        <p:nvGrpSpPr>
          <p:cNvPr id="14" name="Group 3">
            <a:extLst>
              <a:ext uri="{FF2B5EF4-FFF2-40B4-BE49-F238E27FC236}">
                <a16:creationId xmlns:a16="http://schemas.microsoft.com/office/drawing/2014/main" xmlns="" id="{48484B7E-87C6-4B4D-8D8F-C20FA830C403}"/>
              </a:ext>
            </a:extLst>
          </p:cNvPr>
          <p:cNvGrpSpPr>
            <a:grpSpLocks noChangeAspect="1"/>
          </p:cNvGrpSpPr>
          <p:nvPr/>
        </p:nvGrpSpPr>
        <p:grpSpPr>
          <a:xfrm>
            <a:off x="14508890" y="382064"/>
            <a:ext cx="5667552" cy="9375405"/>
            <a:chOff x="0" y="0"/>
            <a:chExt cx="25258471" cy="41783190"/>
          </a:xfrm>
        </p:grpSpPr>
        <p:sp>
          <p:nvSpPr>
            <p:cNvPr id="15" name="Freeform 4">
              <a:extLst>
                <a:ext uri="{FF2B5EF4-FFF2-40B4-BE49-F238E27FC236}">
                  <a16:creationId xmlns:a16="http://schemas.microsoft.com/office/drawing/2014/main" xmlns="" id="{86A7FB97-9F73-4820-BB91-5D626CC76BA4}"/>
                </a:ext>
              </a:extLst>
            </p:cNvPr>
            <p:cNvSpPr/>
            <p:nvPr/>
          </p:nvSpPr>
          <p:spPr>
            <a:xfrm>
              <a:off x="0" y="0"/>
              <a:ext cx="25258522" cy="41783127"/>
            </a:xfrm>
            <a:custGeom>
              <a:avLst/>
              <a:gdLst/>
              <a:ahLst/>
              <a:cxnLst/>
              <a:rect l="l" t="t" r="r" b="b"/>
              <a:pathLst>
                <a:path w="25258522" h="41783127">
                  <a:moveTo>
                    <a:pt x="23252430" y="0"/>
                  </a:moveTo>
                  <a:cubicBezTo>
                    <a:pt x="22955377" y="0"/>
                    <a:pt x="22650577" y="67437"/>
                    <a:pt x="22357080" y="213995"/>
                  </a:cubicBezTo>
                  <a:lnTo>
                    <a:pt x="431419" y="11168888"/>
                  </a:lnTo>
                  <a:cubicBezTo>
                    <a:pt x="155194" y="11444986"/>
                    <a:pt x="0" y="11819509"/>
                    <a:pt x="0" y="12210161"/>
                  </a:cubicBezTo>
                  <a:lnTo>
                    <a:pt x="0" y="21077554"/>
                  </a:lnTo>
                  <a:lnTo>
                    <a:pt x="0" y="22150577"/>
                  </a:lnTo>
                  <a:lnTo>
                    <a:pt x="0" y="29573091"/>
                  </a:lnTo>
                  <a:cubicBezTo>
                    <a:pt x="0" y="29963743"/>
                    <a:pt x="155194" y="30338266"/>
                    <a:pt x="431419" y="30614364"/>
                  </a:cubicBezTo>
                  <a:lnTo>
                    <a:pt x="22357080" y="41569131"/>
                  </a:lnTo>
                  <a:cubicBezTo>
                    <a:pt x="22650577" y="41715817"/>
                    <a:pt x="22955504" y="41783127"/>
                    <a:pt x="23252557" y="41783127"/>
                  </a:cubicBezTo>
                  <a:cubicBezTo>
                    <a:pt x="24304752" y="41783127"/>
                    <a:pt x="25258522" y="40937687"/>
                    <a:pt x="25258522" y="39775383"/>
                  </a:cubicBezTo>
                  <a:lnTo>
                    <a:pt x="25258522" y="22150451"/>
                  </a:lnTo>
                  <a:lnTo>
                    <a:pt x="25258522" y="21077428"/>
                  </a:lnTo>
                  <a:lnTo>
                    <a:pt x="25258522" y="2007743"/>
                  </a:lnTo>
                  <a:cubicBezTo>
                    <a:pt x="25258522" y="845439"/>
                    <a:pt x="24304752" y="0"/>
                    <a:pt x="23252557" y="0"/>
                  </a:cubicBezTo>
                  <a:cubicBezTo>
                    <a:pt x="23252557" y="0"/>
                    <a:pt x="23252430" y="0"/>
                    <a:pt x="23252430" y="0"/>
                  </a:cubicBezTo>
                  <a:close/>
                </a:path>
              </a:pathLst>
            </a:custGeom>
            <a:blipFill>
              <a:blip r:embed="rId6"/>
              <a:stretch>
                <a:fillRect l="-77492" r="-77492"/>
              </a:stretch>
            </a:blipFill>
          </p:spPr>
        </p:sp>
      </p:grpSp>
      <p:grpSp>
        <p:nvGrpSpPr>
          <p:cNvPr id="16" name="Group 17">
            <a:extLst>
              <a:ext uri="{FF2B5EF4-FFF2-40B4-BE49-F238E27FC236}">
                <a16:creationId xmlns:a16="http://schemas.microsoft.com/office/drawing/2014/main" xmlns="" id="{05AAC3DB-73EA-4717-9F04-567288F6395D}"/>
              </a:ext>
            </a:extLst>
          </p:cNvPr>
          <p:cNvGrpSpPr>
            <a:grpSpLocks noChangeAspect="1"/>
          </p:cNvGrpSpPr>
          <p:nvPr/>
        </p:nvGrpSpPr>
        <p:grpSpPr>
          <a:xfrm>
            <a:off x="13728900" y="-3743040"/>
            <a:ext cx="4249835" cy="4771740"/>
            <a:chOff x="0" y="0"/>
            <a:chExt cx="32853973" cy="36888636"/>
          </a:xfrm>
        </p:grpSpPr>
        <p:sp>
          <p:nvSpPr>
            <p:cNvPr id="17" name="Freeform 18">
              <a:extLst>
                <a:ext uri="{FF2B5EF4-FFF2-40B4-BE49-F238E27FC236}">
                  <a16:creationId xmlns:a16="http://schemas.microsoft.com/office/drawing/2014/main" xmlns="" id="{A820DA3F-965C-414A-A89D-DE3549C73DF5}"/>
                </a:ext>
              </a:extLst>
            </p:cNvPr>
            <p:cNvSpPr/>
            <p:nvPr/>
          </p:nvSpPr>
          <p:spPr>
            <a:xfrm>
              <a:off x="0" y="0"/>
              <a:ext cx="32853883" cy="36888675"/>
            </a:xfrm>
            <a:custGeom>
              <a:avLst/>
              <a:gdLst/>
              <a:ahLst/>
              <a:cxnLst/>
              <a:rect l="l" t="t" r="r" b="b"/>
              <a:pathLst>
                <a:path w="32853883" h="36888675">
                  <a:moveTo>
                    <a:pt x="16426942" y="0"/>
                  </a:moveTo>
                  <a:cubicBezTo>
                    <a:pt x="15842233" y="0"/>
                    <a:pt x="15257526" y="151257"/>
                    <a:pt x="14733651" y="453771"/>
                  </a:cubicBezTo>
                  <a:lnTo>
                    <a:pt x="1693291" y="7982585"/>
                  </a:lnTo>
                  <a:cubicBezTo>
                    <a:pt x="645541" y="8587486"/>
                    <a:pt x="0" y="9705594"/>
                    <a:pt x="0" y="10915523"/>
                  </a:cubicBezTo>
                  <a:lnTo>
                    <a:pt x="0" y="25973151"/>
                  </a:lnTo>
                  <a:cubicBezTo>
                    <a:pt x="0" y="27183079"/>
                    <a:pt x="645541" y="28301060"/>
                    <a:pt x="1693291" y="28906090"/>
                  </a:cubicBezTo>
                  <a:lnTo>
                    <a:pt x="14733651" y="36434905"/>
                  </a:lnTo>
                  <a:cubicBezTo>
                    <a:pt x="15257526" y="36737420"/>
                    <a:pt x="15842235" y="36888675"/>
                    <a:pt x="16426942" y="36888675"/>
                  </a:cubicBezTo>
                  <a:cubicBezTo>
                    <a:pt x="17011648" y="36888675"/>
                    <a:pt x="17596357" y="36737420"/>
                    <a:pt x="18120232" y="36434905"/>
                  </a:cubicBezTo>
                  <a:lnTo>
                    <a:pt x="31160591" y="28906090"/>
                  </a:lnTo>
                  <a:cubicBezTo>
                    <a:pt x="32208468" y="28301063"/>
                    <a:pt x="32853883" y="27183082"/>
                    <a:pt x="32853883" y="25973153"/>
                  </a:cubicBezTo>
                  <a:lnTo>
                    <a:pt x="32853883" y="10915523"/>
                  </a:lnTo>
                  <a:cubicBezTo>
                    <a:pt x="32853883" y="9705594"/>
                    <a:pt x="32208341" y="8587613"/>
                    <a:pt x="31160591" y="7982585"/>
                  </a:cubicBezTo>
                  <a:lnTo>
                    <a:pt x="18120361" y="453771"/>
                  </a:lnTo>
                  <a:cubicBezTo>
                    <a:pt x="17596358" y="151257"/>
                    <a:pt x="17011650" y="0"/>
                    <a:pt x="16426942" y="0"/>
                  </a:cubicBezTo>
                  <a:close/>
                </a:path>
              </a:pathLst>
            </a:custGeom>
            <a:solidFill>
              <a:srgbClr val="0E1E48">
                <a:alpha val="83922"/>
              </a:srgbClr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id="18" name="Group 19">
            <a:extLst>
              <a:ext uri="{FF2B5EF4-FFF2-40B4-BE49-F238E27FC236}">
                <a16:creationId xmlns:a16="http://schemas.microsoft.com/office/drawing/2014/main" xmlns="" id="{72041396-9645-4F1A-B184-E17DFAEEACED}"/>
              </a:ext>
            </a:extLst>
          </p:cNvPr>
          <p:cNvGrpSpPr>
            <a:grpSpLocks noChangeAspect="1"/>
          </p:cNvGrpSpPr>
          <p:nvPr/>
        </p:nvGrpSpPr>
        <p:grpSpPr>
          <a:xfrm>
            <a:off x="13728900" y="9258300"/>
            <a:ext cx="4249835" cy="4771740"/>
            <a:chOff x="0" y="0"/>
            <a:chExt cx="32853973" cy="36888636"/>
          </a:xfrm>
        </p:grpSpPr>
        <p:sp>
          <p:nvSpPr>
            <p:cNvPr id="19" name="Freeform 20">
              <a:extLst>
                <a:ext uri="{FF2B5EF4-FFF2-40B4-BE49-F238E27FC236}">
                  <a16:creationId xmlns:a16="http://schemas.microsoft.com/office/drawing/2014/main" xmlns="" id="{798A441E-E595-4073-A102-F5BEBFF542DF}"/>
                </a:ext>
              </a:extLst>
            </p:cNvPr>
            <p:cNvSpPr/>
            <p:nvPr/>
          </p:nvSpPr>
          <p:spPr>
            <a:xfrm>
              <a:off x="0" y="0"/>
              <a:ext cx="32853883" cy="36888675"/>
            </a:xfrm>
            <a:custGeom>
              <a:avLst/>
              <a:gdLst/>
              <a:ahLst/>
              <a:cxnLst/>
              <a:rect l="l" t="t" r="r" b="b"/>
              <a:pathLst>
                <a:path w="32853883" h="36888675">
                  <a:moveTo>
                    <a:pt x="16426942" y="0"/>
                  </a:moveTo>
                  <a:cubicBezTo>
                    <a:pt x="15842233" y="0"/>
                    <a:pt x="15257526" y="151257"/>
                    <a:pt x="14733651" y="453771"/>
                  </a:cubicBezTo>
                  <a:lnTo>
                    <a:pt x="1693291" y="7982585"/>
                  </a:lnTo>
                  <a:cubicBezTo>
                    <a:pt x="645541" y="8587486"/>
                    <a:pt x="0" y="9705594"/>
                    <a:pt x="0" y="10915523"/>
                  </a:cubicBezTo>
                  <a:lnTo>
                    <a:pt x="0" y="25973151"/>
                  </a:lnTo>
                  <a:cubicBezTo>
                    <a:pt x="0" y="27183079"/>
                    <a:pt x="645541" y="28301060"/>
                    <a:pt x="1693291" y="28906090"/>
                  </a:cubicBezTo>
                  <a:lnTo>
                    <a:pt x="14733651" y="36434905"/>
                  </a:lnTo>
                  <a:cubicBezTo>
                    <a:pt x="15257526" y="36737420"/>
                    <a:pt x="15842235" y="36888675"/>
                    <a:pt x="16426942" y="36888675"/>
                  </a:cubicBezTo>
                  <a:cubicBezTo>
                    <a:pt x="17011648" y="36888675"/>
                    <a:pt x="17596357" y="36737420"/>
                    <a:pt x="18120232" y="36434905"/>
                  </a:cubicBezTo>
                  <a:lnTo>
                    <a:pt x="31160591" y="28906090"/>
                  </a:lnTo>
                  <a:cubicBezTo>
                    <a:pt x="32208468" y="28301063"/>
                    <a:pt x="32853883" y="27183082"/>
                    <a:pt x="32853883" y="25973153"/>
                  </a:cubicBezTo>
                  <a:lnTo>
                    <a:pt x="32853883" y="10915523"/>
                  </a:lnTo>
                  <a:cubicBezTo>
                    <a:pt x="32853883" y="9705594"/>
                    <a:pt x="32208341" y="8587613"/>
                    <a:pt x="31160591" y="7982585"/>
                  </a:cubicBezTo>
                  <a:lnTo>
                    <a:pt x="18120361" y="453771"/>
                  </a:lnTo>
                  <a:cubicBezTo>
                    <a:pt x="17596358" y="151257"/>
                    <a:pt x="17011650" y="0"/>
                    <a:pt x="16426942" y="0"/>
                  </a:cubicBezTo>
                  <a:close/>
                </a:path>
              </a:pathLst>
            </a:custGeom>
            <a:solidFill>
              <a:srgbClr val="0E1E48">
                <a:alpha val="83922"/>
              </a:srgbClr>
            </a:solidFill>
            <a:ln w="12700">
              <a:solidFill>
                <a:srgbClr val="000000"/>
              </a:solidFill>
            </a:ln>
          </p:spPr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EF39411-E235-4614-A099-87F854EB3AB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10" t="26438" r="10458" b="38864"/>
          <a:stretch/>
        </p:blipFill>
        <p:spPr>
          <a:xfrm>
            <a:off x="679239" y="5361797"/>
            <a:ext cx="13624359" cy="38932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5999" b="-15999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7157363" y="1028700"/>
            <a:ext cx="10104967" cy="32213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Trong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bảng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ghi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thông tin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tượng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cá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kiện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) nên không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hai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ghi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giống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nhau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hoàn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toàn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vi-VN" sz="3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8477509" y="6371741"/>
            <a:ext cx="9265687" cy="23903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indent="-5715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v"/>
            </a:pP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chứa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dữ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liệu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sinh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sinh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khác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nhau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sẽ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Mã</a:t>
            </a:r>
            <a:r>
              <a:rPr lang="en-US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định</a:t>
            </a:r>
            <a:r>
              <a:rPr lang="en-US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danh</a:t>
            </a:r>
            <a:r>
              <a:rPr lang="en-US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khác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nhau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vi-VN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-3486868" y="6417533"/>
            <a:ext cx="5875098" cy="6596594"/>
            <a:chOff x="0" y="0"/>
            <a:chExt cx="32853973" cy="3688863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2853883" cy="36888675"/>
            </a:xfrm>
            <a:custGeom>
              <a:avLst/>
              <a:gdLst/>
              <a:ahLst/>
              <a:cxnLst/>
              <a:rect l="l" t="t" r="r" b="b"/>
              <a:pathLst>
                <a:path w="32853883" h="36888675">
                  <a:moveTo>
                    <a:pt x="16426942" y="0"/>
                  </a:moveTo>
                  <a:cubicBezTo>
                    <a:pt x="15842233" y="0"/>
                    <a:pt x="15257526" y="151257"/>
                    <a:pt x="14733651" y="453771"/>
                  </a:cubicBezTo>
                  <a:lnTo>
                    <a:pt x="1693291" y="7982585"/>
                  </a:lnTo>
                  <a:cubicBezTo>
                    <a:pt x="645541" y="8587486"/>
                    <a:pt x="0" y="9705594"/>
                    <a:pt x="0" y="10915523"/>
                  </a:cubicBezTo>
                  <a:lnTo>
                    <a:pt x="0" y="25973151"/>
                  </a:lnTo>
                  <a:cubicBezTo>
                    <a:pt x="0" y="27183079"/>
                    <a:pt x="645541" y="28301060"/>
                    <a:pt x="1693291" y="28906090"/>
                  </a:cubicBezTo>
                  <a:lnTo>
                    <a:pt x="14733651" y="36434905"/>
                  </a:lnTo>
                  <a:cubicBezTo>
                    <a:pt x="15257526" y="36737420"/>
                    <a:pt x="15842235" y="36888675"/>
                    <a:pt x="16426942" y="36888675"/>
                  </a:cubicBezTo>
                  <a:cubicBezTo>
                    <a:pt x="17011648" y="36888675"/>
                    <a:pt x="17596357" y="36737420"/>
                    <a:pt x="18120232" y="36434905"/>
                  </a:cubicBezTo>
                  <a:lnTo>
                    <a:pt x="31160591" y="28906090"/>
                  </a:lnTo>
                  <a:cubicBezTo>
                    <a:pt x="32208468" y="28301063"/>
                    <a:pt x="32853883" y="27183082"/>
                    <a:pt x="32853883" y="25973153"/>
                  </a:cubicBezTo>
                  <a:lnTo>
                    <a:pt x="32853883" y="10915523"/>
                  </a:lnTo>
                  <a:cubicBezTo>
                    <a:pt x="32853883" y="9705594"/>
                    <a:pt x="32208341" y="8587613"/>
                    <a:pt x="31160591" y="7982585"/>
                  </a:cubicBezTo>
                  <a:lnTo>
                    <a:pt x="18120361" y="453771"/>
                  </a:lnTo>
                  <a:cubicBezTo>
                    <a:pt x="17596358" y="151257"/>
                    <a:pt x="17011650" y="0"/>
                    <a:pt x="16426942" y="0"/>
                  </a:cubicBezTo>
                  <a:close/>
                </a:path>
              </a:pathLst>
            </a:custGeom>
            <a:solidFill>
              <a:srgbClr val="0E1E48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-1188112" y="-2109010"/>
            <a:ext cx="7800692" cy="8758663"/>
            <a:chOff x="0" y="0"/>
            <a:chExt cx="32853973" cy="3688863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2853883" cy="36888675"/>
            </a:xfrm>
            <a:custGeom>
              <a:avLst/>
              <a:gdLst/>
              <a:ahLst/>
              <a:cxnLst/>
              <a:rect l="l" t="t" r="r" b="b"/>
              <a:pathLst>
                <a:path w="32853883" h="36888675">
                  <a:moveTo>
                    <a:pt x="16426942" y="0"/>
                  </a:moveTo>
                  <a:cubicBezTo>
                    <a:pt x="15842233" y="0"/>
                    <a:pt x="15257526" y="151257"/>
                    <a:pt x="14733651" y="453771"/>
                  </a:cubicBezTo>
                  <a:lnTo>
                    <a:pt x="1693291" y="7982585"/>
                  </a:lnTo>
                  <a:cubicBezTo>
                    <a:pt x="645541" y="8587486"/>
                    <a:pt x="0" y="9705594"/>
                    <a:pt x="0" y="10915523"/>
                  </a:cubicBezTo>
                  <a:lnTo>
                    <a:pt x="0" y="25973151"/>
                  </a:lnTo>
                  <a:cubicBezTo>
                    <a:pt x="0" y="27183079"/>
                    <a:pt x="645541" y="28301060"/>
                    <a:pt x="1693291" y="28906090"/>
                  </a:cubicBezTo>
                  <a:lnTo>
                    <a:pt x="14733651" y="36434905"/>
                  </a:lnTo>
                  <a:cubicBezTo>
                    <a:pt x="15257526" y="36737420"/>
                    <a:pt x="15842235" y="36888675"/>
                    <a:pt x="16426942" y="36888675"/>
                  </a:cubicBezTo>
                  <a:cubicBezTo>
                    <a:pt x="17011648" y="36888675"/>
                    <a:pt x="17596357" y="36737420"/>
                    <a:pt x="18120232" y="36434905"/>
                  </a:cubicBezTo>
                  <a:lnTo>
                    <a:pt x="31160591" y="28906090"/>
                  </a:lnTo>
                  <a:cubicBezTo>
                    <a:pt x="32208468" y="28301063"/>
                    <a:pt x="32853883" y="27183082"/>
                    <a:pt x="32853883" y="25973153"/>
                  </a:cubicBezTo>
                  <a:lnTo>
                    <a:pt x="32853883" y="10915523"/>
                  </a:lnTo>
                  <a:cubicBezTo>
                    <a:pt x="32853883" y="9705594"/>
                    <a:pt x="32208341" y="8587613"/>
                    <a:pt x="31160591" y="7982585"/>
                  </a:cubicBezTo>
                  <a:lnTo>
                    <a:pt x="18120361" y="453771"/>
                  </a:lnTo>
                  <a:cubicBezTo>
                    <a:pt x="17596358" y="151257"/>
                    <a:pt x="17011650" y="0"/>
                    <a:pt x="16426942" y="0"/>
                  </a:cubicBezTo>
                  <a:close/>
                </a:path>
              </a:pathLst>
            </a:custGeom>
            <a:blipFill>
              <a:blip r:embed="rId4"/>
              <a:stretch>
                <a:fillRect l="-64280" r="-64280"/>
              </a:stretch>
            </a:blipFill>
          </p:spPr>
        </p:sp>
      </p:grpSp>
      <p:sp>
        <p:nvSpPr>
          <p:cNvPr id="10" name="Freeform 10"/>
          <p:cNvSpPr/>
          <p:nvPr/>
        </p:nvSpPr>
        <p:spPr>
          <a:xfrm>
            <a:off x="9266537" y="4543546"/>
            <a:ext cx="1452839" cy="1560096"/>
          </a:xfrm>
          <a:custGeom>
            <a:avLst/>
            <a:gdLst/>
            <a:ahLst/>
            <a:cxnLst/>
            <a:rect l="l" t="t" r="r" b="b"/>
            <a:pathLst>
              <a:path w="1452839" h="1560096">
                <a:moveTo>
                  <a:pt x="0" y="0"/>
                </a:moveTo>
                <a:lnTo>
                  <a:pt x="1452839" y="0"/>
                </a:lnTo>
                <a:lnTo>
                  <a:pt x="1452839" y="1560096"/>
                </a:lnTo>
                <a:lnTo>
                  <a:pt x="0" y="156009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1318313" y="4414892"/>
            <a:ext cx="1503302" cy="1503302"/>
          </a:xfrm>
          <a:custGeom>
            <a:avLst/>
            <a:gdLst/>
            <a:ahLst/>
            <a:cxnLst/>
            <a:rect l="l" t="t" r="r" b="b"/>
            <a:pathLst>
              <a:path w="1503302" h="1503302">
                <a:moveTo>
                  <a:pt x="0" y="0"/>
                </a:moveTo>
                <a:lnTo>
                  <a:pt x="1503302" y="0"/>
                </a:lnTo>
                <a:lnTo>
                  <a:pt x="1503302" y="1503301"/>
                </a:lnTo>
                <a:lnTo>
                  <a:pt x="0" y="150330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5497559" y="4414892"/>
            <a:ext cx="1580343" cy="1503302"/>
          </a:xfrm>
          <a:custGeom>
            <a:avLst/>
            <a:gdLst/>
            <a:ahLst/>
            <a:cxnLst/>
            <a:rect l="l" t="t" r="r" b="b"/>
            <a:pathLst>
              <a:path w="1580343" h="1503302">
                <a:moveTo>
                  <a:pt x="0" y="0"/>
                </a:moveTo>
                <a:lnTo>
                  <a:pt x="1580343" y="0"/>
                </a:lnTo>
                <a:lnTo>
                  <a:pt x="1580343" y="1503301"/>
                </a:lnTo>
                <a:lnTo>
                  <a:pt x="0" y="150330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3395320" y="4414892"/>
            <a:ext cx="1503302" cy="1503302"/>
          </a:xfrm>
          <a:custGeom>
            <a:avLst/>
            <a:gdLst/>
            <a:ahLst/>
            <a:cxnLst/>
            <a:rect l="l" t="t" r="r" b="b"/>
            <a:pathLst>
              <a:path w="1503302" h="1503302">
                <a:moveTo>
                  <a:pt x="0" y="0"/>
                </a:moveTo>
                <a:lnTo>
                  <a:pt x="1503302" y="0"/>
                </a:lnTo>
                <a:lnTo>
                  <a:pt x="1503302" y="1503301"/>
                </a:lnTo>
                <a:lnTo>
                  <a:pt x="0" y="150330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3251770" y="6278715"/>
            <a:ext cx="5307391" cy="5959170"/>
            <a:chOff x="0" y="0"/>
            <a:chExt cx="32853973" cy="36888636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32853883" cy="36888675"/>
            </a:xfrm>
            <a:custGeom>
              <a:avLst/>
              <a:gdLst/>
              <a:ahLst/>
              <a:cxnLst/>
              <a:rect l="l" t="t" r="r" b="b"/>
              <a:pathLst>
                <a:path w="32853883" h="36888675">
                  <a:moveTo>
                    <a:pt x="16426942" y="0"/>
                  </a:moveTo>
                  <a:cubicBezTo>
                    <a:pt x="15842233" y="0"/>
                    <a:pt x="15257526" y="151257"/>
                    <a:pt x="14733651" y="453771"/>
                  </a:cubicBezTo>
                  <a:lnTo>
                    <a:pt x="1693291" y="7982585"/>
                  </a:lnTo>
                  <a:cubicBezTo>
                    <a:pt x="645541" y="8587486"/>
                    <a:pt x="0" y="9705594"/>
                    <a:pt x="0" y="10915523"/>
                  </a:cubicBezTo>
                  <a:lnTo>
                    <a:pt x="0" y="25973151"/>
                  </a:lnTo>
                  <a:cubicBezTo>
                    <a:pt x="0" y="27183079"/>
                    <a:pt x="645541" y="28301060"/>
                    <a:pt x="1693291" y="28906090"/>
                  </a:cubicBezTo>
                  <a:lnTo>
                    <a:pt x="14733651" y="36434905"/>
                  </a:lnTo>
                  <a:cubicBezTo>
                    <a:pt x="15257526" y="36737420"/>
                    <a:pt x="15842235" y="36888675"/>
                    <a:pt x="16426942" y="36888675"/>
                  </a:cubicBezTo>
                  <a:cubicBezTo>
                    <a:pt x="17011648" y="36888675"/>
                    <a:pt x="17596357" y="36737420"/>
                    <a:pt x="18120232" y="36434905"/>
                  </a:cubicBezTo>
                  <a:lnTo>
                    <a:pt x="31160591" y="28906090"/>
                  </a:lnTo>
                  <a:cubicBezTo>
                    <a:pt x="32208468" y="28301063"/>
                    <a:pt x="32853883" y="27183082"/>
                    <a:pt x="32853883" y="25973153"/>
                  </a:cubicBezTo>
                  <a:lnTo>
                    <a:pt x="32853883" y="10915523"/>
                  </a:lnTo>
                  <a:cubicBezTo>
                    <a:pt x="32853883" y="9705594"/>
                    <a:pt x="32208341" y="8587613"/>
                    <a:pt x="31160591" y="7982585"/>
                  </a:cubicBezTo>
                  <a:lnTo>
                    <a:pt x="18120361" y="453771"/>
                  </a:lnTo>
                  <a:cubicBezTo>
                    <a:pt x="17596358" y="151257"/>
                    <a:pt x="17011650" y="0"/>
                    <a:pt x="16426942" y="0"/>
                  </a:cubicBezTo>
                  <a:close/>
                </a:path>
              </a:pathLst>
            </a:custGeom>
            <a:blipFill>
              <a:blip r:embed="rId13"/>
              <a:stretch>
                <a:fillRect l="-76261" t="-11556" r="-78065"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35262886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5999" b="-15999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2476536" y="2515964"/>
            <a:ext cx="10858933" cy="23903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 theo </a:t>
            </a:r>
            <a:r>
              <a:rPr lang="vi-VN" sz="3600" dirty="0" err="1">
                <a:latin typeface="Arial" panose="020B0604020202020204" pitchFamily="34" charset="0"/>
                <a:cs typeface="Arial" panose="020B0604020202020204" pitchFamily="34" charset="0"/>
              </a:rPr>
              <a:t>dõi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mục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SGK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54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cáo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khái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niệm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ràng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buộc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khóa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Freeform 10"/>
          <p:cNvSpPr/>
          <p:nvPr/>
        </p:nvSpPr>
        <p:spPr>
          <a:xfrm flipV="1">
            <a:off x="-2005785" y="-1084034"/>
            <a:ext cx="5370049" cy="4114800"/>
          </a:xfrm>
          <a:custGeom>
            <a:avLst/>
            <a:gdLst/>
            <a:ahLst/>
            <a:cxnLst/>
            <a:rect l="l" t="t" r="r" b="b"/>
            <a:pathLst>
              <a:path w="5370049" h="4114800">
                <a:moveTo>
                  <a:pt x="0" y="4114800"/>
                </a:moveTo>
                <a:lnTo>
                  <a:pt x="5370049" y="4114800"/>
                </a:lnTo>
                <a:lnTo>
                  <a:pt x="5370049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3">
              <a:alphaModFix amt="50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pic>
        <p:nvPicPr>
          <p:cNvPr id="11" name="Picture 43">
            <a:extLst>
              <a:ext uri="{FF2B5EF4-FFF2-40B4-BE49-F238E27FC236}">
                <a16:creationId xmlns:a16="http://schemas.microsoft.com/office/drawing/2014/main" xmlns="" id="{9175A4BB-4814-4E84-8751-34DECC22C95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701874" y="506527"/>
            <a:ext cx="2475993" cy="2017934"/>
          </a:xfrm>
          <a:prstGeom prst="rect">
            <a:avLst/>
          </a:prstGeom>
        </p:spPr>
      </p:pic>
      <p:grpSp>
        <p:nvGrpSpPr>
          <p:cNvPr id="14" name="Group 3">
            <a:extLst>
              <a:ext uri="{FF2B5EF4-FFF2-40B4-BE49-F238E27FC236}">
                <a16:creationId xmlns:a16="http://schemas.microsoft.com/office/drawing/2014/main" xmlns="" id="{48484B7E-87C6-4B4D-8D8F-C20FA830C403}"/>
              </a:ext>
            </a:extLst>
          </p:cNvPr>
          <p:cNvGrpSpPr>
            <a:grpSpLocks noChangeAspect="1"/>
          </p:cNvGrpSpPr>
          <p:nvPr/>
        </p:nvGrpSpPr>
        <p:grpSpPr>
          <a:xfrm>
            <a:off x="15763501" y="455797"/>
            <a:ext cx="5667552" cy="9375405"/>
            <a:chOff x="0" y="0"/>
            <a:chExt cx="25258471" cy="41783190"/>
          </a:xfrm>
        </p:grpSpPr>
        <p:sp>
          <p:nvSpPr>
            <p:cNvPr id="15" name="Freeform 4">
              <a:extLst>
                <a:ext uri="{FF2B5EF4-FFF2-40B4-BE49-F238E27FC236}">
                  <a16:creationId xmlns:a16="http://schemas.microsoft.com/office/drawing/2014/main" xmlns="" id="{86A7FB97-9F73-4820-BB91-5D626CC76BA4}"/>
                </a:ext>
              </a:extLst>
            </p:cNvPr>
            <p:cNvSpPr/>
            <p:nvPr/>
          </p:nvSpPr>
          <p:spPr>
            <a:xfrm>
              <a:off x="0" y="0"/>
              <a:ext cx="25258522" cy="41783127"/>
            </a:xfrm>
            <a:custGeom>
              <a:avLst/>
              <a:gdLst/>
              <a:ahLst/>
              <a:cxnLst/>
              <a:rect l="l" t="t" r="r" b="b"/>
              <a:pathLst>
                <a:path w="25258522" h="41783127">
                  <a:moveTo>
                    <a:pt x="23252430" y="0"/>
                  </a:moveTo>
                  <a:cubicBezTo>
                    <a:pt x="22955377" y="0"/>
                    <a:pt x="22650577" y="67437"/>
                    <a:pt x="22357080" y="213995"/>
                  </a:cubicBezTo>
                  <a:lnTo>
                    <a:pt x="431419" y="11168888"/>
                  </a:lnTo>
                  <a:cubicBezTo>
                    <a:pt x="155194" y="11444986"/>
                    <a:pt x="0" y="11819509"/>
                    <a:pt x="0" y="12210161"/>
                  </a:cubicBezTo>
                  <a:lnTo>
                    <a:pt x="0" y="21077554"/>
                  </a:lnTo>
                  <a:lnTo>
                    <a:pt x="0" y="22150577"/>
                  </a:lnTo>
                  <a:lnTo>
                    <a:pt x="0" y="29573091"/>
                  </a:lnTo>
                  <a:cubicBezTo>
                    <a:pt x="0" y="29963743"/>
                    <a:pt x="155194" y="30338266"/>
                    <a:pt x="431419" y="30614364"/>
                  </a:cubicBezTo>
                  <a:lnTo>
                    <a:pt x="22357080" y="41569131"/>
                  </a:lnTo>
                  <a:cubicBezTo>
                    <a:pt x="22650577" y="41715817"/>
                    <a:pt x="22955504" y="41783127"/>
                    <a:pt x="23252557" y="41783127"/>
                  </a:cubicBezTo>
                  <a:cubicBezTo>
                    <a:pt x="24304752" y="41783127"/>
                    <a:pt x="25258522" y="40937687"/>
                    <a:pt x="25258522" y="39775383"/>
                  </a:cubicBezTo>
                  <a:lnTo>
                    <a:pt x="25258522" y="22150451"/>
                  </a:lnTo>
                  <a:lnTo>
                    <a:pt x="25258522" y="21077428"/>
                  </a:lnTo>
                  <a:lnTo>
                    <a:pt x="25258522" y="2007743"/>
                  </a:lnTo>
                  <a:cubicBezTo>
                    <a:pt x="25258522" y="845439"/>
                    <a:pt x="24304752" y="0"/>
                    <a:pt x="23252557" y="0"/>
                  </a:cubicBezTo>
                  <a:cubicBezTo>
                    <a:pt x="23252557" y="0"/>
                    <a:pt x="23252430" y="0"/>
                    <a:pt x="23252430" y="0"/>
                  </a:cubicBezTo>
                  <a:close/>
                </a:path>
              </a:pathLst>
            </a:custGeom>
            <a:blipFill>
              <a:blip r:embed="rId6"/>
              <a:stretch>
                <a:fillRect l="-77492" r="-77492"/>
              </a:stretch>
            </a:blipFill>
          </p:spPr>
        </p:sp>
      </p:grpSp>
      <p:grpSp>
        <p:nvGrpSpPr>
          <p:cNvPr id="16" name="Group 17">
            <a:extLst>
              <a:ext uri="{FF2B5EF4-FFF2-40B4-BE49-F238E27FC236}">
                <a16:creationId xmlns:a16="http://schemas.microsoft.com/office/drawing/2014/main" xmlns="" id="{05AAC3DB-73EA-4717-9F04-567288F6395D}"/>
              </a:ext>
            </a:extLst>
          </p:cNvPr>
          <p:cNvGrpSpPr>
            <a:grpSpLocks noChangeAspect="1"/>
          </p:cNvGrpSpPr>
          <p:nvPr/>
        </p:nvGrpSpPr>
        <p:grpSpPr>
          <a:xfrm>
            <a:off x="13728900" y="-3743040"/>
            <a:ext cx="4249835" cy="4771740"/>
            <a:chOff x="0" y="0"/>
            <a:chExt cx="32853973" cy="36888636"/>
          </a:xfrm>
        </p:grpSpPr>
        <p:sp>
          <p:nvSpPr>
            <p:cNvPr id="17" name="Freeform 18">
              <a:extLst>
                <a:ext uri="{FF2B5EF4-FFF2-40B4-BE49-F238E27FC236}">
                  <a16:creationId xmlns:a16="http://schemas.microsoft.com/office/drawing/2014/main" xmlns="" id="{A820DA3F-965C-414A-A89D-DE3549C73DF5}"/>
                </a:ext>
              </a:extLst>
            </p:cNvPr>
            <p:cNvSpPr/>
            <p:nvPr/>
          </p:nvSpPr>
          <p:spPr>
            <a:xfrm>
              <a:off x="0" y="0"/>
              <a:ext cx="32853883" cy="36888675"/>
            </a:xfrm>
            <a:custGeom>
              <a:avLst/>
              <a:gdLst/>
              <a:ahLst/>
              <a:cxnLst/>
              <a:rect l="l" t="t" r="r" b="b"/>
              <a:pathLst>
                <a:path w="32853883" h="36888675">
                  <a:moveTo>
                    <a:pt x="16426942" y="0"/>
                  </a:moveTo>
                  <a:cubicBezTo>
                    <a:pt x="15842233" y="0"/>
                    <a:pt x="15257526" y="151257"/>
                    <a:pt x="14733651" y="453771"/>
                  </a:cubicBezTo>
                  <a:lnTo>
                    <a:pt x="1693291" y="7982585"/>
                  </a:lnTo>
                  <a:cubicBezTo>
                    <a:pt x="645541" y="8587486"/>
                    <a:pt x="0" y="9705594"/>
                    <a:pt x="0" y="10915523"/>
                  </a:cubicBezTo>
                  <a:lnTo>
                    <a:pt x="0" y="25973151"/>
                  </a:lnTo>
                  <a:cubicBezTo>
                    <a:pt x="0" y="27183079"/>
                    <a:pt x="645541" y="28301060"/>
                    <a:pt x="1693291" y="28906090"/>
                  </a:cubicBezTo>
                  <a:lnTo>
                    <a:pt x="14733651" y="36434905"/>
                  </a:lnTo>
                  <a:cubicBezTo>
                    <a:pt x="15257526" y="36737420"/>
                    <a:pt x="15842235" y="36888675"/>
                    <a:pt x="16426942" y="36888675"/>
                  </a:cubicBezTo>
                  <a:cubicBezTo>
                    <a:pt x="17011648" y="36888675"/>
                    <a:pt x="17596357" y="36737420"/>
                    <a:pt x="18120232" y="36434905"/>
                  </a:cubicBezTo>
                  <a:lnTo>
                    <a:pt x="31160591" y="28906090"/>
                  </a:lnTo>
                  <a:cubicBezTo>
                    <a:pt x="32208468" y="28301063"/>
                    <a:pt x="32853883" y="27183082"/>
                    <a:pt x="32853883" y="25973153"/>
                  </a:cubicBezTo>
                  <a:lnTo>
                    <a:pt x="32853883" y="10915523"/>
                  </a:lnTo>
                  <a:cubicBezTo>
                    <a:pt x="32853883" y="9705594"/>
                    <a:pt x="32208341" y="8587613"/>
                    <a:pt x="31160591" y="7982585"/>
                  </a:cubicBezTo>
                  <a:lnTo>
                    <a:pt x="18120361" y="453771"/>
                  </a:lnTo>
                  <a:cubicBezTo>
                    <a:pt x="17596358" y="151257"/>
                    <a:pt x="17011650" y="0"/>
                    <a:pt x="16426942" y="0"/>
                  </a:cubicBezTo>
                  <a:close/>
                </a:path>
              </a:pathLst>
            </a:custGeom>
            <a:solidFill>
              <a:srgbClr val="0E1E48">
                <a:alpha val="83922"/>
              </a:srgbClr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id="18" name="Group 19">
            <a:extLst>
              <a:ext uri="{FF2B5EF4-FFF2-40B4-BE49-F238E27FC236}">
                <a16:creationId xmlns:a16="http://schemas.microsoft.com/office/drawing/2014/main" xmlns="" id="{72041396-9645-4F1A-B184-E17DFAEEACED}"/>
              </a:ext>
            </a:extLst>
          </p:cNvPr>
          <p:cNvGrpSpPr>
            <a:grpSpLocks noChangeAspect="1"/>
          </p:cNvGrpSpPr>
          <p:nvPr/>
        </p:nvGrpSpPr>
        <p:grpSpPr>
          <a:xfrm>
            <a:off x="13728900" y="9258300"/>
            <a:ext cx="4249835" cy="4771740"/>
            <a:chOff x="0" y="0"/>
            <a:chExt cx="32853973" cy="36888636"/>
          </a:xfrm>
        </p:grpSpPr>
        <p:sp>
          <p:nvSpPr>
            <p:cNvPr id="19" name="Freeform 20">
              <a:extLst>
                <a:ext uri="{FF2B5EF4-FFF2-40B4-BE49-F238E27FC236}">
                  <a16:creationId xmlns:a16="http://schemas.microsoft.com/office/drawing/2014/main" xmlns="" id="{798A441E-E595-4073-A102-F5BEBFF542DF}"/>
                </a:ext>
              </a:extLst>
            </p:cNvPr>
            <p:cNvSpPr/>
            <p:nvPr/>
          </p:nvSpPr>
          <p:spPr>
            <a:xfrm>
              <a:off x="0" y="0"/>
              <a:ext cx="32853883" cy="36888675"/>
            </a:xfrm>
            <a:custGeom>
              <a:avLst/>
              <a:gdLst/>
              <a:ahLst/>
              <a:cxnLst/>
              <a:rect l="l" t="t" r="r" b="b"/>
              <a:pathLst>
                <a:path w="32853883" h="36888675">
                  <a:moveTo>
                    <a:pt x="16426942" y="0"/>
                  </a:moveTo>
                  <a:cubicBezTo>
                    <a:pt x="15842233" y="0"/>
                    <a:pt x="15257526" y="151257"/>
                    <a:pt x="14733651" y="453771"/>
                  </a:cubicBezTo>
                  <a:lnTo>
                    <a:pt x="1693291" y="7982585"/>
                  </a:lnTo>
                  <a:cubicBezTo>
                    <a:pt x="645541" y="8587486"/>
                    <a:pt x="0" y="9705594"/>
                    <a:pt x="0" y="10915523"/>
                  </a:cubicBezTo>
                  <a:lnTo>
                    <a:pt x="0" y="25973151"/>
                  </a:lnTo>
                  <a:cubicBezTo>
                    <a:pt x="0" y="27183079"/>
                    <a:pt x="645541" y="28301060"/>
                    <a:pt x="1693291" y="28906090"/>
                  </a:cubicBezTo>
                  <a:lnTo>
                    <a:pt x="14733651" y="36434905"/>
                  </a:lnTo>
                  <a:cubicBezTo>
                    <a:pt x="15257526" y="36737420"/>
                    <a:pt x="15842235" y="36888675"/>
                    <a:pt x="16426942" y="36888675"/>
                  </a:cubicBezTo>
                  <a:cubicBezTo>
                    <a:pt x="17011648" y="36888675"/>
                    <a:pt x="17596357" y="36737420"/>
                    <a:pt x="18120232" y="36434905"/>
                  </a:cubicBezTo>
                  <a:lnTo>
                    <a:pt x="31160591" y="28906090"/>
                  </a:lnTo>
                  <a:cubicBezTo>
                    <a:pt x="32208468" y="28301063"/>
                    <a:pt x="32853883" y="27183082"/>
                    <a:pt x="32853883" y="25973153"/>
                  </a:cubicBezTo>
                  <a:lnTo>
                    <a:pt x="32853883" y="10915523"/>
                  </a:lnTo>
                  <a:cubicBezTo>
                    <a:pt x="32853883" y="9705594"/>
                    <a:pt x="32208341" y="8587613"/>
                    <a:pt x="31160591" y="7982585"/>
                  </a:cubicBezTo>
                  <a:lnTo>
                    <a:pt x="18120361" y="453771"/>
                  </a:lnTo>
                  <a:cubicBezTo>
                    <a:pt x="17596358" y="151257"/>
                    <a:pt x="17011650" y="0"/>
                    <a:pt x="16426942" y="0"/>
                  </a:cubicBezTo>
                  <a:close/>
                </a:path>
              </a:pathLst>
            </a:custGeom>
            <a:solidFill>
              <a:srgbClr val="0E1E48">
                <a:alpha val="83922"/>
              </a:srgbClr>
            </a:solidFill>
            <a:ln w="12700">
              <a:solidFill>
                <a:srgbClr val="000000"/>
              </a:solidFill>
            </a:ln>
          </p:spPr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BE39ED8-BF64-4785-B69B-83E0A732073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5" t="67037" r="4756" b="20370"/>
          <a:stretch/>
        </p:blipFill>
        <p:spPr>
          <a:xfrm>
            <a:off x="309277" y="5550029"/>
            <a:ext cx="15251573" cy="3869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504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B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2">
            <a:extLst>
              <a:ext uri="{FF2B5EF4-FFF2-40B4-BE49-F238E27FC236}">
                <a16:creationId xmlns:a16="http://schemas.microsoft.com/office/drawing/2014/main" xmlns="" id="{2C4E21D8-C93F-4829-9580-E6F66A89D94B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5999" b="-15999"/>
            </a:stretch>
          </a:blipFill>
        </p:spPr>
      </p:sp>
      <p:grpSp>
        <p:nvGrpSpPr>
          <p:cNvPr id="2" name="Group 2"/>
          <p:cNvGrpSpPr/>
          <p:nvPr/>
        </p:nvGrpSpPr>
        <p:grpSpPr>
          <a:xfrm>
            <a:off x="9601200" y="-248579"/>
            <a:ext cx="9696760" cy="10784153"/>
            <a:chOff x="0" y="0"/>
            <a:chExt cx="2553879" cy="2840271"/>
          </a:xfrm>
          <a:solidFill>
            <a:schemeClr val="tx2">
              <a:lumMod val="75000"/>
            </a:schemeClr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2553879" cy="2840271"/>
            </a:xfrm>
            <a:custGeom>
              <a:avLst/>
              <a:gdLst/>
              <a:ahLst/>
              <a:cxnLst/>
              <a:rect l="l" t="t" r="r" b="b"/>
              <a:pathLst>
                <a:path w="2553879" h="2840271">
                  <a:moveTo>
                    <a:pt x="0" y="0"/>
                  </a:moveTo>
                  <a:lnTo>
                    <a:pt x="2553879" y="0"/>
                  </a:lnTo>
                  <a:lnTo>
                    <a:pt x="2553879" y="2840271"/>
                  </a:lnTo>
                  <a:lnTo>
                    <a:pt x="0" y="2840271"/>
                  </a:lnTo>
                  <a:close/>
                </a:path>
              </a:pathLst>
            </a:custGeom>
            <a:grpFill/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553879" cy="2878371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9829800" y="1366234"/>
            <a:ext cx="7563983" cy="7554528"/>
          </a:xfrm>
          <a:custGeom>
            <a:avLst/>
            <a:gdLst/>
            <a:ahLst/>
            <a:cxnLst/>
            <a:rect l="l" t="t" r="r" b="b"/>
            <a:pathLst>
              <a:path w="7563983" h="7554528">
                <a:moveTo>
                  <a:pt x="0" y="0"/>
                </a:moveTo>
                <a:lnTo>
                  <a:pt x="7563983" y="0"/>
                </a:lnTo>
                <a:lnTo>
                  <a:pt x="7563983" y="7554528"/>
                </a:lnTo>
                <a:lnTo>
                  <a:pt x="0" y="755452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911D910-0AE0-4885-A52F-B521BCDF875E}"/>
              </a:ext>
            </a:extLst>
          </p:cNvPr>
          <p:cNvSpPr txBox="1"/>
          <p:nvPr/>
        </p:nvSpPr>
        <p:spPr>
          <a:xfrm>
            <a:off x="562542" y="565354"/>
            <a:ext cx="8581458" cy="91562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indent="-74295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v"/>
            </a:pP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Dựa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vào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ý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nghĩa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trường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phản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ánh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thuộc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đối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tượng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cần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quản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lí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xác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định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khóa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chứ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dựa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vào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dữ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liệu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đang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xác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định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khóa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vi-VN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indent="-74295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v"/>
            </a:pP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Vì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muốn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khóa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ít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thuộc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nên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ở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cần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nhiều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hơn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thuộc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xác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định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duy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nhất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ghi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thì</a:t>
            </a:r>
            <a:r>
              <a:rPr lang="vi-VN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thường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thêm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trường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dùng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xác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định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duy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nhất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ghi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vi-VN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5999" b="-15999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028701" y="1790700"/>
            <a:ext cx="5448300" cy="7283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vi-VN" sz="36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Khóa</a:t>
            </a:r>
            <a:r>
              <a:rPr lang="vi-VN" sz="36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vi-VN" sz="36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vi-VN" sz="36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bảng</a:t>
            </a:r>
            <a:r>
              <a:rPr lang="vi-VN" sz="36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vi-VN" sz="3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028701" y="2658975"/>
            <a:ext cx="8719960" cy="57143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vi-VN" sz="36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ập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bộ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giá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trị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nó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xác</a:t>
            </a:r>
            <a:r>
              <a:rPr lang="vi-VN" sz="36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duy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ghi ở trong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bảng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vi-VN" sz="3600" dirty="0">
              <a:solidFill>
                <a:srgbClr val="0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vi-VN" sz="36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 không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bỏ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đi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còn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vẫn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còn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xác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duy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ghi trong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bảng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vi-VN" sz="3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11398779" y="-683744"/>
            <a:ext cx="7045287" cy="11654488"/>
            <a:chOff x="0" y="0"/>
            <a:chExt cx="25258471" cy="4178319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5258522" cy="41783127"/>
            </a:xfrm>
            <a:custGeom>
              <a:avLst/>
              <a:gdLst/>
              <a:ahLst/>
              <a:cxnLst/>
              <a:rect l="l" t="t" r="r" b="b"/>
              <a:pathLst>
                <a:path w="25258522" h="41783127">
                  <a:moveTo>
                    <a:pt x="23252430" y="0"/>
                  </a:moveTo>
                  <a:cubicBezTo>
                    <a:pt x="22955377" y="0"/>
                    <a:pt x="22650577" y="67437"/>
                    <a:pt x="22357080" y="213995"/>
                  </a:cubicBezTo>
                  <a:lnTo>
                    <a:pt x="431419" y="11168888"/>
                  </a:lnTo>
                  <a:cubicBezTo>
                    <a:pt x="155194" y="11444986"/>
                    <a:pt x="0" y="11819509"/>
                    <a:pt x="0" y="12210161"/>
                  </a:cubicBezTo>
                  <a:lnTo>
                    <a:pt x="0" y="21077554"/>
                  </a:lnTo>
                  <a:lnTo>
                    <a:pt x="0" y="22150577"/>
                  </a:lnTo>
                  <a:lnTo>
                    <a:pt x="0" y="29573091"/>
                  </a:lnTo>
                  <a:cubicBezTo>
                    <a:pt x="0" y="29963743"/>
                    <a:pt x="155194" y="30338266"/>
                    <a:pt x="431419" y="30614364"/>
                  </a:cubicBezTo>
                  <a:lnTo>
                    <a:pt x="22357080" y="41569131"/>
                  </a:lnTo>
                  <a:cubicBezTo>
                    <a:pt x="22650577" y="41715817"/>
                    <a:pt x="22955504" y="41783127"/>
                    <a:pt x="23252557" y="41783127"/>
                  </a:cubicBezTo>
                  <a:cubicBezTo>
                    <a:pt x="24304752" y="41783127"/>
                    <a:pt x="25258522" y="40937687"/>
                    <a:pt x="25258522" y="39775383"/>
                  </a:cubicBezTo>
                  <a:lnTo>
                    <a:pt x="25258522" y="22150451"/>
                  </a:lnTo>
                  <a:lnTo>
                    <a:pt x="25258522" y="21077428"/>
                  </a:lnTo>
                  <a:lnTo>
                    <a:pt x="25258522" y="2007743"/>
                  </a:lnTo>
                  <a:cubicBezTo>
                    <a:pt x="25258522" y="845439"/>
                    <a:pt x="24304752" y="0"/>
                    <a:pt x="23252557" y="0"/>
                  </a:cubicBezTo>
                  <a:cubicBezTo>
                    <a:pt x="23252557" y="0"/>
                    <a:pt x="23252430" y="0"/>
                    <a:pt x="23252430" y="0"/>
                  </a:cubicBezTo>
                  <a:close/>
                </a:path>
              </a:pathLst>
            </a:custGeom>
            <a:blipFill>
              <a:blip r:embed="rId3"/>
              <a:stretch>
                <a:fillRect l="-29594" r="-121045"/>
              </a:stretch>
            </a:blipFill>
          </p:spPr>
        </p:sp>
      </p:grpSp>
      <p:sp>
        <p:nvSpPr>
          <p:cNvPr id="9" name="AutoShape 9"/>
          <p:cNvSpPr/>
          <p:nvPr/>
        </p:nvSpPr>
        <p:spPr>
          <a:xfrm rot="-5400000">
            <a:off x="6426368" y="5100638"/>
            <a:ext cx="8229600" cy="0"/>
          </a:xfrm>
          <a:prstGeom prst="line">
            <a:avLst/>
          </a:prstGeom>
          <a:ln w="85725" cap="flat">
            <a:solidFill>
              <a:srgbClr val="0E1E48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11398779" y="9258300"/>
            <a:ext cx="4563899" cy="5124372"/>
            <a:chOff x="0" y="0"/>
            <a:chExt cx="32853973" cy="3688863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2853883" cy="36888675"/>
            </a:xfrm>
            <a:custGeom>
              <a:avLst/>
              <a:gdLst/>
              <a:ahLst/>
              <a:cxnLst/>
              <a:rect l="l" t="t" r="r" b="b"/>
              <a:pathLst>
                <a:path w="32853883" h="36888675">
                  <a:moveTo>
                    <a:pt x="16426942" y="0"/>
                  </a:moveTo>
                  <a:cubicBezTo>
                    <a:pt x="15842233" y="0"/>
                    <a:pt x="15257526" y="151257"/>
                    <a:pt x="14733651" y="453771"/>
                  </a:cubicBezTo>
                  <a:lnTo>
                    <a:pt x="1693291" y="7982585"/>
                  </a:lnTo>
                  <a:cubicBezTo>
                    <a:pt x="645541" y="8587486"/>
                    <a:pt x="0" y="9705594"/>
                    <a:pt x="0" y="10915523"/>
                  </a:cubicBezTo>
                  <a:lnTo>
                    <a:pt x="0" y="25973151"/>
                  </a:lnTo>
                  <a:cubicBezTo>
                    <a:pt x="0" y="27183079"/>
                    <a:pt x="645541" y="28301060"/>
                    <a:pt x="1693291" y="28906090"/>
                  </a:cubicBezTo>
                  <a:lnTo>
                    <a:pt x="14733651" y="36434905"/>
                  </a:lnTo>
                  <a:cubicBezTo>
                    <a:pt x="15257526" y="36737420"/>
                    <a:pt x="15842235" y="36888675"/>
                    <a:pt x="16426942" y="36888675"/>
                  </a:cubicBezTo>
                  <a:cubicBezTo>
                    <a:pt x="17011648" y="36888675"/>
                    <a:pt x="17596357" y="36737420"/>
                    <a:pt x="18120232" y="36434905"/>
                  </a:cubicBezTo>
                  <a:lnTo>
                    <a:pt x="31160591" y="28906090"/>
                  </a:lnTo>
                  <a:cubicBezTo>
                    <a:pt x="32208468" y="28301063"/>
                    <a:pt x="32853883" y="27183082"/>
                    <a:pt x="32853883" y="25973153"/>
                  </a:cubicBezTo>
                  <a:lnTo>
                    <a:pt x="32853883" y="10915523"/>
                  </a:lnTo>
                  <a:cubicBezTo>
                    <a:pt x="32853883" y="9705594"/>
                    <a:pt x="32208341" y="8587613"/>
                    <a:pt x="31160591" y="7982585"/>
                  </a:cubicBezTo>
                  <a:lnTo>
                    <a:pt x="18120361" y="453771"/>
                  </a:lnTo>
                  <a:cubicBezTo>
                    <a:pt x="17596358" y="151257"/>
                    <a:pt x="17011650" y="0"/>
                    <a:pt x="16426942" y="0"/>
                  </a:cubicBezTo>
                  <a:close/>
                </a:path>
              </a:pathLst>
            </a:custGeom>
            <a:solidFill>
              <a:srgbClr val="0E1E48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11398779" y="-4095672"/>
            <a:ext cx="4563899" cy="5124372"/>
            <a:chOff x="0" y="0"/>
            <a:chExt cx="32853973" cy="36888636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2853883" cy="36888675"/>
            </a:xfrm>
            <a:custGeom>
              <a:avLst/>
              <a:gdLst/>
              <a:ahLst/>
              <a:cxnLst/>
              <a:rect l="l" t="t" r="r" b="b"/>
              <a:pathLst>
                <a:path w="32853883" h="36888675">
                  <a:moveTo>
                    <a:pt x="16426942" y="0"/>
                  </a:moveTo>
                  <a:cubicBezTo>
                    <a:pt x="15842233" y="0"/>
                    <a:pt x="15257526" y="151257"/>
                    <a:pt x="14733651" y="453771"/>
                  </a:cubicBezTo>
                  <a:lnTo>
                    <a:pt x="1693291" y="7982585"/>
                  </a:lnTo>
                  <a:cubicBezTo>
                    <a:pt x="645541" y="8587486"/>
                    <a:pt x="0" y="9705594"/>
                    <a:pt x="0" y="10915523"/>
                  </a:cubicBezTo>
                  <a:lnTo>
                    <a:pt x="0" y="25973151"/>
                  </a:lnTo>
                  <a:cubicBezTo>
                    <a:pt x="0" y="27183079"/>
                    <a:pt x="645541" y="28301060"/>
                    <a:pt x="1693291" y="28906090"/>
                  </a:cubicBezTo>
                  <a:lnTo>
                    <a:pt x="14733651" y="36434905"/>
                  </a:lnTo>
                  <a:cubicBezTo>
                    <a:pt x="15257526" y="36737420"/>
                    <a:pt x="15842235" y="36888675"/>
                    <a:pt x="16426942" y="36888675"/>
                  </a:cubicBezTo>
                  <a:cubicBezTo>
                    <a:pt x="17011648" y="36888675"/>
                    <a:pt x="17596357" y="36737420"/>
                    <a:pt x="18120232" y="36434905"/>
                  </a:cubicBezTo>
                  <a:lnTo>
                    <a:pt x="31160591" y="28906090"/>
                  </a:lnTo>
                  <a:cubicBezTo>
                    <a:pt x="32208468" y="28301063"/>
                    <a:pt x="32853883" y="27183082"/>
                    <a:pt x="32853883" y="25973153"/>
                  </a:cubicBezTo>
                  <a:lnTo>
                    <a:pt x="32853883" y="10915523"/>
                  </a:lnTo>
                  <a:cubicBezTo>
                    <a:pt x="32853883" y="9705594"/>
                    <a:pt x="32208341" y="8587613"/>
                    <a:pt x="31160591" y="7982585"/>
                  </a:cubicBezTo>
                  <a:lnTo>
                    <a:pt x="18120361" y="453771"/>
                  </a:lnTo>
                  <a:cubicBezTo>
                    <a:pt x="17596358" y="151257"/>
                    <a:pt x="17011650" y="0"/>
                    <a:pt x="16426942" y="0"/>
                  </a:cubicBezTo>
                  <a:close/>
                </a:path>
              </a:pathLst>
            </a:custGeom>
            <a:solidFill>
              <a:srgbClr val="0E1E48"/>
            </a:solidFill>
            <a:ln w="12700">
              <a:solidFill>
                <a:srgbClr val="000000"/>
              </a:solidFill>
            </a:ln>
          </p:spPr>
        </p:sp>
      </p:grpSp>
    </p:spTree>
    <p:extLst>
      <p:ext uri="{BB962C8B-B14F-4D97-AF65-F5344CB8AC3E}">
        <p14:creationId xmlns:p14="http://schemas.microsoft.com/office/powerpoint/2010/main" val="10910122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5999" b="-15999"/>
            </a:stretch>
          </a:blipFill>
        </p:spPr>
      </p: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-252697" y="455797"/>
            <a:ext cx="5667552" cy="9375405"/>
            <a:chOff x="0" y="0"/>
            <a:chExt cx="25258471" cy="4178319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5258522" cy="41783127"/>
            </a:xfrm>
            <a:custGeom>
              <a:avLst/>
              <a:gdLst/>
              <a:ahLst/>
              <a:cxnLst/>
              <a:rect l="l" t="t" r="r" b="b"/>
              <a:pathLst>
                <a:path w="25258522" h="41783127">
                  <a:moveTo>
                    <a:pt x="23252430" y="0"/>
                  </a:moveTo>
                  <a:cubicBezTo>
                    <a:pt x="22955377" y="0"/>
                    <a:pt x="22650577" y="67437"/>
                    <a:pt x="22357080" y="213995"/>
                  </a:cubicBezTo>
                  <a:lnTo>
                    <a:pt x="431419" y="11168888"/>
                  </a:lnTo>
                  <a:cubicBezTo>
                    <a:pt x="155194" y="11444986"/>
                    <a:pt x="0" y="11819509"/>
                    <a:pt x="0" y="12210161"/>
                  </a:cubicBezTo>
                  <a:lnTo>
                    <a:pt x="0" y="21077554"/>
                  </a:lnTo>
                  <a:lnTo>
                    <a:pt x="0" y="22150577"/>
                  </a:lnTo>
                  <a:lnTo>
                    <a:pt x="0" y="29573091"/>
                  </a:lnTo>
                  <a:cubicBezTo>
                    <a:pt x="0" y="29963743"/>
                    <a:pt x="155194" y="30338266"/>
                    <a:pt x="431419" y="30614364"/>
                  </a:cubicBezTo>
                  <a:lnTo>
                    <a:pt x="22357080" y="41569131"/>
                  </a:lnTo>
                  <a:cubicBezTo>
                    <a:pt x="22650577" y="41715817"/>
                    <a:pt x="22955504" y="41783127"/>
                    <a:pt x="23252557" y="41783127"/>
                  </a:cubicBezTo>
                  <a:cubicBezTo>
                    <a:pt x="24304752" y="41783127"/>
                    <a:pt x="25258522" y="40937687"/>
                    <a:pt x="25258522" y="39775383"/>
                  </a:cubicBezTo>
                  <a:lnTo>
                    <a:pt x="25258522" y="22150451"/>
                  </a:lnTo>
                  <a:lnTo>
                    <a:pt x="25258522" y="21077428"/>
                  </a:lnTo>
                  <a:lnTo>
                    <a:pt x="25258522" y="2007743"/>
                  </a:lnTo>
                  <a:cubicBezTo>
                    <a:pt x="25258522" y="845439"/>
                    <a:pt x="24304752" y="0"/>
                    <a:pt x="23252557" y="0"/>
                  </a:cubicBezTo>
                  <a:cubicBezTo>
                    <a:pt x="23252557" y="0"/>
                    <a:pt x="23252430" y="0"/>
                    <a:pt x="23252430" y="0"/>
                  </a:cubicBezTo>
                  <a:close/>
                </a:path>
              </a:pathLst>
            </a:custGeom>
            <a:blipFill>
              <a:blip r:embed="rId3"/>
              <a:stretch>
                <a:fillRect l="-105589" r="-14973"/>
              </a:stretch>
            </a:blip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6382866" y="-470657"/>
            <a:ext cx="3211068" cy="5311828"/>
            <a:chOff x="0" y="0"/>
            <a:chExt cx="25258471" cy="41783190"/>
          </a:xfrm>
        </p:grpSpPr>
        <p:sp>
          <p:nvSpPr>
            <p:cNvPr id="10" name="Freeform 10"/>
            <p:cNvSpPr/>
            <p:nvPr/>
          </p:nvSpPr>
          <p:spPr>
            <a:xfrm flipH="1">
              <a:off x="0" y="0"/>
              <a:ext cx="25258522" cy="41783127"/>
            </a:xfrm>
            <a:custGeom>
              <a:avLst/>
              <a:gdLst/>
              <a:ahLst/>
              <a:cxnLst/>
              <a:rect l="l" t="t" r="r" b="b"/>
              <a:pathLst>
                <a:path w="25258522" h="41783127">
                  <a:moveTo>
                    <a:pt x="2006092" y="0"/>
                  </a:moveTo>
                  <a:cubicBezTo>
                    <a:pt x="2303145" y="0"/>
                    <a:pt x="2607945" y="67437"/>
                    <a:pt x="2901442" y="213995"/>
                  </a:cubicBezTo>
                  <a:lnTo>
                    <a:pt x="24827103" y="11168888"/>
                  </a:lnTo>
                  <a:cubicBezTo>
                    <a:pt x="25103328" y="11444986"/>
                    <a:pt x="25258522" y="11819509"/>
                    <a:pt x="25258522" y="12210161"/>
                  </a:cubicBezTo>
                  <a:lnTo>
                    <a:pt x="25258522" y="21077554"/>
                  </a:lnTo>
                  <a:lnTo>
                    <a:pt x="25258522" y="22150577"/>
                  </a:lnTo>
                  <a:lnTo>
                    <a:pt x="25258522" y="29573091"/>
                  </a:lnTo>
                  <a:cubicBezTo>
                    <a:pt x="25258522" y="29963743"/>
                    <a:pt x="25103328" y="30338266"/>
                    <a:pt x="24827103" y="30614364"/>
                  </a:cubicBezTo>
                  <a:lnTo>
                    <a:pt x="2901442" y="41569131"/>
                  </a:lnTo>
                  <a:cubicBezTo>
                    <a:pt x="2607945" y="41715817"/>
                    <a:pt x="2303018" y="41783127"/>
                    <a:pt x="2005964" y="41783127"/>
                  </a:cubicBezTo>
                  <a:cubicBezTo>
                    <a:pt x="953770" y="41783127"/>
                    <a:pt x="0" y="40937687"/>
                    <a:pt x="0" y="39775383"/>
                  </a:cubicBezTo>
                  <a:lnTo>
                    <a:pt x="0" y="22150451"/>
                  </a:lnTo>
                  <a:lnTo>
                    <a:pt x="0" y="21077428"/>
                  </a:lnTo>
                  <a:lnTo>
                    <a:pt x="0" y="2007743"/>
                  </a:lnTo>
                  <a:cubicBezTo>
                    <a:pt x="0" y="845439"/>
                    <a:pt x="953770" y="0"/>
                    <a:pt x="2005964" y="0"/>
                  </a:cubicBezTo>
                  <a:cubicBezTo>
                    <a:pt x="2005964" y="0"/>
                    <a:pt x="2006092" y="0"/>
                    <a:pt x="2006092" y="0"/>
                  </a:cubicBezTo>
                  <a:close/>
                </a:path>
              </a:pathLst>
            </a:custGeom>
            <a:solidFill>
              <a:srgbClr val="0E1E48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id="11" name="Group 11"/>
          <p:cNvGrpSpPr>
            <a:grpSpLocks noChangeAspect="1"/>
          </p:cNvGrpSpPr>
          <p:nvPr/>
        </p:nvGrpSpPr>
        <p:grpSpPr>
          <a:xfrm rot="-10800000">
            <a:off x="16535400" y="8444932"/>
            <a:ext cx="3211068" cy="5311828"/>
            <a:chOff x="0" y="0"/>
            <a:chExt cx="25258471" cy="41783190"/>
          </a:xfrm>
        </p:grpSpPr>
        <p:sp>
          <p:nvSpPr>
            <p:cNvPr id="12" name="Freeform 12"/>
            <p:cNvSpPr/>
            <p:nvPr/>
          </p:nvSpPr>
          <p:spPr>
            <a:xfrm flipH="1">
              <a:off x="0" y="0"/>
              <a:ext cx="25258522" cy="41783127"/>
            </a:xfrm>
            <a:custGeom>
              <a:avLst/>
              <a:gdLst/>
              <a:ahLst/>
              <a:cxnLst/>
              <a:rect l="l" t="t" r="r" b="b"/>
              <a:pathLst>
                <a:path w="25258522" h="41783127">
                  <a:moveTo>
                    <a:pt x="2006092" y="0"/>
                  </a:moveTo>
                  <a:cubicBezTo>
                    <a:pt x="2303145" y="0"/>
                    <a:pt x="2607945" y="67437"/>
                    <a:pt x="2901442" y="213995"/>
                  </a:cubicBezTo>
                  <a:lnTo>
                    <a:pt x="24827103" y="11168888"/>
                  </a:lnTo>
                  <a:cubicBezTo>
                    <a:pt x="25103328" y="11444986"/>
                    <a:pt x="25258522" y="11819509"/>
                    <a:pt x="25258522" y="12210161"/>
                  </a:cubicBezTo>
                  <a:lnTo>
                    <a:pt x="25258522" y="21077554"/>
                  </a:lnTo>
                  <a:lnTo>
                    <a:pt x="25258522" y="22150577"/>
                  </a:lnTo>
                  <a:lnTo>
                    <a:pt x="25258522" y="29573091"/>
                  </a:lnTo>
                  <a:cubicBezTo>
                    <a:pt x="25258522" y="29963743"/>
                    <a:pt x="25103328" y="30338266"/>
                    <a:pt x="24827103" y="30614364"/>
                  </a:cubicBezTo>
                  <a:lnTo>
                    <a:pt x="2901442" y="41569131"/>
                  </a:lnTo>
                  <a:cubicBezTo>
                    <a:pt x="2607945" y="41715817"/>
                    <a:pt x="2303018" y="41783127"/>
                    <a:pt x="2005964" y="41783127"/>
                  </a:cubicBezTo>
                  <a:cubicBezTo>
                    <a:pt x="953770" y="41783127"/>
                    <a:pt x="0" y="40937687"/>
                    <a:pt x="0" y="39775383"/>
                  </a:cubicBezTo>
                  <a:lnTo>
                    <a:pt x="0" y="22150451"/>
                  </a:lnTo>
                  <a:lnTo>
                    <a:pt x="0" y="21077428"/>
                  </a:lnTo>
                  <a:lnTo>
                    <a:pt x="0" y="2007743"/>
                  </a:lnTo>
                  <a:cubicBezTo>
                    <a:pt x="0" y="845439"/>
                    <a:pt x="953770" y="0"/>
                    <a:pt x="2005964" y="0"/>
                  </a:cubicBezTo>
                  <a:cubicBezTo>
                    <a:pt x="2005964" y="0"/>
                    <a:pt x="2006092" y="0"/>
                    <a:pt x="2006092" y="0"/>
                  </a:cubicBezTo>
                  <a:close/>
                </a:path>
              </a:pathLst>
            </a:custGeom>
            <a:solidFill>
              <a:srgbClr val="0E1E48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id="13" name="Group 13"/>
          <p:cNvGrpSpPr/>
          <p:nvPr/>
        </p:nvGrpSpPr>
        <p:grpSpPr>
          <a:xfrm rot="-1548142">
            <a:off x="-2127148" y="-3077940"/>
            <a:ext cx="6961661" cy="4261176"/>
            <a:chOff x="0" y="0"/>
            <a:chExt cx="1833524" cy="1122285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833524" cy="1122285"/>
            </a:xfrm>
            <a:custGeom>
              <a:avLst/>
              <a:gdLst/>
              <a:ahLst/>
              <a:cxnLst/>
              <a:rect l="l" t="t" r="r" b="b"/>
              <a:pathLst>
                <a:path w="1833524" h="1122285">
                  <a:moveTo>
                    <a:pt x="916762" y="0"/>
                  </a:moveTo>
                  <a:lnTo>
                    <a:pt x="1833524" y="1122285"/>
                  </a:lnTo>
                  <a:lnTo>
                    <a:pt x="0" y="1122285"/>
                  </a:lnTo>
                  <a:lnTo>
                    <a:pt x="916762" y="0"/>
                  </a:lnTo>
                  <a:close/>
                </a:path>
              </a:pathLst>
            </a:custGeom>
            <a:solidFill>
              <a:srgbClr val="0E1E48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127000" y="273050"/>
              <a:ext cx="1579524" cy="7984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 rot="-1548142">
            <a:off x="-2700889" y="8032000"/>
            <a:ext cx="6961661" cy="4261176"/>
            <a:chOff x="0" y="0"/>
            <a:chExt cx="1833524" cy="1122285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833524" cy="1122285"/>
            </a:xfrm>
            <a:custGeom>
              <a:avLst/>
              <a:gdLst/>
              <a:ahLst/>
              <a:cxnLst/>
              <a:rect l="l" t="t" r="r" b="b"/>
              <a:pathLst>
                <a:path w="1833524" h="1122285">
                  <a:moveTo>
                    <a:pt x="916762" y="0"/>
                  </a:moveTo>
                  <a:lnTo>
                    <a:pt x="1833524" y="1122285"/>
                  </a:lnTo>
                  <a:lnTo>
                    <a:pt x="0" y="1122285"/>
                  </a:lnTo>
                  <a:lnTo>
                    <a:pt x="916762" y="0"/>
                  </a:lnTo>
                  <a:close/>
                </a:path>
              </a:pathLst>
            </a:custGeom>
            <a:solidFill>
              <a:srgbClr val="0E1E48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127000" y="273050"/>
              <a:ext cx="1579524" cy="7984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3" name="TextBox 12">
            <a:extLst>
              <a:ext uri="{FF2B5EF4-FFF2-40B4-BE49-F238E27FC236}">
                <a16:creationId xmlns:a16="http://schemas.microsoft.com/office/drawing/2014/main" xmlns="" id="{FAA26386-CDEE-4B04-BE1E-3D2C4F423994}"/>
              </a:ext>
            </a:extLst>
          </p:cNvPr>
          <p:cNvSpPr txBox="1"/>
          <p:nvPr/>
        </p:nvSpPr>
        <p:spPr>
          <a:xfrm>
            <a:off x="8222337" y="29633"/>
            <a:ext cx="6179356" cy="14566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200" b="1" dirty="0"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FD098FAD-BF92-460C-AC7D-A10C4688BD99}"/>
              </a:ext>
            </a:extLst>
          </p:cNvPr>
          <p:cNvSpPr txBox="1"/>
          <p:nvPr/>
        </p:nvSpPr>
        <p:spPr>
          <a:xfrm>
            <a:off x="6079190" y="4545068"/>
            <a:ext cx="10439260" cy="4975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Hồ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sơ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sinh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lớp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tổ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chức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dạng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mỗi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chứa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dữ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liệu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sinh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mỗi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cột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chứa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dữ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liệu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thuộc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sinh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như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</a:t>
            </a:r>
            <a:r>
              <a:rPr lang="en-US" sz="3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tên</a:t>
            </a:r>
            <a:r>
              <a:rPr lang="en-US" sz="3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Ngày</a:t>
            </a:r>
            <a:r>
              <a:rPr lang="en-US" sz="3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sinh</a:t>
            </a:r>
            <a:r>
              <a:rPr lang="en-US" sz="3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,... 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tổ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chức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như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vậy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ưu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việc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quản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lí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thông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tin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sinh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lớp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vi-VN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33">
            <a:extLst>
              <a:ext uri="{FF2B5EF4-FFF2-40B4-BE49-F238E27FC236}">
                <a16:creationId xmlns:a16="http://schemas.microsoft.com/office/drawing/2014/main" xmlns="" id="{C02BB15D-E1D2-4761-A536-46B108CB71A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406271" y="2043224"/>
            <a:ext cx="3262746" cy="260611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5999" b="-15999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498304" y="2933700"/>
            <a:ext cx="4752547" cy="7283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vi-VN" sz="36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Ràng</a:t>
            </a:r>
            <a:r>
              <a:rPr lang="vi-VN" sz="36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buộc</a:t>
            </a:r>
            <a:r>
              <a:rPr lang="vi-VN" sz="36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khóa</a:t>
            </a:r>
            <a:endParaRPr lang="vi-VN" sz="3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515060" y="4120231"/>
            <a:ext cx="8719960" cy="24035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cập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nhật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dữ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cho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bảng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cũng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thỏa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mãn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yêu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cầu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không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xuất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hai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ghi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giá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trị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khóa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giống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nhau. </a:t>
            </a:r>
            <a:endParaRPr lang="en-US" sz="3600" dirty="0">
              <a:solidFill>
                <a:srgbClr val="00000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11398779" y="-683744"/>
            <a:ext cx="7045287" cy="11654488"/>
            <a:chOff x="0" y="0"/>
            <a:chExt cx="25258471" cy="4178319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5258522" cy="41783127"/>
            </a:xfrm>
            <a:custGeom>
              <a:avLst/>
              <a:gdLst/>
              <a:ahLst/>
              <a:cxnLst/>
              <a:rect l="l" t="t" r="r" b="b"/>
              <a:pathLst>
                <a:path w="25258522" h="41783127">
                  <a:moveTo>
                    <a:pt x="23252430" y="0"/>
                  </a:moveTo>
                  <a:cubicBezTo>
                    <a:pt x="22955377" y="0"/>
                    <a:pt x="22650577" y="67437"/>
                    <a:pt x="22357080" y="213995"/>
                  </a:cubicBezTo>
                  <a:lnTo>
                    <a:pt x="431419" y="11168888"/>
                  </a:lnTo>
                  <a:cubicBezTo>
                    <a:pt x="155194" y="11444986"/>
                    <a:pt x="0" y="11819509"/>
                    <a:pt x="0" y="12210161"/>
                  </a:cubicBezTo>
                  <a:lnTo>
                    <a:pt x="0" y="21077554"/>
                  </a:lnTo>
                  <a:lnTo>
                    <a:pt x="0" y="22150577"/>
                  </a:lnTo>
                  <a:lnTo>
                    <a:pt x="0" y="29573091"/>
                  </a:lnTo>
                  <a:cubicBezTo>
                    <a:pt x="0" y="29963743"/>
                    <a:pt x="155194" y="30338266"/>
                    <a:pt x="431419" y="30614364"/>
                  </a:cubicBezTo>
                  <a:lnTo>
                    <a:pt x="22357080" y="41569131"/>
                  </a:lnTo>
                  <a:cubicBezTo>
                    <a:pt x="22650577" y="41715817"/>
                    <a:pt x="22955504" y="41783127"/>
                    <a:pt x="23252557" y="41783127"/>
                  </a:cubicBezTo>
                  <a:cubicBezTo>
                    <a:pt x="24304752" y="41783127"/>
                    <a:pt x="25258522" y="40937687"/>
                    <a:pt x="25258522" y="39775383"/>
                  </a:cubicBezTo>
                  <a:lnTo>
                    <a:pt x="25258522" y="22150451"/>
                  </a:lnTo>
                  <a:lnTo>
                    <a:pt x="25258522" y="21077428"/>
                  </a:lnTo>
                  <a:lnTo>
                    <a:pt x="25258522" y="2007743"/>
                  </a:lnTo>
                  <a:cubicBezTo>
                    <a:pt x="25258522" y="845439"/>
                    <a:pt x="24304752" y="0"/>
                    <a:pt x="23252557" y="0"/>
                  </a:cubicBezTo>
                  <a:cubicBezTo>
                    <a:pt x="23252557" y="0"/>
                    <a:pt x="23252430" y="0"/>
                    <a:pt x="23252430" y="0"/>
                  </a:cubicBezTo>
                  <a:close/>
                </a:path>
              </a:pathLst>
            </a:custGeom>
            <a:blipFill>
              <a:blip r:embed="rId3"/>
              <a:stretch>
                <a:fillRect l="-29594" r="-121045"/>
              </a:stretch>
            </a:blipFill>
          </p:spPr>
        </p:sp>
      </p:grpSp>
      <p:sp>
        <p:nvSpPr>
          <p:cNvPr id="9" name="AutoShape 9"/>
          <p:cNvSpPr/>
          <p:nvPr/>
        </p:nvSpPr>
        <p:spPr>
          <a:xfrm rot="-5400000">
            <a:off x="6705600" y="5143500"/>
            <a:ext cx="8229600" cy="0"/>
          </a:xfrm>
          <a:prstGeom prst="line">
            <a:avLst/>
          </a:prstGeom>
          <a:ln w="85725" cap="flat">
            <a:solidFill>
              <a:srgbClr val="0E1E48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11398779" y="9258300"/>
            <a:ext cx="4563899" cy="5124372"/>
            <a:chOff x="0" y="0"/>
            <a:chExt cx="32853973" cy="3688863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2853883" cy="36888675"/>
            </a:xfrm>
            <a:custGeom>
              <a:avLst/>
              <a:gdLst/>
              <a:ahLst/>
              <a:cxnLst/>
              <a:rect l="l" t="t" r="r" b="b"/>
              <a:pathLst>
                <a:path w="32853883" h="36888675">
                  <a:moveTo>
                    <a:pt x="16426942" y="0"/>
                  </a:moveTo>
                  <a:cubicBezTo>
                    <a:pt x="15842233" y="0"/>
                    <a:pt x="15257526" y="151257"/>
                    <a:pt x="14733651" y="453771"/>
                  </a:cubicBezTo>
                  <a:lnTo>
                    <a:pt x="1693291" y="7982585"/>
                  </a:lnTo>
                  <a:cubicBezTo>
                    <a:pt x="645541" y="8587486"/>
                    <a:pt x="0" y="9705594"/>
                    <a:pt x="0" y="10915523"/>
                  </a:cubicBezTo>
                  <a:lnTo>
                    <a:pt x="0" y="25973151"/>
                  </a:lnTo>
                  <a:cubicBezTo>
                    <a:pt x="0" y="27183079"/>
                    <a:pt x="645541" y="28301060"/>
                    <a:pt x="1693291" y="28906090"/>
                  </a:cubicBezTo>
                  <a:lnTo>
                    <a:pt x="14733651" y="36434905"/>
                  </a:lnTo>
                  <a:cubicBezTo>
                    <a:pt x="15257526" y="36737420"/>
                    <a:pt x="15842235" y="36888675"/>
                    <a:pt x="16426942" y="36888675"/>
                  </a:cubicBezTo>
                  <a:cubicBezTo>
                    <a:pt x="17011648" y="36888675"/>
                    <a:pt x="17596357" y="36737420"/>
                    <a:pt x="18120232" y="36434905"/>
                  </a:cubicBezTo>
                  <a:lnTo>
                    <a:pt x="31160591" y="28906090"/>
                  </a:lnTo>
                  <a:cubicBezTo>
                    <a:pt x="32208468" y="28301063"/>
                    <a:pt x="32853883" y="27183082"/>
                    <a:pt x="32853883" y="25973153"/>
                  </a:cubicBezTo>
                  <a:lnTo>
                    <a:pt x="32853883" y="10915523"/>
                  </a:lnTo>
                  <a:cubicBezTo>
                    <a:pt x="32853883" y="9705594"/>
                    <a:pt x="32208341" y="8587613"/>
                    <a:pt x="31160591" y="7982585"/>
                  </a:cubicBezTo>
                  <a:lnTo>
                    <a:pt x="18120361" y="453771"/>
                  </a:lnTo>
                  <a:cubicBezTo>
                    <a:pt x="17596358" y="151257"/>
                    <a:pt x="17011650" y="0"/>
                    <a:pt x="16426942" y="0"/>
                  </a:cubicBezTo>
                  <a:close/>
                </a:path>
              </a:pathLst>
            </a:custGeom>
            <a:solidFill>
              <a:srgbClr val="0E1E48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11398779" y="-4095672"/>
            <a:ext cx="4563899" cy="5124372"/>
            <a:chOff x="0" y="0"/>
            <a:chExt cx="32853973" cy="36888636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2853883" cy="36888675"/>
            </a:xfrm>
            <a:custGeom>
              <a:avLst/>
              <a:gdLst/>
              <a:ahLst/>
              <a:cxnLst/>
              <a:rect l="l" t="t" r="r" b="b"/>
              <a:pathLst>
                <a:path w="32853883" h="36888675">
                  <a:moveTo>
                    <a:pt x="16426942" y="0"/>
                  </a:moveTo>
                  <a:cubicBezTo>
                    <a:pt x="15842233" y="0"/>
                    <a:pt x="15257526" y="151257"/>
                    <a:pt x="14733651" y="453771"/>
                  </a:cubicBezTo>
                  <a:lnTo>
                    <a:pt x="1693291" y="7982585"/>
                  </a:lnTo>
                  <a:cubicBezTo>
                    <a:pt x="645541" y="8587486"/>
                    <a:pt x="0" y="9705594"/>
                    <a:pt x="0" y="10915523"/>
                  </a:cubicBezTo>
                  <a:lnTo>
                    <a:pt x="0" y="25973151"/>
                  </a:lnTo>
                  <a:cubicBezTo>
                    <a:pt x="0" y="27183079"/>
                    <a:pt x="645541" y="28301060"/>
                    <a:pt x="1693291" y="28906090"/>
                  </a:cubicBezTo>
                  <a:lnTo>
                    <a:pt x="14733651" y="36434905"/>
                  </a:lnTo>
                  <a:cubicBezTo>
                    <a:pt x="15257526" y="36737420"/>
                    <a:pt x="15842235" y="36888675"/>
                    <a:pt x="16426942" y="36888675"/>
                  </a:cubicBezTo>
                  <a:cubicBezTo>
                    <a:pt x="17011648" y="36888675"/>
                    <a:pt x="17596357" y="36737420"/>
                    <a:pt x="18120232" y="36434905"/>
                  </a:cubicBezTo>
                  <a:lnTo>
                    <a:pt x="31160591" y="28906090"/>
                  </a:lnTo>
                  <a:cubicBezTo>
                    <a:pt x="32208468" y="28301063"/>
                    <a:pt x="32853883" y="27183082"/>
                    <a:pt x="32853883" y="25973153"/>
                  </a:cubicBezTo>
                  <a:lnTo>
                    <a:pt x="32853883" y="10915523"/>
                  </a:lnTo>
                  <a:cubicBezTo>
                    <a:pt x="32853883" y="9705594"/>
                    <a:pt x="32208341" y="8587613"/>
                    <a:pt x="31160591" y="7982585"/>
                  </a:cubicBezTo>
                  <a:lnTo>
                    <a:pt x="18120361" y="453771"/>
                  </a:lnTo>
                  <a:cubicBezTo>
                    <a:pt x="17596358" y="151257"/>
                    <a:pt x="17011650" y="0"/>
                    <a:pt x="16426942" y="0"/>
                  </a:cubicBezTo>
                  <a:close/>
                </a:path>
              </a:pathLst>
            </a:custGeom>
            <a:solidFill>
              <a:srgbClr val="0E1E48"/>
            </a:solidFill>
            <a:ln w="12700">
              <a:solidFill>
                <a:srgbClr val="000000"/>
              </a:solidFill>
            </a:ln>
          </p:spPr>
        </p:sp>
      </p:grpSp>
    </p:spTree>
    <p:extLst>
      <p:ext uri="{BB962C8B-B14F-4D97-AF65-F5344CB8AC3E}">
        <p14:creationId xmlns:p14="http://schemas.microsoft.com/office/powerpoint/2010/main" val="1915484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3549" t="-10277" b="-47904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755952" y="2318524"/>
            <a:ext cx="12294207" cy="3257811"/>
            <a:chOff x="0" y="0"/>
            <a:chExt cx="3152129" cy="85802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152129" cy="858024"/>
            </a:xfrm>
            <a:custGeom>
              <a:avLst/>
              <a:gdLst/>
              <a:ahLst/>
              <a:cxnLst/>
              <a:rect l="l" t="t" r="r" b="b"/>
              <a:pathLst>
                <a:path w="3152129" h="858024">
                  <a:moveTo>
                    <a:pt x="0" y="0"/>
                  </a:moveTo>
                  <a:lnTo>
                    <a:pt x="3152129" y="0"/>
                  </a:lnTo>
                  <a:lnTo>
                    <a:pt x="3152129" y="858024"/>
                  </a:lnTo>
                  <a:lnTo>
                    <a:pt x="0" y="858024"/>
                  </a:lnTo>
                  <a:close/>
                </a:path>
              </a:pathLst>
            </a:custGeom>
            <a:solidFill>
              <a:srgbClr val="004AAD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152129" cy="8961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1658600" y="0"/>
            <a:ext cx="7162800" cy="10287000"/>
            <a:chOff x="0" y="0"/>
            <a:chExt cx="9252621" cy="13716000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3"/>
            <a:srcRect l="27527" r="27527"/>
            <a:stretch>
              <a:fillRect/>
            </a:stretch>
          </p:blipFill>
          <p:spPr>
            <a:xfrm>
              <a:off x="0" y="0"/>
              <a:ext cx="9252621" cy="13716000"/>
            </a:xfrm>
            <a:prstGeom prst="rect">
              <a:avLst/>
            </a:prstGeom>
          </p:spPr>
        </p:pic>
      </p:grpSp>
      <p:sp>
        <p:nvSpPr>
          <p:cNvPr id="13" name="Freeform 13"/>
          <p:cNvSpPr/>
          <p:nvPr/>
        </p:nvSpPr>
        <p:spPr>
          <a:xfrm>
            <a:off x="-701406" y="9258300"/>
            <a:ext cx="2655293" cy="391656"/>
          </a:xfrm>
          <a:custGeom>
            <a:avLst/>
            <a:gdLst/>
            <a:ahLst/>
            <a:cxnLst/>
            <a:rect l="l" t="t" r="r" b="b"/>
            <a:pathLst>
              <a:path w="2655293" h="391656">
                <a:moveTo>
                  <a:pt x="0" y="0"/>
                </a:moveTo>
                <a:lnTo>
                  <a:pt x="2655293" y="0"/>
                </a:lnTo>
                <a:lnTo>
                  <a:pt x="2655293" y="391656"/>
                </a:lnTo>
                <a:lnTo>
                  <a:pt x="0" y="3916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9589566" y="963434"/>
            <a:ext cx="2655293" cy="391656"/>
          </a:xfrm>
          <a:custGeom>
            <a:avLst/>
            <a:gdLst/>
            <a:ahLst/>
            <a:cxnLst/>
            <a:rect l="l" t="t" r="r" b="b"/>
            <a:pathLst>
              <a:path w="2655293" h="391656">
                <a:moveTo>
                  <a:pt x="0" y="0"/>
                </a:moveTo>
                <a:lnTo>
                  <a:pt x="2655293" y="0"/>
                </a:lnTo>
                <a:lnTo>
                  <a:pt x="2655293" y="391656"/>
                </a:lnTo>
                <a:lnTo>
                  <a:pt x="0" y="3916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7">
            <a:extLst>
              <a:ext uri="{FF2B5EF4-FFF2-40B4-BE49-F238E27FC236}">
                <a16:creationId xmlns:a16="http://schemas.microsoft.com/office/drawing/2014/main" xmlns="" id="{F2579F05-EF21-46BC-8F45-6E1DEAE4A45A}"/>
              </a:ext>
            </a:extLst>
          </p:cNvPr>
          <p:cNvSpPr txBox="1"/>
          <p:nvPr/>
        </p:nvSpPr>
        <p:spPr>
          <a:xfrm>
            <a:off x="1688025" y="2835551"/>
            <a:ext cx="9970575" cy="20790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b="1" dirty="0">
                <a:solidFill>
                  <a:schemeClr val="bg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III.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Hệ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quản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trị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CSDL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đảm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bảo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ràng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buộc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khóa</a:t>
            </a:r>
            <a:endParaRPr lang="en-US" sz="4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00055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2">
            <a:extLst>
              <a:ext uri="{FF2B5EF4-FFF2-40B4-BE49-F238E27FC236}">
                <a16:creationId xmlns:a16="http://schemas.microsoft.com/office/drawing/2014/main" xmlns="" id="{12E7AF1B-386B-4190-94F2-ACC4DC22CBE9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5999" b="-15999"/>
            </a:stretch>
          </a:blipFill>
        </p:spPr>
      </p:sp>
      <p:sp>
        <p:nvSpPr>
          <p:cNvPr id="2" name="AutoShape 2"/>
          <p:cNvSpPr/>
          <p:nvPr/>
        </p:nvSpPr>
        <p:spPr>
          <a:xfrm>
            <a:off x="0" y="8090847"/>
            <a:ext cx="18288000" cy="2607423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</p:sp>
      <p:sp>
        <p:nvSpPr>
          <p:cNvPr id="3" name="AutoShape 3"/>
          <p:cNvSpPr/>
          <p:nvPr/>
        </p:nvSpPr>
        <p:spPr>
          <a:xfrm>
            <a:off x="16576847" y="0"/>
            <a:ext cx="1711153" cy="2410065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</p:sp>
      <p:sp>
        <p:nvSpPr>
          <p:cNvPr id="4" name="Freeform 4"/>
          <p:cNvSpPr/>
          <p:nvPr/>
        </p:nvSpPr>
        <p:spPr>
          <a:xfrm>
            <a:off x="492764" y="2846650"/>
            <a:ext cx="7022226" cy="5123386"/>
          </a:xfrm>
          <a:custGeom>
            <a:avLst/>
            <a:gdLst/>
            <a:ahLst/>
            <a:cxnLst/>
            <a:rect l="l" t="t" r="r" b="b"/>
            <a:pathLst>
              <a:path w="9357142" h="7321963">
                <a:moveTo>
                  <a:pt x="0" y="0"/>
                </a:moveTo>
                <a:lnTo>
                  <a:pt x="9357141" y="0"/>
                </a:lnTo>
                <a:lnTo>
                  <a:pt x="9357141" y="7321964"/>
                </a:lnTo>
                <a:lnTo>
                  <a:pt x="0" y="732196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974281" y="8983288"/>
            <a:ext cx="1205132" cy="1403356"/>
          </a:xfrm>
          <a:custGeom>
            <a:avLst/>
            <a:gdLst/>
            <a:ahLst/>
            <a:cxnLst/>
            <a:rect l="l" t="t" r="r" b="b"/>
            <a:pathLst>
              <a:path w="1205132" h="1403356">
                <a:moveTo>
                  <a:pt x="0" y="0"/>
                </a:moveTo>
                <a:lnTo>
                  <a:pt x="1205132" y="0"/>
                </a:lnTo>
                <a:lnTo>
                  <a:pt x="1205132" y="1403356"/>
                </a:lnTo>
                <a:lnTo>
                  <a:pt x="0" y="140335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28700" y="-198323"/>
            <a:ext cx="1205132" cy="1403356"/>
          </a:xfrm>
          <a:custGeom>
            <a:avLst/>
            <a:gdLst/>
            <a:ahLst/>
            <a:cxnLst/>
            <a:rect l="l" t="t" r="r" b="b"/>
            <a:pathLst>
              <a:path w="1205132" h="1403356">
                <a:moveTo>
                  <a:pt x="0" y="0"/>
                </a:moveTo>
                <a:lnTo>
                  <a:pt x="1205132" y="0"/>
                </a:lnTo>
                <a:lnTo>
                  <a:pt x="1205132" y="1403355"/>
                </a:lnTo>
                <a:lnTo>
                  <a:pt x="0" y="140335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C938366-A57C-44BB-8667-27CACE8DF64C}"/>
              </a:ext>
            </a:extLst>
          </p:cNvPr>
          <p:cNvSpPr txBox="1"/>
          <p:nvPr/>
        </p:nvSpPr>
        <p:spPr>
          <a:xfrm>
            <a:off x="8288423" y="4293237"/>
            <a:ext cx="9144000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 </a:t>
            </a:r>
            <a:r>
              <a:rPr lang="vi-VN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đọc</a:t>
            </a: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40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mục</a:t>
            </a:r>
            <a:r>
              <a:rPr lang="vi-VN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3</a:t>
            </a: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SGK trang 55 </a:t>
            </a:r>
            <a:r>
              <a:rPr lang="vi-VN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nhắc</a:t>
            </a: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lại</a:t>
            </a: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khái</a:t>
            </a: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niệm</a:t>
            </a: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hệ</a:t>
            </a: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quản</a:t>
            </a: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lí</a:t>
            </a: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CSDL.</a:t>
            </a:r>
            <a:endParaRPr lang="vi-VN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45">
            <a:extLst>
              <a:ext uri="{FF2B5EF4-FFF2-40B4-BE49-F238E27FC236}">
                <a16:creationId xmlns:a16="http://schemas.microsoft.com/office/drawing/2014/main" xmlns="" id="{525D117C-7020-4DF8-89C4-A4868E1481B7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1148895" y="398570"/>
            <a:ext cx="3505200" cy="38946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5999" b="-1599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470430" y="5289958"/>
            <a:ext cx="6788870" cy="4364841"/>
            <a:chOff x="0" y="0"/>
            <a:chExt cx="1525887" cy="82691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525887" cy="826913"/>
            </a:xfrm>
            <a:custGeom>
              <a:avLst/>
              <a:gdLst/>
              <a:ahLst/>
              <a:cxnLst/>
              <a:rect l="l" t="t" r="r" b="b"/>
              <a:pathLst>
                <a:path w="1525887" h="826913">
                  <a:moveTo>
                    <a:pt x="33071" y="0"/>
                  </a:moveTo>
                  <a:lnTo>
                    <a:pt x="1492816" y="0"/>
                  </a:lnTo>
                  <a:cubicBezTo>
                    <a:pt x="1501587" y="0"/>
                    <a:pt x="1509999" y="3484"/>
                    <a:pt x="1516201" y="9686"/>
                  </a:cubicBezTo>
                  <a:cubicBezTo>
                    <a:pt x="1522403" y="15888"/>
                    <a:pt x="1525887" y="24300"/>
                    <a:pt x="1525887" y="33071"/>
                  </a:cubicBezTo>
                  <a:lnTo>
                    <a:pt x="1525887" y="793842"/>
                  </a:lnTo>
                  <a:cubicBezTo>
                    <a:pt x="1525887" y="802613"/>
                    <a:pt x="1522403" y="811024"/>
                    <a:pt x="1516201" y="817226"/>
                  </a:cubicBezTo>
                  <a:cubicBezTo>
                    <a:pt x="1509999" y="823428"/>
                    <a:pt x="1501587" y="826913"/>
                    <a:pt x="1492816" y="826913"/>
                  </a:cubicBezTo>
                  <a:lnTo>
                    <a:pt x="33071" y="826913"/>
                  </a:lnTo>
                  <a:cubicBezTo>
                    <a:pt x="24300" y="826913"/>
                    <a:pt x="15888" y="823428"/>
                    <a:pt x="9686" y="817226"/>
                  </a:cubicBezTo>
                  <a:cubicBezTo>
                    <a:pt x="3484" y="811024"/>
                    <a:pt x="0" y="802613"/>
                    <a:pt x="0" y="793842"/>
                  </a:cubicBezTo>
                  <a:lnTo>
                    <a:pt x="0" y="33071"/>
                  </a:lnTo>
                  <a:cubicBezTo>
                    <a:pt x="0" y="24300"/>
                    <a:pt x="3484" y="15888"/>
                    <a:pt x="9686" y="9686"/>
                  </a:cubicBezTo>
                  <a:cubicBezTo>
                    <a:pt x="15888" y="3484"/>
                    <a:pt x="24300" y="0"/>
                    <a:pt x="33071" y="0"/>
                  </a:cubicBezTo>
                  <a:close/>
                </a:path>
              </a:pathLst>
            </a:custGeom>
            <a:solidFill>
              <a:srgbClr val="0E1E48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1525887" cy="8840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0470430" y="1028700"/>
            <a:ext cx="6788870" cy="3818692"/>
            <a:chOff x="0" y="0"/>
            <a:chExt cx="1128903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3"/>
              <a:stretch>
                <a:fillRect t="-9228" b="-9228"/>
              </a:stretch>
            </a:blipFill>
          </p:spPr>
        </p:sp>
      </p:grpSp>
      <p:sp>
        <p:nvSpPr>
          <p:cNvPr id="8" name="TextBox 8"/>
          <p:cNvSpPr txBox="1"/>
          <p:nvPr/>
        </p:nvSpPr>
        <p:spPr>
          <a:xfrm>
            <a:off x="10740295" y="5439609"/>
            <a:ext cx="6365598" cy="40655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Bất</a:t>
            </a:r>
            <a:r>
              <a:rPr lang="vi-VN" sz="36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cứ</a:t>
            </a:r>
            <a:r>
              <a:rPr lang="vi-VN" sz="36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hệ</a:t>
            </a:r>
            <a:r>
              <a:rPr lang="vi-VN" sz="36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quản</a:t>
            </a:r>
            <a:r>
              <a:rPr lang="vi-VN" sz="36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trị</a:t>
            </a:r>
            <a:r>
              <a:rPr lang="vi-VN" sz="36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CSDL </a:t>
            </a:r>
            <a:r>
              <a:rPr lang="vi-VN" sz="3600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vi-VN" sz="36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cũng</a:t>
            </a:r>
            <a:r>
              <a:rPr lang="vi-VN" sz="36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vi-VN" sz="36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cơ </a:t>
            </a:r>
            <a:r>
              <a:rPr lang="vi-VN" sz="3600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chế</a:t>
            </a:r>
            <a:r>
              <a:rPr lang="vi-VN" sz="36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kiểm</a:t>
            </a:r>
            <a:r>
              <a:rPr lang="vi-VN" sz="36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soát</a:t>
            </a:r>
            <a:r>
              <a:rPr lang="vi-VN" sz="36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ngăn </a:t>
            </a:r>
            <a:r>
              <a:rPr lang="vi-VN" sz="3600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chặn</a:t>
            </a:r>
            <a:r>
              <a:rPr lang="vi-VN" sz="36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vi-VN" sz="36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vi </a:t>
            </a:r>
            <a:r>
              <a:rPr lang="vi-VN" sz="3600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phạm</a:t>
            </a:r>
            <a:r>
              <a:rPr lang="vi-VN" sz="36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ràng</a:t>
            </a:r>
            <a:r>
              <a:rPr lang="vi-VN" sz="36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buộc</a:t>
            </a:r>
            <a:r>
              <a:rPr lang="vi-VN" sz="36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khoá</a:t>
            </a:r>
            <a:r>
              <a:rPr lang="vi-VN" sz="36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vi-VN" sz="36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vi-VN" sz="36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vi-VN" sz="36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cập</a:t>
            </a:r>
            <a:r>
              <a:rPr lang="vi-VN" sz="36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nhật</a:t>
            </a:r>
            <a:r>
              <a:rPr lang="vi-VN" sz="36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dữ</a:t>
            </a:r>
            <a:r>
              <a:rPr lang="vi-VN" sz="36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vi-VN" sz="36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028700" y="1624009"/>
            <a:ext cx="8529489" cy="74019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71500" indent="-5715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Ø"/>
            </a:pP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Ràng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buộc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khóa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quan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trọng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trong CSDL quan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hệ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do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vậy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mọi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hệ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quản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trị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CSDL quan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hệ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kiểm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soát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cập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nhật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không cho vi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phạm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ràng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buộc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571500" indent="-5715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Ø"/>
            </a:pP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Hệ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quản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trị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Access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thêm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khóa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nếu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lập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cấu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trúc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bảng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không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khóa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vi-VN" sz="3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Freeform 15"/>
          <p:cNvSpPr/>
          <p:nvPr/>
        </p:nvSpPr>
        <p:spPr>
          <a:xfrm flipV="1">
            <a:off x="-2005785" y="-1084034"/>
            <a:ext cx="5370049" cy="4114800"/>
          </a:xfrm>
          <a:custGeom>
            <a:avLst/>
            <a:gdLst/>
            <a:ahLst/>
            <a:cxnLst/>
            <a:rect l="l" t="t" r="r" b="b"/>
            <a:pathLst>
              <a:path w="5370049" h="4114800">
                <a:moveTo>
                  <a:pt x="0" y="4114800"/>
                </a:moveTo>
                <a:lnTo>
                  <a:pt x="5370049" y="4114800"/>
                </a:lnTo>
                <a:lnTo>
                  <a:pt x="5370049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4">
              <a:alphaModFix amt="50000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3549" t="-10277" b="-47904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755952" y="2318524"/>
            <a:ext cx="12294207" cy="3257811"/>
            <a:chOff x="0" y="0"/>
            <a:chExt cx="3152129" cy="85802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152129" cy="858024"/>
            </a:xfrm>
            <a:custGeom>
              <a:avLst/>
              <a:gdLst/>
              <a:ahLst/>
              <a:cxnLst/>
              <a:rect l="l" t="t" r="r" b="b"/>
              <a:pathLst>
                <a:path w="3152129" h="858024">
                  <a:moveTo>
                    <a:pt x="0" y="0"/>
                  </a:moveTo>
                  <a:lnTo>
                    <a:pt x="3152129" y="0"/>
                  </a:lnTo>
                  <a:lnTo>
                    <a:pt x="3152129" y="858024"/>
                  </a:lnTo>
                  <a:lnTo>
                    <a:pt x="0" y="858024"/>
                  </a:lnTo>
                  <a:close/>
                </a:path>
              </a:pathLst>
            </a:custGeom>
            <a:solidFill>
              <a:srgbClr val="004AAD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152129" cy="8961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1658600" y="0"/>
            <a:ext cx="7162800" cy="10287000"/>
            <a:chOff x="0" y="0"/>
            <a:chExt cx="9252621" cy="13716000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3"/>
            <a:srcRect l="27527" r="27527"/>
            <a:stretch>
              <a:fillRect/>
            </a:stretch>
          </p:blipFill>
          <p:spPr>
            <a:xfrm>
              <a:off x="0" y="0"/>
              <a:ext cx="9252621" cy="13716000"/>
            </a:xfrm>
            <a:prstGeom prst="rect">
              <a:avLst/>
            </a:prstGeom>
          </p:spPr>
        </p:pic>
      </p:grpSp>
      <p:sp>
        <p:nvSpPr>
          <p:cNvPr id="13" name="Freeform 13"/>
          <p:cNvSpPr/>
          <p:nvPr/>
        </p:nvSpPr>
        <p:spPr>
          <a:xfrm>
            <a:off x="-701406" y="9258300"/>
            <a:ext cx="2655293" cy="391656"/>
          </a:xfrm>
          <a:custGeom>
            <a:avLst/>
            <a:gdLst/>
            <a:ahLst/>
            <a:cxnLst/>
            <a:rect l="l" t="t" r="r" b="b"/>
            <a:pathLst>
              <a:path w="2655293" h="391656">
                <a:moveTo>
                  <a:pt x="0" y="0"/>
                </a:moveTo>
                <a:lnTo>
                  <a:pt x="2655293" y="0"/>
                </a:lnTo>
                <a:lnTo>
                  <a:pt x="2655293" y="391656"/>
                </a:lnTo>
                <a:lnTo>
                  <a:pt x="0" y="3916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9589566" y="963434"/>
            <a:ext cx="2655293" cy="391656"/>
          </a:xfrm>
          <a:custGeom>
            <a:avLst/>
            <a:gdLst/>
            <a:ahLst/>
            <a:cxnLst/>
            <a:rect l="l" t="t" r="r" b="b"/>
            <a:pathLst>
              <a:path w="2655293" h="391656">
                <a:moveTo>
                  <a:pt x="0" y="0"/>
                </a:moveTo>
                <a:lnTo>
                  <a:pt x="2655293" y="0"/>
                </a:lnTo>
                <a:lnTo>
                  <a:pt x="2655293" y="391656"/>
                </a:lnTo>
                <a:lnTo>
                  <a:pt x="0" y="3916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7">
            <a:extLst>
              <a:ext uri="{FF2B5EF4-FFF2-40B4-BE49-F238E27FC236}">
                <a16:creationId xmlns:a16="http://schemas.microsoft.com/office/drawing/2014/main" xmlns="" id="{F2579F05-EF21-46BC-8F45-6E1DEAE4A45A}"/>
              </a:ext>
            </a:extLst>
          </p:cNvPr>
          <p:cNvSpPr txBox="1"/>
          <p:nvPr/>
        </p:nvSpPr>
        <p:spPr>
          <a:xfrm>
            <a:off x="1644113" y="2907881"/>
            <a:ext cx="9970575" cy="20790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b="1" dirty="0">
                <a:solidFill>
                  <a:schemeClr val="bg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IV.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hành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khóa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bảng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CSDL.</a:t>
            </a:r>
            <a:endParaRPr lang="en-US" sz="4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97246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566826" y="0"/>
            <a:ext cx="4166687" cy="10287000"/>
            <a:chOff x="0" y="0"/>
            <a:chExt cx="872111" cy="215312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72111" cy="2153126"/>
            </a:xfrm>
            <a:custGeom>
              <a:avLst/>
              <a:gdLst/>
              <a:ahLst/>
              <a:cxnLst/>
              <a:rect l="l" t="t" r="r" b="b"/>
              <a:pathLst>
                <a:path w="872111" h="2153126">
                  <a:moveTo>
                    <a:pt x="0" y="0"/>
                  </a:moveTo>
                  <a:lnTo>
                    <a:pt x="872111" y="0"/>
                  </a:lnTo>
                  <a:lnTo>
                    <a:pt x="872111" y="2153126"/>
                  </a:lnTo>
                  <a:lnTo>
                    <a:pt x="0" y="2153126"/>
                  </a:lnTo>
                  <a:close/>
                </a:path>
              </a:pathLst>
            </a:custGeom>
            <a:solidFill>
              <a:srgbClr val="001847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7442398" y="1647759"/>
            <a:ext cx="8719346" cy="913182"/>
            <a:chOff x="0" y="0"/>
            <a:chExt cx="1825007" cy="19113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825007" cy="191134"/>
            </a:xfrm>
            <a:custGeom>
              <a:avLst/>
              <a:gdLst/>
              <a:ahLst/>
              <a:cxnLst/>
              <a:rect l="l" t="t" r="r" b="b"/>
              <a:pathLst>
                <a:path w="1825007" h="191134">
                  <a:moveTo>
                    <a:pt x="0" y="0"/>
                  </a:moveTo>
                  <a:lnTo>
                    <a:pt x="1825007" y="0"/>
                  </a:lnTo>
                  <a:lnTo>
                    <a:pt x="1825007" y="191134"/>
                  </a:lnTo>
                  <a:lnTo>
                    <a:pt x="0" y="191134"/>
                  </a:lnTo>
                  <a:close/>
                </a:path>
              </a:pathLst>
            </a:custGeom>
            <a:solidFill>
              <a:srgbClr val="FFD116"/>
            </a:solidFill>
          </p:spPr>
        </p:sp>
      </p:grpSp>
      <p:sp>
        <p:nvSpPr>
          <p:cNvPr id="6" name="AutoShape 6"/>
          <p:cNvSpPr/>
          <p:nvPr/>
        </p:nvSpPr>
        <p:spPr>
          <a:xfrm>
            <a:off x="9143975" y="9281789"/>
            <a:ext cx="5971232" cy="0"/>
          </a:xfrm>
          <a:prstGeom prst="line">
            <a:avLst/>
          </a:prstGeom>
          <a:ln w="28575" cap="flat">
            <a:solidFill>
              <a:srgbClr val="001847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AutoShape 7"/>
          <p:cNvSpPr/>
          <p:nvPr/>
        </p:nvSpPr>
        <p:spPr>
          <a:xfrm rot="6049">
            <a:off x="9143994" y="972708"/>
            <a:ext cx="8119736" cy="0"/>
          </a:xfrm>
          <a:prstGeom prst="line">
            <a:avLst/>
          </a:prstGeom>
          <a:ln w="28575" cap="flat">
            <a:solidFill>
              <a:srgbClr val="001847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AutoShape 8"/>
          <p:cNvSpPr/>
          <p:nvPr/>
        </p:nvSpPr>
        <p:spPr>
          <a:xfrm rot="5399999">
            <a:off x="13746595" y="4496980"/>
            <a:ext cx="7062832" cy="0"/>
          </a:xfrm>
          <a:prstGeom prst="line">
            <a:avLst/>
          </a:prstGeom>
          <a:ln w="28575" cap="flat">
            <a:solidFill>
              <a:srgbClr val="001847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4" name="TextBox 14"/>
          <p:cNvSpPr txBox="1"/>
          <p:nvPr/>
        </p:nvSpPr>
        <p:spPr>
          <a:xfrm>
            <a:off x="9750784" y="5372476"/>
            <a:ext cx="6461141" cy="26559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vi-VN" sz="40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Em </a:t>
            </a:r>
            <a:r>
              <a:rPr lang="vi-VN" sz="40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vi-VN" sz="40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vi-VN" sz="40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0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mục</a:t>
            </a:r>
            <a:r>
              <a:rPr lang="vi-VN" sz="40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4 </a:t>
            </a:r>
            <a:r>
              <a:rPr lang="vi-VN" sz="40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SGK trang 55, </a:t>
            </a:r>
            <a:r>
              <a:rPr lang="vi-VN" sz="40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xác</a:t>
            </a:r>
            <a:r>
              <a:rPr lang="vi-VN" sz="40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vi-VN" sz="40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yêu </a:t>
            </a:r>
            <a:r>
              <a:rPr lang="vi-VN" sz="40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cầu</a:t>
            </a:r>
            <a:r>
              <a:rPr lang="vi-VN" sz="40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vi-VN" sz="40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hướng</a:t>
            </a:r>
            <a:r>
              <a:rPr lang="vi-VN" sz="40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dẫn</a:t>
            </a:r>
            <a:r>
              <a:rPr lang="vi-VN" sz="40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vi-VN" sz="40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vi-VN" sz="40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vi-VN" sz="4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5" name="Group 15"/>
          <p:cNvGrpSpPr/>
          <p:nvPr/>
        </p:nvGrpSpPr>
        <p:grpSpPr>
          <a:xfrm>
            <a:off x="16659086" y="9116464"/>
            <a:ext cx="330649" cy="330649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D116"/>
            </a:solidFill>
          </p:spPr>
        </p:sp>
      </p:grpSp>
      <p:grpSp>
        <p:nvGrpSpPr>
          <p:cNvPr id="17" name="Group 17"/>
          <p:cNvGrpSpPr/>
          <p:nvPr/>
        </p:nvGrpSpPr>
        <p:grpSpPr>
          <a:xfrm>
            <a:off x="17132611" y="9116464"/>
            <a:ext cx="330649" cy="330649"/>
            <a:chOff x="0" y="0"/>
            <a:chExt cx="6350000" cy="63500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001847"/>
            </a:solidFill>
          </p:spPr>
        </p:sp>
      </p:grpSp>
      <p:grpSp>
        <p:nvGrpSpPr>
          <p:cNvPr id="19" name="Group 19"/>
          <p:cNvGrpSpPr/>
          <p:nvPr/>
        </p:nvGrpSpPr>
        <p:grpSpPr>
          <a:xfrm>
            <a:off x="16187144" y="9116464"/>
            <a:ext cx="330649" cy="330649"/>
            <a:chOff x="0" y="0"/>
            <a:chExt cx="6350000" cy="63500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001847"/>
            </a:solidFill>
          </p:spPr>
        </p:sp>
      </p:grpSp>
      <p:grpSp>
        <p:nvGrpSpPr>
          <p:cNvPr id="21" name="Group 9">
            <a:extLst>
              <a:ext uri="{FF2B5EF4-FFF2-40B4-BE49-F238E27FC236}">
                <a16:creationId xmlns:a16="http://schemas.microsoft.com/office/drawing/2014/main" xmlns="" id="{A7B3EC20-6389-4B29-BC0A-BB194157ECB9}"/>
              </a:ext>
            </a:extLst>
          </p:cNvPr>
          <p:cNvGrpSpPr/>
          <p:nvPr/>
        </p:nvGrpSpPr>
        <p:grpSpPr>
          <a:xfrm>
            <a:off x="1219200" y="992552"/>
            <a:ext cx="6900594" cy="7884748"/>
            <a:chOff x="0" y="0"/>
            <a:chExt cx="5156843" cy="5154477"/>
          </a:xfrm>
        </p:grpSpPr>
        <p:pic>
          <p:nvPicPr>
            <p:cNvPr id="22" name="Picture 10">
              <a:extLst>
                <a:ext uri="{FF2B5EF4-FFF2-40B4-BE49-F238E27FC236}">
                  <a16:creationId xmlns:a16="http://schemas.microsoft.com/office/drawing/2014/main" xmlns="" id="{F24332A4-0315-4DC9-9FDA-F26B2669915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55148" r="3916"/>
            <a:stretch>
              <a:fillRect/>
            </a:stretch>
          </p:blipFill>
          <p:spPr>
            <a:xfrm>
              <a:off x="0" y="0"/>
              <a:ext cx="5156843" cy="5154477"/>
            </a:xfrm>
            <a:prstGeom prst="rect">
              <a:avLst/>
            </a:prstGeom>
          </p:spPr>
        </p:pic>
      </p:grpSp>
      <p:pic>
        <p:nvPicPr>
          <p:cNvPr id="23" name="Picture 31">
            <a:extLst>
              <a:ext uri="{FF2B5EF4-FFF2-40B4-BE49-F238E27FC236}">
                <a16:creationId xmlns:a16="http://schemas.microsoft.com/office/drawing/2014/main" xmlns="" id="{FBA20A71-BFD7-43C0-93EC-ADB86E0FD61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244108" y="2975490"/>
            <a:ext cx="3161586" cy="232508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5999" b="-15999"/>
            </a:stretch>
          </a:blipFill>
        </p:spPr>
      </p: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-252697" y="455797"/>
            <a:ext cx="5667552" cy="9375405"/>
            <a:chOff x="0" y="0"/>
            <a:chExt cx="25258471" cy="4178319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5258522" cy="41783127"/>
            </a:xfrm>
            <a:custGeom>
              <a:avLst/>
              <a:gdLst/>
              <a:ahLst/>
              <a:cxnLst/>
              <a:rect l="l" t="t" r="r" b="b"/>
              <a:pathLst>
                <a:path w="25258522" h="41783127">
                  <a:moveTo>
                    <a:pt x="23252430" y="0"/>
                  </a:moveTo>
                  <a:cubicBezTo>
                    <a:pt x="22955377" y="0"/>
                    <a:pt x="22650577" y="67437"/>
                    <a:pt x="22357080" y="213995"/>
                  </a:cubicBezTo>
                  <a:lnTo>
                    <a:pt x="431419" y="11168888"/>
                  </a:lnTo>
                  <a:cubicBezTo>
                    <a:pt x="155194" y="11444986"/>
                    <a:pt x="0" y="11819509"/>
                    <a:pt x="0" y="12210161"/>
                  </a:cubicBezTo>
                  <a:lnTo>
                    <a:pt x="0" y="21077554"/>
                  </a:lnTo>
                  <a:lnTo>
                    <a:pt x="0" y="22150577"/>
                  </a:lnTo>
                  <a:lnTo>
                    <a:pt x="0" y="29573091"/>
                  </a:lnTo>
                  <a:cubicBezTo>
                    <a:pt x="0" y="29963743"/>
                    <a:pt x="155194" y="30338266"/>
                    <a:pt x="431419" y="30614364"/>
                  </a:cubicBezTo>
                  <a:lnTo>
                    <a:pt x="22357080" y="41569131"/>
                  </a:lnTo>
                  <a:cubicBezTo>
                    <a:pt x="22650577" y="41715817"/>
                    <a:pt x="22955504" y="41783127"/>
                    <a:pt x="23252557" y="41783127"/>
                  </a:cubicBezTo>
                  <a:cubicBezTo>
                    <a:pt x="24304752" y="41783127"/>
                    <a:pt x="25258522" y="40937687"/>
                    <a:pt x="25258522" y="39775383"/>
                  </a:cubicBezTo>
                  <a:lnTo>
                    <a:pt x="25258522" y="22150451"/>
                  </a:lnTo>
                  <a:lnTo>
                    <a:pt x="25258522" y="21077428"/>
                  </a:lnTo>
                  <a:lnTo>
                    <a:pt x="25258522" y="2007743"/>
                  </a:lnTo>
                  <a:cubicBezTo>
                    <a:pt x="25258522" y="845439"/>
                    <a:pt x="24304752" y="0"/>
                    <a:pt x="23252557" y="0"/>
                  </a:cubicBezTo>
                  <a:cubicBezTo>
                    <a:pt x="23252557" y="0"/>
                    <a:pt x="23252430" y="0"/>
                    <a:pt x="23252430" y="0"/>
                  </a:cubicBezTo>
                  <a:close/>
                </a:path>
              </a:pathLst>
            </a:custGeom>
            <a:blipFill>
              <a:blip r:embed="rId3"/>
              <a:stretch>
                <a:fillRect l="-105589" r="-14973"/>
              </a:stretch>
            </a:blip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6382866" y="-470657"/>
            <a:ext cx="3211068" cy="5311828"/>
            <a:chOff x="0" y="0"/>
            <a:chExt cx="25258471" cy="41783190"/>
          </a:xfrm>
        </p:grpSpPr>
        <p:sp>
          <p:nvSpPr>
            <p:cNvPr id="10" name="Freeform 10"/>
            <p:cNvSpPr/>
            <p:nvPr/>
          </p:nvSpPr>
          <p:spPr>
            <a:xfrm flipH="1">
              <a:off x="0" y="0"/>
              <a:ext cx="25258522" cy="41783127"/>
            </a:xfrm>
            <a:custGeom>
              <a:avLst/>
              <a:gdLst/>
              <a:ahLst/>
              <a:cxnLst/>
              <a:rect l="l" t="t" r="r" b="b"/>
              <a:pathLst>
                <a:path w="25258522" h="41783127">
                  <a:moveTo>
                    <a:pt x="2006092" y="0"/>
                  </a:moveTo>
                  <a:cubicBezTo>
                    <a:pt x="2303145" y="0"/>
                    <a:pt x="2607945" y="67437"/>
                    <a:pt x="2901442" y="213995"/>
                  </a:cubicBezTo>
                  <a:lnTo>
                    <a:pt x="24827103" y="11168888"/>
                  </a:lnTo>
                  <a:cubicBezTo>
                    <a:pt x="25103328" y="11444986"/>
                    <a:pt x="25258522" y="11819509"/>
                    <a:pt x="25258522" y="12210161"/>
                  </a:cubicBezTo>
                  <a:lnTo>
                    <a:pt x="25258522" y="21077554"/>
                  </a:lnTo>
                  <a:lnTo>
                    <a:pt x="25258522" y="22150577"/>
                  </a:lnTo>
                  <a:lnTo>
                    <a:pt x="25258522" y="29573091"/>
                  </a:lnTo>
                  <a:cubicBezTo>
                    <a:pt x="25258522" y="29963743"/>
                    <a:pt x="25103328" y="30338266"/>
                    <a:pt x="24827103" y="30614364"/>
                  </a:cubicBezTo>
                  <a:lnTo>
                    <a:pt x="2901442" y="41569131"/>
                  </a:lnTo>
                  <a:cubicBezTo>
                    <a:pt x="2607945" y="41715817"/>
                    <a:pt x="2303018" y="41783127"/>
                    <a:pt x="2005964" y="41783127"/>
                  </a:cubicBezTo>
                  <a:cubicBezTo>
                    <a:pt x="953770" y="41783127"/>
                    <a:pt x="0" y="40937687"/>
                    <a:pt x="0" y="39775383"/>
                  </a:cubicBezTo>
                  <a:lnTo>
                    <a:pt x="0" y="22150451"/>
                  </a:lnTo>
                  <a:lnTo>
                    <a:pt x="0" y="21077428"/>
                  </a:lnTo>
                  <a:lnTo>
                    <a:pt x="0" y="2007743"/>
                  </a:lnTo>
                  <a:cubicBezTo>
                    <a:pt x="0" y="845439"/>
                    <a:pt x="953770" y="0"/>
                    <a:pt x="2005964" y="0"/>
                  </a:cubicBezTo>
                  <a:cubicBezTo>
                    <a:pt x="2005964" y="0"/>
                    <a:pt x="2006092" y="0"/>
                    <a:pt x="2006092" y="0"/>
                  </a:cubicBezTo>
                  <a:close/>
                </a:path>
              </a:pathLst>
            </a:custGeom>
            <a:solidFill>
              <a:srgbClr val="0E1E48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id="11" name="Group 11"/>
          <p:cNvGrpSpPr>
            <a:grpSpLocks noChangeAspect="1"/>
          </p:cNvGrpSpPr>
          <p:nvPr/>
        </p:nvGrpSpPr>
        <p:grpSpPr>
          <a:xfrm rot="-10800000">
            <a:off x="16535400" y="8444932"/>
            <a:ext cx="3211068" cy="5311828"/>
            <a:chOff x="0" y="0"/>
            <a:chExt cx="25258471" cy="41783190"/>
          </a:xfrm>
        </p:grpSpPr>
        <p:sp>
          <p:nvSpPr>
            <p:cNvPr id="12" name="Freeform 12"/>
            <p:cNvSpPr/>
            <p:nvPr/>
          </p:nvSpPr>
          <p:spPr>
            <a:xfrm flipH="1">
              <a:off x="0" y="0"/>
              <a:ext cx="25258522" cy="41783127"/>
            </a:xfrm>
            <a:custGeom>
              <a:avLst/>
              <a:gdLst/>
              <a:ahLst/>
              <a:cxnLst/>
              <a:rect l="l" t="t" r="r" b="b"/>
              <a:pathLst>
                <a:path w="25258522" h="41783127">
                  <a:moveTo>
                    <a:pt x="2006092" y="0"/>
                  </a:moveTo>
                  <a:cubicBezTo>
                    <a:pt x="2303145" y="0"/>
                    <a:pt x="2607945" y="67437"/>
                    <a:pt x="2901442" y="213995"/>
                  </a:cubicBezTo>
                  <a:lnTo>
                    <a:pt x="24827103" y="11168888"/>
                  </a:lnTo>
                  <a:cubicBezTo>
                    <a:pt x="25103328" y="11444986"/>
                    <a:pt x="25258522" y="11819509"/>
                    <a:pt x="25258522" y="12210161"/>
                  </a:cubicBezTo>
                  <a:lnTo>
                    <a:pt x="25258522" y="21077554"/>
                  </a:lnTo>
                  <a:lnTo>
                    <a:pt x="25258522" y="22150577"/>
                  </a:lnTo>
                  <a:lnTo>
                    <a:pt x="25258522" y="29573091"/>
                  </a:lnTo>
                  <a:cubicBezTo>
                    <a:pt x="25258522" y="29963743"/>
                    <a:pt x="25103328" y="30338266"/>
                    <a:pt x="24827103" y="30614364"/>
                  </a:cubicBezTo>
                  <a:lnTo>
                    <a:pt x="2901442" y="41569131"/>
                  </a:lnTo>
                  <a:cubicBezTo>
                    <a:pt x="2607945" y="41715817"/>
                    <a:pt x="2303018" y="41783127"/>
                    <a:pt x="2005964" y="41783127"/>
                  </a:cubicBezTo>
                  <a:cubicBezTo>
                    <a:pt x="953770" y="41783127"/>
                    <a:pt x="0" y="40937687"/>
                    <a:pt x="0" y="39775383"/>
                  </a:cubicBezTo>
                  <a:lnTo>
                    <a:pt x="0" y="22150451"/>
                  </a:lnTo>
                  <a:lnTo>
                    <a:pt x="0" y="21077428"/>
                  </a:lnTo>
                  <a:lnTo>
                    <a:pt x="0" y="2007743"/>
                  </a:lnTo>
                  <a:cubicBezTo>
                    <a:pt x="0" y="845439"/>
                    <a:pt x="953770" y="0"/>
                    <a:pt x="2005964" y="0"/>
                  </a:cubicBezTo>
                  <a:cubicBezTo>
                    <a:pt x="2005964" y="0"/>
                    <a:pt x="2006092" y="0"/>
                    <a:pt x="2006092" y="0"/>
                  </a:cubicBezTo>
                  <a:close/>
                </a:path>
              </a:pathLst>
            </a:custGeom>
            <a:solidFill>
              <a:srgbClr val="0E1E48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id="13" name="Group 13"/>
          <p:cNvGrpSpPr/>
          <p:nvPr/>
        </p:nvGrpSpPr>
        <p:grpSpPr>
          <a:xfrm rot="-1548142">
            <a:off x="-2127148" y="-3077940"/>
            <a:ext cx="6961661" cy="4261176"/>
            <a:chOff x="0" y="0"/>
            <a:chExt cx="1833524" cy="1122285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833524" cy="1122285"/>
            </a:xfrm>
            <a:custGeom>
              <a:avLst/>
              <a:gdLst/>
              <a:ahLst/>
              <a:cxnLst/>
              <a:rect l="l" t="t" r="r" b="b"/>
              <a:pathLst>
                <a:path w="1833524" h="1122285">
                  <a:moveTo>
                    <a:pt x="916762" y="0"/>
                  </a:moveTo>
                  <a:lnTo>
                    <a:pt x="1833524" y="1122285"/>
                  </a:lnTo>
                  <a:lnTo>
                    <a:pt x="0" y="1122285"/>
                  </a:lnTo>
                  <a:lnTo>
                    <a:pt x="916762" y="0"/>
                  </a:lnTo>
                  <a:close/>
                </a:path>
              </a:pathLst>
            </a:custGeom>
            <a:solidFill>
              <a:srgbClr val="0E1E48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127000" y="273050"/>
              <a:ext cx="1579524" cy="7984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 rot="-1548142">
            <a:off x="-2700889" y="8032000"/>
            <a:ext cx="6961661" cy="4261176"/>
            <a:chOff x="0" y="0"/>
            <a:chExt cx="1833524" cy="1122285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833524" cy="1122285"/>
            </a:xfrm>
            <a:custGeom>
              <a:avLst/>
              <a:gdLst/>
              <a:ahLst/>
              <a:cxnLst/>
              <a:rect l="l" t="t" r="r" b="b"/>
              <a:pathLst>
                <a:path w="1833524" h="1122285">
                  <a:moveTo>
                    <a:pt x="916762" y="0"/>
                  </a:moveTo>
                  <a:lnTo>
                    <a:pt x="1833524" y="1122285"/>
                  </a:lnTo>
                  <a:lnTo>
                    <a:pt x="0" y="1122285"/>
                  </a:lnTo>
                  <a:lnTo>
                    <a:pt x="916762" y="0"/>
                  </a:lnTo>
                  <a:close/>
                </a:path>
              </a:pathLst>
            </a:custGeom>
            <a:solidFill>
              <a:srgbClr val="0E1E48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127000" y="273050"/>
              <a:ext cx="1579524" cy="7984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5C87D7B8-91E5-4624-8335-52DEEE5B211F}"/>
              </a:ext>
            </a:extLst>
          </p:cNvPr>
          <p:cNvSpPr txBox="1"/>
          <p:nvPr/>
        </p:nvSpPr>
        <p:spPr>
          <a:xfrm>
            <a:off x="6278931" y="3314700"/>
            <a:ext cx="9997500" cy="41446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vi-VN" sz="36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Yêu </a:t>
            </a:r>
            <a:r>
              <a:rPr lang="vi-VN" sz="36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cầu</a:t>
            </a:r>
            <a:r>
              <a:rPr lang="vi-VN" sz="36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mềm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Microsoft Access 365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bảng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SÁCH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cầu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trúc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như ở </a:t>
            </a:r>
            <a:r>
              <a:rPr lang="vi-VN" sz="36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vi-VN" sz="36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3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Mã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sách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khoá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nhập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hơn 5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ghi cho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bảng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vi-VN" sz="3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205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5999" b="-15999"/>
            </a:stretch>
          </a:blipFill>
        </p:spPr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11F8D263-2A16-481A-B274-6CCD1D5A3991}"/>
              </a:ext>
            </a:extLst>
          </p:cNvPr>
          <p:cNvSpPr txBox="1"/>
          <p:nvPr/>
        </p:nvSpPr>
        <p:spPr>
          <a:xfrm>
            <a:off x="4145250" y="372925"/>
            <a:ext cx="9997500" cy="8206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ctr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vi-VN" sz="36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Hướng</a:t>
            </a:r>
            <a:r>
              <a:rPr lang="vi-VN" sz="36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dẫn</a:t>
            </a:r>
            <a:r>
              <a:rPr lang="vi-VN" sz="36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vi-VN" sz="36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endParaRPr lang="vi-VN" sz="3600" b="1" dirty="0">
              <a:solidFill>
                <a:srgbClr val="00000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7465E1C8-F938-4B8E-A405-59ECC62522F4}"/>
              </a:ext>
            </a:extLst>
          </p:cNvPr>
          <p:cNvSpPr/>
          <p:nvPr/>
        </p:nvSpPr>
        <p:spPr>
          <a:xfrm>
            <a:off x="1128834" y="1628234"/>
            <a:ext cx="4253034" cy="32402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Bước</a:t>
            </a:r>
            <a:r>
              <a:rPr lang="en-US" sz="36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1: </a:t>
            </a:r>
            <a:r>
              <a:rPr lang="en-US" sz="36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Chạy</a:t>
            </a:r>
            <a:r>
              <a:rPr lang="en-US" sz="36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phần</a:t>
            </a:r>
            <a:r>
              <a:rPr lang="en-US" sz="36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mềm</a:t>
            </a:r>
            <a:r>
              <a:rPr lang="en-US" sz="36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Access.</a:t>
            </a:r>
            <a:endParaRPr lang="vi-VN" sz="3600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202AB8A4-E51E-4F12-9CDB-9B409A47173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80" t="33704" r="11287" b="32222"/>
          <a:stretch/>
        </p:blipFill>
        <p:spPr>
          <a:xfrm>
            <a:off x="4297224" y="5143500"/>
            <a:ext cx="10314805" cy="4891557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6AE34FAA-A5D1-46C9-94E5-137F7867F924}"/>
              </a:ext>
            </a:extLst>
          </p:cNvPr>
          <p:cNvSpPr/>
          <p:nvPr/>
        </p:nvSpPr>
        <p:spPr>
          <a:xfrm>
            <a:off x="7010400" y="1628234"/>
            <a:ext cx="4253034" cy="32402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Bước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2: </a:t>
            </a:r>
            <a:r>
              <a:rPr lang="en-US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Blank Desktop Database </a:t>
            </a:r>
            <a:r>
              <a:rPr lang="en-US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</a:t>
            </a:r>
            <a:r>
              <a:rPr lang="en-US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Create/Table Design</a:t>
            </a:r>
            <a:endParaRPr lang="vi-VN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BE015519-55F3-4353-B819-52B2A6AED09A}"/>
              </a:ext>
            </a:extLst>
          </p:cNvPr>
          <p:cNvSpPr/>
          <p:nvPr/>
        </p:nvSpPr>
        <p:spPr>
          <a:xfrm>
            <a:off x="12877800" y="1628234"/>
            <a:ext cx="4253034" cy="32402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Bước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3: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thao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tác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3.</a:t>
            </a:r>
            <a:endParaRPr lang="vi-VN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xmlns="" id="{9038252E-4787-41D5-A61D-C52DDD28003D}"/>
              </a:ext>
            </a:extLst>
          </p:cNvPr>
          <p:cNvSpPr/>
          <p:nvPr/>
        </p:nvSpPr>
        <p:spPr>
          <a:xfrm>
            <a:off x="5700834" y="2887320"/>
            <a:ext cx="990600" cy="820674"/>
          </a:xfrm>
          <a:prstGeom prst="rightArrow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3" name="Arrow: Right 22">
            <a:extLst>
              <a:ext uri="{FF2B5EF4-FFF2-40B4-BE49-F238E27FC236}">
                <a16:creationId xmlns:a16="http://schemas.microsoft.com/office/drawing/2014/main" xmlns="" id="{3ACE77F5-1122-4B31-B68C-F3D961F8C90C}"/>
              </a:ext>
            </a:extLst>
          </p:cNvPr>
          <p:cNvSpPr/>
          <p:nvPr/>
        </p:nvSpPr>
        <p:spPr>
          <a:xfrm>
            <a:off x="11699369" y="2887320"/>
            <a:ext cx="990600" cy="820674"/>
          </a:xfrm>
          <a:prstGeom prst="rightArrow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814436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5999" b="-15999"/>
            </a:stretch>
          </a:blipFill>
        </p:spPr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11F8D263-2A16-481A-B274-6CCD1D5A3991}"/>
              </a:ext>
            </a:extLst>
          </p:cNvPr>
          <p:cNvSpPr txBox="1"/>
          <p:nvPr/>
        </p:nvSpPr>
        <p:spPr>
          <a:xfrm>
            <a:off x="4145250" y="372925"/>
            <a:ext cx="9997500" cy="8206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ctr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vi-VN" sz="36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Hướng</a:t>
            </a:r>
            <a:r>
              <a:rPr lang="vi-VN" sz="36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dẫn</a:t>
            </a:r>
            <a:r>
              <a:rPr lang="vi-VN" sz="36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vi-VN" sz="36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endParaRPr lang="vi-VN" sz="3600" b="1" dirty="0">
              <a:solidFill>
                <a:srgbClr val="00000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7465E1C8-F938-4B8E-A405-59ECC62522F4}"/>
              </a:ext>
            </a:extLst>
          </p:cNvPr>
          <p:cNvSpPr/>
          <p:nvPr/>
        </p:nvSpPr>
        <p:spPr>
          <a:xfrm>
            <a:off x="1128834" y="1628234"/>
            <a:ext cx="4253034" cy="32402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Bước</a:t>
            </a:r>
            <a:r>
              <a:rPr lang="en-US" sz="36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1: </a:t>
            </a:r>
            <a:r>
              <a:rPr lang="en-US" sz="36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Chạy</a:t>
            </a:r>
            <a:r>
              <a:rPr lang="en-US" sz="36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phần</a:t>
            </a:r>
            <a:r>
              <a:rPr lang="en-US" sz="36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mềm</a:t>
            </a:r>
            <a:r>
              <a:rPr lang="en-US" sz="36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Access.</a:t>
            </a:r>
            <a:endParaRPr lang="vi-VN" sz="3600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6AE34FAA-A5D1-46C9-94E5-137F7867F924}"/>
              </a:ext>
            </a:extLst>
          </p:cNvPr>
          <p:cNvSpPr/>
          <p:nvPr/>
        </p:nvSpPr>
        <p:spPr>
          <a:xfrm>
            <a:off x="7010400" y="1628234"/>
            <a:ext cx="4253034" cy="32402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Bước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2: </a:t>
            </a:r>
            <a:r>
              <a:rPr lang="en-US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Blank Desktop Database </a:t>
            </a:r>
            <a:r>
              <a:rPr lang="en-US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</a:t>
            </a:r>
            <a:r>
              <a:rPr lang="en-US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Create/Table Design</a:t>
            </a:r>
            <a:endParaRPr lang="vi-VN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BE015519-55F3-4353-B819-52B2A6AED09A}"/>
              </a:ext>
            </a:extLst>
          </p:cNvPr>
          <p:cNvSpPr/>
          <p:nvPr/>
        </p:nvSpPr>
        <p:spPr>
          <a:xfrm>
            <a:off x="12877800" y="1628234"/>
            <a:ext cx="4253034" cy="32402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Bước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3: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thao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tác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3.</a:t>
            </a:r>
            <a:endParaRPr lang="vi-VN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xmlns="" id="{9038252E-4787-41D5-A61D-C52DDD28003D}"/>
              </a:ext>
            </a:extLst>
          </p:cNvPr>
          <p:cNvSpPr/>
          <p:nvPr/>
        </p:nvSpPr>
        <p:spPr>
          <a:xfrm>
            <a:off x="5700834" y="2887320"/>
            <a:ext cx="990600" cy="820674"/>
          </a:xfrm>
          <a:prstGeom prst="rightArrow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3" name="Arrow: Right 22">
            <a:extLst>
              <a:ext uri="{FF2B5EF4-FFF2-40B4-BE49-F238E27FC236}">
                <a16:creationId xmlns:a16="http://schemas.microsoft.com/office/drawing/2014/main" xmlns="" id="{3ACE77F5-1122-4B31-B68C-F3D961F8C90C}"/>
              </a:ext>
            </a:extLst>
          </p:cNvPr>
          <p:cNvSpPr/>
          <p:nvPr/>
        </p:nvSpPr>
        <p:spPr>
          <a:xfrm>
            <a:off x="11699369" y="2887320"/>
            <a:ext cx="990600" cy="820674"/>
          </a:xfrm>
          <a:prstGeom prst="rightArrow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0398603C-87CC-4E4C-A182-81BEC7B9B45D}"/>
              </a:ext>
            </a:extLst>
          </p:cNvPr>
          <p:cNvSpPr/>
          <p:nvPr/>
        </p:nvSpPr>
        <p:spPr>
          <a:xfrm>
            <a:off x="12877800" y="6481735"/>
            <a:ext cx="4253034" cy="32402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Bước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4: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Chọn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Save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lưu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vi-VN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430A0A95-758B-4CFB-8FAF-DC360F070F35}"/>
              </a:ext>
            </a:extLst>
          </p:cNvPr>
          <p:cNvSpPr/>
          <p:nvPr/>
        </p:nvSpPr>
        <p:spPr>
          <a:xfrm>
            <a:off x="7036982" y="6481735"/>
            <a:ext cx="4219364" cy="32402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Bước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5: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Chọn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View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xuất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cửa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sổ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nhập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ghi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vào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bảng</a:t>
            </a:r>
            <a:endParaRPr lang="vi-VN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xmlns="" id="{A74DEC30-B3D2-42AE-8BAD-5373E228AA9E}"/>
              </a:ext>
            </a:extLst>
          </p:cNvPr>
          <p:cNvSpPr/>
          <p:nvPr/>
        </p:nvSpPr>
        <p:spPr>
          <a:xfrm flipH="1">
            <a:off x="11571773" y="7866403"/>
            <a:ext cx="990600" cy="820674"/>
          </a:xfrm>
          <a:prstGeom prst="rightArrow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xmlns="" id="{0CE333D7-4B56-4B92-8EC4-56D22C0BA2CC}"/>
              </a:ext>
            </a:extLst>
          </p:cNvPr>
          <p:cNvSpPr/>
          <p:nvPr/>
        </p:nvSpPr>
        <p:spPr>
          <a:xfrm rot="16200000" flipH="1">
            <a:off x="14509017" y="5264791"/>
            <a:ext cx="990600" cy="820674"/>
          </a:xfrm>
          <a:prstGeom prst="rightArrow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01371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 animBg="1"/>
      <p:bldP spid="1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3549" t="-10277" b="-47904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755952" y="2318524"/>
            <a:ext cx="12294207" cy="3257811"/>
            <a:chOff x="0" y="0"/>
            <a:chExt cx="3152129" cy="85802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152129" cy="858024"/>
            </a:xfrm>
            <a:custGeom>
              <a:avLst/>
              <a:gdLst/>
              <a:ahLst/>
              <a:cxnLst/>
              <a:rect l="l" t="t" r="r" b="b"/>
              <a:pathLst>
                <a:path w="3152129" h="858024">
                  <a:moveTo>
                    <a:pt x="0" y="0"/>
                  </a:moveTo>
                  <a:lnTo>
                    <a:pt x="3152129" y="0"/>
                  </a:lnTo>
                  <a:lnTo>
                    <a:pt x="3152129" y="858024"/>
                  </a:lnTo>
                  <a:lnTo>
                    <a:pt x="0" y="858024"/>
                  </a:lnTo>
                  <a:close/>
                </a:path>
              </a:pathLst>
            </a:custGeom>
            <a:solidFill>
              <a:srgbClr val="004AAD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152129" cy="8961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1658600" y="0"/>
            <a:ext cx="7162800" cy="10287000"/>
            <a:chOff x="0" y="0"/>
            <a:chExt cx="9252621" cy="13716000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3"/>
            <a:srcRect l="27527" r="27527"/>
            <a:stretch>
              <a:fillRect/>
            </a:stretch>
          </p:blipFill>
          <p:spPr>
            <a:xfrm>
              <a:off x="0" y="0"/>
              <a:ext cx="9252621" cy="13716000"/>
            </a:xfrm>
            <a:prstGeom prst="rect">
              <a:avLst/>
            </a:prstGeom>
          </p:spPr>
        </p:pic>
      </p:grpSp>
      <p:sp>
        <p:nvSpPr>
          <p:cNvPr id="13" name="Freeform 13"/>
          <p:cNvSpPr/>
          <p:nvPr/>
        </p:nvSpPr>
        <p:spPr>
          <a:xfrm>
            <a:off x="-701406" y="9258300"/>
            <a:ext cx="2655293" cy="391656"/>
          </a:xfrm>
          <a:custGeom>
            <a:avLst/>
            <a:gdLst/>
            <a:ahLst/>
            <a:cxnLst/>
            <a:rect l="l" t="t" r="r" b="b"/>
            <a:pathLst>
              <a:path w="2655293" h="391656">
                <a:moveTo>
                  <a:pt x="0" y="0"/>
                </a:moveTo>
                <a:lnTo>
                  <a:pt x="2655293" y="0"/>
                </a:lnTo>
                <a:lnTo>
                  <a:pt x="2655293" y="391656"/>
                </a:lnTo>
                <a:lnTo>
                  <a:pt x="0" y="3916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9589566" y="963434"/>
            <a:ext cx="2655293" cy="391656"/>
          </a:xfrm>
          <a:custGeom>
            <a:avLst/>
            <a:gdLst/>
            <a:ahLst/>
            <a:cxnLst/>
            <a:rect l="l" t="t" r="r" b="b"/>
            <a:pathLst>
              <a:path w="2655293" h="391656">
                <a:moveTo>
                  <a:pt x="0" y="0"/>
                </a:moveTo>
                <a:lnTo>
                  <a:pt x="2655293" y="0"/>
                </a:lnTo>
                <a:lnTo>
                  <a:pt x="2655293" y="391656"/>
                </a:lnTo>
                <a:lnTo>
                  <a:pt x="0" y="3916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7">
            <a:extLst>
              <a:ext uri="{FF2B5EF4-FFF2-40B4-BE49-F238E27FC236}">
                <a16:creationId xmlns:a16="http://schemas.microsoft.com/office/drawing/2014/main" xmlns="" id="{F2579F05-EF21-46BC-8F45-6E1DEAE4A45A}"/>
              </a:ext>
            </a:extLst>
          </p:cNvPr>
          <p:cNvSpPr txBox="1"/>
          <p:nvPr/>
        </p:nvSpPr>
        <p:spPr>
          <a:xfrm>
            <a:off x="946637" y="3268138"/>
            <a:ext cx="9970575" cy="12139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6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vi-VN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6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endParaRPr lang="en-US"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68861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95702" y="21167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5999" b="-15999"/>
            </a:stretch>
          </a:blip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10566840" y="1883983"/>
            <a:ext cx="7816862" cy="8776820"/>
            <a:chOff x="0" y="0"/>
            <a:chExt cx="32853973" cy="3688863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2853883" cy="36888675"/>
            </a:xfrm>
            <a:custGeom>
              <a:avLst/>
              <a:gdLst/>
              <a:ahLst/>
              <a:cxnLst/>
              <a:rect l="l" t="t" r="r" b="b"/>
              <a:pathLst>
                <a:path w="32853883" h="36888675">
                  <a:moveTo>
                    <a:pt x="16426942" y="0"/>
                  </a:moveTo>
                  <a:cubicBezTo>
                    <a:pt x="15842233" y="0"/>
                    <a:pt x="15257526" y="151257"/>
                    <a:pt x="14733651" y="453771"/>
                  </a:cubicBezTo>
                  <a:lnTo>
                    <a:pt x="1693291" y="7982585"/>
                  </a:lnTo>
                  <a:cubicBezTo>
                    <a:pt x="645541" y="8587486"/>
                    <a:pt x="0" y="9705594"/>
                    <a:pt x="0" y="10915523"/>
                  </a:cubicBezTo>
                  <a:lnTo>
                    <a:pt x="0" y="25973151"/>
                  </a:lnTo>
                  <a:cubicBezTo>
                    <a:pt x="0" y="27183079"/>
                    <a:pt x="645541" y="28301060"/>
                    <a:pt x="1693291" y="28906090"/>
                  </a:cubicBezTo>
                  <a:lnTo>
                    <a:pt x="14733651" y="36434905"/>
                  </a:lnTo>
                  <a:cubicBezTo>
                    <a:pt x="15257526" y="36737420"/>
                    <a:pt x="15842235" y="36888675"/>
                    <a:pt x="16426942" y="36888675"/>
                  </a:cubicBezTo>
                  <a:cubicBezTo>
                    <a:pt x="17011648" y="36888675"/>
                    <a:pt x="17596357" y="36737420"/>
                    <a:pt x="18120232" y="36434905"/>
                  </a:cubicBezTo>
                  <a:lnTo>
                    <a:pt x="31160591" y="28906090"/>
                  </a:lnTo>
                  <a:cubicBezTo>
                    <a:pt x="32208468" y="28301063"/>
                    <a:pt x="32853883" y="27183082"/>
                    <a:pt x="32853883" y="25973153"/>
                  </a:cubicBezTo>
                  <a:lnTo>
                    <a:pt x="32853883" y="10915523"/>
                  </a:lnTo>
                  <a:cubicBezTo>
                    <a:pt x="32853883" y="9705594"/>
                    <a:pt x="32208341" y="8587613"/>
                    <a:pt x="31160591" y="7982585"/>
                  </a:cubicBezTo>
                  <a:lnTo>
                    <a:pt x="18120361" y="453771"/>
                  </a:lnTo>
                  <a:cubicBezTo>
                    <a:pt x="17596358" y="151257"/>
                    <a:pt x="17011650" y="0"/>
                    <a:pt x="16426942" y="0"/>
                  </a:cubicBezTo>
                  <a:close/>
                </a:path>
              </a:pathLst>
            </a:custGeom>
            <a:blipFill>
              <a:blip r:embed="rId3"/>
              <a:stretch>
                <a:fillRect l="-4035" r="-4035"/>
              </a:stretch>
            </a:blipFill>
          </p:spPr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7854220" y="8997607"/>
            <a:ext cx="4045221" cy="4541998"/>
            <a:chOff x="0" y="0"/>
            <a:chExt cx="32853973" cy="3688863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2853883" cy="36888675"/>
            </a:xfrm>
            <a:custGeom>
              <a:avLst/>
              <a:gdLst/>
              <a:ahLst/>
              <a:cxnLst/>
              <a:rect l="l" t="t" r="r" b="b"/>
              <a:pathLst>
                <a:path w="32853883" h="36888675">
                  <a:moveTo>
                    <a:pt x="16426942" y="0"/>
                  </a:moveTo>
                  <a:cubicBezTo>
                    <a:pt x="15842233" y="0"/>
                    <a:pt x="15257526" y="151257"/>
                    <a:pt x="14733651" y="453771"/>
                  </a:cubicBezTo>
                  <a:lnTo>
                    <a:pt x="1693291" y="7982585"/>
                  </a:lnTo>
                  <a:cubicBezTo>
                    <a:pt x="645541" y="8587486"/>
                    <a:pt x="0" y="9705594"/>
                    <a:pt x="0" y="10915523"/>
                  </a:cubicBezTo>
                  <a:lnTo>
                    <a:pt x="0" y="25973151"/>
                  </a:lnTo>
                  <a:cubicBezTo>
                    <a:pt x="0" y="27183079"/>
                    <a:pt x="645541" y="28301060"/>
                    <a:pt x="1693291" y="28906090"/>
                  </a:cubicBezTo>
                  <a:lnTo>
                    <a:pt x="14733651" y="36434905"/>
                  </a:lnTo>
                  <a:cubicBezTo>
                    <a:pt x="15257526" y="36737420"/>
                    <a:pt x="15842235" y="36888675"/>
                    <a:pt x="16426942" y="36888675"/>
                  </a:cubicBezTo>
                  <a:cubicBezTo>
                    <a:pt x="17011648" y="36888675"/>
                    <a:pt x="17596357" y="36737420"/>
                    <a:pt x="18120232" y="36434905"/>
                  </a:cubicBezTo>
                  <a:lnTo>
                    <a:pt x="31160591" y="28906090"/>
                  </a:lnTo>
                  <a:cubicBezTo>
                    <a:pt x="32208468" y="28301063"/>
                    <a:pt x="32853883" y="27183082"/>
                    <a:pt x="32853883" y="25973153"/>
                  </a:cubicBezTo>
                  <a:lnTo>
                    <a:pt x="32853883" y="10915523"/>
                  </a:lnTo>
                  <a:cubicBezTo>
                    <a:pt x="32853883" y="9705594"/>
                    <a:pt x="32208341" y="8587613"/>
                    <a:pt x="31160591" y="7982585"/>
                  </a:cubicBezTo>
                  <a:lnTo>
                    <a:pt x="18120361" y="453771"/>
                  </a:lnTo>
                  <a:cubicBezTo>
                    <a:pt x="17596358" y="151257"/>
                    <a:pt x="17011650" y="0"/>
                    <a:pt x="16426942" y="0"/>
                  </a:cubicBezTo>
                  <a:close/>
                </a:path>
              </a:pathLst>
            </a:custGeom>
            <a:solidFill>
              <a:srgbClr val="0E1E48">
                <a:alpha val="83922"/>
              </a:srgbClr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16163083" y="-3403005"/>
            <a:ext cx="4249835" cy="4771740"/>
            <a:chOff x="0" y="0"/>
            <a:chExt cx="32853973" cy="3688863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2853883" cy="36888675"/>
            </a:xfrm>
            <a:custGeom>
              <a:avLst/>
              <a:gdLst/>
              <a:ahLst/>
              <a:cxnLst/>
              <a:rect l="l" t="t" r="r" b="b"/>
              <a:pathLst>
                <a:path w="32853883" h="36888675">
                  <a:moveTo>
                    <a:pt x="16426942" y="0"/>
                  </a:moveTo>
                  <a:cubicBezTo>
                    <a:pt x="15842233" y="0"/>
                    <a:pt x="15257526" y="151257"/>
                    <a:pt x="14733651" y="453771"/>
                  </a:cubicBezTo>
                  <a:lnTo>
                    <a:pt x="1693291" y="7982585"/>
                  </a:lnTo>
                  <a:cubicBezTo>
                    <a:pt x="645541" y="8587486"/>
                    <a:pt x="0" y="9705594"/>
                    <a:pt x="0" y="10915523"/>
                  </a:cubicBezTo>
                  <a:lnTo>
                    <a:pt x="0" y="25973151"/>
                  </a:lnTo>
                  <a:cubicBezTo>
                    <a:pt x="0" y="27183079"/>
                    <a:pt x="645541" y="28301060"/>
                    <a:pt x="1693291" y="28906090"/>
                  </a:cubicBezTo>
                  <a:lnTo>
                    <a:pt x="14733651" y="36434905"/>
                  </a:lnTo>
                  <a:cubicBezTo>
                    <a:pt x="15257526" y="36737420"/>
                    <a:pt x="15842235" y="36888675"/>
                    <a:pt x="16426942" y="36888675"/>
                  </a:cubicBezTo>
                  <a:cubicBezTo>
                    <a:pt x="17011648" y="36888675"/>
                    <a:pt x="17596357" y="36737420"/>
                    <a:pt x="18120232" y="36434905"/>
                  </a:cubicBezTo>
                  <a:lnTo>
                    <a:pt x="31160591" y="28906090"/>
                  </a:lnTo>
                  <a:cubicBezTo>
                    <a:pt x="32208468" y="28301063"/>
                    <a:pt x="32853883" y="27183082"/>
                    <a:pt x="32853883" y="25973153"/>
                  </a:cubicBezTo>
                  <a:lnTo>
                    <a:pt x="32853883" y="10915523"/>
                  </a:lnTo>
                  <a:cubicBezTo>
                    <a:pt x="32853883" y="9705594"/>
                    <a:pt x="32208341" y="8587613"/>
                    <a:pt x="31160591" y="7982585"/>
                  </a:cubicBezTo>
                  <a:lnTo>
                    <a:pt x="18120361" y="453771"/>
                  </a:lnTo>
                  <a:cubicBezTo>
                    <a:pt x="17596358" y="151257"/>
                    <a:pt x="17011650" y="0"/>
                    <a:pt x="16426942" y="0"/>
                  </a:cubicBezTo>
                  <a:close/>
                </a:path>
              </a:pathLst>
            </a:custGeom>
            <a:solidFill>
              <a:srgbClr val="0E1E48">
                <a:alpha val="83922"/>
              </a:srgbClr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id="9" name="Freeform 9"/>
          <p:cNvSpPr/>
          <p:nvPr/>
        </p:nvSpPr>
        <p:spPr>
          <a:xfrm>
            <a:off x="-2005785" y="7256234"/>
            <a:ext cx="5370049" cy="4114800"/>
          </a:xfrm>
          <a:custGeom>
            <a:avLst/>
            <a:gdLst/>
            <a:ahLst/>
            <a:cxnLst/>
            <a:rect l="l" t="t" r="r" b="b"/>
            <a:pathLst>
              <a:path w="5370049" h="4114800">
                <a:moveTo>
                  <a:pt x="0" y="0"/>
                </a:moveTo>
                <a:lnTo>
                  <a:pt x="5370049" y="0"/>
                </a:lnTo>
                <a:lnTo>
                  <a:pt x="53700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0000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V="1">
            <a:off x="-2005785" y="-1084034"/>
            <a:ext cx="5370049" cy="4114800"/>
          </a:xfrm>
          <a:custGeom>
            <a:avLst/>
            <a:gdLst/>
            <a:ahLst/>
            <a:cxnLst/>
            <a:rect l="l" t="t" r="r" b="b"/>
            <a:pathLst>
              <a:path w="5370049" h="4114800">
                <a:moveTo>
                  <a:pt x="0" y="4114800"/>
                </a:moveTo>
                <a:lnTo>
                  <a:pt x="5370049" y="4114800"/>
                </a:lnTo>
                <a:lnTo>
                  <a:pt x="5370049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4">
              <a:alphaModFix amt="50000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CB5766E4-D747-4BC7-AAB4-777F1FC38D75}"/>
              </a:ext>
            </a:extLst>
          </p:cNvPr>
          <p:cNvSpPr/>
          <p:nvPr/>
        </p:nvSpPr>
        <p:spPr>
          <a:xfrm>
            <a:off x="-276142" y="1394131"/>
            <a:ext cx="11100978" cy="7250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8000" b="1" dirty="0"/>
              <a:t>BÀI </a:t>
            </a:r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vi-VN" sz="80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BẢNG VÀ KHÓA CHÍNH TRONG CƠ SỞ DỮ LIỆU QUAN HỆ.</a:t>
            </a:r>
            <a:endParaRPr lang="vi-VN" sz="8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713FDE05-C96F-411C-BBA5-CACCCD330625}"/>
              </a:ext>
            </a:extLst>
          </p:cNvPr>
          <p:cNvSpPr/>
          <p:nvPr/>
        </p:nvSpPr>
        <p:spPr>
          <a:xfrm>
            <a:off x="0" y="0"/>
            <a:ext cx="18288000" cy="167869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 err="1">
                <a:solidFill>
                  <a:schemeClr val="bg1"/>
                </a:solidFill>
              </a:rPr>
              <a:t>Trả</a:t>
            </a:r>
            <a:r>
              <a:rPr lang="vi-VN" sz="4400" b="1" dirty="0">
                <a:solidFill>
                  <a:schemeClr val="bg1"/>
                </a:solidFill>
              </a:rPr>
              <a:t> </a:t>
            </a:r>
            <a:r>
              <a:rPr lang="vi-VN" sz="4400" b="1" dirty="0" err="1">
                <a:solidFill>
                  <a:schemeClr val="bg1"/>
                </a:solidFill>
              </a:rPr>
              <a:t>lời</a:t>
            </a:r>
            <a:r>
              <a:rPr lang="vi-VN" sz="4400" b="1" dirty="0">
                <a:solidFill>
                  <a:schemeClr val="bg1"/>
                </a:solidFill>
              </a:rPr>
              <a:t> câu </a:t>
            </a:r>
            <a:r>
              <a:rPr lang="vi-VN" sz="4400" b="1" dirty="0" err="1">
                <a:solidFill>
                  <a:schemeClr val="bg1"/>
                </a:solidFill>
              </a:rPr>
              <a:t>hỏi</a:t>
            </a:r>
            <a:r>
              <a:rPr lang="vi-VN" sz="4400" b="1" dirty="0">
                <a:solidFill>
                  <a:schemeClr val="bg1"/>
                </a:solidFill>
              </a:rPr>
              <a:t> </a:t>
            </a:r>
            <a:r>
              <a:rPr lang="vi-VN" sz="4400" b="1" dirty="0" err="1">
                <a:solidFill>
                  <a:schemeClr val="bg1"/>
                </a:solidFill>
              </a:rPr>
              <a:t>trắc</a:t>
            </a:r>
            <a:r>
              <a:rPr lang="vi-VN" sz="4400" b="1" dirty="0">
                <a:solidFill>
                  <a:schemeClr val="bg1"/>
                </a:solidFill>
              </a:rPr>
              <a:t> </a:t>
            </a:r>
            <a:r>
              <a:rPr lang="vi-VN" sz="4400" b="1" dirty="0" err="1">
                <a:solidFill>
                  <a:schemeClr val="bg1"/>
                </a:solidFill>
              </a:rPr>
              <a:t>nghiệm</a:t>
            </a:r>
            <a:endParaRPr lang="vi-VN" sz="4400" b="1" dirty="0">
              <a:solidFill>
                <a:schemeClr val="bg1"/>
              </a:solidFill>
            </a:endParaRPr>
          </a:p>
        </p:txBody>
      </p:sp>
      <p:sp>
        <p:nvSpPr>
          <p:cNvPr id="34" name="Câu hỏi">
            <a:extLst>
              <a:ext uri="{FF2B5EF4-FFF2-40B4-BE49-F238E27FC236}">
                <a16:creationId xmlns:a16="http://schemas.microsoft.com/office/drawing/2014/main" xmlns="" id="{EC6D350B-E4C1-4606-878D-9D9F59EF0AEE}"/>
              </a:ext>
            </a:extLst>
          </p:cNvPr>
          <p:cNvSpPr/>
          <p:nvPr/>
        </p:nvSpPr>
        <p:spPr>
          <a:xfrm>
            <a:off x="2346251" y="2252060"/>
            <a:ext cx="13563600" cy="166069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3600" b="1" dirty="0">
                <a:solidFill>
                  <a:schemeClr val="tx1"/>
                </a:solidFill>
                <a:cs typeface="Arial" panose="020B0604020202020204" pitchFamily="34" charset="0"/>
              </a:rPr>
              <a:t>Câu 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 </a:t>
            </a:r>
            <a:r>
              <a:rPr lang="vi-VN" sz="3600" dirty="0" err="1">
                <a:solidFill>
                  <a:schemeClr val="tx1"/>
                </a:solidFill>
              </a:rPr>
              <a:t>Bảng</a:t>
            </a:r>
            <a:r>
              <a:rPr lang="vi-VN" sz="3600" dirty="0">
                <a:solidFill>
                  <a:schemeClr val="tx1"/>
                </a:solidFill>
              </a:rPr>
              <a:t> trong cơ </a:t>
            </a:r>
            <a:r>
              <a:rPr lang="vi-VN" sz="3600" dirty="0" err="1">
                <a:solidFill>
                  <a:schemeClr val="tx1"/>
                </a:solidFill>
              </a:rPr>
              <a:t>sở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dữ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liệu</a:t>
            </a:r>
            <a:r>
              <a:rPr lang="vi-VN" sz="3600" dirty="0">
                <a:solidFill>
                  <a:schemeClr val="tx1"/>
                </a:solidFill>
              </a:rPr>
              <a:t> quan </a:t>
            </a:r>
            <a:r>
              <a:rPr lang="vi-VN" sz="3600" dirty="0" err="1">
                <a:solidFill>
                  <a:schemeClr val="tx1"/>
                </a:solidFill>
              </a:rPr>
              <a:t>hệ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là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gì</a:t>
            </a:r>
            <a:r>
              <a:rPr lang="vi-VN" sz="3600" dirty="0">
                <a:solidFill>
                  <a:schemeClr val="tx1"/>
                </a:solidFill>
              </a:rPr>
              <a:t>?</a:t>
            </a:r>
            <a:endParaRPr lang="en-US" sz="3600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35" name="Đáp án đúng">
            <a:extLst>
              <a:ext uri="{FF2B5EF4-FFF2-40B4-BE49-F238E27FC236}">
                <a16:creationId xmlns:a16="http://schemas.microsoft.com/office/drawing/2014/main" xmlns="" id="{361DD0DE-9817-4863-AD78-6BDA60E3EA2B}"/>
              </a:ext>
            </a:extLst>
          </p:cNvPr>
          <p:cNvSpPr/>
          <p:nvPr/>
        </p:nvSpPr>
        <p:spPr>
          <a:xfrm>
            <a:off x="882957" y="6921795"/>
            <a:ext cx="8135657" cy="229581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36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vi-VN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quan </a:t>
            </a:r>
            <a:r>
              <a:rPr lang="vi-VN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giữa</a:t>
            </a:r>
            <a:r>
              <a: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dữ</a:t>
            </a:r>
            <a:r>
              <a: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6" name="Đáp án sai 1">
            <a:extLst>
              <a:ext uri="{FF2B5EF4-FFF2-40B4-BE49-F238E27FC236}">
                <a16:creationId xmlns:a16="http://schemas.microsoft.com/office/drawing/2014/main" xmlns="" id="{8686B592-88EC-4CEF-8274-7B811DF2C7D1}"/>
              </a:ext>
            </a:extLst>
          </p:cNvPr>
          <p:cNvSpPr/>
          <p:nvPr/>
        </p:nvSpPr>
        <p:spPr>
          <a:xfrm>
            <a:off x="831538" y="4328399"/>
            <a:ext cx="8135658" cy="2325787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vi-VN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ghi </a:t>
            </a:r>
            <a:r>
              <a:rPr lang="vi-VN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chứa</a:t>
            </a:r>
            <a:r>
              <a: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thông tin </a:t>
            </a:r>
            <a:r>
              <a:rPr lang="vi-VN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dữ</a:t>
            </a:r>
            <a:r>
              <a: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7" name="Đáp án sai 2">
            <a:extLst>
              <a:ext uri="{FF2B5EF4-FFF2-40B4-BE49-F238E27FC236}">
                <a16:creationId xmlns:a16="http://schemas.microsoft.com/office/drawing/2014/main" xmlns="" id="{F874458B-D642-45FE-BBB5-4486D806D9C9}"/>
              </a:ext>
            </a:extLst>
          </p:cNvPr>
          <p:cNvSpPr/>
          <p:nvPr/>
        </p:nvSpPr>
        <p:spPr>
          <a:xfrm>
            <a:off x="9128051" y="4295616"/>
            <a:ext cx="8330183" cy="232578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vi-VN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thống</a:t>
            </a:r>
            <a:r>
              <a: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lưu </a:t>
            </a:r>
            <a:r>
              <a:rPr lang="vi-VN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trữ</a:t>
            </a:r>
            <a:r>
              <a: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tệp</a:t>
            </a:r>
            <a:r>
              <a: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</a:p>
          <a:p>
            <a:pPr algn="ctr">
              <a:lnSpc>
                <a:spcPct val="150000"/>
              </a:lnSpc>
            </a:pPr>
            <a:r>
              <a:rPr lang="vi-VN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dữ</a:t>
            </a:r>
            <a:r>
              <a: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8" name="Đáp án sai 3">
            <a:extLst>
              <a:ext uri="{FF2B5EF4-FFF2-40B4-BE49-F238E27FC236}">
                <a16:creationId xmlns:a16="http://schemas.microsoft.com/office/drawing/2014/main" xmlns="" id="{F04F9B93-C938-47E7-BC09-BE65E40144CA}"/>
              </a:ext>
            </a:extLst>
          </p:cNvPr>
          <p:cNvSpPr/>
          <p:nvPr/>
        </p:nvSpPr>
        <p:spPr>
          <a:xfrm>
            <a:off x="9202099" y="6896100"/>
            <a:ext cx="8330183" cy="2325787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vi-VN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giao </a:t>
            </a:r>
            <a:r>
              <a:rPr lang="vi-VN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truy </a:t>
            </a:r>
            <a:r>
              <a:rPr lang="vi-VN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dữ</a:t>
            </a:r>
            <a:r>
              <a: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9" name="Picture 5">
            <a:extLst>
              <a:ext uri="{FF2B5EF4-FFF2-40B4-BE49-F238E27FC236}">
                <a16:creationId xmlns:a16="http://schemas.microsoft.com/office/drawing/2014/main" xmlns="" id="{289D171E-69B5-44B8-AD50-C14A6ADF29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91696" y="7088712"/>
            <a:ext cx="2038486" cy="1774304"/>
          </a:xfrm>
          <a:prstGeom prst="rect">
            <a:avLst/>
          </a:prstGeom>
          <a:ln w="28575">
            <a:noFill/>
          </a:ln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E56DF63B-A0D9-444D-90DE-5BFFD6E892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700192" y="4629802"/>
            <a:ext cx="1944223" cy="1732128"/>
          </a:xfrm>
          <a:prstGeom prst="rect">
            <a:avLst/>
          </a:prstGeom>
          <a:ln w="28575">
            <a:noFill/>
          </a:ln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F777EC39-E81C-400C-9B5C-E394F65D4F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606711" y="7271366"/>
            <a:ext cx="2000740" cy="1782479"/>
          </a:xfrm>
          <a:prstGeom prst="rect">
            <a:avLst/>
          </a:prstGeom>
          <a:ln w="28575">
            <a:noFill/>
          </a:ln>
        </p:spPr>
      </p:pic>
      <p:pic>
        <p:nvPicPr>
          <p:cNvPr id="42" name="Picture 10">
            <a:extLst>
              <a:ext uri="{FF2B5EF4-FFF2-40B4-BE49-F238E27FC236}">
                <a16:creationId xmlns:a16="http://schemas.microsoft.com/office/drawing/2014/main" xmlns="" id="{4DB1B696-33F4-467D-9A76-2EB5985AB7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85959" y="4477831"/>
            <a:ext cx="1815539" cy="1617482"/>
          </a:xfrm>
          <a:prstGeom prst="rect">
            <a:avLst/>
          </a:prstGeom>
          <a:ln w="28575">
            <a:noFill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6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6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6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6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4" name="Câu hỏi">
            <a:extLst>
              <a:ext uri="{FF2B5EF4-FFF2-40B4-BE49-F238E27FC236}">
                <a16:creationId xmlns:a16="http://schemas.microsoft.com/office/drawing/2014/main" xmlns="" id="{EC6D350B-E4C1-4606-878D-9D9F59EF0AEE}"/>
              </a:ext>
            </a:extLst>
          </p:cNvPr>
          <p:cNvSpPr/>
          <p:nvPr/>
        </p:nvSpPr>
        <p:spPr>
          <a:xfrm>
            <a:off x="2578775" y="1340934"/>
            <a:ext cx="13563600" cy="166069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3600" b="1" dirty="0">
                <a:solidFill>
                  <a:schemeClr val="tx1"/>
                </a:solidFill>
                <a:cs typeface="Arial" panose="020B0604020202020204" pitchFamily="34" charset="0"/>
              </a:rPr>
              <a:t>Câu 2: </a:t>
            </a:r>
            <a:r>
              <a:rPr lang="vi-VN" sz="3600" dirty="0" err="1">
                <a:solidFill>
                  <a:schemeClr val="tx1"/>
                </a:solidFill>
              </a:rPr>
              <a:t>Khóa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chính</a:t>
            </a:r>
            <a:r>
              <a:rPr lang="vi-VN" sz="3600" dirty="0">
                <a:solidFill>
                  <a:schemeClr val="tx1"/>
                </a:solidFill>
              </a:rPr>
              <a:t> trong cơ </a:t>
            </a:r>
            <a:r>
              <a:rPr lang="vi-VN" sz="3600" dirty="0" err="1">
                <a:solidFill>
                  <a:schemeClr val="tx1"/>
                </a:solidFill>
              </a:rPr>
              <a:t>sở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dữ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liệu</a:t>
            </a:r>
            <a:r>
              <a:rPr lang="vi-VN" sz="3600" dirty="0">
                <a:solidFill>
                  <a:schemeClr val="tx1"/>
                </a:solidFill>
              </a:rPr>
              <a:t> quan </a:t>
            </a:r>
            <a:r>
              <a:rPr lang="vi-VN" sz="3600" dirty="0" err="1">
                <a:solidFill>
                  <a:schemeClr val="tx1"/>
                </a:solidFill>
              </a:rPr>
              <a:t>hệ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có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tác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dụng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gì</a:t>
            </a:r>
            <a:r>
              <a:rPr lang="vi-VN" sz="3600" dirty="0">
                <a:solidFill>
                  <a:schemeClr val="tx1"/>
                </a:solidFill>
              </a:rPr>
              <a:t>?</a:t>
            </a:r>
            <a:endParaRPr lang="en-US" sz="3600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35" name="Đáp án đúng">
            <a:extLst>
              <a:ext uri="{FF2B5EF4-FFF2-40B4-BE49-F238E27FC236}">
                <a16:creationId xmlns:a16="http://schemas.microsoft.com/office/drawing/2014/main" xmlns="" id="{361DD0DE-9817-4863-AD78-6BDA60E3EA2B}"/>
              </a:ext>
            </a:extLst>
          </p:cNvPr>
          <p:cNvSpPr/>
          <p:nvPr/>
        </p:nvSpPr>
        <p:spPr>
          <a:xfrm>
            <a:off x="9520569" y="6251986"/>
            <a:ext cx="8135657" cy="229581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3600" noProof="1">
                <a:solidFill>
                  <a:schemeClr val="tx1"/>
                </a:solidFill>
                <a:cs typeface="Arial" panose="020B0604020202020204" pitchFamily="34" charset="0"/>
              </a:rPr>
              <a:t>D. </a:t>
            </a:r>
            <a:r>
              <a:rPr lang="vi-VN" sz="3600" dirty="0" err="1">
                <a:solidFill>
                  <a:schemeClr val="tx1"/>
                </a:solidFill>
              </a:rPr>
              <a:t>Đảm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bảo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tính</a:t>
            </a:r>
            <a:r>
              <a:rPr lang="vi-VN" sz="3600" dirty="0">
                <a:solidFill>
                  <a:schemeClr val="tx1"/>
                </a:solidFill>
              </a:rPr>
              <a:t> duy </a:t>
            </a:r>
            <a:r>
              <a:rPr lang="vi-VN" sz="3600" dirty="0" err="1">
                <a:solidFill>
                  <a:schemeClr val="tx1"/>
                </a:solidFill>
              </a:rPr>
              <a:t>nhất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và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xác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định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của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mỗi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bản</a:t>
            </a:r>
            <a:r>
              <a:rPr lang="vi-VN" sz="3600" dirty="0">
                <a:solidFill>
                  <a:schemeClr val="tx1"/>
                </a:solidFill>
              </a:rPr>
              <a:t> ghi trong </a:t>
            </a:r>
            <a:r>
              <a:rPr lang="vi-VN" sz="3600" dirty="0" err="1">
                <a:solidFill>
                  <a:schemeClr val="tx1"/>
                </a:solidFill>
              </a:rPr>
              <a:t>bảng</a:t>
            </a:r>
            <a:r>
              <a:rPr lang="vi-VN" sz="36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36" name="Đáp án sai 1">
            <a:extLst>
              <a:ext uri="{FF2B5EF4-FFF2-40B4-BE49-F238E27FC236}">
                <a16:creationId xmlns:a16="http://schemas.microsoft.com/office/drawing/2014/main" xmlns="" id="{8686B592-88EC-4CEF-8274-7B811DF2C7D1}"/>
              </a:ext>
            </a:extLst>
          </p:cNvPr>
          <p:cNvSpPr/>
          <p:nvPr/>
        </p:nvSpPr>
        <p:spPr>
          <a:xfrm>
            <a:off x="1064062" y="3417273"/>
            <a:ext cx="8135658" cy="2325787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3600" dirty="0">
                <a:solidFill>
                  <a:schemeClr val="tx1"/>
                </a:solidFill>
                <a:cs typeface="Arial" panose="020B0604020202020204" pitchFamily="34" charset="0"/>
              </a:rPr>
              <a:t>A. </a:t>
            </a:r>
            <a:r>
              <a:rPr lang="vi-VN" sz="3600" dirty="0" err="1">
                <a:solidFill>
                  <a:schemeClr val="tx1"/>
                </a:solidFill>
              </a:rPr>
              <a:t>Giúp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mã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hóa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dữ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liệu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để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bảo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mật</a:t>
            </a:r>
            <a:r>
              <a:rPr lang="vi-VN" sz="3600" dirty="0">
                <a:solidFill>
                  <a:schemeClr val="tx1"/>
                </a:solidFill>
              </a:rPr>
              <a:t>.</a:t>
            </a:r>
            <a:endParaRPr lang="vi-VN" sz="3600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37" name="Đáp án sai 2">
            <a:extLst>
              <a:ext uri="{FF2B5EF4-FFF2-40B4-BE49-F238E27FC236}">
                <a16:creationId xmlns:a16="http://schemas.microsoft.com/office/drawing/2014/main" xmlns="" id="{F874458B-D642-45FE-BBB5-4486D806D9C9}"/>
              </a:ext>
            </a:extLst>
          </p:cNvPr>
          <p:cNvSpPr/>
          <p:nvPr/>
        </p:nvSpPr>
        <p:spPr>
          <a:xfrm>
            <a:off x="9360575" y="3384490"/>
            <a:ext cx="8330183" cy="232578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3600" dirty="0">
                <a:solidFill>
                  <a:schemeClr val="tx1"/>
                </a:solidFill>
                <a:cs typeface="Arial" panose="020B0604020202020204" pitchFamily="34" charset="0"/>
              </a:rPr>
              <a:t>B. </a:t>
            </a:r>
            <a:r>
              <a:rPr lang="vi-VN" sz="3600" dirty="0" err="1">
                <a:solidFill>
                  <a:schemeClr val="tx1"/>
                </a:solidFill>
              </a:rPr>
              <a:t>Xác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định</a:t>
            </a:r>
            <a:r>
              <a:rPr lang="vi-VN" sz="3600" dirty="0">
                <a:solidFill>
                  <a:schemeClr val="tx1"/>
                </a:solidFill>
              </a:rPr>
              <a:t> quan </a:t>
            </a:r>
            <a:r>
              <a:rPr lang="vi-VN" sz="3600" dirty="0" err="1">
                <a:solidFill>
                  <a:schemeClr val="tx1"/>
                </a:solidFill>
              </a:rPr>
              <a:t>hệ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giữa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các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bảng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vi-VN" sz="3600" dirty="0" err="1">
                <a:solidFill>
                  <a:schemeClr val="tx1"/>
                </a:solidFill>
              </a:rPr>
              <a:t>dữ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liệu</a:t>
            </a:r>
            <a:r>
              <a:rPr lang="vi-VN" sz="3600" dirty="0">
                <a:solidFill>
                  <a:schemeClr val="tx1"/>
                </a:solidFill>
              </a:rPr>
              <a:t>.</a:t>
            </a:r>
            <a:endParaRPr lang="vi-VN" sz="3600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38" name="Đáp án sai 3">
            <a:extLst>
              <a:ext uri="{FF2B5EF4-FFF2-40B4-BE49-F238E27FC236}">
                <a16:creationId xmlns:a16="http://schemas.microsoft.com/office/drawing/2014/main" xmlns="" id="{F04F9B93-C938-47E7-BC09-BE65E40144CA}"/>
              </a:ext>
            </a:extLst>
          </p:cNvPr>
          <p:cNvSpPr/>
          <p:nvPr/>
        </p:nvSpPr>
        <p:spPr>
          <a:xfrm>
            <a:off x="1042291" y="6258809"/>
            <a:ext cx="8330183" cy="2325787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3600" noProof="1">
                <a:solidFill>
                  <a:schemeClr val="tx1"/>
                </a:solidFill>
                <a:cs typeface="Arial" panose="020B0604020202020204" pitchFamily="34" charset="0"/>
              </a:rPr>
              <a:t>C. </a:t>
            </a:r>
            <a:r>
              <a:rPr lang="vi-VN" sz="3600" dirty="0" err="1">
                <a:solidFill>
                  <a:schemeClr val="tx1"/>
                </a:solidFill>
              </a:rPr>
              <a:t>Định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nghĩa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các</a:t>
            </a:r>
            <a:r>
              <a:rPr lang="vi-VN" sz="3600" dirty="0">
                <a:solidFill>
                  <a:schemeClr val="tx1"/>
                </a:solidFill>
              </a:rPr>
              <a:t> truy </a:t>
            </a:r>
            <a:r>
              <a:rPr lang="vi-VN" sz="3600" dirty="0" err="1">
                <a:solidFill>
                  <a:schemeClr val="tx1"/>
                </a:solidFill>
              </a:rPr>
              <a:t>vấn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dữ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liệu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phức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tạp</a:t>
            </a:r>
            <a:r>
              <a:rPr lang="vi-VN" sz="3600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39" name="Picture 5">
            <a:extLst>
              <a:ext uri="{FF2B5EF4-FFF2-40B4-BE49-F238E27FC236}">
                <a16:creationId xmlns:a16="http://schemas.microsoft.com/office/drawing/2014/main" xmlns="" id="{289D171E-69B5-44B8-AD50-C14A6ADF29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929308" y="6418903"/>
            <a:ext cx="2038486" cy="1774304"/>
          </a:xfrm>
          <a:prstGeom prst="rect">
            <a:avLst/>
          </a:prstGeom>
          <a:ln w="28575">
            <a:noFill/>
          </a:ln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E56DF63B-A0D9-444D-90DE-5BFFD6E892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932716" y="3718676"/>
            <a:ext cx="1944223" cy="1732128"/>
          </a:xfrm>
          <a:prstGeom prst="rect">
            <a:avLst/>
          </a:prstGeom>
          <a:ln w="28575">
            <a:noFill/>
          </a:ln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F777EC39-E81C-400C-9B5C-E394F65D4F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46903" y="6634075"/>
            <a:ext cx="2000740" cy="1782479"/>
          </a:xfrm>
          <a:prstGeom prst="rect">
            <a:avLst/>
          </a:prstGeom>
          <a:ln w="28575">
            <a:noFill/>
          </a:ln>
        </p:spPr>
      </p:pic>
      <p:pic>
        <p:nvPicPr>
          <p:cNvPr id="42" name="Picture 10">
            <a:extLst>
              <a:ext uri="{FF2B5EF4-FFF2-40B4-BE49-F238E27FC236}">
                <a16:creationId xmlns:a16="http://schemas.microsoft.com/office/drawing/2014/main" xmlns="" id="{4DB1B696-33F4-467D-9A76-2EB5985AB7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18483" y="3566705"/>
            <a:ext cx="1815539" cy="1617482"/>
          </a:xfrm>
          <a:prstGeom prst="rect">
            <a:avLst/>
          </a:prstGeom>
          <a:ln w="28575">
            <a:noFill/>
          </a:ln>
        </p:spPr>
      </p:pic>
    </p:spTree>
    <p:extLst>
      <p:ext uri="{BB962C8B-B14F-4D97-AF65-F5344CB8AC3E}">
        <p14:creationId xmlns:p14="http://schemas.microsoft.com/office/powerpoint/2010/main" val="1365823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6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6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4" name="Câu hỏi">
            <a:extLst>
              <a:ext uri="{FF2B5EF4-FFF2-40B4-BE49-F238E27FC236}">
                <a16:creationId xmlns:a16="http://schemas.microsoft.com/office/drawing/2014/main" xmlns="" id="{EC6D350B-E4C1-4606-878D-9D9F59EF0AEE}"/>
              </a:ext>
            </a:extLst>
          </p:cNvPr>
          <p:cNvSpPr/>
          <p:nvPr/>
        </p:nvSpPr>
        <p:spPr>
          <a:xfrm>
            <a:off x="1641159" y="1485900"/>
            <a:ext cx="15005682" cy="166069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3600" b="1" dirty="0">
                <a:solidFill>
                  <a:schemeClr val="tx1"/>
                </a:solidFill>
                <a:cs typeface="Arial" panose="020B0604020202020204" pitchFamily="34" charset="0"/>
              </a:rPr>
              <a:t>Câu 3: </a:t>
            </a:r>
            <a:r>
              <a:rPr lang="vi-VN" sz="3600" dirty="0" err="1">
                <a:solidFill>
                  <a:schemeClr val="tx1"/>
                </a:solidFill>
              </a:rPr>
              <a:t>Bảng</a:t>
            </a:r>
            <a:r>
              <a:rPr lang="vi-VN" sz="3600" dirty="0">
                <a:solidFill>
                  <a:schemeClr val="tx1"/>
                </a:solidFill>
              </a:rPr>
              <a:t> trong cơ </a:t>
            </a:r>
            <a:r>
              <a:rPr lang="vi-VN" sz="3600" dirty="0" err="1">
                <a:solidFill>
                  <a:schemeClr val="tx1"/>
                </a:solidFill>
              </a:rPr>
              <a:t>sở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dữ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liệu</a:t>
            </a:r>
            <a:r>
              <a:rPr lang="vi-VN" sz="3600" dirty="0">
                <a:solidFill>
                  <a:schemeClr val="tx1"/>
                </a:solidFill>
              </a:rPr>
              <a:t> quan </a:t>
            </a:r>
            <a:r>
              <a:rPr lang="vi-VN" sz="3600" dirty="0" err="1">
                <a:solidFill>
                  <a:schemeClr val="tx1"/>
                </a:solidFill>
              </a:rPr>
              <a:t>hệ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có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các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thành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phần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chính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nào</a:t>
            </a:r>
            <a:r>
              <a:rPr lang="vi-VN" sz="36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35" name="Đáp án đúng">
            <a:extLst>
              <a:ext uri="{FF2B5EF4-FFF2-40B4-BE49-F238E27FC236}">
                <a16:creationId xmlns:a16="http://schemas.microsoft.com/office/drawing/2014/main" xmlns="" id="{361DD0DE-9817-4863-AD78-6BDA60E3EA2B}"/>
              </a:ext>
            </a:extLst>
          </p:cNvPr>
          <p:cNvSpPr/>
          <p:nvPr/>
        </p:nvSpPr>
        <p:spPr>
          <a:xfrm>
            <a:off x="9225641" y="3780787"/>
            <a:ext cx="8135657" cy="229581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000" noProof="1">
                <a:solidFill>
                  <a:schemeClr val="tx1"/>
                </a:solidFill>
                <a:cs typeface="Arial" panose="020B0604020202020204" pitchFamily="34" charset="0"/>
              </a:rPr>
              <a:t>B. </a:t>
            </a:r>
            <a:r>
              <a:rPr lang="vi-VN" sz="4000" dirty="0" err="1">
                <a:solidFill>
                  <a:schemeClr val="tx1"/>
                </a:solidFill>
              </a:rPr>
              <a:t>Khóa</a:t>
            </a:r>
            <a:r>
              <a:rPr lang="vi-VN" sz="4000" dirty="0">
                <a:solidFill>
                  <a:schemeClr val="tx1"/>
                </a:solidFill>
              </a:rPr>
              <a:t> </a:t>
            </a:r>
            <a:r>
              <a:rPr lang="vi-VN" sz="4000" dirty="0" err="1">
                <a:solidFill>
                  <a:schemeClr val="tx1"/>
                </a:solidFill>
              </a:rPr>
              <a:t>chính</a:t>
            </a:r>
            <a:r>
              <a:rPr lang="vi-VN" sz="4000" dirty="0">
                <a:solidFill>
                  <a:schemeClr val="tx1"/>
                </a:solidFill>
              </a:rPr>
              <a:t>, </a:t>
            </a:r>
            <a:r>
              <a:rPr lang="vi-VN" sz="4000" dirty="0" err="1">
                <a:solidFill>
                  <a:schemeClr val="tx1"/>
                </a:solidFill>
              </a:rPr>
              <a:t>trường</a:t>
            </a:r>
            <a:r>
              <a:rPr lang="vi-VN" sz="4000" dirty="0">
                <a:solidFill>
                  <a:schemeClr val="tx1"/>
                </a:solidFill>
              </a:rPr>
              <a:t> </a:t>
            </a:r>
            <a:r>
              <a:rPr lang="vi-VN" sz="4000" dirty="0" err="1">
                <a:solidFill>
                  <a:schemeClr val="tx1"/>
                </a:solidFill>
              </a:rPr>
              <a:t>dữ</a:t>
            </a:r>
            <a:r>
              <a:rPr lang="vi-VN" sz="4000" dirty="0">
                <a:solidFill>
                  <a:schemeClr val="tx1"/>
                </a:solidFill>
              </a:rPr>
              <a:t> </a:t>
            </a:r>
            <a:r>
              <a:rPr lang="vi-VN" sz="4000" dirty="0" err="1">
                <a:solidFill>
                  <a:schemeClr val="tx1"/>
                </a:solidFill>
              </a:rPr>
              <a:t>liệu</a:t>
            </a:r>
            <a:r>
              <a:rPr lang="vi-VN" sz="4000" dirty="0">
                <a:solidFill>
                  <a:schemeClr val="tx1"/>
                </a:solidFill>
              </a:rPr>
              <a:t>, </a:t>
            </a:r>
            <a:r>
              <a:rPr lang="vi-VN" sz="4000" dirty="0" err="1">
                <a:solidFill>
                  <a:schemeClr val="tx1"/>
                </a:solidFill>
              </a:rPr>
              <a:t>và</a:t>
            </a:r>
            <a:r>
              <a:rPr lang="vi-VN" sz="4000" dirty="0">
                <a:solidFill>
                  <a:schemeClr val="tx1"/>
                </a:solidFill>
              </a:rPr>
              <a:t> quan </a:t>
            </a:r>
            <a:r>
              <a:rPr lang="vi-VN" sz="4000" dirty="0" err="1">
                <a:solidFill>
                  <a:schemeClr val="tx1"/>
                </a:solidFill>
              </a:rPr>
              <a:t>hệ</a:t>
            </a:r>
            <a:r>
              <a:rPr lang="vi-VN" sz="4000" dirty="0">
                <a:solidFill>
                  <a:schemeClr val="tx1"/>
                </a:solidFill>
              </a:rPr>
              <a:t> liên </a:t>
            </a:r>
            <a:r>
              <a:rPr lang="vi-VN" sz="4000" dirty="0" err="1">
                <a:solidFill>
                  <a:schemeClr val="tx1"/>
                </a:solidFill>
              </a:rPr>
              <a:t>kết</a:t>
            </a:r>
            <a:r>
              <a:rPr lang="vi-VN" sz="40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36" name="Đáp án sai 1">
            <a:extLst>
              <a:ext uri="{FF2B5EF4-FFF2-40B4-BE49-F238E27FC236}">
                <a16:creationId xmlns:a16="http://schemas.microsoft.com/office/drawing/2014/main" xmlns="" id="{8686B592-88EC-4CEF-8274-7B811DF2C7D1}"/>
              </a:ext>
            </a:extLst>
          </p:cNvPr>
          <p:cNvSpPr/>
          <p:nvPr/>
        </p:nvSpPr>
        <p:spPr>
          <a:xfrm>
            <a:off x="907357" y="3798272"/>
            <a:ext cx="8135658" cy="2325787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000" dirty="0">
                <a:solidFill>
                  <a:schemeClr val="tx1"/>
                </a:solidFill>
                <a:cs typeface="Arial" panose="020B0604020202020204" pitchFamily="34" charset="0"/>
              </a:rPr>
              <a:t>A. </a:t>
            </a:r>
            <a:r>
              <a:rPr lang="vi-VN" sz="4000" dirty="0" err="1">
                <a:solidFill>
                  <a:schemeClr val="tx1"/>
                </a:solidFill>
              </a:rPr>
              <a:t>Trường</a:t>
            </a:r>
            <a:r>
              <a:rPr lang="vi-VN" sz="4000" dirty="0">
                <a:solidFill>
                  <a:schemeClr val="tx1"/>
                </a:solidFill>
              </a:rPr>
              <a:t> </a:t>
            </a:r>
            <a:r>
              <a:rPr lang="vi-VN" sz="4000" dirty="0" err="1">
                <a:solidFill>
                  <a:schemeClr val="tx1"/>
                </a:solidFill>
              </a:rPr>
              <a:t>dữ</a:t>
            </a:r>
            <a:r>
              <a:rPr lang="vi-VN" sz="4000" dirty="0">
                <a:solidFill>
                  <a:schemeClr val="tx1"/>
                </a:solidFill>
              </a:rPr>
              <a:t> </a:t>
            </a:r>
            <a:r>
              <a:rPr lang="vi-VN" sz="4000" dirty="0" err="1">
                <a:solidFill>
                  <a:schemeClr val="tx1"/>
                </a:solidFill>
              </a:rPr>
              <a:t>liệu</a:t>
            </a:r>
            <a:r>
              <a:rPr lang="vi-VN" sz="4000" dirty="0">
                <a:solidFill>
                  <a:schemeClr val="tx1"/>
                </a:solidFill>
              </a:rPr>
              <a:t>, </a:t>
            </a:r>
            <a:r>
              <a:rPr lang="vi-VN" sz="4000" dirty="0" err="1">
                <a:solidFill>
                  <a:schemeClr val="tx1"/>
                </a:solidFill>
              </a:rPr>
              <a:t>hàm</a:t>
            </a:r>
            <a:r>
              <a:rPr lang="vi-VN" sz="4000" dirty="0">
                <a:solidFill>
                  <a:schemeClr val="tx1"/>
                </a:solidFill>
              </a:rPr>
              <a:t> băm, </a:t>
            </a:r>
            <a:r>
              <a:rPr lang="vi-VN" sz="4000" dirty="0" err="1">
                <a:solidFill>
                  <a:schemeClr val="tx1"/>
                </a:solidFill>
              </a:rPr>
              <a:t>và</a:t>
            </a:r>
            <a:r>
              <a:rPr lang="vi-VN" sz="4000" dirty="0">
                <a:solidFill>
                  <a:schemeClr val="tx1"/>
                </a:solidFill>
              </a:rPr>
              <a:t> </a:t>
            </a:r>
            <a:r>
              <a:rPr lang="vi-VN" sz="4000" dirty="0" err="1">
                <a:solidFill>
                  <a:schemeClr val="tx1"/>
                </a:solidFill>
              </a:rPr>
              <a:t>biểu</a:t>
            </a:r>
            <a:r>
              <a:rPr lang="vi-VN" sz="4000" dirty="0">
                <a:solidFill>
                  <a:schemeClr val="tx1"/>
                </a:solidFill>
              </a:rPr>
              <a:t> </a:t>
            </a:r>
            <a:r>
              <a:rPr lang="vi-VN" sz="4000" dirty="0" err="1">
                <a:solidFill>
                  <a:schemeClr val="tx1"/>
                </a:solidFill>
              </a:rPr>
              <a:t>đồ</a:t>
            </a:r>
            <a:r>
              <a:rPr lang="vi-VN" sz="4000" dirty="0">
                <a:solidFill>
                  <a:schemeClr val="tx1"/>
                </a:solidFill>
              </a:rPr>
              <a:t> </a:t>
            </a:r>
            <a:r>
              <a:rPr lang="vi-VN" sz="4000" dirty="0" err="1">
                <a:solidFill>
                  <a:schemeClr val="tx1"/>
                </a:solidFill>
              </a:rPr>
              <a:t>tần</a:t>
            </a:r>
            <a:r>
              <a:rPr lang="vi-VN" sz="4000" dirty="0">
                <a:solidFill>
                  <a:schemeClr val="tx1"/>
                </a:solidFill>
              </a:rPr>
              <a:t> </a:t>
            </a:r>
            <a:r>
              <a:rPr lang="vi-VN" sz="4000" dirty="0" err="1">
                <a:solidFill>
                  <a:schemeClr val="tx1"/>
                </a:solidFill>
              </a:rPr>
              <a:t>số</a:t>
            </a:r>
            <a:r>
              <a:rPr lang="vi-VN" sz="4000" dirty="0">
                <a:solidFill>
                  <a:schemeClr val="tx1"/>
                </a:solidFill>
              </a:rPr>
              <a:t>.</a:t>
            </a:r>
            <a:endParaRPr lang="vi-VN" sz="4000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37" name="Đáp án sai 2">
            <a:extLst>
              <a:ext uri="{FF2B5EF4-FFF2-40B4-BE49-F238E27FC236}">
                <a16:creationId xmlns:a16="http://schemas.microsoft.com/office/drawing/2014/main" xmlns="" id="{F874458B-D642-45FE-BBB5-4486D806D9C9}"/>
              </a:ext>
            </a:extLst>
          </p:cNvPr>
          <p:cNvSpPr/>
          <p:nvPr/>
        </p:nvSpPr>
        <p:spPr>
          <a:xfrm>
            <a:off x="9367408" y="6788264"/>
            <a:ext cx="8135658" cy="232578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000" dirty="0">
                <a:solidFill>
                  <a:schemeClr val="tx1"/>
                </a:solidFill>
                <a:cs typeface="Arial" panose="020B0604020202020204" pitchFamily="34" charset="0"/>
              </a:rPr>
              <a:t>D. </a:t>
            </a:r>
            <a:r>
              <a:rPr lang="vi-VN" sz="4000" dirty="0" err="1">
                <a:solidFill>
                  <a:schemeClr val="tx1"/>
                </a:solidFill>
              </a:rPr>
              <a:t>Các</a:t>
            </a:r>
            <a:r>
              <a:rPr lang="vi-VN" sz="4000" dirty="0">
                <a:solidFill>
                  <a:schemeClr val="tx1"/>
                </a:solidFill>
              </a:rPr>
              <a:t> </a:t>
            </a:r>
            <a:r>
              <a:rPr lang="vi-VN" sz="4000" dirty="0" err="1">
                <a:solidFill>
                  <a:schemeClr val="tx1"/>
                </a:solidFill>
              </a:rPr>
              <a:t>phần</a:t>
            </a:r>
            <a:r>
              <a:rPr lang="vi-VN" sz="4000" dirty="0">
                <a:solidFill>
                  <a:schemeClr val="tx1"/>
                </a:solidFill>
              </a:rPr>
              <a:t> </a:t>
            </a:r>
            <a:r>
              <a:rPr lang="vi-VN" sz="4000" dirty="0" err="1">
                <a:solidFill>
                  <a:schemeClr val="tx1"/>
                </a:solidFill>
              </a:rPr>
              <a:t>mềm</a:t>
            </a:r>
            <a:r>
              <a:rPr lang="vi-VN" sz="4000" dirty="0">
                <a:solidFill>
                  <a:schemeClr val="tx1"/>
                </a:solidFill>
              </a:rPr>
              <a:t> </a:t>
            </a:r>
            <a:r>
              <a:rPr lang="vi-VN" sz="4000" dirty="0" err="1">
                <a:solidFill>
                  <a:schemeClr val="tx1"/>
                </a:solidFill>
              </a:rPr>
              <a:t>hỗ</a:t>
            </a:r>
            <a:r>
              <a:rPr lang="vi-VN" sz="4000" dirty="0">
                <a:solidFill>
                  <a:schemeClr val="tx1"/>
                </a:solidFill>
              </a:rPr>
              <a:t> </a:t>
            </a:r>
            <a:r>
              <a:rPr lang="vi-VN" sz="4000" dirty="0" err="1">
                <a:solidFill>
                  <a:schemeClr val="tx1"/>
                </a:solidFill>
              </a:rPr>
              <a:t>trợ</a:t>
            </a:r>
            <a:r>
              <a:rPr lang="vi-VN" sz="4000" dirty="0">
                <a:solidFill>
                  <a:schemeClr val="tx1"/>
                </a:solidFill>
              </a:rPr>
              <a:t>, </a:t>
            </a:r>
            <a:r>
              <a:rPr lang="vi-VN" sz="4000" dirty="0" err="1">
                <a:solidFill>
                  <a:schemeClr val="tx1"/>
                </a:solidFill>
              </a:rPr>
              <a:t>chỉ</a:t>
            </a:r>
            <a:r>
              <a:rPr lang="vi-VN" sz="4000" dirty="0">
                <a:solidFill>
                  <a:schemeClr val="tx1"/>
                </a:solidFill>
              </a:rPr>
              <a:t> </a:t>
            </a:r>
            <a:r>
              <a:rPr lang="vi-VN" sz="4000" dirty="0" err="1">
                <a:solidFill>
                  <a:schemeClr val="tx1"/>
                </a:solidFill>
              </a:rPr>
              <a:t>mục</a:t>
            </a:r>
            <a:r>
              <a:rPr lang="vi-VN" sz="4000" dirty="0">
                <a:solidFill>
                  <a:schemeClr val="tx1"/>
                </a:solidFill>
              </a:rPr>
              <a:t>, </a:t>
            </a:r>
            <a:r>
              <a:rPr lang="vi-VN" sz="4000" dirty="0" err="1">
                <a:solidFill>
                  <a:schemeClr val="tx1"/>
                </a:solidFill>
              </a:rPr>
              <a:t>và</a:t>
            </a:r>
            <a:r>
              <a:rPr lang="vi-VN" sz="4000" dirty="0">
                <a:solidFill>
                  <a:schemeClr val="tx1"/>
                </a:solidFill>
              </a:rPr>
              <a:t> </a:t>
            </a:r>
            <a:r>
              <a:rPr lang="vi-VN" sz="4000" dirty="0" err="1">
                <a:solidFill>
                  <a:schemeClr val="tx1"/>
                </a:solidFill>
              </a:rPr>
              <a:t>trường</a:t>
            </a:r>
            <a:r>
              <a:rPr lang="vi-VN" sz="4000" dirty="0">
                <a:solidFill>
                  <a:schemeClr val="tx1"/>
                </a:solidFill>
              </a:rPr>
              <a:t> </a:t>
            </a:r>
            <a:r>
              <a:rPr lang="vi-VN" sz="4000" dirty="0" err="1">
                <a:solidFill>
                  <a:schemeClr val="tx1"/>
                </a:solidFill>
              </a:rPr>
              <a:t>dữ</a:t>
            </a:r>
            <a:r>
              <a:rPr lang="vi-VN" sz="4000" dirty="0">
                <a:solidFill>
                  <a:schemeClr val="tx1"/>
                </a:solidFill>
              </a:rPr>
              <a:t> </a:t>
            </a:r>
            <a:r>
              <a:rPr lang="vi-VN" sz="4000" dirty="0" err="1">
                <a:solidFill>
                  <a:schemeClr val="tx1"/>
                </a:solidFill>
              </a:rPr>
              <a:t>liệu</a:t>
            </a:r>
            <a:r>
              <a:rPr lang="vi-VN" sz="40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38" name="Đáp án sai 3">
            <a:extLst>
              <a:ext uri="{FF2B5EF4-FFF2-40B4-BE49-F238E27FC236}">
                <a16:creationId xmlns:a16="http://schemas.microsoft.com/office/drawing/2014/main" xmlns="" id="{F04F9B93-C938-47E7-BC09-BE65E40144CA}"/>
              </a:ext>
            </a:extLst>
          </p:cNvPr>
          <p:cNvSpPr/>
          <p:nvPr/>
        </p:nvSpPr>
        <p:spPr>
          <a:xfrm>
            <a:off x="885586" y="6781178"/>
            <a:ext cx="8330183" cy="2325787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000" noProof="1">
                <a:solidFill>
                  <a:schemeClr val="tx1"/>
                </a:solidFill>
                <a:cs typeface="Arial" panose="020B0604020202020204" pitchFamily="34" charset="0"/>
              </a:rPr>
              <a:t>C. </a:t>
            </a:r>
            <a:r>
              <a:rPr lang="vi-VN" sz="4000" dirty="0" err="1">
                <a:solidFill>
                  <a:schemeClr val="tx1"/>
                </a:solidFill>
              </a:rPr>
              <a:t>Mã</a:t>
            </a:r>
            <a:r>
              <a:rPr lang="vi-VN" sz="4000" dirty="0">
                <a:solidFill>
                  <a:schemeClr val="tx1"/>
                </a:solidFill>
              </a:rPr>
              <a:t> </a:t>
            </a:r>
            <a:r>
              <a:rPr lang="vi-VN" sz="4000" dirty="0" err="1">
                <a:solidFill>
                  <a:schemeClr val="tx1"/>
                </a:solidFill>
              </a:rPr>
              <a:t>hóa</a:t>
            </a:r>
            <a:r>
              <a:rPr lang="vi-VN" sz="4000" dirty="0">
                <a:solidFill>
                  <a:schemeClr val="tx1"/>
                </a:solidFill>
              </a:rPr>
              <a:t> </a:t>
            </a:r>
            <a:r>
              <a:rPr lang="vi-VN" sz="4000" dirty="0" err="1">
                <a:solidFill>
                  <a:schemeClr val="tx1"/>
                </a:solidFill>
              </a:rPr>
              <a:t>dữ</a:t>
            </a:r>
            <a:r>
              <a:rPr lang="vi-VN" sz="4000" dirty="0">
                <a:solidFill>
                  <a:schemeClr val="tx1"/>
                </a:solidFill>
              </a:rPr>
              <a:t> </a:t>
            </a:r>
            <a:r>
              <a:rPr lang="vi-VN" sz="4000" dirty="0" err="1">
                <a:solidFill>
                  <a:schemeClr val="tx1"/>
                </a:solidFill>
              </a:rPr>
              <a:t>liệu</a:t>
            </a:r>
            <a:r>
              <a:rPr lang="vi-VN" sz="4000" dirty="0">
                <a:solidFill>
                  <a:schemeClr val="tx1"/>
                </a:solidFill>
              </a:rPr>
              <a:t>, truy </a:t>
            </a:r>
            <a:r>
              <a:rPr lang="vi-VN" sz="4000" dirty="0" err="1">
                <a:solidFill>
                  <a:schemeClr val="tx1"/>
                </a:solidFill>
              </a:rPr>
              <a:t>vấn</a:t>
            </a:r>
            <a:r>
              <a:rPr lang="vi-VN" sz="4000" dirty="0">
                <a:solidFill>
                  <a:schemeClr val="tx1"/>
                </a:solidFill>
              </a:rPr>
              <a:t> SQL, </a:t>
            </a:r>
            <a:r>
              <a:rPr lang="vi-VN" sz="4000" dirty="0" err="1">
                <a:solidFill>
                  <a:schemeClr val="tx1"/>
                </a:solidFill>
              </a:rPr>
              <a:t>và</a:t>
            </a:r>
            <a:r>
              <a:rPr lang="vi-VN" sz="4000" dirty="0">
                <a:solidFill>
                  <a:schemeClr val="tx1"/>
                </a:solidFill>
              </a:rPr>
              <a:t> giao </a:t>
            </a:r>
            <a:r>
              <a:rPr lang="vi-VN" sz="4000" dirty="0" err="1">
                <a:solidFill>
                  <a:schemeClr val="tx1"/>
                </a:solidFill>
              </a:rPr>
              <a:t>diện</a:t>
            </a:r>
            <a:r>
              <a:rPr lang="vi-VN" sz="4000" dirty="0">
                <a:solidFill>
                  <a:schemeClr val="tx1"/>
                </a:solidFill>
              </a:rPr>
              <a:t> </a:t>
            </a:r>
            <a:r>
              <a:rPr lang="vi-VN" sz="4000" dirty="0" err="1">
                <a:solidFill>
                  <a:schemeClr val="tx1"/>
                </a:solidFill>
              </a:rPr>
              <a:t>người</a:t>
            </a:r>
            <a:r>
              <a:rPr lang="vi-VN" sz="4000" dirty="0">
                <a:solidFill>
                  <a:schemeClr val="tx1"/>
                </a:solidFill>
              </a:rPr>
              <a:t> </a:t>
            </a:r>
            <a:r>
              <a:rPr lang="vi-VN" sz="4000" dirty="0" err="1">
                <a:solidFill>
                  <a:schemeClr val="tx1"/>
                </a:solidFill>
              </a:rPr>
              <a:t>dùng</a:t>
            </a:r>
            <a:r>
              <a:rPr lang="vi-VN" sz="4000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39" name="Picture 5">
            <a:extLst>
              <a:ext uri="{FF2B5EF4-FFF2-40B4-BE49-F238E27FC236}">
                <a16:creationId xmlns:a16="http://schemas.microsoft.com/office/drawing/2014/main" xmlns="" id="{289D171E-69B5-44B8-AD50-C14A6ADF29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634380" y="3947704"/>
            <a:ext cx="2038486" cy="1774304"/>
          </a:xfrm>
          <a:prstGeom prst="rect">
            <a:avLst/>
          </a:prstGeom>
          <a:ln w="28575">
            <a:noFill/>
          </a:ln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E56DF63B-A0D9-444D-90DE-5BFFD6E892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939548" y="7122450"/>
            <a:ext cx="1944223" cy="1732128"/>
          </a:xfrm>
          <a:prstGeom prst="rect">
            <a:avLst/>
          </a:prstGeom>
          <a:ln w="28575">
            <a:noFill/>
          </a:ln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F777EC39-E81C-400C-9B5C-E394F65D4F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90198" y="7156444"/>
            <a:ext cx="2000740" cy="1782479"/>
          </a:xfrm>
          <a:prstGeom prst="rect">
            <a:avLst/>
          </a:prstGeom>
          <a:ln w="28575">
            <a:noFill/>
          </a:ln>
        </p:spPr>
      </p:pic>
      <p:pic>
        <p:nvPicPr>
          <p:cNvPr id="42" name="Picture 10">
            <a:extLst>
              <a:ext uri="{FF2B5EF4-FFF2-40B4-BE49-F238E27FC236}">
                <a16:creationId xmlns:a16="http://schemas.microsoft.com/office/drawing/2014/main" xmlns="" id="{4DB1B696-33F4-467D-9A76-2EB5985AB7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61778" y="3947704"/>
            <a:ext cx="1815539" cy="1617482"/>
          </a:xfrm>
          <a:prstGeom prst="rect">
            <a:avLst/>
          </a:prstGeom>
          <a:ln w="28575">
            <a:noFill/>
          </a:ln>
        </p:spPr>
      </p:pic>
    </p:spTree>
    <p:extLst>
      <p:ext uri="{BB962C8B-B14F-4D97-AF65-F5344CB8AC3E}">
        <p14:creationId xmlns:p14="http://schemas.microsoft.com/office/powerpoint/2010/main" val="21902333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6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6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4" name="Câu hỏi">
            <a:extLst>
              <a:ext uri="{FF2B5EF4-FFF2-40B4-BE49-F238E27FC236}">
                <a16:creationId xmlns:a16="http://schemas.microsoft.com/office/drawing/2014/main" xmlns="" id="{EC6D350B-E4C1-4606-878D-9D9F59EF0AEE}"/>
              </a:ext>
            </a:extLst>
          </p:cNvPr>
          <p:cNvSpPr/>
          <p:nvPr/>
        </p:nvSpPr>
        <p:spPr>
          <a:xfrm>
            <a:off x="1641159" y="1485900"/>
            <a:ext cx="15005682" cy="166069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3600" b="1" dirty="0">
                <a:solidFill>
                  <a:schemeClr val="tx1"/>
                </a:solidFill>
                <a:cs typeface="Arial" panose="020B0604020202020204" pitchFamily="34" charset="0"/>
              </a:rPr>
              <a:t>Câu 4: </a:t>
            </a:r>
            <a:r>
              <a:rPr lang="vi-VN" sz="3600" dirty="0" err="1">
                <a:solidFill>
                  <a:schemeClr val="tx1"/>
                </a:solidFill>
              </a:rPr>
              <a:t>Ràng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buộc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khóa</a:t>
            </a:r>
            <a:r>
              <a:rPr lang="vi-VN" sz="3600" dirty="0">
                <a:solidFill>
                  <a:schemeClr val="tx1"/>
                </a:solidFill>
              </a:rPr>
              <a:t> trong cơ </a:t>
            </a:r>
            <a:r>
              <a:rPr lang="vi-VN" sz="3600" dirty="0" err="1">
                <a:solidFill>
                  <a:schemeClr val="tx1"/>
                </a:solidFill>
              </a:rPr>
              <a:t>sở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dữ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liệu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là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gì</a:t>
            </a:r>
            <a:r>
              <a:rPr lang="vi-VN" sz="36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35" name="Đáp án đúng">
            <a:extLst>
              <a:ext uri="{FF2B5EF4-FFF2-40B4-BE49-F238E27FC236}">
                <a16:creationId xmlns:a16="http://schemas.microsoft.com/office/drawing/2014/main" xmlns="" id="{361DD0DE-9817-4863-AD78-6BDA60E3EA2B}"/>
              </a:ext>
            </a:extLst>
          </p:cNvPr>
          <p:cNvSpPr/>
          <p:nvPr/>
        </p:nvSpPr>
        <p:spPr>
          <a:xfrm>
            <a:off x="896472" y="6812791"/>
            <a:ext cx="8135657" cy="229581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3600" noProof="1">
                <a:solidFill>
                  <a:schemeClr val="tx1"/>
                </a:solidFill>
                <a:cs typeface="Arial" panose="020B0604020202020204" pitchFamily="34" charset="0"/>
              </a:rPr>
              <a:t>C. </a:t>
            </a:r>
            <a:r>
              <a:rPr lang="vi-VN" sz="3600" dirty="0" err="1">
                <a:solidFill>
                  <a:schemeClr val="tx1"/>
                </a:solidFill>
              </a:rPr>
              <a:t>Đảm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bảo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tính</a:t>
            </a:r>
            <a:r>
              <a:rPr lang="vi-VN" sz="3600" dirty="0">
                <a:solidFill>
                  <a:schemeClr val="tx1"/>
                </a:solidFill>
              </a:rPr>
              <a:t> duy </a:t>
            </a:r>
            <a:r>
              <a:rPr lang="vi-VN" sz="3600" dirty="0" err="1">
                <a:solidFill>
                  <a:schemeClr val="tx1"/>
                </a:solidFill>
              </a:rPr>
              <a:t>nhất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và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xác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định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của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khóa</a:t>
            </a:r>
            <a:r>
              <a:rPr lang="vi-VN" sz="3600" dirty="0">
                <a:solidFill>
                  <a:schemeClr val="tx1"/>
                </a:solidFill>
              </a:rPr>
              <a:t> trong </a:t>
            </a:r>
            <a:r>
              <a:rPr lang="vi-VN" sz="3600" dirty="0" err="1">
                <a:solidFill>
                  <a:schemeClr val="tx1"/>
                </a:solidFill>
              </a:rPr>
              <a:t>bảng</a:t>
            </a:r>
            <a:r>
              <a:rPr lang="vi-VN" sz="36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36" name="Đáp án sai 1">
            <a:extLst>
              <a:ext uri="{FF2B5EF4-FFF2-40B4-BE49-F238E27FC236}">
                <a16:creationId xmlns:a16="http://schemas.microsoft.com/office/drawing/2014/main" xmlns="" id="{8686B592-88EC-4CEF-8274-7B811DF2C7D1}"/>
              </a:ext>
            </a:extLst>
          </p:cNvPr>
          <p:cNvSpPr/>
          <p:nvPr/>
        </p:nvSpPr>
        <p:spPr>
          <a:xfrm>
            <a:off x="907357" y="3798272"/>
            <a:ext cx="8135658" cy="2325787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3600" dirty="0">
                <a:solidFill>
                  <a:schemeClr val="tx1"/>
                </a:solidFill>
                <a:cs typeface="Arial" panose="020B0604020202020204" pitchFamily="34" charset="0"/>
              </a:rPr>
              <a:t>A. </a:t>
            </a:r>
            <a:r>
              <a:rPr lang="vi-VN" sz="3600" dirty="0">
                <a:solidFill>
                  <a:schemeClr val="tx1"/>
                </a:solidFill>
              </a:rPr>
              <a:t>Quy </a:t>
            </a:r>
            <a:r>
              <a:rPr lang="vi-VN" sz="3600" dirty="0" err="1">
                <a:solidFill>
                  <a:schemeClr val="tx1"/>
                </a:solidFill>
              </a:rPr>
              <a:t>tắc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quản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lý</a:t>
            </a:r>
            <a:r>
              <a:rPr lang="vi-VN" sz="3600" dirty="0">
                <a:solidFill>
                  <a:schemeClr val="tx1"/>
                </a:solidFill>
              </a:rPr>
              <a:t> quan </a:t>
            </a:r>
            <a:r>
              <a:rPr lang="vi-VN" sz="3600" dirty="0" err="1">
                <a:solidFill>
                  <a:schemeClr val="tx1"/>
                </a:solidFill>
              </a:rPr>
              <a:t>hệ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giữa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các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bảng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dữ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liệu</a:t>
            </a:r>
            <a:r>
              <a:rPr lang="vi-VN" sz="3600" dirty="0">
                <a:solidFill>
                  <a:schemeClr val="tx1"/>
                </a:solidFill>
              </a:rPr>
              <a:t>.</a:t>
            </a:r>
            <a:endParaRPr lang="vi-VN" sz="3600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37" name="Đáp án sai 2">
            <a:extLst>
              <a:ext uri="{FF2B5EF4-FFF2-40B4-BE49-F238E27FC236}">
                <a16:creationId xmlns:a16="http://schemas.microsoft.com/office/drawing/2014/main" xmlns="" id="{F874458B-D642-45FE-BBB5-4486D806D9C9}"/>
              </a:ext>
            </a:extLst>
          </p:cNvPr>
          <p:cNvSpPr/>
          <p:nvPr/>
        </p:nvSpPr>
        <p:spPr>
          <a:xfrm>
            <a:off x="9367408" y="6788264"/>
            <a:ext cx="8135658" cy="232578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3600" dirty="0">
                <a:solidFill>
                  <a:schemeClr val="tx1"/>
                </a:solidFill>
                <a:cs typeface="Arial" panose="020B0604020202020204" pitchFamily="34" charset="0"/>
              </a:rPr>
              <a:t>D. </a:t>
            </a:r>
            <a:r>
              <a:rPr lang="vi-VN" sz="3600" dirty="0">
                <a:solidFill>
                  <a:schemeClr val="tx1"/>
                </a:solidFill>
              </a:rPr>
              <a:t>Quy </a:t>
            </a:r>
            <a:r>
              <a:rPr lang="vi-VN" sz="3600" dirty="0" err="1">
                <a:solidFill>
                  <a:schemeClr val="tx1"/>
                </a:solidFill>
              </a:rPr>
              <a:t>định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giá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trị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tối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thiểu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và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tối</a:t>
            </a:r>
            <a:r>
              <a:rPr lang="vi-VN" sz="3600" dirty="0">
                <a:solidFill>
                  <a:schemeClr val="tx1"/>
                </a:solidFill>
              </a:rPr>
              <a:t> đa cho </a:t>
            </a:r>
            <a:r>
              <a:rPr lang="vi-VN" sz="3600" dirty="0" err="1">
                <a:solidFill>
                  <a:schemeClr val="tx1"/>
                </a:solidFill>
              </a:rPr>
              <a:t>khóa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của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bảng</a:t>
            </a:r>
            <a:r>
              <a:rPr lang="vi-VN" sz="36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38" name="Đáp án sai 3">
            <a:extLst>
              <a:ext uri="{FF2B5EF4-FFF2-40B4-BE49-F238E27FC236}">
                <a16:creationId xmlns:a16="http://schemas.microsoft.com/office/drawing/2014/main" xmlns="" id="{F04F9B93-C938-47E7-BC09-BE65E40144CA}"/>
              </a:ext>
            </a:extLst>
          </p:cNvPr>
          <p:cNvSpPr/>
          <p:nvPr/>
        </p:nvSpPr>
        <p:spPr>
          <a:xfrm>
            <a:off x="9255873" y="3876994"/>
            <a:ext cx="8330183" cy="2325787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3600" noProof="1">
                <a:solidFill>
                  <a:schemeClr val="tx1"/>
                </a:solidFill>
                <a:cs typeface="Arial" panose="020B0604020202020204" pitchFamily="34" charset="0"/>
              </a:rPr>
              <a:t>B. </a:t>
            </a:r>
            <a:r>
              <a:rPr lang="vi-VN" sz="3600" dirty="0" err="1">
                <a:solidFill>
                  <a:schemeClr val="tx1"/>
                </a:solidFill>
              </a:rPr>
              <a:t>Một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kiểu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dữ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liệu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đặc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biệt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dùng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để</a:t>
            </a:r>
            <a:r>
              <a:rPr lang="vi-VN" sz="3600" dirty="0">
                <a:solidFill>
                  <a:schemeClr val="tx1"/>
                </a:solidFill>
              </a:rPr>
              <a:t> lưu </a:t>
            </a:r>
            <a:r>
              <a:rPr lang="vi-VN" sz="3600" dirty="0" err="1">
                <a:solidFill>
                  <a:schemeClr val="tx1"/>
                </a:solidFill>
              </a:rPr>
              <a:t>trữ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khóa</a:t>
            </a:r>
            <a:r>
              <a:rPr lang="vi-VN" sz="3600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39" name="Picture 5">
            <a:extLst>
              <a:ext uri="{FF2B5EF4-FFF2-40B4-BE49-F238E27FC236}">
                <a16:creationId xmlns:a16="http://schemas.microsoft.com/office/drawing/2014/main" xmlns="" id="{289D171E-69B5-44B8-AD50-C14A6ADF29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05211" y="6979708"/>
            <a:ext cx="2038486" cy="1774304"/>
          </a:xfrm>
          <a:prstGeom prst="rect">
            <a:avLst/>
          </a:prstGeom>
          <a:ln w="28575">
            <a:noFill/>
          </a:ln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E56DF63B-A0D9-444D-90DE-5BFFD6E892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939548" y="7122450"/>
            <a:ext cx="1944223" cy="1732128"/>
          </a:xfrm>
          <a:prstGeom prst="rect">
            <a:avLst/>
          </a:prstGeom>
          <a:ln w="28575">
            <a:noFill/>
          </a:ln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F777EC39-E81C-400C-9B5C-E394F65D4F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660485" y="4252260"/>
            <a:ext cx="2000740" cy="1782479"/>
          </a:xfrm>
          <a:prstGeom prst="rect">
            <a:avLst/>
          </a:prstGeom>
          <a:ln w="28575">
            <a:noFill/>
          </a:ln>
        </p:spPr>
      </p:pic>
      <p:pic>
        <p:nvPicPr>
          <p:cNvPr id="42" name="Picture 10">
            <a:extLst>
              <a:ext uri="{FF2B5EF4-FFF2-40B4-BE49-F238E27FC236}">
                <a16:creationId xmlns:a16="http://schemas.microsoft.com/office/drawing/2014/main" xmlns="" id="{4DB1B696-33F4-467D-9A76-2EB5985AB7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61778" y="3947704"/>
            <a:ext cx="1815539" cy="1617482"/>
          </a:xfrm>
          <a:prstGeom prst="rect">
            <a:avLst/>
          </a:prstGeom>
          <a:ln w="28575">
            <a:noFill/>
          </a:ln>
        </p:spPr>
      </p:pic>
    </p:spTree>
    <p:extLst>
      <p:ext uri="{BB962C8B-B14F-4D97-AF65-F5344CB8AC3E}">
        <p14:creationId xmlns:p14="http://schemas.microsoft.com/office/powerpoint/2010/main" val="16531122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6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6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4" name="Câu hỏi">
            <a:extLst>
              <a:ext uri="{FF2B5EF4-FFF2-40B4-BE49-F238E27FC236}">
                <a16:creationId xmlns:a16="http://schemas.microsoft.com/office/drawing/2014/main" xmlns="" id="{EC6D350B-E4C1-4606-878D-9D9F59EF0AEE}"/>
              </a:ext>
            </a:extLst>
          </p:cNvPr>
          <p:cNvSpPr/>
          <p:nvPr/>
        </p:nvSpPr>
        <p:spPr>
          <a:xfrm>
            <a:off x="964523" y="999422"/>
            <a:ext cx="16113441" cy="166069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3600" b="1" dirty="0">
                <a:solidFill>
                  <a:schemeClr val="tx1"/>
                </a:solidFill>
                <a:cs typeface="Arial" panose="020B0604020202020204" pitchFamily="34" charset="0"/>
              </a:rPr>
              <a:t>Câu 5: </a:t>
            </a:r>
            <a:r>
              <a:rPr lang="vi-VN" sz="3600" dirty="0" err="1">
                <a:solidFill>
                  <a:schemeClr val="tx1"/>
                </a:solidFill>
              </a:rPr>
              <a:t>Trường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hợp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nào</a:t>
            </a:r>
            <a:r>
              <a:rPr lang="vi-VN" sz="3600" dirty="0">
                <a:solidFill>
                  <a:schemeClr val="tx1"/>
                </a:solidFill>
              </a:rPr>
              <a:t> sau đây </a:t>
            </a:r>
            <a:r>
              <a:rPr lang="vi-VN" sz="3600" dirty="0" err="1">
                <a:solidFill>
                  <a:schemeClr val="tx1"/>
                </a:solidFill>
              </a:rPr>
              <a:t>là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ví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dụ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về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khóa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chính</a:t>
            </a:r>
            <a:r>
              <a:rPr lang="vi-VN" sz="3600" dirty="0">
                <a:solidFill>
                  <a:schemeClr val="tx1"/>
                </a:solidFill>
              </a:rPr>
              <a:t> trong cơ </a:t>
            </a:r>
            <a:r>
              <a:rPr lang="vi-VN" sz="3600" dirty="0" err="1">
                <a:solidFill>
                  <a:schemeClr val="tx1"/>
                </a:solidFill>
              </a:rPr>
              <a:t>sở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dữ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liệu</a:t>
            </a:r>
            <a:r>
              <a:rPr lang="vi-VN" sz="36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35" name="Đáp án đúng">
            <a:extLst>
              <a:ext uri="{FF2B5EF4-FFF2-40B4-BE49-F238E27FC236}">
                <a16:creationId xmlns:a16="http://schemas.microsoft.com/office/drawing/2014/main" xmlns="" id="{361DD0DE-9817-4863-AD78-6BDA60E3EA2B}"/>
              </a:ext>
            </a:extLst>
          </p:cNvPr>
          <p:cNvSpPr/>
          <p:nvPr/>
        </p:nvSpPr>
        <p:spPr>
          <a:xfrm>
            <a:off x="9203870" y="3624764"/>
            <a:ext cx="8135657" cy="229581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3600" noProof="1">
                <a:solidFill>
                  <a:schemeClr val="tx1"/>
                </a:solidFill>
                <a:cs typeface="Arial" panose="020B0604020202020204" pitchFamily="34" charset="0"/>
              </a:rPr>
              <a:t>B. </a:t>
            </a:r>
            <a:r>
              <a:rPr lang="vi-VN" sz="3600" dirty="0" err="1">
                <a:solidFill>
                  <a:schemeClr val="tx1"/>
                </a:solidFill>
              </a:rPr>
              <a:t>Trường</a:t>
            </a:r>
            <a:r>
              <a:rPr lang="vi-VN" sz="3600" dirty="0">
                <a:solidFill>
                  <a:schemeClr val="tx1"/>
                </a:solidFill>
              </a:rPr>
              <a:t> "ID" trong </a:t>
            </a:r>
            <a:r>
              <a:rPr lang="vi-VN" sz="3600" dirty="0" err="1">
                <a:solidFill>
                  <a:schemeClr val="tx1"/>
                </a:solidFill>
              </a:rPr>
              <a:t>bảng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có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giá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trị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số</a:t>
            </a:r>
            <a:r>
              <a:rPr lang="vi-VN" sz="3600" dirty="0">
                <a:solidFill>
                  <a:schemeClr val="tx1"/>
                </a:solidFill>
              </a:rPr>
              <a:t> duy </a:t>
            </a:r>
            <a:r>
              <a:rPr lang="vi-VN" sz="3600" dirty="0" err="1">
                <a:solidFill>
                  <a:schemeClr val="tx1"/>
                </a:solidFill>
              </a:rPr>
              <a:t>nhất</a:t>
            </a:r>
            <a:r>
              <a:rPr lang="vi-VN" sz="3600" dirty="0">
                <a:solidFill>
                  <a:schemeClr val="tx1"/>
                </a:solidFill>
              </a:rPr>
              <a:t> cho </a:t>
            </a:r>
            <a:r>
              <a:rPr lang="vi-VN" sz="3600" dirty="0" err="1">
                <a:solidFill>
                  <a:schemeClr val="tx1"/>
                </a:solidFill>
              </a:rPr>
              <a:t>mỗi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người</a:t>
            </a:r>
            <a:r>
              <a:rPr lang="vi-VN" sz="36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36" name="Đáp án sai 1">
            <a:extLst>
              <a:ext uri="{FF2B5EF4-FFF2-40B4-BE49-F238E27FC236}">
                <a16:creationId xmlns:a16="http://schemas.microsoft.com/office/drawing/2014/main" xmlns="" id="{8686B592-88EC-4CEF-8274-7B811DF2C7D1}"/>
              </a:ext>
            </a:extLst>
          </p:cNvPr>
          <p:cNvSpPr/>
          <p:nvPr/>
        </p:nvSpPr>
        <p:spPr>
          <a:xfrm>
            <a:off x="885586" y="3642249"/>
            <a:ext cx="8135658" cy="2325787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3600" dirty="0">
                <a:solidFill>
                  <a:schemeClr val="tx1"/>
                </a:solidFill>
                <a:cs typeface="Arial" panose="020B0604020202020204" pitchFamily="34" charset="0"/>
              </a:rPr>
              <a:t>A. </a:t>
            </a:r>
            <a:r>
              <a:rPr lang="vi-VN" sz="3600" dirty="0" err="1">
                <a:solidFill>
                  <a:schemeClr val="tx1"/>
                </a:solidFill>
              </a:rPr>
              <a:t>Trường</a:t>
            </a:r>
            <a:r>
              <a:rPr lang="vi-VN" sz="3600" dirty="0">
                <a:solidFill>
                  <a:schemeClr val="tx1"/>
                </a:solidFill>
              </a:rPr>
              <a:t> "</a:t>
            </a:r>
            <a:r>
              <a:rPr lang="vi-VN" sz="3600" dirty="0" err="1">
                <a:solidFill>
                  <a:schemeClr val="tx1"/>
                </a:solidFill>
              </a:rPr>
              <a:t>Email</a:t>
            </a:r>
            <a:r>
              <a:rPr lang="vi-VN" sz="3600" dirty="0">
                <a:solidFill>
                  <a:schemeClr val="tx1"/>
                </a:solidFill>
              </a:rPr>
              <a:t>" trong </a:t>
            </a:r>
            <a:r>
              <a:rPr lang="vi-VN" sz="3600" dirty="0" err="1">
                <a:solidFill>
                  <a:schemeClr val="tx1"/>
                </a:solidFill>
              </a:rPr>
              <a:t>bảng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chứa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địa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chỉ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email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của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người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dùng</a:t>
            </a:r>
            <a:r>
              <a:rPr lang="vi-VN" sz="3600" dirty="0">
                <a:solidFill>
                  <a:schemeClr val="tx1"/>
                </a:solidFill>
              </a:rPr>
              <a:t>.</a:t>
            </a:r>
            <a:endParaRPr lang="vi-VN" sz="3600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37" name="Đáp án sai 2">
            <a:extLst>
              <a:ext uri="{FF2B5EF4-FFF2-40B4-BE49-F238E27FC236}">
                <a16:creationId xmlns:a16="http://schemas.microsoft.com/office/drawing/2014/main" xmlns="" id="{F874458B-D642-45FE-BBB5-4486D806D9C9}"/>
              </a:ext>
            </a:extLst>
          </p:cNvPr>
          <p:cNvSpPr/>
          <p:nvPr/>
        </p:nvSpPr>
        <p:spPr>
          <a:xfrm>
            <a:off x="9345637" y="6632241"/>
            <a:ext cx="8135658" cy="232578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3600" dirty="0">
                <a:solidFill>
                  <a:schemeClr val="tx1"/>
                </a:solidFill>
                <a:cs typeface="Arial" panose="020B0604020202020204" pitchFamily="34" charset="0"/>
              </a:rPr>
              <a:t>D. </a:t>
            </a:r>
            <a:r>
              <a:rPr lang="vi-VN" sz="3600" dirty="0" err="1">
                <a:solidFill>
                  <a:schemeClr val="tx1"/>
                </a:solidFill>
              </a:rPr>
              <a:t>Trường</a:t>
            </a:r>
            <a:r>
              <a:rPr lang="vi-VN" sz="3600" dirty="0">
                <a:solidFill>
                  <a:schemeClr val="tx1"/>
                </a:solidFill>
              </a:rPr>
              <a:t> "</a:t>
            </a:r>
            <a:r>
              <a:rPr lang="vi-VN" sz="3600" dirty="0" err="1">
                <a:solidFill>
                  <a:schemeClr val="tx1"/>
                </a:solidFill>
              </a:rPr>
              <a:t>Ngày</a:t>
            </a:r>
            <a:r>
              <a:rPr lang="vi-VN" sz="3600" dirty="0">
                <a:solidFill>
                  <a:schemeClr val="tx1"/>
                </a:solidFill>
              </a:rPr>
              <a:t> sinh" trong </a:t>
            </a:r>
            <a:r>
              <a:rPr lang="vi-VN" sz="3600" dirty="0" err="1">
                <a:solidFill>
                  <a:schemeClr val="tx1"/>
                </a:solidFill>
              </a:rPr>
              <a:t>bảng</a:t>
            </a:r>
            <a:r>
              <a:rPr lang="vi-VN" sz="3600" dirty="0">
                <a:solidFill>
                  <a:schemeClr val="tx1"/>
                </a:solidFill>
              </a:rPr>
              <a:t> ghi </a:t>
            </a:r>
            <a:r>
              <a:rPr lang="vi-VN" sz="3600" dirty="0" err="1">
                <a:solidFill>
                  <a:schemeClr val="tx1"/>
                </a:solidFill>
              </a:rPr>
              <a:t>lại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ngày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tháng</a:t>
            </a:r>
            <a:r>
              <a:rPr lang="vi-VN" sz="3600" dirty="0">
                <a:solidFill>
                  <a:schemeClr val="tx1"/>
                </a:solidFill>
              </a:rPr>
              <a:t> năm sinh </a:t>
            </a:r>
            <a:r>
              <a:rPr lang="vi-VN" sz="3600" dirty="0" err="1">
                <a:solidFill>
                  <a:schemeClr val="tx1"/>
                </a:solidFill>
              </a:rPr>
              <a:t>của</a:t>
            </a:r>
            <a:endParaRPr lang="vi-VN" sz="3600" dirty="0">
              <a:solidFill>
                <a:schemeClr val="tx1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vi-VN" sz="3600" dirty="0" err="1">
                <a:solidFill>
                  <a:schemeClr val="tx1"/>
                </a:solidFill>
              </a:rPr>
              <a:t>khách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hàng</a:t>
            </a:r>
            <a:r>
              <a:rPr lang="vi-VN" sz="36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38" name="Đáp án sai 3">
            <a:extLst>
              <a:ext uri="{FF2B5EF4-FFF2-40B4-BE49-F238E27FC236}">
                <a16:creationId xmlns:a16="http://schemas.microsoft.com/office/drawing/2014/main" xmlns="" id="{F04F9B93-C938-47E7-BC09-BE65E40144CA}"/>
              </a:ext>
            </a:extLst>
          </p:cNvPr>
          <p:cNvSpPr/>
          <p:nvPr/>
        </p:nvSpPr>
        <p:spPr>
          <a:xfrm>
            <a:off x="863815" y="6625155"/>
            <a:ext cx="8330183" cy="2325787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3600" noProof="1">
                <a:solidFill>
                  <a:schemeClr val="tx1"/>
                </a:solidFill>
                <a:cs typeface="Arial" panose="020B0604020202020204" pitchFamily="34" charset="0"/>
              </a:rPr>
              <a:t>C. </a:t>
            </a:r>
            <a:r>
              <a:rPr lang="vi-VN" sz="3600" dirty="0" err="1">
                <a:solidFill>
                  <a:schemeClr val="tx1"/>
                </a:solidFill>
              </a:rPr>
              <a:t>Trường</a:t>
            </a:r>
            <a:r>
              <a:rPr lang="vi-VN" sz="3600" dirty="0">
                <a:solidFill>
                  <a:schemeClr val="tx1"/>
                </a:solidFill>
              </a:rPr>
              <a:t> "Tên </a:t>
            </a:r>
            <a:r>
              <a:rPr lang="vi-VN" sz="3600" dirty="0" err="1">
                <a:solidFill>
                  <a:schemeClr val="tx1"/>
                </a:solidFill>
              </a:rPr>
              <a:t>sản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phẩm</a:t>
            </a:r>
            <a:r>
              <a:rPr lang="vi-VN" sz="3600" dirty="0">
                <a:solidFill>
                  <a:schemeClr val="tx1"/>
                </a:solidFill>
              </a:rPr>
              <a:t>" trong </a:t>
            </a:r>
            <a:r>
              <a:rPr lang="vi-VN" sz="3600" dirty="0" err="1">
                <a:solidFill>
                  <a:schemeClr val="tx1"/>
                </a:solidFill>
              </a:rPr>
              <a:t>bảng</a:t>
            </a:r>
            <a:r>
              <a:rPr lang="vi-VN" sz="3600" dirty="0">
                <a:solidFill>
                  <a:schemeClr val="tx1"/>
                </a:solidFill>
              </a:rPr>
              <a:t> lưu </a:t>
            </a:r>
            <a:r>
              <a:rPr lang="vi-VN" sz="3600" dirty="0" err="1">
                <a:solidFill>
                  <a:schemeClr val="tx1"/>
                </a:solidFill>
              </a:rPr>
              <a:t>trữ</a:t>
            </a:r>
            <a:r>
              <a:rPr lang="vi-VN" sz="3600" dirty="0">
                <a:solidFill>
                  <a:schemeClr val="tx1"/>
                </a:solidFill>
              </a:rPr>
              <a:t> thông tin </a:t>
            </a:r>
            <a:r>
              <a:rPr lang="vi-VN" sz="3600" dirty="0" err="1">
                <a:solidFill>
                  <a:schemeClr val="tx1"/>
                </a:solidFill>
              </a:rPr>
              <a:t>về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sản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phẩm</a:t>
            </a:r>
            <a:r>
              <a:rPr lang="vi-VN" sz="3600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39" name="Picture 5">
            <a:extLst>
              <a:ext uri="{FF2B5EF4-FFF2-40B4-BE49-F238E27FC236}">
                <a16:creationId xmlns:a16="http://schemas.microsoft.com/office/drawing/2014/main" xmlns="" id="{289D171E-69B5-44B8-AD50-C14A6ADF29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612609" y="3791681"/>
            <a:ext cx="2038486" cy="1774304"/>
          </a:xfrm>
          <a:prstGeom prst="rect">
            <a:avLst/>
          </a:prstGeom>
          <a:ln w="28575">
            <a:noFill/>
          </a:ln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E56DF63B-A0D9-444D-90DE-5BFFD6E892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917777" y="6966427"/>
            <a:ext cx="1944223" cy="1732128"/>
          </a:xfrm>
          <a:prstGeom prst="rect">
            <a:avLst/>
          </a:prstGeom>
          <a:ln w="28575">
            <a:noFill/>
          </a:ln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F777EC39-E81C-400C-9B5C-E394F65D4F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68427" y="7000421"/>
            <a:ext cx="2000740" cy="1782479"/>
          </a:xfrm>
          <a:prstGeom prst="rect">
            <a:avLst/>
          </a:prstGeom>
          <a:ln w="28575">
            <a:noFill/>
          </a:ln>
        </p:spPr>
      </p:pic>
      <p:pic>
        <p:nvPicPr>
          <p:cNvPr id="42" name="Picture 10">
            <a:extLst>
              <a:ext uri="{FF2B5EF4-FFF2-40B4-BE49-F238E27FC236}">
                <a16:creationId xmlns:a16="http://schemas.microsoft.com/office/drawing/2014/main" xmlns="" id="{4DB1B696-33F4-467D-9A76-2EB5985AB7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40007" y="3791681"/>
            <a:ext cx="1815539" cy="1617482"/>
          </a:xfrm>
          <a:prstGeom prst="rect">
            <a:avLst/>
          </a:prstGeom>
          <a:ln w="28575">
            <a:noFill/>
          </a:ln>
        </p:spPr>
      </p:pic>
    </p:spTree>
    <p:extLst>
      <p:ext uri="{BB962C8B-B14F-4D97-AF65-F5344CB8AC3E}">
        <p14:creationId xmlns:p14="http://schemas.microsoft.com/office/powerpoint/2010/main" val="4701076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6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6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3549" t="-10277" b="-47904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755952" y="2318524"/>
            <a:ext cx="12294207" cy="3257811"/>
            <a:chOff x="0" y="0"/>
            <a:chExt cx="3152129" cy="85802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152129" cy="858024"/>
            </a:xfrm>
            <a:custGeom>
              <a:avLst/>
              <a:gdLst/>
              <a:ahLst/>
              <a:cxnLst/>
              <a:rect l="l" t="t" r="r" b="b"/>
              <a:pathLst>
                <a:path w="3152129" h="858024">
                  <a:moveTo>
                    <a:pt x="0" y="0"/>
                  </a:moveTo>
                  <a:lnTo>
                    <a:pt x="3152129" y="0"/>
                  </a:lnTo>
                  <a:lnTo>
                    <a:pt x="3152129" y="858024"/>
                  </a:lnTo>
                  <a:lnTo>
                    <a:pt x="0" y="858024"/>
                  </a:lnTo>
                  <a:close/>
                </a:path>
              </a:pathLst>
            </a:custGeom>
            <a:solidFill>
              <a:srgbClr val="004AAD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152129" cy="8961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1658600" y="0"/>
            <a:ext cx="7162800" cy="10287000"/>
            <a:chOff x="0" y="0"/>
            <a:chExt cx="9252621" cy="13716000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3"/>
            <a:srcRect l="27527" r="27527"/>
            <a:stretch>
              <a:fillRect/>
            </a:stretch>
          </p:blipFill>
          <p:spPr>
            <a:xfrm>
              <a:off x="0" y="0"/>
              <a:ext cx="9252621" cy="13716000"/>
            </a:xfrm>
            <a:prstGeom prst="rect">
              <a:avLst/>
            </a:prstGeom>
          </p:spPr>
        </p:pic>
      </p:grpSp>
      <p:sp>
        <p:nvSpPr>
          <p:cNvPr id="13" name="Freeform 13"/>
          <p:cNvSpPr/>
          <p:nvPr/>
        </p:nvSpPr>
        <p:spPr>
          <a:xfrm>
            <a:off x="-701406" y="9258300"/>
            <a:ext cx="2655293" cy="391656"/>
          </a:xfrm>
          <a:custGeom>
            <a:avLst/>
            <a:gdLst/>
            <a:ahLst/>
            <a:cxnLst/>
            <a:rect l="l" t="t" r="r" b="b"/>
            <a:pathLst>
              <a:path w="2655293" h="391656">
                <a:moveTo>
                  <a:pt x="0" y="0"/>
                </a:moveTo>
                <a:lnTo>
                  <a:pt x="2655293" y="0"/>
                </a:lnTo>
                <a:lnTo>
                  <a:pt x="2655293" y="391656"/>
                </a:lnTo>
                <a:lnTo>
                  <a:pt x="0" y="3916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9589566" y="963434"/>
            <a:ext cx="2655293" cy="391656"/>
          </a:xfrm>
          <a:custGeom>
            <a:avLst/>
            <a:gdLst/>
            <a:ahLst/>
            <a:cxnLst/>
            <a:rect l="l" t="t" r="r" b="b"/>
            <a:pathLst>
              <a:path w="2655293" h="391656">
                <a:moveTo>
                  <a:pt x="0" y="0"/>
                </a:moveTo>
                <a:lnTo>
                  <a:pt x="2655293" y="0"/>
                </a:lnTo>
                <a:lnTo>
                  <a:pt x="2655293" y="391656"/>
                </a:lnTo>
                <a:lnTo>
                  <a:pt x="0" y="3916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7">
            <a:extLst>
              <a:ext uri="{FF2B5EF4-FFF2-40B4-BE49-F238E27FC236}">
                <a16:creationId xmlns:a16="http://schemas.microsoft.com/office/drawing/2014/main" xmlns="" id="{F2579F05-EF21-46BC-8F45-6E1DEAE4A45A}"/>
              </a:ext>
            </a:extLst>
          </p:cNvPr>
          <p:cNvSpPr txBox="1"/>
          <p:nvPr/>
        </p:nvSpPr>
        <p:spPr>
          <a:xfrm>
            <a:off x="946637" y="3268138"/>
            <a:ext cx="9970575" cy="12139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6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vi-VN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6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endParaRPr lang="en-US"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70004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314020" y="-86370"/>
            <a:ext cx="4166687" cy="10287000"/>
            <a:chOff x="0" y="0"/>
            <a:chExt cx="872111" cy="215312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72111" cy="2153126"/>
            </a:xfrm>
            <a:custGeom>
              <a:avLst/>
              <a:gdLst/>
              <a:ahLst/>
              <a:cxnLst/>
              <a:rect l="l" t="t" r="r" b="b"/>
              <a:pathLst>
                <a:path w="872111" h="2153126">
                  <a:moveTo>
                    <a:pt x="0" y="0"/>
                  </a:moveTo>
                  <a:lnTo>
                    <a:pt x="872111" y="0"/>
                  </a:lnTo>
                  <a:lnTo>
                    <a:pt x="872111" y="2153126"/>
                  </a:lnTo>
                  <a:lnTo>
                    <a:pt x="0" y="2153126"/>
                  </a:lnTo>
                  <a:close/>
                </a:path>
              </a:pathLst>
            </a:custGeom>
            <a:solidFill>
              <a:srgbClr val="001847"/>
            </a:solidFill>
          </p:spPr>
        </p:sp>
      </p:grpSp>
      <p:sp>
        <p:nvSpPr>
          <p:cNvPr id="7" name="AutoShape 7"/>
          <p:cNvSpPr/>
          <p:nvPr/>
        </p:nvSpPr>
        <p:spPr>
          <a:xfrm rot="6049">
            <a:off x="9571187" y="502444"/>
            <a:ext cx="8119736" cy="0"/>
          </a:xfrm>
          <a:prstGeom prst="line">
            <a:avLst/>
          </a:prstGeom>
          <a:ln w="28575" cap="flat">
            <a:solidFill>
              <a:srgbClr val="001847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AutoShape 8"/>
          <p:cNvSpPr/>
          <p:nvPr/>
        </p:nvSpPr>
        <p:spPr>
          <a:xfrm rot="5399999">
            <a:off x="14173788" y="4026716"/>
            <a:ext cx="7062832" cy="0"/>
          </a:xfrm>
          <a:prstGeom prst="line">
            <a:avLst/>
          </a:prstGeom>
          <a:ln w="28575" cap="flat">
            <a:solidFill>
              <a:srgbClr val="001847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4" name="TextBox 14"/>
          <p:cNvSpPr txBox="1"/>
          <p:nvPr/>
        </p:nvSpPr>
        <p:spPr>
          <a:xfrm>
            <a:off x="7696200" y="624346"/>
            <a:ext cx="9454713" cy="90383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b="1" dirty="0" err="1"/>
              <a:t>Để</a:t>
            </a:r>
            <a:r>
              <a:rPr lang="vi-VN" sz="3600" b="1" dirty="0"/>
              <a:t> </a:t>
            </a:r>
            <a:r>
              <a:rPr lang="vi-VN" sz="3600" b="1" dirty="0" err="1"/>
              <a:t>tiếp</a:t>
            </a:r>
            <a:r>
              <a:rPr lang="vi-VN" sz="3600" b="1" dirty="0"/>
              <a:t> </a:t>
            </a:r>
            <a:r>
              <a:rPr lang="vi-VN" sz="3600" b="1" dirty="0" err="1"/>
              <a:t>tục</a:t>
            </a:r>
            <a:r>
              <a:rPr lang="vi-VN" sz="3600" b="1" dirty="0"/>
              <a:t> xây </a:t>
            </a:r>
            <a:r>
              <a:rPr lang="vi-VN" sz="3600" b="1" dirty="0" err="1"/>
              <a:t>dựng</a:t>
            </a:r>
            <a:r>
              <a:rPr lang="vi-VN" sz="3600" b="1" dirty="0"/>
              <a:t> CSDL </a:t>
            </a:r>
            <a:r>
              <a:rPr lang="vi-VN" sz="3600" b="1" dirty="0" err="1"/>
              <a:t>quản</a:t>
            </a:r>
            <a:r>
              <a:rPr lang="vi-VN" sz="3600" b="1" dirty="0"/>
              <a:t> </a:t>
            </a:r>
            <a:r>
              <a:rPr lang="vi-VN" sz="3600" b="1" dirty="0" err="1"/>
              <a:t>lí</a:t>
            </a:r>
            <a:r>
              <a:rPr lang="vi-VN" sz="3600" b="1" dirty="0"/>
              <a:t> </a:t>
            </a:r>
            <a:r>
              <a:rPr lang="vi-VN" sz="3600" b="1" dirty="0" err="1"/>
              <a:t>một</a:t>
            </a:r>
            <a:r>
              <a:rPr lang="vi-VN" sz="3600" b="1" dirty="0"/>
              <a:t> thư </a:t>
            </a:r>
            <a:r>
              <a:rPr lang="vi-VN" sz="3600" b="1" dirty="0" err="1"/>
              <a:t>viện</a:t>
            </a:r>
            <a:r>
              <a:rPr lang="vi-VN" sz="3600" b="1" dirty="0"/>
              <a:t>, em </a:t>
            </a:r>
            <a:r>
              <a:rPr lang="vi-VN" sz="3600" b="1" dirty="0" err="1"/>
              <a:t>hãy</a:t>
            </a:r>
            <a:r>
              <a:rPr lang="vi-VN" sz="3600" b="1" dirty="0"/>
              <a:t> cho </a:t>
            </a:r>
            <a:r>
              <a:rPr lang="vi-VN" sz="3600" b="1" dirty="0" err="1"/>
              <a:t>biết</a:t>
            </a:r>
            <a:r>
              <a:rPr lang="vi-VN" sz="3600" b="1" dirty="0"/>
              <a:t>:</a:t>
            </a:r>
          </a:p>
          <a:p>
            <a:pPr marL="742950" indent="-742950" algn="just">
              <a:lnSpc>
                <a:spcPct val="150000"/>
              </a:lnSpc>
              <a:buFont typeface="+mj-lt"/>
              <a:buAutoNum type="alphaLcParenR"/>
            </a:pPr>
            <a:r>
              <a:rPr lang="vi-VN" sz="3600" dirty="0" err="1"/>
              <a:t>Dự</a:t>
            </a:r>
            <a:r>
              <a:rPr lang="vi-VN" sz="3600" dirty="0"/>
              <a:t> </a:t>
            </a:r>
            <a:r>
              <a:rPr lang="vi-VN" sz="3600" dirty="0" err="1"/>
              <a:t>kiến</a:t>
            </a:r>
            <a:r>
              <a:rPr lang="vi-VN" sz="3600" dirty="0"/>
              <a:t> </a:t>
            </a:r>
            <a:r>
              <a:rPr lang="vi-VN" sz="3600" dirty="0" err="1"/>
              <a:t>của</a:t>
            </a:r>
            <a:r>
              <a:rPr lang="vi-VN" sz="3600" dirty="0"/>
              <a:t> em </a:t>
            </a:r>
            <a:r>
              <a:rPr lang="vi-VN" sz="3600" dirty="0" err="1"/>
              <a:t>về</a:t>
            </a:r>
            <a:r>
              <a:rPr lang="vi-VN" sz="3600" dirty="0"/>
              <a:t> </a:t>
            </a:r>
            <a:r>
              <a:rPr lang="vi-VN" sz="3600" dirty="0" err="1"/>
              <a:t>cầu</a:t>
            </a:r>
            <a:r>
              <a:rPr lang="vi-VN" sz="3600" dirty="0"/>
              <a:t> </a:t>
            </a:r>
            <a:r>
              <a:rPr lang="vi-VN" sz="3600" dirty="0" err="1"/>
              <a:t>trúc</a:t>
            </a:r>
            <a:r>
              <a:rPr lang="vi-VN" sz="3600" dirty="0"/>
              <a:t> </a:t>
            </a:r>
            <a:r>
              <a:rPr lang="vi-VN" sz="3600" dirty="0" err="1"/>
              <a:t>bảng</a:t>
            </a:r>
            <a:r>
              <a:rPr lang="vi-VN" sz="3600" dirty="0"/>
              <a:t> NGƯỜI ĐỌC, </a:t>
            </a:r>
            <a:r>
              <a:rPr lang="vi-VN" sz="3600" dirty="0" err="1"/>
              <a:t>biết</a:t>
            </a:r>
            <a:r>
              <a:rPr lang="vi-VN" sz="3600" dirty="0"/>
              <a:t> </a:t>
            </a:r>
            <a:r>
              <a:rPr lang="vi-VN" sz="3600" dirty="0" err="1"/>
              <a:t>rằng</a:t>
            </a:r>
            <a:r>
              <a:rPr lang="vi-VN" sz="3600" dirty="0"/>
              <a:t> </a:t>
            </a:r>
            <a:r>
              <a:rPr lang="vi-VN" sz="3600" dirty="0" err="1"/>
              <a:t>bảng</a:t>
            </a:r>
            <a:r>
              <a:rPr lang="vi-VN" sz="3600" dirty="0"/>
              <a:t> </a:t>
            </a:r>
            <a:r>
              <a:rPr lang="vi-VN" sz="3600" dirty="0" err="1"/>
              <a:t>này</a:t>
            </a:r>
            <a:r>
              <a:rPr lang="vi-VN" sz="3600" dirty="0"/>
              <a:t> </a:t>
            </a:r>
            <a:r>
              <a:rPr lang="vi-VN" sz="3600" dirty="0" err="1"/>
              <a:t>dùng</a:t>
            </a:r>
            <a:r>
              <a:rPr lang="vi-VN" sz="3600" dirty="0"/>
              <a:t> </a:t>
            </a:r>
            <a:r>
              <a:rPr lang="vi-VN" sz="3600" dirty="0" err="1"/>
              <a:t>đề</a:t>
            </a:r>
            <a:r>
              <a:rPr lang="vi-VN" sz="3600" dirty="0"/>
              <a:t> lưu </a:t>
            </a:r>
            <a:r>
              <a:rPr lang="vi-VN" sz="3600" dirty="0" err="1"/>
              <a:t>trữ</a:t>
            </a:r>
            <a:r>
              <a:rPr lang="vi-VN" sz="3600" dirty="0"/>
              <a:t> </a:t>
            </a:r>
            <a:r>
              <a:rPr lang="vi-VN" sz="3600" dirty="0" err="1"/>
              <a:t>dữ</a:t>
            </a:r>
            <a:r>
              <a:rPr lang="vi-VN" sz="3600" dirty="0"/>
              <a:t> </a:t>
            </a:r>
            <a:r>
              <a:rPr lang="vi-VN" sz="3600" dirty="0" err="1"/>
              <a:t>liệu</a:t>
            </a:r>
            <a:r>
              <a:rPr lang="vi-VN" sz="3600" dirty="0"/>
              <a:t> </a:t>
            </a:r>
            <a:r>
              <a:rPr lang="vi-VN" sz="3600" dirty="0" err="1"/>
              <a:t>về</a:t>
            </a:r>
            <a:r>
              <a:rPr lang="vi-VN" sz="3600" dirty="0"/>
              <a:t> </a:t>
            </a:r>
            <a:r>
              <a:rPr lang="vi-VN" sz="3600" dirty="0" err="1"/>
              <a:t>những</a:t>
            </a:r>
            <a:r>
              <a:rPr lang="vi-VN" sz="3600" dirty="0"/>
              <a:t> </a:t>
            </a:r>
            <a:r>
              <a:rPr lang="vi-VN" sz="3600" dirty="0" err="1"/>
              <a:t>người</a:t>
            </a:r>
            <a:r>
              <a:rPr lang="vi-VN" sz="3600" dirty="0"/>
              <a:t> </a:t>
            </a:r>
            <a:r>
              <a:rPr lang="vi-VN" sz="3600" dirty="0" err="1"/>
              <a:t>có</a:t>
            </a:r>
            <a:r>
              <a:rPr lang="vi-VN" sz="3600" dirty="0"/>
              <a:t> </a:t>
            </a:r>
            <a:r>
              <a:rPr lang="vi-VN" sz="3600" dirty="0" err="1"/>
              <a:t>thẻ</a:t>
            </a:r>
            <a:r>
              <a:rPr lang="vi-VN" sz="3600" dirty="0"/>
              <a:t> thư </a:t>
            </a:r>
            <a:r>
              <a:rPr lang="vi-VN" sz="3600" dirty="0" err="1"/>
              <a:t>viện</a:t>
            </a:r>
            <a:r>
              <a:rPr lang="vi-VN" sz="3600" dirty="0"/>
              <a:t>.</a:t>
            </a:r>
          </a:p>
          <a:p>
            <a:pPr marL="742950" indent="-742950" algn="just">
              <a:lnSpc>
                <a:spcPct val="150000"/>
              </a:lnSpc>
              <a:buFont typeface="+mj-lt"/>
              <a:buAutoNum type="alphaLcParenR"/>
            </a:pPr>
            <a:r>
              <a:rPr lang="vi-VN" sz="3600" dirty="0"/>
              <a:t>Trong </a:t>
            </a:r>
            <a:r>
              <a:rPr lang="vi-VN" sz="3600" dirty="0" err="1"/>
              <a:t>các</a:t>
            </a:r>
            <a:r>
              <a:rPr lang="vi-VN" sz="3600" dirty="0"/>
              <a:t> </a:t>
            </a:r>
            <a:r>
              <a:rPr lang="vi-VN" sz="3600" dirty="0" err="1"/>
              <a:t>trường</a:t>
            </a:r>
            <a:r>
              <a:rPr lang="vi-VN" sz="3600" dirty="0"/>
              <a:t> </a:t>
            </a:r>
            <a:r>
              <a:rPr lang="vi-VN" sz="3600" dirty="0" err="1"/>
              <a:t>của</a:t>
            </a:r>
            <a:r>
              <a:rPr lang="vi-VN" sz="3600" dirty="0"/>
              <a:t> </a:t>
            </a:r>
            <a:r>
              <a:rPr lang="vi-VN" sz="3600" dirty="0" err="1"/>
              <a:t>bảng</a:t>
            </a:r>
            <a:r>
              <a:rPr lang="vi-VN" sz="3600" dirty="0"/>
              <a:t> NGƯỜI ĐỌC, nên </a:t>
            </a:r>
            <a:r>
              <a:rPr lang="vi-VN" sz="3600" dirty="0" err="1"/>
              <a:t>chọn</a:t>
            </a:r>
            <a:r>
              <a:rPr lang="vi-VN" sz="3600" dirty="0"/>
              <a:t> </a:t>
            </a:r>
            <a:r>
              <a:rPr lang="vi-VN" sz="3600" dirty="0" err="1"/>
              <a:t>trường</a:t>
            </a:r>
            <a:r>
              <a:rPr lang="vi-VN" sz="3600" dirty="0"/>
              <a:t> </a:t>
            </a:r>
            <a:r>
              <a:rPr lang="vi-VN" sz="3600" dirty="0" err="1"/>
              <a:t>nào</a:t>
            </a:r>
            <a:r>
              <a:rPr lang="vi-VN" sz="3600" dirty="0"/>
              <a:t> </a:t>
            </a:r>
            <a:r>
              <a:rPr lang="vi-VN" sz="3600" dirty="0" err="1"/>
              <a:t>làm</a:t>
            </a:r>
            <a:r>
              <a:rPr lang="vi-VN" sz="3600" dirty="0"/>
              <a:t> </a:t>
            </a:r>
            <a:r>
              <a:rPr lang="vi-VN" sz="3600" dirty="0" err="1"/>
              <a:t>khoá</a:t>
            </a:r>
            <a:r>
              <a:rPr lang="vi-VN" sz="3600" dirty="0"/>
              <a:t> </a:t>
            </a:r>
            <a:r>
              <a:rPr lang="vi-VN" sz="3600" dirty="0" err="1"/>
              <a:t>chính</a:t>
            </a:r>
            <a:r>
              <a:rPr lang="vi-VN" sz="3600" dirty="0"/>
              <a:t>? </a:t>
            </a:r>
            <a:r>
              <a:rPr lang="vi-VN" sz="3600" dirty="0" err="1"/>
              <a:t>Giải</a:t>
            </a:r>
            <a:r>
              <a:rPr lang="vi-VN" sz="3600" dirty="0"/>
              <a:t> </a:t>
            </a:r>
            <a:r>
              <a:rPr lang="vi-VN" sz="3600" dirty="0" err="1"/>
              <a:t>thích</a:t>
            </a:r>
            <a:r>
              <a:rPr lang="vi-VN" sz="3600" dirty="0"/>
              <a:t> </a:t>
            </a:r>
            <a:r>
              <a:rPr lang="vi-VN" sz="3600" dirty="0" err="1"/>
              <a:t>vì</a:t>
            </a:r>
            <a:r>
              <a:rPr lang="vi-VN" sz="3600" dirty="0"/>
              <a:t> sao?</a:t>
            </a:r>
          </a:p>
          <a:p>
            <a:pPr marL="742950" indent="-742950" algn="just">
              <a:lnSpc>
                <a:spcPct val="150000"/>
              </a:lnSpc>
              <a:buFont typeface="+mj-lt"/>
              <a:buAutoNum type="alphaLcParenR"/>
            </a:pPr>
            <a:r>
              <a:rPr lang="vi-VN" sz="3600" dirty="0" err="1"/>
              <a:t>Hãy</a:t>
            </a:r>
            <a:r>
              <a:rPr lang="vi-VN" sz="3600" dirty="0"/>
              <a:t> nêu </a:t>
            </a:r>
            <a:r>
              <a:rPr lang="vi-VN" sz="3600" dirty="0" err="1"/>
              <a:t>ví</a:t>
            </a:r>
            <a:r>
              <a:rPr lang="vi-VN" sz="3600" dirty="0"/>
              <a:t> </a:t>
            </a:r>
            <a:r>
              <a:rPr lang="vi-VN" sz="3600" dirty="0" err="1"/>
              <a:t>dụ</a:t>
            </a:r>
            <a:r>
              <a:rPr lang="vi-VN" sz="3600" dirty="0"/>
              <a:t> </a:t>
            </a:r>
            <a:r>
              <a:rPr lang="vi-VN" sz="3600" dirty="0" err="1"/>
              <a:t>cụ</a:t>
            </a:r>
            <a:r>
              <a:rPr lang="vi-VN" sz="3600" dirty="0"/>
              <a:t> </a:t>
            </a:r>
            <a:r>
              <a:rPr lang="vi-VN" sz="3600" dirty="0" err="1"/>
              <a:t>thể</a:t>
            </a:r>
            <a:r>
              <a:rPr lang="vi-VN" sz="3600" dirty="0"/>
              <a:t> </a:t>
            </a:r>
            <a:r>
              <a:rPr lang="vi-VN" sz="3600" dirty="0" err="1"/>
              <a:t>về</a:t>
            </a:r>
            <a:r>
              <a:rPr lang="vi-VN" sz="3600" dirty="0"/>
              <a:t> </a:t>
            </a:r>
            <a:r>
              <a:rPr lang="vi-VN" sz="3600" dirty="0" err="1"/>
              <a:t>nhập</a:t>
            </a:r>
            <a:r>
              <a:rPr lang="vi-VN" sz="3600" dirty="0"/>
              <a:t> </a:t>
            </a:r>
            <a:r>
              <a:rPr lang="vi-VN" sz="3600" dirty="0" err="1"/>
              <a:t>dữ</a:t>
            </a:r>
            <a:r>
              <a:rPr lang="vi-VN" sz="3600" dirty="0"/>
              <a:t> </a:t>
            </a:r>
            <a:r>
              <a:rPr lang="vi-VN" sz="3600" dirty="0" err="1"/>
              <a:t>liệu</a:t>
            </a:r>
            <a:r>
              <a:rPr lang="vi-VN" sz="3600" dirty="0"/>
              <a:t> cho </a:t>
            </a:r>
            <a:r>
              <a:rPr lang="vi-VN" sz="3600" dirty="0" err="1"/>
              <a:t>bảng</a:t>
            </a:r>
            <a:r>
              <a:rPr lang="vi-VN" sz="3600" dirty="0"/>
              <a:t> NGƯỜI ĐỌC nhưng vi </a:t>
            </a:r>
            <a:r>
              <a:rPr lang="vi-VN" sz="3600" dirty="0" err="1"/>
              <a:t>phạm</a:t>
            </a:r>
            <a:r>
              <a:rPr lang="vi-VN" sz="3600" dirty="0"/>
              <a:t> </a:t>
            </a:r>
            <a:r>
              <a:rPr lang="vi-VN" sz="3600" dirty="0" err="1"/>
              <a:t>ràng</a:t>
            </a:r>
            <a:r>
              <a:rPr lang="vi-VN" sz="3600" dirty="0"/>
              <a:t> </a:t>
            </a:r>
            <a:r>
              <a:rPr lang="vi-VN" sz="3600" dirty="0" err="1"/>
              <a:t>buộc</a:t>
            </a:r>
            <a:r>
              <a:rPr lang="vi-VN" sz="3600" dirty="0"/>
              <a:t> </a:t>
            </a:r>
            <a:r>
              <a:rPr lang="vi-VN" sz="3600" dirty="0" err="1"/>
              <a:t>khoá</a:t>
            </a:r>
            <a:r>
              <a:rPr lang="vi-VN" sz="3600" dirty="0"/>
              <a:t>.</a:t>
            </a:r>
          </a:p>
        </p:txBody>
      </p:sp>
      <p:grpSp>
        <p:nvGrpSpPr>
          <p:cNvPr id="24" name="Group 2">
            <a:extLst>
              <a:ext uri="{FF2B5EF4-FFF2-40B4-BE49-F238E27FC236}">
                <a16:creationId xmlns:a16="http://schemas.microsoft.com/office/drawing/2014/main" xmlns="" id="{D97352DD-4D2D-4F2D-BEB9-F6BD8E71D956}"/>
              </a:ext>
            </a:extLst>
          </p:cNvPr>
          <p:cNvGrpSpPr/>
          <p:nvPr/>
        </p:nvGrpSpPr>
        <p:grpSpPr>
          <a:xfrm>
            <a:off x="457200" y="2933699"/>
            <a:ext cx="6019800" cy="5237459"/>
            <a:chOff x="0" y="0"/>
            <a:chExt cx="5156843" cy="5154477"/>
          </a:xfrm>
        </p:grpSpPr>
        <p:pic>
          <p:nvPicPr>
            <p:cNvPr id="25" name="Picture 3">
              <a:extLst>
                <a:ext uri="{FF2B5EF4-FFF2-40B4-BE49-F238E27FC236}">
                  <a16:creationId xmlns:a16="http://schemas.microsoft.com/office/drawing/2014/main" xmlns="" id="{0DE33FE3-8B4C-48BD-B1E8-B280FF32A34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r="43557"/>
            <a:stretch>
              <a:fillRect/>
            </a:stretch>
          </p:blipFill>
          <p:spPr>
            <a:xfrm>
              <a:off x="0" y="0"/>
              <a:ext cx="5156843" cy="51544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5207859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28700" y="3291853"/>
            <a:ext cx="5120578" cy="5378616"/>
          </a:xfrm>
          <a:prstGeom prst="rect">
            <a:avLst/>
          </a:prstGeom>
          <a:solidFill>
            <a:srgbClr val="598BCD"/>
          </a:solidFill>
        </p:spPr>
      </p:sp>
      <p:sp>
        <p:nvSpPr>
          <p:cNvPr id="3" name="AutoShape 3"/>
          <p:cNvSpPr/>
          <p:nvPr/>
        </p:nvSpPr>
        <p:spPr>
          <a:xfrm>
            <a:off x="6583711" y="3291853"/>
            <a:ext cx="5120578" cy="5378616"/>
          </a:xfrm>
          <a:prstGeom prst="rect">
            <a:avLst/>
          </a:prstGeom>
          <a:solidFill>
            <a:srgbClr val="598BCD"/>
          </a:solidFill>
        </p:spPr>
      </p:sp>
      <p:sp>
        <p:nvSpPr>
          <p:cNvPr id="4" name="AutoShape 4"/>
          <p:cNvSpPr/>
          <p:nvPr/>
        </p:nvSpPr>
        <p:spPr>
          <a:xfrm>
            <a:off x="12138722" y="3291853"/>
            <a:ext cx="5120578" cy="5378616"/>
          </a:xfrm>
          <a:prstGeom prst="rect">
            <a:avLst/>
          </a:prstGeom>
          <a:solidFill>
            <a:srgbClr val="598BCD"/>
          </a:solidFill>
        </p:spPr>
      </p:sp>
      <p:grpSp>
        <p:nvGrpSpPr>
          <p:cNvPr id="16" name="Group 16"/>
          <p:cNvGrpSpPr/>
          <p:nvPr/>
        </p:nvGrpSpPr>
        <p:grpSpPr>
          <a:xfrm>
            <a:off x="2721447" y="7743648"/>
            <a:ext cx="1735083" cy="1735083"/>
            <a:chOff x="0" y="0"/>
            <a:chExt cx="6350000" cy="63500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23D76"/>
            </a:solidFill>
          </p:spPr>
        </p:sp>
      </p:grpSp>
      <p:sp>
        <p:nvSpPr>
          <p:cNvPr id="18" name="TextBox 18"/>
          <p:cNvSpPr txBox="1"/>
          <p:nvPr/>
        </p:nvSpPr>
        <p:spPr>
          <a:xfrm>
            <a:off x="2721447" y="8542545"/>
            <a:ext cx="1735083" cy="428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61"/>
              </a:lnSpc>
            </a:pPr>
            <a:r>
              <a:rPr lang="en-US" sz="4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8276458" y="8493901"/>
            <a:ext cx="1735083" cy="3912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61"/>
              </a:lnSpc>
            </a:pPr>
            <a:r>
              <a:rPr lang="en-US" sz="2847">
                <a:solidFill>
                  <a:srgbClr val="FFFFFF"/>
                </a:solidFill>
                <a:latin typeface="Montserrat Classic Bold"/>
              </a:rPr>
              <a:t>$42.00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3831469" y="8434623"/>
            <a:ext cx="1735083" cy="3912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61"/>
              </a:lnSpc>
            </a:pPr>
            <a:r>
              <a:rPr lang="en-US" sz="2847">
                <a:solidFill>
                  <a:srgbClr val="FFFFFF"/>
                </a:solidFill>
                <a:latin typeface="Montserrat Classic Bold"/>
              </a:rPr>
              <a:t>$42.00</a:t>
            </a:r>
          </a:p>
        </p:txBody>
      </p:sp>
      <p:grpSp>
        <p:nvGrpSpPr>
          <p:cNvPr id="21" name="Group 21"/>
          <p:cNvGrpSpPr/>
          <p:nvPr/>
        </p:nvGrpSpPr>
        <p:grpSpPr>
          <a:xfrm>
            <a:off x="8276458" y="7743648"/>
            <a:ext cx="1735083" cy="1735083"/>
            <a:chOff x="0" y="0"/>
            <a:chExt cx="6350000" cy="63500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23D76"/>
            </a:solidFill>
          </p:spPr>
        </p:sp>
      </p:grpSp>
      <p:grpSp>
        <p:nvGrpSpPr>
          <p:cNvPr id="23" name="Group 23"/>
          <p:cNvGrpSpPr/>
          <p:nvPr/>
        </p:nvGrpSpPr>
        <p:grpSpPr>
          <a:xfrm>
            <a:off x="13831469" y="7743648"/>
            <a:ext cx="1735083" cy="1735083"/>
            <a:chOff x="0" y="0"/>
            <a:chExt cx="6350000" cy="63500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23D76"/>
            </a:solidFill>
          </p:spPr>
        </p:sp>
      </p:grpSp>
      <p:sp>
        <p:nvSpPr>
          <p:cNvPr id="25" name="TextBox 25"/>
          <p:cNvSpPr txBox="1"/>
          <p:nvPr/>
        </p:nvSpPr>
        <p:spPr>
          <a:xfrm>
            <a:off x="8276458" y="8542545"/>
            <a:ext cx="1735083" cy="428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61"/>
              </a:lnSpc>
            </a:pPr>
            <a:r>
              <a:rPr lang="en-US" sz="4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3831469" y="8513866"/>
            <a:ext cx="1735083" cy="428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61"/>
              </a:lnSpc>
            </a:pPr>
            <a:r>
              <a:rPr lang="en-US" sz="4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03</a:t>
            </a:r>
          </a:p>
        </p:txBody>
      </p:sp>
      <p:sp>
        <p:nvSpPr>
          <p:cNvPr id="27" name="Freeform 27"/>
          <p:cNvSpPr/>
          <p:nvPr/>
        </p:nvSpPr>
        <p:spPr>
          <a:xfrm>
            <a:off x="1028700" y="-198323"/>
            <a:ext cx="1205132" cy="1403356"/>
          </a:xfrm>
          <a:custGeom>
            <a:avLst/>
            <a:gdLst/>
            <a:ahLst/>
            <a:cxnLst/>
            <a:rect l="l" t="t" r="r" b="b"/>
            <a:pathLst>
              <a:path w="1205132" h="1403356">
                <a:moveTo>
                  <a:pt x="0" y="0"/>
                </a:moveTo>
                <a:lnTo>
                  <a:pt x="1205132" y="0"/>
                </a:lnTo>
                <a:lnTo>
                  <a:pt x="1205132" y="1403355"/>
                </a:lnTo>
                <a:lnTo>
                  <a:pt x="0" y="140335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17259300" y="1429859"/>
            <a:ext cx="1205132" cy="1403356"/>
          </a:xfrm>
          <a:custGeom>
            <a:avLst/>
            <a:gdLst/>
            <a:ahLst/>
            <a:cxnLst/>
            <a:rect l="l" t="t" r="r" b="b"/>
            <a:pathLst>
              <a:path w="1205132" h="1403356">
                <a:moveTo>
                  <a:pt x="0" y="0"/>
                </a:moveTo>
                <a:lnTo>
                  <a:pt x="1205132" y="0"/>
                </a:lnTo>
                <a:lnTo>
                  <a:pt x="1205132" y="1403355"/>
                </a:lnTo>
                <a:lnTo>
                  <a:pt x="0" y="140335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9" name="TextBox 24">
            <a:extLst>
              <a:ext uri="{FF2B5EF4-FFF2-40B4-BE49-F238E27FC236}">
                <a16:creationId xmlns:a16="http://schemas.microsoft.com/office/drawing/2014/main" xmlns="" id="{6CBD0FDF-E2A0-4EC1-AD87-1ACD1CB83E03}"/>
              </a:ext>
            </a:extLst>
          </p:cNvPr>
          <p:cNvSpPr txBox="1"/>
          <p:nvPr/>
        </p:nvSpPr>
        <p:spPr>
          <a:xfrm>
            <a:off x="4321405" y="793524"/>
            <a:ext cx="9645188" cy="13352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016F9110-A519-4D4F-9BE6-9AD10E05836B}"/>
              </a:ext>
            </a:extLst>
          </p:cNvPr>
          <p:cNvSpPr txBox="1"/>
          <p:nvPr/>
        </p:nvSpPr>
        <p:spPr>
          <a:xfrm>
            <a:off x="1573482" y="4875315"/>
            <a:ext cx="4031012" cy="16516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endParaRPr lang="en-US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248E6071-7506-4EC5-95AD-D944B86E24A9}"/>
              </a:ext>
            </a:extLst>
          </p:cNvPr>
          <p:cNvSpPr txBox="1"/>
          <p:nvPr/>
        </p:nvSpPr>
        <p:spPr>
          <a:xfrm>
            <a:off x="6858000" y="3951984"/>
            <a:ext cx="4377707" cy="3313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vi-VN" sz="3600" dirty="0" err="1">
                <a:solidFill>
                  <a:schemeClr val="bg1"/>
                </a:solidFill>
              </a:rPr>
              <a:t>Hoàn</a:t>
            </a:r>
            <a:r>
              <a:rPr lang="vi-VN" sz="3600" dirty="0">
                <a:solidFill>
                  <a:schemeClr val="bg1"/>
                </a:solidFill>
              </a:rPr>
              <a:t> </a:t>
            </a:r>
            <a:r>
              <a:rPr lang="vi-VN" sz="3600" dirty="0" err="1">
                <a:solidFill>
                  <a:schemeClr val="bg1"/>
                </a:solidFill>
              </a:rPr>
              <a:t>thành</a:t>
            </a:r>
            <a:r>
              <a:rPr lang="vi-VN" sz="3600" dirty="0">
                <a:solidFill>
                  <a:schemeClr val="bg1"/>
                </a:solidFill>
              </a:rPr>
              <a:t> </a:t>
            </a:r>
            <a:r>
              <a:rPr lang="vi-VN" sz="3600" dirty="0" err="1">
                <a:solidFill>
                  <a:schemeClr val="bg1"/>
                </a:solidFill>
              </a:rPr>
              <a:t>phần</a:t>
            </a:r>
            <a:r>
              <a:rPr lang="vi-VN" sz="3600" dirty="0">
                <a:solidFill>
                  <a:schemeClr val="bg1"/>
                </a:solidFill>
              </a:rPr>
              <a:t> Câu </a:t>
            </a:r>
            <a:r>
              <a:rPr lang="vi-VN" sz="3600" dirty="0" err="1">
                <a:solidFill>
                  <a:schemeClr val="bg1"/>
                </a:solidFill>
              </a:rPr>
              <a:t>hỏi</a:t>
            </a:r>
            <a:r>
              <a:rPr lang="vi-VN" sz="3600" dirty="0">
                <a:solidFill>
                  <a:schemeClr val="bg1"/>
                </a:solidFill>
              </a:rPr>
              <a:t> </a:t>
            </a:r>
            <a:r>
              <a:rPr lang="vi-VN" sz="3600" dirty="0" err="1">
                <a:solidFill>
                  <a:schemeClr val="bg1"/>
                </a:solidFill>
              </a:rPr>
              <a:t>và</a:t>
            </a:r>
            <a:r>
              <a:rPr lang="vi-VN" sz="3600" dirty="0">
                <a:solidFill>
                  <a:schemeClr val="bg1"/>
                </a:solidFill>
              </a:rPr>
              <a:t> </a:t>
            </a:r>
            <a:r>
              <a:rPr lang="vi-VN" sz="3600" dirty="0" err="1">
                <a:solidFill>
                  <a:schemeClr val="bg1"/>
                </a:solidFill>
              </a:rPr>
              <a:t>bài</a:t>
            </a:r>
            <a:r>
              <a:rPr lang="vi-VN" sz="3600" dirty="0">
                <a:solidFill>
                  <a:schemeClr val="bg1"/>
                </a:solidFill>
              </a:rPr>
              <a:t> </a:t>
            </a:r>
            <a:r>
              <a:rPr lang="vi-VN" sz="3600" dirty="0" err="1">
                <a:solidFill>
                  <a:schemeClr val="bg1"/>
                </a:solidFill>
              </a:rPr>
              <a:t>tập</a:t>
            </a:r>
            <a:r>
              <a:rPr lang="vi-VN" sz="3600" dirty="0">
                <a:solidFill>
                  <a:schemeClr val="bg1"/>
                </a:solidFill>
              </a:rPr>
              <a:t> </a:t>
            </a:r>
            <a:r>
              <a:rPr lang="vi-VN" sz="3600" dirty="0" err="1">
                <a:solidFill>
                  <a:schemeClr val="bg1"/>
                </a:solidFill>
              </a:rPr>
              <a:t>tự</a:t>
            </a:r>
            <a:r>
              <a:rPr lang="vi-VN" sz="3600" dirty="0">
                <a:solidFill>
                  <a:schemeClr val="bg1"/>
                </a:solidFill>
              </a:rPr>
              <a:t> </a:t>
            </a:r>
            <a:r>
              <a:rPr lang="vi-VN" sz="3600" dirty="0" err="1">
                <a:solidFill>
                  <a:schemeClr val="bg1"/>
                </a:solidFill>
              </a:rPr>
              <a:t>kiểm</a:t>
            </a:r>
            <a:r>
              <a:rPr lang="vi-VN" sz="3600" dirty="0">
                <a:solidFill>
                  <a:schemeClr val="bg1"/>
                </a:solidFill>
              </a:rPr>
              <a:t> tra SGK trang 56.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3DABEFB7-E955-4AC2-A62E-E6BE3D4B5DB3}"/>
              </a:ext>
            </a:extLst>
          </p:cNvPr>
          <p:cNvSpPr txBox="1"/>
          <p:nvPr/>
        </p:nvSpPr>
        <p:spPr>
          <a:xfrm>
            <a:off x="12324438" y="3578990"/>
            <a:ext cx="4749144" cy="41446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vi-VN" sz="3600" dirty="0" err="1">
                <a:solidFill>
                  <a:schemeClr val="bg1"/>
                </a:solidFill>
              </a:rPr>
              <a:t>Đọc</a:t>
            </a:r>
            <a:r>
              <a:rPr lang="vi-VN" sz="3600" dirty="0">
                <a:solidFill>
                  <a:schemeClr val="bg1"/>
                </a:solidFill>
              </a:rPr>
              <a:t> </a:t>
            </a:r>
            <a:r>
              <a:rPr lang="vi-VN" sz="3600" dirty="0" err="1">
                <a:solidFill>
                  <a:schemeClr val="bg1"/>
                </a:solidFill>
              </a:rPr>
              <a:t>và</a:t>
            </a:r>
            <a:r>
              <a:rPr lang="vi-VN" sz="3600" dirty="0">
                <a:solidFill>
                  <a:schemeClr val="bg1"/>
                </a:solidFill>
              </a:rPr>
              <a:t> </a:t>
            </a:r>
            <a:r>
              <a:rPr lang="vi-VN" sz="3600" dirty="0" err="1">
                <a:solidFill>
                  <a:schemeClr val="bg1"/>
                </a:solidFill>
              </a:rPr>
              <a:t>tìm</a:t>
            </a:r>
            <a:r>
              <a:rPr lang="vi-VN" sz="3600" dirty="0">
                <a:solidFill>
                  <a:schemeClr val="bg1"/>
                </a:solidFill>
              </a:rPr>
              <a:t> </a:t>
            </a:r>
            <a:r>
              <a:rPr lang="vi-VN" sz="3600" dirty="0" err="1">
                <a:solidFill>
                  <a:schemeClr val="bg1"/>
                </a:solidFill>
              </a:rPr>
              <a:t>hiểu</a:t>
            </a:r>
            <a:r>
              <a:rPr lang="vi-VN" sz="3600" dirty="0">
                <a:solidFill>
                  <a:schemeClr val="bg1"/>
                </a:solidFill>
              </a:rPr>
              <a:t> </a:t>
            </a:r>
            <a:r>
              <a:rPr lang="vi-VN" sz="3600" dirty="0" err="1">
                <a:solidFill>
                  <a:schemeClr val="bg1"/>
                </a:solidFill>
              </a:rPr>
              <a:t>trước</a:t>
            </a:r>
            <a:r>
              <a:rPr lang="vi-VN" sz="3600" dirty="0">
                <a:solidFill>
                  <a:schemeClr val="bg1"/>
                </a:solidFill>
              </a:rPr>
              <a:t> </a:t>
            </a:r>
            <a:r>
              <a:rPr lang="vi-VN" sz="3600" b="1" dirty="0" err="1">
                <a:solidFill>
                  <a:schemeClr val="bg1"/>
                </a:solidFill>
              </a:rPr>
              <a:t>Bài</a:t>
            </a:r>
            <a:r>
              <a:rPr lang="vi-VN" sz="3600" b="1" dirty="0">
                <a:solidFill>
                  <a:schemeClr val="bg1"/>
                </a:solidFill>
              </a:rPr>
              <a:t> 3: Quan </a:t>
            </a:r>
            <a:r>
              <a:rPr lang="vi-VN" sz="3600" b="1" dirty="0" err="1">
                <a:solidFill>
                  <a:schemeClr val="bg1"/>
                </a:solidFill>
              </a:rPr>
              <a:t>hệ</a:t>
            </a:r>
            <a:r>
              <a:rPr lang="vi-VN" sz="3600" b="1" dirty="0">
                <a:solidFill>
                  <a:schemeClr val="bg1"/>
                </a:solidFill>
              </a:rPr>
              <a:t> </a:t>
            </a:r>
            <a:r>
              <a:rPr lang="vi-VN" sz="3600" b="1" dirty="0" err="1">
                <a:solidFill>
                  <a:schemeClr val="bg1"/>
                </a:solidFill>
              </a:rPr>
              <a:t>giữa</a:t>
            </a:r>
            <a:r>
              <a:rPr lang="vi-VN" sz="3600" b="1" dirty="0">
                <a:solidFill>
                  <a:schemeClr val="bg1"/>
                </a:solidFill>
              </a:rPr>
              <a:t> </a:t>
            </a:r>
            <a:r>
              <a:rPr lang="vi-VN" sz="3600" b="1" dirty="0" err="1">
                <a:solidFill>
                  <a:schemeClr val="bg1"/>
                </a:solidFill>
              </a:rPr>
              <a:t>các</a:t>
            </a:r>
            <a:r>
              <a:rPr lang="vi-VN" sz="3600" b="1" dirty="0">
                <a:solidFill>
                  <a:schemeClr val="bg1"/>
                </a:solidFill>
              </a:rPr>
              <a:t> </a:t>
            </a:r>
            <a:r>
              <a:rPr lang="vi-VN" sz="3600" b="1" dirty="0" err="1">
                <a:solidFill>
                  <a:schemeClr val="bg1"/>
                </a:solidFill>
              </a:rPr>
              <a:t>bảng</a:t>
            </a:r>
            <a:r>
              <a:rPr lang="vi-VN" sz="3600" b="1" dirty="0">
                <a:solidFill>
                  <a:schemeClr val="bg1"/>
                </a:solidFill>
              </a:rPr>
              <a:t> </a:t>
            </a:r>
            <a:r>
              <a:rPr lang="vi-VN" sz="3600" b="1" dirty="0" err="1">
                <a:solidFill>
                  <a:schemeClr val="bg1"/>
                </a:solidFill>
              </a:rPr>
              <a:t>và</a:t>
            </a:r>
            <a:r>
              <a:rPr lang="vi-VN" sz="3600" b="1" dirty="0">
                <a:solidFill>
                  <a:schemeClr val="bg1"/>
                </a:solidFill>
              </a:rPr>
              <a:t> </a:t>
            </a:r>
            <a:r>
              <a:rPr lang="vi-VN" sz="3600" b="1" dirty="0" err="1">
                <a:solidFill>
                  <a:schemeClr val="bg1"/>
                </a:solidFill>
              </a:rPr>
              <a:t>khóa</a:t>
            </a:r>
            <a:r>
              <a:rPr lang="vi-VN" sz="3600" b="1" dirty="0">
                <a:solidFill>
                  <a:schemeClr val="bg1"/>
                </a:solidFill>
              </a:rPr>
              <a:t> </a:t>
            </a:r>
            <a:r>
              <a:rPr lang="vi-VN" sz="3600" b="1" dirty="0" err="1">
                <a:solidFill>
                  <a:schemeClr val="bg1"/>
                </a:solidFill>
              </a:rPr>
              <a:t>ngoài</a:t>
            </a:r>
            <a:r>
              <a:rPr lang="vi-VN" sz="3600" b="1" dirty="0">
                <a:solidFill>
                  <a:schemeClr val="bg1"/>
                </a:solidFill>
              </a:rPr>
              <a:t> trong cơ </a:t>
            </a:r>
            <a:r>
              <a:rPr lang="vi-VN" sz="3600" b="1" dirty="0" err="1">
                <a:solidFill>
                  <a:schemeClr val="bg1"/>
                </a:solidFill>
              </a:rPr>
              <a:t>sở</a:t>
            </a:r>
            <a:r>
              <a:rPr lang="vi-VN" sz="3600" b="1" dirty="0">
                <a:solidFill>
                  <a:schemeClr val="bg1"/>
                </a:solidFill>
              </a:rPr>
              <a:t> </a:t>
            </a:r>
            <a:r>
              <a:rPr lang="vi-VN" sz="3600" b="1" dirty="0" err="1">
                <a:solidFill>
                  <a:schemeClr val="bg1"/>
                </a:solidFill>
              </a:rPr>
              <a:t>dữ</a:t>
            </a:r>
            <a:r>
              <a:rPr lang="vi-VN" sz="3600" b="1" dirty="0">
                <a:solidFill>
                  <a:schemeClr val="bg1"/>
                </a:solidFill>
              </a:rPr>
              <a:t> </a:t>
            </a:r>
            <a:r>
              <a:rPr lang="vi-VN" sz="3600" b="1" dirty="0" err="1">
                <a:solidFill>
                  <a:schemeClr val="bg1"/>
                </a:solidFill>
              </a:rPr>
              <a:t>liệu</a:t>
            </a:r>
            <a:r>
              <a:rPr lang="vi-VN" sz="3600" b="1" dirty="0">
                <a:solidFill>
                  <a:schemeClr val="bg1"/>
                </a:solidFill>
              </a:rPr>
              <a:t> quan </a:t>
            </a:r>
            <a:r>
              <a:rPr lang="vi-VN" sz="3600" b="1" dirty="0" err="1">
                <a:solidFill>
                  <a:schemeClr val="bg1"/>
                </a:solidFill>
              </a:rPr>
              <a:t>hệ</a:t>
            </a:r>
            <a:r>
              <a:rPr lang="vi-VN" sz="3600" b="1" dirty="0">
                <a:solidFill>
                  <a:schemeClr val="bg1"/>
                </a:solidFill>
              </a:rPr>
              <a:t>.</a:t>
            </a:r>
            <a:endParaRPr lang="vi-VN" sz="3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ồng Kông, Thành Phố, Giao Thông, Đèn">
            <a:extLst>
              <a:ext uri="{FF2B5EF4-FFF2-40B4-BE49-F238E27FC236}">
                <a16:creationId xmlns:a16="http://schemas.microsoft.com/office/drawing/2014/main" xmlns="" id="{D62CB028-2765-459A-938F-E52D800A90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60120876-08B9-4DE9-BB2D-6156E3709132}"/>
              </a:ext>
            </a:extLst>
          </p:cNvPr>
          <p:cNvSpPr/>
          <p:nvPr/>
        </p:nvSpPr>
        <p:spPr>
          <a:xfrm>
            <a:off x="2476500" y="2247900"/>
            <a:ext cx="13335000" cy="632460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TextBox 19">
            <a:extLst>
              <a:ext uri="{FF2B5EF4-FFF2-40B4-BE49-F238E27FC236}">
                <a16:creationId xmlns:a16="http://schemas.microsoft.com/office/drawing/2014/main" xmlns="" id="{2EC90443-C19F-40F4-A7AE-8069929EC790}"/>
              </a:ext>
            </a:extLst>
          </p:cNvPr>
          <p:cNvSpPr txBox="1"/>
          <p:nvPr/>
        </p:nvSpPr>
        <p:spPr>
          <a:xfrm>
            <a:off x="3408412" y="3019866"/>
            <a:ext cx="11471175" cy="47806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7200" b="1">
                <a:latin typeface="Arial" panose="020B0604020202020204" pitchFamily="34" charset="0"/>
                <a:cs typeface="Arial" panose="020B0604020202020204" pitchFamily="34" charset="0"/>
              </a:rPr>
              <a:t>TRÂN TRỌNG CẢM ƠN SỰ QUAN TÂM THEO DÕI CỦA CÁC EM</a:t>
            </a:r>
            <a:endParaRPr lang="en-US" sz="7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36802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5999" b="-1599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198268" y="1684382"/>
            <a:ext cx="5700709" cy="4619726"/>
            <a:chOff x="0" y="0"/>
            <a:chExt cx="1501421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501421" cy="812800"/>
            </a:xfrm>
            <a:custGeom>
              <a:avLst/>
              <a:gdLst/>
              <a:ahLst/>
              <a:cxnLst/>
              <a:rect l="l" t="t" r="r" b="b"/>
              <a:pathLst>
                <a:path w="1501421" h="812800">
                  <a:moveTo>
                    <a:pt x="0" y="0"/>
                  </a:moveTo>
                  <a:lnTo>
                    <a:pt x="1501421" y="0"/>
                  </a:lnTo>
                  <a:lnTo>
                    <a:pt x="1501421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E1E48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1501421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AutoShape 6"/>
          <p:cNvSpPr/>
          <p:nvPr/>
        </p:nvSpPr>
        <p:spPr>
          <a:xfrm rot="-5400000">
            <a:off x="4293471" y="5423716"/>
            <a:ext cx="11809594" cy="0"/>
          </a:xfrm>
          <a:prstGeom prst="line">
            <a:avLst/>
          </a:prstGeom>
          <a:ln w="95250" cap="flat">
            <a:solidFill>
              <a:srgbClr val="0E1E4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3" name="TextBox 13"/>
          <p:cNvSpPr txBox="1"/>
          <p:nvPr/>
        </p:nvSpPr>
        <p:spPr>
          <a:xfrm>
            <a:off x="10589170" y="2084560"/>
            <a:ext cx="5222926" cy="34945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vi-VN" sz="8000" b="1" dirty="0">
                <a:solidFill>
                  <a:srgbClr val="FFFFFF"/>
                </a:solidFill>
              </a:rPr>
              <a:t>NỘI DUNG BÀI HỌC</a:t>
            </a:r>
            <a:endParaRPr lang="en-US" sz="8000" b="1" dirty="0">
              <a:solidFill>
                <a:srgbClr val="FFFFFF"/>
              </a:solidFill>
            </a:endParaRPr>
          </a:p>
        </p:txBody>
      </p:sp>
      <p:sp>
        <p:nvSpPr>
          <p:cNvPr id="14" name="Freeform 14"/>
          <p:cNvSpPr/>
          <p:nvPr/>
        </p:nvSpPr>
        <p:spPr>
          <a:xfrm flipH="1" flipV="1">
            <a:off x="13613248" y="-1084034"/>
            <a:ext cx="5370049" cy="4114800"/>
          </a:xfrm>
          <a:custGeom>
            <a:avLst/>
            <a:gdLst/>
            <a:ahLst/>
            <a:cxnLst/>
            <a:rect l="l" t="t" r="r" b="b"/>
            <a:pathLst>
              <a:path w="5370049" h="4114800">
                <a:moveTo>
                  <a:pt x="5370049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5370049" y="0"/>
                </a:lnTo>
                <a:lnTo>
                  <a:pt x="5370049" y="4114800"/>
                </a:lnTo>
                <a:close/>
              </a:path>
            </a:pathLst>
          </a:custGeom>
          <a:blipFill>
            <a:blip r:embed="rId3">
              <a:alphaModFix amt="50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2320683" y="1359558"/>
            <a:ext cx="7520551" cy="15593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Tổ</a:t>
            </a:r>
            <a:r>
              <a:rPr lang="en-US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chức</a:t>
            </a:r>
            <a:r>
              <a:rPr lang="en-US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dữ</a:t>
            </a:r>
            <a:r>
              <a:rPr lang="en-US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liệu</a:t>
            </a:r>
            <a:r>
              <a:rPr lang="en-US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CSDL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</a:t>
            </a:r>
            <a:r>
              <a:rPr lang="en-US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hệ</a:t>
            </a:r>
            <a:r>
              <a:rPr lang="en-US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thao</a:t>
            </a:r>
            <a:r>
              <a:rPr lang="en-US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tác</a:t>
            </a:r>
            <a:r>
              <a:rPr lang="en-US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lang="en-US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dữ</a:t>
            </a:r>
            <a:r>
              <a:rPr lang="en-US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liệu</a:t>
            </a:r>
            <a:endParaRPr lang="en-US" sz="3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xmlns="" id="{6DB82255-B978-4EF8-96D7-3EECF8522B7E}"/>
              </a:ext>
            </a:extLst>
          </p:cNvPr>
          <p:cNvSpPr/>
          <p:nvPr/>
        </p:nvSpPr>
        <p:spPr>
          <a:xfrm>
            <a:off x="701494" y="1517112"/>
            <a:ext cx="1494481" cy="1494481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  <a:endParaRPr lang="vi-VN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17">
            <a:extLst>
              <a:ext uri="{FF2B5EF4-FFF2-40B4-BE49-F238E27FC236}">
                <a16:creationId xmlns:a16="http://schemas.microsoft.com/office/drawing/2014/main" xmlns="" id="{E809AAE7-09CE-4C04-9503-15DF33CAE0FC}"/>
              </a:ext>
            </a:extLst>
          </p:cNvPr>
          <p:cNvSpPr txBox="1"/>
          <p:nvPr/>
        </p:nvSpPr>
        <p:spPr>
          <a:xfrm>
            <a:off x="2373322" y="4002930"/>
            <a:ext cx="7520551" cy="7283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Khóa</a:t>
            </a:r>
            <a:r>
              <a:rPr lang="vi-VN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vi-VN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vi-VN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bảng</a:t>
            </a:r>
            <a:endParaRPr lang="en-US" sz="3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xmlns="" id="{C283CCD3-AB10-4B09-8C04-32D4D8E99AFC}"/>
              </a:ext>
            </a:extLst>
          </p:cNvPr>
          <p:cNvSpPr/>
          <p:nvPr/>
        </p:nvSpPr>
        <p:spPr>
          <a:xfrm>
            <a:off x="754133" y="3656339"/>
            <a:ext cx="1494481" cy="1494481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  <a:endParaRPr lang="vi-VN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17">
            <a:extLst>
              <a:ext uri="{FF2B5EF4-FFF2-40B4-BE49-F238E27FC236}">
                <a16:creationId xmlns:a16="http://schemas.microsoft.com/office/drawing/2014/main" xmlns="" id="{BCA902DF-888A-4D30-970B-4CC26746C13B}"/>
              </a:ext>
            </a:extLst>
          </p:cNvPr>
          <p:cNvSpPr txBox="1"/>
          <p:nvPr/>
        </p:nvSpPr>
        <p:spPr>
          <a:xfrm>
            <a:off x="2356389" y="5524439"/>
            <a:ext cx="6770678" cy="15593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Hệ</a:t>
            </a:r>
            <a:r>
              <a:rPr lang="en-US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quản</a:t>
            </a:r>
            <a:r>
              <a:rPr lang="en-US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trị</a:t>
            </a:r>
            <a:r>
              <a:rPr lang="en-US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CSDL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đảm</a:t>
            </a:r>
            <a:r>
              <a:rPr lang="en-US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bảo</a:t>
            </a:r>
            <a:r>
              <a:rPr lang="en-US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ràng</a:t>
            </a:r>
            <a:r>
              <a:rPr lang="en-US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buộc</a:t>
            </a:r>
            <a:r>
              <a:rPr lang="en-US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khóa</a:t>
            </a:r>
            <a:endParaRPr lang="en-US" sz="3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xmlns="" id="{29A0D09C-5F33-4A9A-A5A0-8F5E4B7D688A}"/>
              </a:ext>
            </a:extLst>
          </p:cNvPr>
          <p:cNvSpPr/>
          <p:nvPr/>
        </p:nvSpPr>
        <p:spPr>
          <a:xfrm>
            <a:off x="754133" y="5693405"/>
            <a:ext cx="1494481" cy="1494481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03</a:t>
            </a:r>
            <a:endParaRPr lang="vi-VN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17">
            <a:extLst>
              <a:ext uri="{FF2B5EF4-FFF2-40B4-BE49-F238E27FC236}">
                <a16:creationId xmlns:a16="http://schemas.microsoft.com/office/drawing/2014/main" xmlns="" id="{1D232793-40AD-4424-867B-7BB599A6E556}"/>
              </a:ext>
            </a:extLst>
          </p:cNvPr>
          <p:cNvSpPr txBox="1"/>
          <p:nvPr/>
        </p:nvSpPr>
        <p:spPr>
          <a:xfrm>
            <a:off x="2373322" y="7694288"/>
            <a:ext cx="6770678" cy="15593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lang="en-US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hành</a:t>
            </a:r>
            <a:r>
              <a:rPr lang="en-US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khóa</a:t>
            </a:r>
            <a:r>
              <a:rPr lang="en-US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bảng</a:t>
            </a:r>
            <a:r>
              <a:rPr lang="en-US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CSDL.</a:t>
            </a:r>
            <a:endParaRPr lang="en-US" sz="3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xmlns="" id="{1332096A-D2D5-4FEF-8965-91DFD563136D}"/>
              </a:ext>
            </a:extLst>
          </p:cNvPr>
          <p:cNvSpPr/>
          <p:nvPr/>
        </p:nvSpPr>
        <p:spPr>
          <a:xfrm>
            <a:off x="804933" y="7763378"/>
            <a:ext cx="1494481" cy="1494481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04</a:t>
            </a:r>
            <a:endParaRPr lang="vi-VN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/>
      <p:bldP spid="21" grpId="0" animBg="1"/>
      <p:bldP spid="22" grpId="0"/>
      <p:bldP spid="23" grpId="0" animBg="1"/>
      <p:bldP spid="24" grpId="0"/>
      <p:bldP spid="25" grpId="0" animBg="1"/>
      <p:bldP spid="26" grpId="0"/>
      <p:bldP spid="2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3549" t="-10277" b="-47904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533400" y="2171700"/>
            <a:ext cx="12294207" cy="3257811"/>
            <a:chOff x="0" y="0"/>
            <a:chExt cx="3152129" cy="85802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152129" cy="858024"/>
            </a:xfrm>
            <a:custGeom>
              <a:avLst/>
              <a:gdLst/>
              <a:ahLst/>
              <a:cxnLst/>
              <a:rect l="l" t="t" r="r" b="b"/>
              <a:pathLst>
                <a:path w="3152129" h="858024">
                  <a:moveTo>
                    <a:pt x="0" y="0"/>
                  </a:moveTo>
                  <a:lnTo>
                    <a:pt x="3152129" y="0"/>
                  </a:lnTo>
                  <a:lnTo>
                    <a:pt x="3152129" y="858024"/>
                  </a:lnTo>
                  <a:lnTo>
                    <a:pt x="0" y="858024"/>
                  </a:lnTo>
                  <a:close/>
                </a:path>
              </a:pathLst>
            </a:custGeom>
            <a:solidFill>
              <a:srgbClr val="004AAD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152129" cy="8961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1658600" y="0"/>
            <a:ext cx="7162800" cy="10287000"/>
            <a:chOff x="0" y="0"/>
            <a:chExt cx="9252621" cy="13716000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3"/>
            <a:srcRect l="27527" r="27527"/>
            <a:stretch>
              <a:fillRect/>
            </a:stretch>
          </p:blipFill>
          <p:spPr>
            <a:xfrm>
              <a:off x="0" y="0"/>
              <a:ext cx="9252621" cy="13716000"/>
            </a:xfrm>
            <a:prstGeom prst="rect">
              <a:avLst/>
            </a:prstGeom>
          </p:spPr>
        </p:pic>
      </p:grpSp>
      <p:sp>
        <p:nvSpPr>
          <p:cNvPr id="13" name="Freeform 13"/>
          <p:cNvSpPr/>
          <p:nvPr/>
        </p:nvSpPr>
        <p:spPr>
          <a:xfrm>
            <a:off x="-701406" y="9258300"/>
            <a:ext cx="2655293" cy="391656"/>
          </a:xfrm>
          <a:custGeom>
            <a:avLst/>
            <a:gdLst/>
            <a:ahLst/>
            <a:cxnLst/>
            <a:rect l="l" t="t" r="r" b="b"/>
            <a:pathLst>
              <a:path w="2655293" h="391656">
                <a:moveTo>
                  <a:pt x="0" y="0"/>
                </a:moveTo>
                <a:lnTo>
                  <a:pt x="2655293" y="0"/>
                </a:lnTo>
                <a:lnTo>
                  <a:pt x="2655293" y="391656"/>
                </a:lnTo>
                <a:lnTo>
                  <a:pt x="0" y="3916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9589566" y="963434"/>
            <a:ext cx="2655293" cy="391656"/>
          </a:xfrm>
          <a:custGeom>
            <a:avLst/>
            <a:gdLst/>
            <a:ahLst/>
            <a:cxnLst/>
            <a:rect l="l" t="t" r="r" b="b"/>
            <a:pathLst>
              <a:path w="2655293" h="391656">
                <a:moveTo>
                  <a:pt x="0" y="0"/>
                </a:moveTo>
                <a:lnTo>
                  <a:pt x="2655293" y="0"/>
                </a:lnTo>
                <a:lnTo>
                  <a:pt x="2655293" y="391656"/>
                </a:lnTo>
                <a:lnTo>
                  <a:pt x="0" y="3916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7">
            <a:extLst>
              <a:ext uri="{FF2B5EF4-FFF2-40B4-BE49-F238E27FC236}">
                <a16:creationId xmlns:a16="http://schemas.microsoft.com/office/drawing/2014/main" xmlns="" id="{F2579F05-EF21-46BC-8F45-6E1DEAE4A45A}"/>
              </a:ext>
            </a:extLst>
          </p:cNvPr>
          <p:cNvSpPr txBox="1"/>
          <p:nvPr/>
        </p:nvSpPr>
        <p:spPr>
          <a:xfrm>
            <a:off x="1028231" y="2782387"/>
            <a:ext cx="10339951" cy="20790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8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I. </a:t>
            </a:r>
            <a:r>
              <a:rPr lang="en-US" sz="48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Tổ</a:t>
            </a:r>
            <a:r>
              <a:rPr lang="en-US" sz="48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chức</a:t>
            </a:r>
            <a:r>
              <a:rPr lang="en-US" sz="48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dữ</a:t>
            </a:r>
            <a:r>
              <a:rPr lang="en-US" sz="48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liệu</a:t>
            </a:r>
            <a:r>
              <a:rPr lang="en-US" sz="48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48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CSDL </a:t>
            </a:r>
            <a:r>
              <a:rPr lang="en-US" sz="48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</a:t>
            </a:r>
            <a:r>
              <a:rPr lang="en-US" sz="48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hệ</a:t>
            </a:r>
            <a:r>
              <a:rPr lang="en-US" sz="48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48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48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thao</a:t>
            </a:r>
            <a:r>
              <a:rPr lang="en-US" sz="48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tác</a:t>
            </a:r>
            <a:r>
              <a:rPr lang="en-US" sz="48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lang="en-US" sz="48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dữ</a:t>
            </a:r>
            <a:r>
              <a:rPr lang="en-US" sz="48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liệu</a:t>
            </a:r>
            <a:endParaRPr lang="en-US" sz="4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5999" b="-15999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4279839" y="2286040"/>
            <a:ext cx="10960161" cy="23903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vi-VN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ở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chuẩn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bị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đưa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ra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báo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cáo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CSDL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hệ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cùng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thuật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ngữ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khác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như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“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ghi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”, “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trường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”.</a:t>
            </a:r>
            <a:endParaRPr lang="vi-VN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-2005785" y="7256234"/>
            <a:ext cx="5370049" cy="4114800"/>
          </a:xfrm>
          <a:custGeom>
            <a:avLst/>
            <a:gdLst/>
            <a:ahLst/>
            <a:cxnLst/>
            <a:rect l="l" t="t" r="r" b="b"/>
            <a:pathLst>
              <a:path w="5370049" h="4114800">
                <a:moveTo>
                  <a:pt x="0" y="0"/>
                </a:moveTo>
                <a:lnTo>
                  <a:pt x="5370049" y="0"/>
                </a:lnTo>
                <a:lnTo>
                  <a:pt x="53700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V="1">
            <a:off x="-2005785" y="-1084034"/>
            <a:ext cx="5370049" cy="4114800"/>
          </a:xfrm>
          <a:custGeom>
            <a:avLst/>
            <a:gdLst/>
            <a:ahLst/>
            <a:cxnLst/>
            <a:rect l="l" t="t" r="r" b="b"/>
            <a:pathLst>
              <a:path w="5370049" h="4114800">
                <a:moveTo>
                  <a:pt x="0" y="4114800"/>
                </a:moveTo>
                <a:lnTo>
                  <a:pt x="5370049" y="4114800"/>
                </a:lnTo>
                <a:lnTo>
                  <a:pt x="5370049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3">
              <a:alphaModFix amt="50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pic>
        <p:nvPicPr>
          <p:cNvPr id="20" name="Picture 24">
            <a:extLst>
              <a:ext uri="{FF2B5EF4-FFF2-40B4-BE49-F238E27FC236}">
                <a16:creationId xmlns:a16="http://schemas.microsoft.com/office/drawing/2014/main" xmlns="" id="{59F50D20-FF9C-427D-A049-26FE155C2EE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597113" y="2480660"/>
            <a:ext cx="2301140" cy="18917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3" name="Group 3"/>
          <p:cNvGrpSpPr/>
          <p:nvPr/>
        </p:nvGrpSpPr>
        <p:grpSpPr>
          <a:xfrm>
            <a:off x="4876800" y="424181"/>
            <a:ext cx="7829550" cy="1090853"/>
            <a:chOff x="0" y="0"/>
            <a:chExt cx="3460849" cy="698500"/>
          </a:xfrm>
        </p:grpSpPr>
        <p:sp>
          <p:nvSpPr>
            <p:cNvPr id="4" name="Freeform 4"/>
            <p:cNvSpPr/>
            <p:nvPr/>
          </p:nvSpPr>
          <p:spPr>
            <a:xfrm>
              <a:off x="1375" y="0"/>
              <a:ext cx="3458098" cy="698500"/>
            </a:xfrm>
            <a:custGeom>
              <a:avLst/>
              <a:gdLst/>
              <a:ahLst/>
              <a:cxnLst/>
              <a:rect l="l" t="t" r="r" b="b"/>
              <a:pathLst>
                <a:path w="3458098" h="698500">
                  <a:moveTo>
                    <a:pt x="3455872" y="355440"/>
                  </a:moveTo>
                  <a:lnTo>
                    <a:pt x="3259875" y="692309"/>
                  </a:lnTo>
                  <a:cubicBezTo>
                    <a:pt x="3257645" y="696142"/>
                    <a:pt x="3253546" y="698500"/>
                    <a:pt x="3249111" y="698500"/>
                  </a:cubicBezTo>
                  <a:lnTo>
                    <a:pt x="208987" y="698500"/>
                  </a:lnTo>
                  <a:cubicBezTo>
                    <a:pt x="204553" y="698500"/>
                    <a:pt x="200453" y="696142"/>
                    <a:pt x="198223" y="692309"/>
                  </a:cubicBezTo>
                  <a:lnTo>
                    <a:pt x="2227" y="355440"/>
                  </a:lnTo>
                  <a:cubicBezTo>
                    <a:pt x="0" y="351614"/>
                    <a:pt x="0" y="346886"/>
                    <a:pt x="2227" y="343060"/>
                  </a:cubicBezTo>
                  <a:lnTo>
                    <a:pt x="198223" y="6190"/>
                  </a:lnTo>
                  <a:cubicBezTo>
                    <a:pt x="200453" y="2358"/>
                    <a:pt x="204553" y="0"/>
                    <a:pt x="208987" y="0"/>
                  </a:cubicBezTo>
                  <a:lnTo>
                    <a:pt x="3249111" y="0"/>
                  </a:lnTo>
                  <a:cubicBezTo>
                    <a:pt x="3253546" y="0"/>
                    <a:pt x="3257645" y="2358"/>
                    <a:pt x="3259875" y="6190"/>
                  </a:cubicBezTo>
                  <a:lnTo>
                    <a:pt x="3455872" y="343060"/>
                  </a:lnTo>
                  <a:cubicBezTo>
                    <a:pt x="3458098" y="346886"/>
                    <a:pt x="3458098" y="351614"/>
                    <a:pt x="3455872" y="355440"/>
                  </a:cubicBezTo>
                  <a:close/>
                </a:path>
              </a:pathLst>
            </a:custGeom>
            <a:solidFill>
              <a:srgbClr val="0E1E48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114300" y="-57150"/>
              <a:ext cx="3232249" cy="755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6269258" y="493858"/>
            <a:ext cx="5044631" cy="8092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40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a) CSDL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</a:t>
            </a:r>
            <a:r>
              <a:rPr lang="en-US" sz="40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hệ</a:t>
            </a:r>
            <a:endParaRPr lang="vi-VN" sz="40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37826957-C142-48D2-80EB-2968EFBE59D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10" t="26438" r="10458" b="38864"/>
          <a:stretch/>
        </p:blipFill>
        <p:spPr>
          <a:xfrm>
            <a:off x="2331820" y="5073951"/>
            <a:ext cx="13624359" cy="38932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5999" b="-15999"/>
            </a:stretch>
          </a:blipFill>
        </p:spPr>
      </p: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11398779" y="-683744"/>
            <a:ext cx="7045287" cy="11654488"/>
            <a:chOff x="0" y="0"/>
            <a:chExt cx="25258471" cy="4178319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5258522" cy="41783127"/>
            </a:xfrm>
            <a:custGeom>
              <a:avLst/>
              <a:gdLst/>
              <a:ahLst/>
              <a:cxnLst/>
              <a:rect l="l" t="t" r="r" b="b"/>
              <a:pathLst>
                <a:path w="25258522" h="41783127">
                  <a:moveTo>
                    <a:pt x="23252430" y="0"/>
                  </a:moveTo>
                  <a:cubicBezTo>
                    <a:pt x="22955377" y="0"/>
                    <a:pt x="22650577" y="67437"/>
                    <a:pt x="22357080" y="213995"/>
                  </a:cubicBezTo>
                  <a:lnTo>
                    <a:pt x="431419" y="11168888"/>
                  </a:lnTo>
                  <a:cubicBezTo>
                    <a:pt x="155194" y="11444986"/>
                    <a:pt x="0" y="11819509"/>
                    <a:pt x="0" y="12210161"/>
                  </a:cubicBezTo>
                  <a:lnTo>
                    <a:pt x="0" y="21077554"/>
                  </a:lnTo>
                  <a:lnTo>
                    <a:pt x="0" y="22150577"/>
                  </a:lnTo>
                  <a:lnTo>
                    <a:pt x="0" y="29573091"/>
                  </a:lnTo>
                  <a:cubicBezTo>
                    <a:pt x="0" y="29963743"/>
                    <a:pt x="155194" y="30338266"/>
                    <a:pt x="431419" y="30614364"/>
                  </a:cubicBezTo>
                  <a:lnTo>
                    <a:pt x="22357080" y="41569131"/>
                  </a:lnTo>
                  <a:cubicBezTo>
                    <a:pt x="22650577" y="41715817"/>
                    <a:pt x="22955504" y="41783127"/>
                    <a:pt x="23252557" y="41783127"/>
                  </a:cubicBezTo>
                  <a:cubicBezTo>
                    <a:pt x="24304752" y="41783127"/>
                    <a:pt x="25258522" y="40937687"/>
                    <a:pt x="25258522" y="39775383"/>
                  </a:cubicBezTo>
                  <a:lnTo>
                    <a:pt x="25258522" y="22150451"/>
                  </a:lnTo>
                  <a:lnTo>
                    <a:pt x="25258522" y="21077428"/>
                  </a:lnTo>
                  <a:lnTo>
                    <a:pt x="25258522" y="2007743"/>
                  </a:lnTo>
                  <a:cubicBezTo>
                    <a:pt x="25258522" y="845439"/>
                    <a:pt x="24304752" y="0"/>
                    <a:pt x="23252557" y="0"/>
                  </a:cubicBezTo>
                  <a:cubicBezTo>
                    <a:pt x="23252557" y="0"/>
                    <a:pt x="23252430" y="0"/>
                    <a:pt x="23252430" y="0"/>
                  </a:cubicBezTo>
                  <a:close/>
                </a:path>
              </a:pathLst>
            </a:custGeom>
            <a:blipFill>
              <a:blip r:embed="rId3"/>
              <a:stretch>
                <a:fillRect l="-29594" r="-121045"/>
              </a:stretch>
            </a:blipFill>
          </p:spPr>
        </p:sp>
      </p:grpSp>
      <p:sp>
        <p:nvSpPr>
          <p:cNvPr id="9" name="AutoShape 9"/>
          <p:cNvSpPr/>
          <p:nvPr/>
        </p:nvSpPr>
        <p:spPr>
          <a:xfrm rot="-5400000">
            <a:off x="6426368" y="5100638"/>
            <a:ext cx="8229600" cy="0"/>
          </a:xfrm>
          <a:prstGeom prst="line">
            <a:avLst/>
          </a:prstGeom>
          <a:ln w="85725" cap="flat">
            <a:solidFill>
              <a:srgbClr val="0E1E48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11398779" y="9258300"/>
            <a:ext cx="4563899" cy="5124372"/>
            <a:chOff x="0" y="0"/>
            <a:chExt cx="32853973" cy="3688863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2853883" cy="36888675"/>
            </a:xfrm>
            <a:custGeom>
              <a:avLst/>
              <a:gdLst/>
              <a:ahLst/>
              <a:cxnLst/>
              <a:rect l="l" t="t" r="r" b="b"/>
              <a:pathLst>
                <a:path w="32853883" h="36888675">
                  <a:moveTo>
                    <a:pt x="16426942" y="0"/>
                  </a:moveTo>
                  <a:cubicBezTo>
                    <a:pt x="15842233" y="0"/>
                    <a:pt x="15257526" y="151257"/>
                    <a:pt x="14733651" y="453771"/>
                  </a:cubicBezTo>
                  <a:lnTo>
                    <a:pt x="1693291" y="7982585"/>
                  </a:lnTo>
                  <a:cubicBezTo>
                    <a:pt x="645541" y="8587486"/>
                    <a:pt x="0" y="9705594"/>
                    <a:pt x="0" y="10915523"/>
                  </a:cubicBezTo>
                  <a:lnTo>
                    <a:pt x="0" y="25973151"/>
                  </a:lnTo>
                  <a:cubicBezTo>
                    <a:pt x="0" y="27183079"/>
                    <a:pt x="645541" y="28301060"/>
                    <a:pt x="1693291" y="28906090"/>
                  </a:cubicBezTo>
                  <a:lnTo>
                    <a:pt x="14733651" y="36434905"/>
                  </a:lnTo>
                  <a:cubicBezTo>
                    <a:pt x="15257526" y="36737420"/>
                    <a:pt x="15842235" y="36888675"/>
                    <a:pt x="16426942" y="36888675"/>
                  </a:cubicBezTo>
                  <a:cubicBezTo>
                    <a:pt x="17011648" y="36888675"/>
                    <a:pt x="17596357" y="36737420"/>
                    <a:pt x="18120232" y="36434905"/>
                  </a:cubicBezTo>
                  <a:lnTo>
                    <a:pt x="31160591" y="28906090"/>
                  </a:lnTo>
                  <a:cubicBezTo>
                    <a:pt x="32208468" y="28301063"/>
                    <a:pt x="32853883" y="27183082"/>
                    <a:pt x="32853883" y="25973153"/>
                  </a:cubicBezTo>
                  <a:lnTo>
                    <a:pt x="32853883" y="10915523"/>
                  </a:lnTo>
                  <a:cubicBezTo>
                    <a:pt x="32853883" y="9705594"/>
                    <a:pt x="32208341" y="8587613"/>
                    <a:pt x="31160591" y="7982585"/>
                  </a:cubicBezTo>
                  <a:lnTo>
                    <a:pt x="18120361" y="453771"/>
                  </a:lnTo>
                  <a:cubicBezTo>
                    <a:pt x="17596358" y="151257"/>
                    <a:pt x="17011650" y="0"/>
                    <a:pt x="16426942" y="0"/>
                  </a:cubicBezTo>
                  <a:close/>
                </a:path>
              </a:pathLst>
            </a:custGeom>
            <a:solidFill>
              <a:srgbClr val="0E1E48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11398779" y="-4095672"/>
            <a:ext cx="4563899" cy="5124372"/>
            <a:chOff x="0" y="0"/>
            <a:chExt cx="32853973" cy="36888636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2853883" cy="36888675"/>
            </a:xfrm>
            <a:custGeom>
              <a:avLst/>
              <a:gdLst/>
              <a:ahLst/>
              <a:cxnLst/>
              <a:rect l="l" t="t" r="r" b="b"/>
              <a:pathLst>
                <a:path w="32853883" h="36888675">
                  <a:moveTo>
                    <a:pt x="16426942" y="0"/>
                  </a:moveTo>
                  <a:cubicBezTo>
                    <a:pt x="15842233" y="0"/>
                    <a:pt x="15257526" y="151257"/>
                    <a:pt x="14733651" y="453771"/>
                  </a:cubicBezTo>
                  <a:lnTo>
                    <a:pt x="1693291" y="7982585"/>
                  </a:lnTo>
                  <a:cubicBezTo>
                    <a:pt x="645541" y="8587486"/>
                    <a:pt x="0" y="9705594"/>
                    <a:pt x="0" y="10915523"/>
                  </a:cubicBezTo>
                  <a:lnTo>
                    <a:pt x="0" y="25973151"/>
                  </a:lnTo>
                  <a:cubicBezTo>
                    <a:pt x="0" y="27183079"/>
                    <a:pt x="645541" y="28301060"/>
                    <a:pt x="1693291" y="28906090"/>
                  </a:cubicBezTo>
                  <a:lnTo>
                    <a:pt x="14733651" y="36434905"/>
                  </a:lnTo>
                  <a:cubicBezTo>
                    <a:pt x="15257526" y="36737420"/>
                    <a:pt x="15842235" y="36888675"/>
                    <a:pt x="16426942" y="36888675"/>
                  </a:cubicBezTo>
                  <a:cubicBezTo>
                    <a:pt x="17011648" y="36888675"/>
                    <a:pt x="17596357" y="36737420"/>
                    <a:pt x="18120232" y="36434905"/>
                  </a:cubicBezTo>
                  <a:lnTo>
                    <a:pt x="31160591" y="28906090"/>
                  </a:lnTo>
                  <a:cubicBezTo>
                    <a:pt x="32208468" y="28301063"/>
                    <a:pt x="32853883" y="27183082"/>
                    <a:pt x="32853883" y="25973153"/>
                  </a:cubicBezTo>
                  <a:lnTo>
                    <a:pt x="32853883" y="10915523"/>
                  </a:lnTo>
                  <a:cubicBezTo>
                    <a:pt x="32853883" y="9705594"/>
                    <a:pt x="32208341" y="8587613"/>
                    <a:pt x="31160591" y="7982585"/>
                  </a:cubicBezTo>
                  <a:lnTo>
                    <a:pt x="18120361" y="453771"/>
                  </a:lnTo>
                  <a:cubicBezTo>
                    <a:pt x="17596358" y="151257"/>
                    <a:pt x="17011650" y="0"/>
                    <a:pt x="16426942" y="0"/>
                  </a:cubicBezTo>
                  <a:close/>
                </a:path>
              </a:pathLst>
            </a:custGeom>
            <a:solidFill>
              <a:srgbClr val="0E1E48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9E27F5DA-A708-44AD-A1D7-84CB2A9F157D}"/>
              </a:ext>
            </a:extLst>
          </p:cNvPr>
          <p:cNvSpPr/>
          <p:nvPr/>
        </p:nvSpPr>
        <p:spPr>
          <a:xfrm>
            <a:off x="1540933" y="1657350"/>
            <a:ext cx="7846935" cy="19812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57150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CSDL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hệ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tập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hợp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dữ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liệu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liên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đến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nhau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vi-VN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255FFBF9-990F-4616-B168-191CADA480A5}"/>
              </a:ext>
            </a:extLst>
          </p:cNvPr>
          <p:cNvSpPr/>
          <p:nvPr/>
        </p:nvSpPr>
        <p:spPr>
          <a:xfrm>
            <a:off x="1524000" y="4152900"/>
            <a:ext cx="7846934" cy="19812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57150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Mỗi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CSDL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hệ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còn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gọi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ghi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vi-VN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4970C573-B39D-45C4-9DD7-4E8E34A252CF}"/>
              </a:ext>
            </a:extLst>
          </p:cNvPr>
          <p:cNvSpPr/>
          <p:nvPr/>
        </p:nvSpPr>
        <p:spPr>
          <a:xfrm>
            <a:off x="1524001" y="6639984"/>
            <a:ext cx="7846934" cy="19812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57150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Mỗi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cột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còn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gọi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trường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vi-VN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6551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4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5999" b="-15999"/>
            </a:stretch>
          </a:blipFill>
        </p:spPr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-3486868" y="6417533"/>
            <a:ext cx="5875098" cy="6596594"/>
            <a:chOff x="0" y="0"/>
            <a:chExt cx="32853973" cy="3688863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2853883" cy="36888675"/>
            </a:xfrm>
            <a:custGeom>
              <a:avLst/>
              <a:gdLst/>
              <a:ahLst/>
              <a:cxnLst/>
              <a:rect l="l" t="t" r="r" b="b"/>
              <a:pathLst>
                <a:path w="32853883" h="36888675">
                  <a:moveTo>
                    <a:pt x="16426942" y="0"/>
                  </a:moveTo>
                  <a:cubicBezTo>
                    <a:pt x="15842233" y="0"/>
                    <a:pt x="15257526" y="151257"/>
                    <a:pt x="14733651" y="453771"/>
                  </a:cubicBezTo>
                  <a:lnTo>
                    <a:pt x="1693291" y="7982585"/>
                  </a:lnTo>
                  <a:cubicBezTo>
                    <a:pt x="645541" y="8587486"/>
                    <a:pt x="0" y="9705594"/>
                    <a:pt x="0" y="10915523"/>
                  </a:cubicBezTo>
                  <a:lnTo>
                    <a:pt x="0" y="25973151"/>
                  </a:lnTo>
                  <a:cubicBezTo>
                    <a:pt x="0" y="27183079"/>
                    <a:pt x="645541" y="28301060"/>
                    <a:pt x="1693291" y="28906090"/>
                  </a:cubicBezTo>
                  <a:lnTo>
                    <a:pt x="14733651" y="36434905"/>
                  </a:lnTo>
                  <a:cubicBezTo>
                    <a:pt x="15257526" y="36737420"/>
                    <a:pt x="15842235" y="36888675"/>
                    <a:pt x="16426942" y="36888675"/>
                  </a:cubicBezTo>
                  <a:cubicBezTo>
                    <a:pt x="17011648" y="36888675"/>
                    <a:pt x="17596357" y="36737420"/>
                    <a:pt x="18120232" y="36434905"/>
                  </a:cubicBezTo>
                  <a:lnTo>
                    <a:pt x="31160591" y="28906090"/>
                  </a:lnTo>
                  <a:cubicBezTo>
                    <a:pt x="32208468" y="28301063"/>
                    <a:pt x="32853883" y="27183082"/>
                    <a:pt x="32853883" y="25973153"/>
                  </a:cubicBezTo>
                  <a:lnTo>
                    <a:pt x="32853883" y="10915523"/>
                  </a:lnTo>
                  <a:cubicBezTo>
                    <a:pt x="32853883" y="9705594"/>
                    <a:pt x="32208341" y="8587613"/>
                    <a:pt x="31160591" y="7982585"/>
                  </a:cubicBezTo>
                  <a:lnTo>
                    <a:pt x="18120361" y="453771"/>
                  </a:lnTo>
                  <a:cubicBezTo>
                    <a:pt x="17596358" y="151257"/>
                    <a:pt x="17011650" y="0"/>
                    <a:pt x="16426942" y="0"/>
                  </a:cubicBezTo>
                  <a:close/>
                </a:path>
              </a:pathLst>
            </a:custGeom>
            <a:solidFill>
              <a:srgbClr val="0E1E48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-1188112" y="-2109010"/>
            <a:ext cx="7800692" cy="8758663"/>
            <a:chOff x="0" y="0"/>
            <a:chExt cx="32853973" cy="3688863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2853883" cy="36888675"/>
            </a:xfrm>
            <a:custGeom>
              <a:avLst/>
              <a:gdLst/>
              <a:ahLst/>
              <a:cxnLst/>
              <a:rect l="l" t="t" r="r" b="b"/>
              <a:pathLst>
                <a:path w="32853883" h="36888675">
                  <a:moveTo>
                    <a:pt x="16426942" y="0"/>
                  </a:moveTo>
                  <a:cubicBezTo>
                    <a:pt x="15842233" y="0"/>
                    <a:pt x="15257526" y="151257"/>
                    <a:pt x="14733651" y="453771"/>
                  </a:cubicBezTo>
                  <a:lnTo>
                    <a:pt x="1693291" y="7982585"/>
                  </a:lnTo>
                  <a:cubicBezTo>
                    <a:pt x="645541" y="8587486"/>
                    <a:pt x="0" y="9705594"/>
                    <a:pt x="0" y="10915523"/>
                  </a:cubicBezTo>
                  <a:lnTo>
                    <a:pt x="0" y="25973151"/>
                  </a:lnTo>
                  <a:cubicBezTo>
                    <a:pt x="0" y="27183079"/>
                    <a:pt x="645541" y="28301060"/>
                    <a:pt x="1693291" y="28906090"/>
                  </a:cubicBezTo>
                  <a:lnTo>
                    <a:pt x="14733651" y="36434905"/>
                  </a:lnTo>
                  <a:cubicBezTo>
                    <a:pt x="15257526" y="36737420"/>
                    <a:pt x="15842235" y="36888675"/>
                    <a:pt x="16426942" y="36888675"/>
                  </a:cubicBezTo>
                  <a:cubicBezTo>
                    <a:pt x="17011648" y="36888675"/>
                    <a:pt x="17596357" y="36737420"/>
                    <a:pt x="18120232" y="36434905"/>
                  </a:cubicBezTo>
                  <a:lnTo>
                    <a:pt x="31160591" y="28906090"/>
                  </a:lnTo>
                  <a:cubicBezTo>
                    <a:pt x="32208468" y="28301063"/>
                    <a:pt x="32853883" y="27183082"/>
                    <a:pt x="32853883" y="25973153"/>
                  </a:cubicBezTo>
                  <a:lnTo>
                    <a:pt x="32853883" y="10915523"/>
                  </a:lnTo>
                  <a:cubicBezTo>
                    <a:pt x="32853883" y="9705594"/>
                    <a:pt x="32208341" y="8587613"/>
                    <a:pt x="31160591" y="7982585"/>
                  </a:cubicBezTo>
                  <a:lnTo>
                    <a:pt x="18120361" y="453771"/>
                  </a:lnTo>
                  <a:cubicBezTo>
                    <a:pt x="17596358" y="151257"/>
                    <a:pt x="17011650" y="0"/>
                    <a:pt x="16426942" y="0"/>
                  </a:cubicBezTo>
                  <a:close/>
                </a:path>
              </a:pathLst>
            </a:custGeom>
            <a:blipFill>
              <a:blip r:embed="rId3"/>
              <a:stretch>
                <a:fillRect l="-64280" r="-64280"/>
              </a:stretch>
            </a:blipFill>
          </p:spPr>
        </p:sp>
      </p:grp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3251770" y="6278715"/>
            <a:ext cx="5307391" cy="5959170"/>
            <a:chOff x="0" y="0"/>
            <a:chExt cx="32853973" cy="36888636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32853883" cy="36888675"/>
            </a:xfrm>
            <a:custGeom>
              <a:avLst/>
              <a:gdLst/>
              <a:ahLst/>
              <a:cxnLst/>
              <a:rect l="l" t="t" r="r" b="b"/>
              <a:pathLst>
                <a:path w="32853883" h="36888675">
                  <a:moveTo>
                    <a:pt x="16426942" y="0"/>
                  </a:moveTo>
                  <a:cubicBezTo>
                    <a:pt x="15842233" y="0"/>
                    <a:pt x="15257526" y="151257"/>
                    <a:pt x="14733651" y="453771"/>
                  </a:cubicBezTo>
                  <a:lnTo>
                    <a:pt x="1693291" y="7982585"/>
                  </a:lnTo>
                  <a:cubicBezTo>
                    <a:pt x="645541" y="8587486"/>
                    <a:pt x="0" y="9705594"/>
                    <a:pt x="0" y="10915523"/>
                  </a:cubicBezTo>
                  <a:lnTo>
                    <a:pt x="0" y="25973151"/>
                  </a:lnTo>
                  <a:cubicBezTo>
                    <a:pt x="0" y="27183079"/>
                    <a:pt x="645541" y="28301060"/>
                    <a:pt x="1693291" y="28906090"/>
                  </a:cubicBezTo>
                  <a:lnTo>
                    <a:pt x="14733651" y="36434905"/>
                  </a:lnTo>
                  <a:cubicBezTo>
                    <a:pt x="15257526" y="36737420"/>
                    <a:pt x="15842235" y="36888675"/>
                    <a:pt x="16426942" y="36888675"/>
                  </a:cubicBezTo>
                  <a:cubicBezTo>
                    <a:pt x="17011648" y="36888675"/>
                    <a:pt x="17596357" y="36737420"/>
                    <a:pt x="18120232" y="36434905"/>
                  </a:cubicBezTo>
                  <a:lnTo>
                    <a:pt x="31160591" y="28906090"/>
                  </a:lnTo>
                  <a:cubicBezTo>
                    <a:pt x="32208468" y="28301063"/>
                    <a:pt x="32853883" y="27183082"/>
                    <a:pt x="32853883" y="25973153"/>
                  </a:cubicBezTo>
                  <a:lnTo>
                    <a:pt x="32853883" y="10915523"/>
                  </a:lnTo>
                  <a:cubicBezTo>
                    <a:pt x="32853883" y="9705594"/>
                    <a:pt x="32208341" y="8587613"/>
                    <a:pt x="31160591" y="7982585"/>
                  </a:cubicBezTo>
                  <a:lnTo>
                    <a:pt x="18120361" y="453771"/>
                  </a:lnTo>
                  <a:cubicBezTo>
                    <a:pt x="17596358" y="151257"/>
                    <a:pt x="17011650" y="0"/>
                    <a:pt x="16426942" y="0"/>
                  </a:cubicBezTo>
                  <a:close/>
                </a:path>
              </a:pathLst>
            </a:custGeom>
            <a:blipFill>
              <a:blip r:embed="rId4"/>
              <a:stretch>
                <a:fillRect l="-76261" t="-11556" r="-78065"/>
              </a:stretch>
            </a:blipFill>
          </p:spPr>
        </p:sp>
      </p:grpSp>
      <p:grpSp>
        <p:nvGrpSpPr>
          <p:cNvPr id="16" name="Group 3">
            <a:extLst>
              <a:ext uri="{FF2B5EF4-FFF2-40B4-BE49-F238E27FC236}">
                <a16:creationId xmlns:a16="http://schemas.microsoft.com/office/drawing/2014/main" xmlns="" id="{4145EFC3-A321-4D3A-AF41-44F55B9B2B41}"/>
              </a:ext>
            </a:extLst>
          </p:cNvPr>
          <p:cNvGrpSpPr/>
          <p:nvPr/>
        </p:nvGrpSpPr>
        <p:grpSpPr>
          <a:xfrm>
            <a:off x="8593013" y="654223"/>
            <a:ext cx="7829550" cy="1090853"/>
            <a:chOff x="0" y="0"/>
            <a:chExt cx="3460849" cy="698500"/>
          </a:xfrm>
        </p:grpSpPr>
        <p:sp>
          <p:nvSpPr>
            <p:cNvPr id="17" name="Freeform 4">
              <a:extLst>
                <a:ext uri="{FF2B5EF4-FFF2-40B4-BE49-F238E27FC236}">
                  <a16:creationId xmlns:a16="http://schemas.microsoft.com/office/drawing/2014/main" xmlns="" id="{E354ECC3-F767-46C2-AD59-DAA48BDE8FF1}"/>
                </a:ext>
              </a:extLst>
            </p:cNvPr>
            <p:cNvSpPr/>
            <p:nvPr/>
          </p:nvSpPr>
          <p:spPr>
            <a:xfrm>
              <a:off x="1375" y="0"/>
              <a:ext cx="3458098" cy="698500"/>
            </a:xfrm>
            <a:custGeom>
              <a:avLst/>
              <a:gdLst/>
              <a:ahLst/>
              <a:cxnLst/>
              <a:rect l="l" t="t" r="r" b="b"/>
              <a:pathLst>
                <a:path w="3458098" h="698500">
                  <a:moveTo>
                    <a:pt x="3455872" y="355440"/>
                  </a:moveTo>
                  <a:lnTo>
                    <a:pt x="3259875" y="692309"/>
                  </a:lnTo>
                  <a:cubicBezTo>
                    <a:pt x="3257645" y="696142"/>
                    <a:pt x="3253546" y="698500"/>
                    <a:pt x="3249111" y="698500"/>
                  </a:cubicBezTo>
                  <a:lnTo>
                    <a:pt x="208987" y="698500"/>
                  </a:lnTo>
                  <a:cubicBezTo>
                    <a:pt x="204553" y="698500"/>
                    <a:pt x="200453" y="696142"/>
                    <a:pt x="198223" y="692309"/>
                  </a:cubicBezTo>
                  <a:lnTo>
                    <a:pt x="2227" y="355440"/>
                  </a:lnTo>
                  <a:cubicBezTo>
                    <a:pt x="0" y="351614"/>
                    <a:pt x="0" y="346886"/>
                    <a:pt x="2227" y="343060"/>
                  </a:cubicBezTo>
                  <a:lnTo>
                    <a:pt x="198223" y="6190"/>
                  </a:lnTo>
                  <a:cubicBezTo>
                    <a:pt x="200453" y="2358"/>
                    <a:pt x="204553" y="0"/>
                    <a:pt x="208987" y="0"/>
                  </a:cubicBezTo>
                  <a:lnTo>
                    <a:pt x="3249111" y="0"/>
                  </a:lnTo>
                  <a:cubicBezTo>
                    <a:pt x="3253546" y="0"/>
                    <a:pt x="3257645" y="2358"/>
                    <a:pt x="3259875" y="6190"/>
                  </a:cubicBezTo>
                  <a:lnTo>
                    <a:pt x="3455872" y="343060"/>
                  </a:lnTo>
                  <a:cubicBezTo>
                    <a:pt x="3458098" y="346886"/>
                    <a:pt x="3458098" y="351614"/>
                    <a:pt x="3455872" y="355440"/>
                  </a:cubicBezTo>
                  <a:close/>
                </a:path>
              </a:pathLst>
            </a:custGeom>
            <a:solidFill>
              <a:srgbClr val="0E1E48"/>
            </a:solidFill>
          </p:spPr>
        </p:sp>
        <p:sp>
          <p:nvSpPr>
            <p:cNvPr id="18" name="TextBox 5">
              <a:extLst>
                <a:ext uri="{FF2B5EF4-FFF2-40B4-BE49-F238E27FC236}">
                  <a16:creationId xmlns:a16="http://schemas.microsoft.com/office/drawing/2014/main" xmlns="" id="{7C643B86-9711-4C42-AF76-CE84240F8CC4}"/>
                </a:ext>
              </a:extLst>
            </p:cNvPr>
            <p:cNvSpPr txBox="1"/>
            <p:nvPr/>
          </p:nvSpPr>
          <p:spPr>
            <a:xfrm>
              <a:off x="114300" y="-57150"/>
              <a:ext cx="3232249" cy="755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9" name="TextBox 6">
            <a:extLst>
              <a:ext uri="{FF2B5EF4-FFF2-40B4-BE49-F238E27FC236}">
                <a16:creationId xmlns:a16="http://schemas.microsoft.com/office/drawing/2014/main" xmlns="" id="{03030135-C0E9-497A-B905-5A3E2BE829C7}"/>
              </a:ext>
            </a:extLst>
          </p:cNvPr>
          <p:cNvSpPr txBox="1"/>
          <p:nvPr/>
        </p:nvSpPr>
        <p:spPr>
          <a:xfrm>
            <a:off x="9985471" y="723900"/>
            <a:ext cx="5044631" cy="8092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40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b) </a:t>
            </a:r>
            <a:r>
              <a:rPr lang="vi-VN" sz="40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Cập</a:t>
            </a:r>
            <a:r>
              <a:rPr lang="vi-VN" sz="40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40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nhật</a:t>
            </a:r>
            <a:r>
              <a:rPr lang="vi-VN" sz="40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40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dữ</a:t>
            </a:r>
            <a:r>
              <a:rPr lang="vi-VN" sz="40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40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liệu</a:t>
            </a:r>
            <a:endParaRPr lang="vi-VN" sz="40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44EC78F9-79D1-43D9-997A-46FCEF233D59}"/>
              </a:ext>
            </a:extLst>
          </p:cNvPr>
          <p:cNvSpPr/>
          <p:nvPr/>
        </p:nvSpPr>
        <p:spPr>
          <a:xfrm>
            <a:off x="8911315" y="2761369"/>
            <a:ext cx="7620000" cy="148242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 err="1">
                <a:solidFill>
                  <a:schemeClr val="tx1"/>
                </a:solidFill>
              </a:rPr>
              <a:t>Thế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nào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là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cập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nhật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dữ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liệu</a:t>
            </a:r>
            <a:r>
              <a:rPr lang="vi-VN" sz="3600" dirty="0">
                <a:solidFill>
                  <a:schemeClr val="tx1"/>
                </a:solidFill>
              </a:rPr>
              <a:t>? </a:t>
            </a:r>
          </a:p>
        </p:txBody>
      </p:sp>
      <p:pic>
        <p:nvPicPr>
          <p:cNvPr id="22" name="Picture 50">
            <a:extLst>
              <a:ext uri="{FF2B5EF4-FFF2-40B4-BE49-F238E27FC236}">
                <a16:creationId xmlns:a16="http://schemas.microsoft.com/office/drawing/2014/main" xmlns="" id="{C7B2D21A-5F8E-458C-A791-C0D6EA8160B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153570" y="2292465"/>
            <a:ext cx="1379478" cy="2294349"/>
          </a:xfrm>
          <a:prstGeom prst="rect">
            <a:avLst/>
          </a:prstGeom>
        </p:spPr>
      </p:pic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xmlns="" id="{3F435377-E984-43B9-B844-C072F08932AF}"/>
              </a:ext>
            </a:extLst>
          </p:cNvPr>
          <p:cNvSpPr/>
          <p:nvPr/>
        </p:nvSpPr>
        <p:spPr>
          <a:xfrm>
            <a:off x="8587837" y="5891424"/>
            <a:ext cx="8458200" cy="192093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Bao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gồm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thao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tác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thêm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sửa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xóa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dữ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liệu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vi-VN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11">
            <a:extLst>
              <a:ext uri="{FF2B5EF4-FFF2-40B4-BE49-F238E27FC236}">
                <a16:creationId xmlns:a16="http://schemas.microsoft.com/office/drawing/2014/main" xmlns="" id="{5703756F-461F-4961-ADD7-74218CC5E6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5116585" y="4172383"/>
            <a:ext cx="1085643" cy="20519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3" grpId="0" animBg="1"/>
      <p:bldP spid="2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2">
            <a:extLst>
              <a:ext uri="{FF2B5EF4-FFF2-40B4-BE49-F238E27FC236}">
                <a16:creationId xmlns:a16="http://schemas.microsoft.com/office/drawing/2014/main" xmlns="" id="{AEA54EEB-B4FA-4F6E-B9B6-A22F887356FD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5999" b="-15999"/>
            </a:stretch>
          </a:blipFill>
        </p:spPr>
      </p:sp>
      <p:sp>
        <p:nvSpPr>
          <p:cNvPr id="2" name="AutoShape 2"/>
          <p:cNvSpPr/>
          <p:nvPr/>
        </p:nvSpPr>
        <p:spPr>
          <a:xfrm>
            <a:off x="8208312" y="-4233"/>
            <a:ext cx="10113555" cy="102870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</p:sp>
      <p:sp>
        <p:nvSpPr>
          <p:cNvPr id="3" name="Freeform 3"/>
          <p:cNvSpPr/>
          <p:nvPr/>
        </p:nvSpPr>
        <p:spPr>
          <a:xfrm>
            <a:off x="518471" y="1268357"/>
            <a:ext cx="8882957" cy="7939143"/>
          </a:xfrm>
          <a:custGeom>
            <a:avLst/>
            <a:gdLst/>
            <a:ahLst/>
            <a:cxnLst/>
            <a:rect l="l" t="t" r="r" b="b"/>
            <a:pathLst>
              <a:path w="8882957" h="7939143">
                <a:moveTo>
                  <a:pt x="0" y="0"/>
                </a:moveTo>
                <a:lnTo>
                  <a:pt x="8882957" y="0"/>
                </a:lnTo>
                <a:lnTo>
                  <a:pt x="8882957" y="7939143"/>
                </a:lnTo>
                <a:lnTo>
                  <a:pt x="0" y="793914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309092" y="9060000"/>
            <a:ext cx="1205132" cy="1403356"/>
          </a:xfrm>
          <a:custGeom>
            <a:avLst/>
            <a:gdLst/>
            <a:ahLst/>
            <a:cxnLst/>
            <a:rect l="l" t="t" r="r" b="b"/>
            <a:pathLst>
              <a:path w="1205132" h="1403356">
                <a:moveTo>
                  <a:pt x="0" y="0"/>
                </a:moveTo>
                <a:lnTo>
                  <a:pt x="1205131" y="0"/>
                </a:lnTo>
                <a:lnTo>
                  <a:pt x="1205131" y="1403355"/>
                </a:lnTo>
                <a:lnTo>
                  <a:pt x="0" y="140335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176432" y="617479"/>
            <a:ext cx="1205132" cy="1403356"/>
          </a:xfrm>
          <a:custGeom>
            <a:avLst/>
            <a:gdLst/>
            <a:ahLst/>
            <a:cxnLst/>
            <a:rect l="l" t="t" r="r" b="b"/>
            <a:pathLst>
              <a:path w="1205132" h="1403356">
                <a:moveTo>
                  <a:pt x="0" y="0"/>
                </a:moveTo>
                <a:lnTo>
                  <a:pt x="1205132" y="0"/>
                </a:lnTo>
                <a:lnTo>
                  <a:pt x="1205132" y="1403356"/>
                </a:lnTo>
                <a:lnTo>
                  <a:pt x="0" y="140335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6">
            <a:extLst>
              <a:ext uri="{FF2B5EF4-FFF2-40B4-BE49-F238E27FC236}">
                <a16:creationId xmlns:a16="http://schemas.microsoft.com/office/drawing/2014/main" xmlns="" id="{C9947D65-2CBC-4498-B2ED-300AC8A6C95A}"/>
              </a:ext>
            </a:extLst>
          </p:cNvPr>
          <p:cNvSpPr txBox="1"/>
          <p:nvPr/>
        </p:nvSpPr>
        <p:spPr>
          <a:xfrm>
            <a:off x="10737987" y="497196"/>
            <a:ext cx="5416413" cy="8092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vi-VN" sz="40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c) Khai </a:t>
            </a:r>
            <a:r>
              <a:rPr lang="vi-VN" sz="40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thác</a:t>
            </a:r>
            <a:r>
              <a:rPr lang="vi-VN" sz="40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thông tin</a:t>
            </a:r>
          </a:p>
        </p:txBody>
      </p:sp>
      <p:sp>
        <p:nvSpPr>
          <p:cNvPr id="14" name="Freeform 4">
            <a:extLst>
              <a:ext uri="{FF2B5EF4-FFF2-40B4-BE49-F238E27FC236}">
                <a16:creationId xmlns:a16="http://schemas.microsoft.com/office/drawing/2014/main" xmlns="" id="{757F44FA-C544-4F2E-8CB6-1AA0B0AAEB39}"/>
              </a:ext>
            </a:extLst>
          </p:cNvPr>
          <p:cNvSpPr/>
          <p:nvPr/>
        </p:nvSpPr>
        <p:spPr>
          <a:xfrm>
            <a:off x="16627101" y="0"/>
            <a:ext cx="1205132" cy="1403356"/>
          </a:xfrm>
          <a:custGeom>
            <a:avLst/>
            <a:gdLst/>
            <a:ahLst/>
            <a:cxnLst/>
            <a:rect l="l" t="t" r="r" b="b"/>
            <a:pathLst>
              <a:path w="1205132" h="1403356">
                <a:moveTo>
                  <a:pt x="0" y="0"/>
                </a:moveTo>
                <a:lnTo>
                  <a:pt x="1205131" y="0"/>
                </a:lnTo>
                <a:lnTo>
                  <a:pt x="1205131" y="1403355"/>
                </a:lnTo>
                <a:lnTo>
                  <a:pt x="0" y="140335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4142DA9D-4B14-4278-AE7F-99706F8C0A1D}"/>
              </a:ext>
            </a:extLst>
          </p:cNvPr>
          <p:cNvSpPr/>
          <p:nvPr/>
        </p:nvSpPr>
        <p:spPr>
          <a:xfrm>
            <a:off x="9298396" y="2965207"/>
            <a:ext cx="8485506" cy="148242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 err="1">
                <a:solidFill>
                  <a:schemeClr val="tx1"/>
                </a:solidFill>
              </a:rPr>
              <a:t>Bản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chất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của</a:t>
            </a:r>
            <a:r>
              <a:rPr lang="vi-VN" sz="3600" dirty="0">
                <a:solidFill>
                  <a:schemeClr val="tx1"/>
                </a:solidFill>
              </a:rPr>
              <a:t> khai </a:t>
            </a:r>
            <a:r>
              <a:rPr lang="vi-VN" sz="3600" dirty="0" err="1">
                <a:solidFill>
                  <a:schemeClr val="tx1"/>
                </a:solidFill>
              </a:rPr>
              <a:t>thác</a:t>
            </a:r>
            <a:r>
              <a:rPr lang="vi-VN" sz="3600" dirty="0">
                <a:solidFill>
                  <a:schemeClr val="tx1"/>
                </a:solidFill>
              </a:rPr>
              <a:t> thông tin </a:t>
            </a:r>
            <a:r>
              <a:rPr lang="vi-VN" sz="3600" dirty="0" err="1">
                <a:solidFill>
                  <a:schemeClr val="tx1"/>
                </a:solidFill>
              </a:rPr>
              <a:t>là</a:t>
            </a:r>
            <a:r>
              <a:rPr lang="vi-VN" sz="3600" dirty="0">
                <a:solidFill>
                  <a:schemeClr val="tx1"/>
                </a:solidFill>
              </a:rPr>
              <a:t> </a:t>
            </a:r>
            <a:r>
              <a:rPr lang="vi-VN" sz="3600" dirty="0" err="1">
                <a:solidFill>
                  <a:schemeClr val="tx1"/>
                </a:solidFill>
              </a:rPr>
              <a:t>gì</a:t>
            </a:r>
            <a:r>
              <a:rPr lang="vi-VN" sz="36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14DE3AE8-90E0-49ED-BD05-9000990D52D8}"/>
              </a:ext>
            </a:extLst>
          </p:cNvPr>
          <p:cNvSpPr/>
          <p:nvPr/>
        </p:nvSpPr>
        <p:spPr>
          <a:xfrm>
            <a:off x="9733953" y="6030649"/>
            <a:ext cx="7614391" cy="192093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kiếm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dữ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1">
            <a:extLst>
              <a:ext uri="{FF2B5EF4-FFF2-40B4-BE49-F238E27FC236}">
                <a16:creationId xmlns:a16="http://schemas.microsoft.com/office/drawing/2014/main" xmlns="" id="{24BC4135-0274-47BA-84BD-700387A57B1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6130866" y="4295764"/>
            <a:ext cx="1085643" cy="2051903"/>
          </a:xfrm>
          <a:prstGeom prst="rect">
            <a:avLst/>
          </a:prstGeom>
        </p:spPr>
      </p:pic>
      <p:pic>
        <p:nvPicPr>
          <p:cNvPr id="19" name="Picture 8">
            <a:extLst>
              <a:ext uri="{FF2B5EF4-FFF2-40B4-BE49-F238E27FC236}">
                <a16:creationId xmlns:a16="http://schemas.microsoft.com/office/drawing/2014/main" xmlns="" id="{DDD9DAEA-CA5C-47D7-92F4-CA9CF602844C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8094132" y="973987"/>
            <a:ext cx="2397380" cy="2093696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 animBg="1"/>
      <p:bldP spid="1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348</TotalTime>
  <Words>1694</Words>
  <Application>Microsoft Office PowerPoint</Application>
  <PresentationFormat>Custom</PresentationFormat>
  <Paragraphs>120</Paragraphs>
  <Slides>38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4" baseType="lpstr">
      <vt:lpstr>Arial</vt:lpstr>
      <vt:lpstr>Wingdings</vt:lpstr>
      <vt:lpstr>Montserrat Classic Bold</vt:lpstr>
      <vt:lpstr>Times New Roman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Grey And Blue Modern Technology Business Presentation</dc:title>
  <dc:creator>Admin</dc:creator>
  <cp:lastModifiedBy>Admin</cp:lastModifiedBy>
  <cp:revision>18</cp:revision>
  <dcterms:created xsi:type="dcterms:W3CDTF">2006-08-16T00:00:00Z</dcterms:created>
  <dcterms:modified xsi:type="dcterms:W3CDTF">2024-09-13T17:25:04Z</dcterms:modified>
  <dc:identifier>DAFxkDIcTZY</dc:identifier>
</cp:coreProperties>
</file>