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72" r:id="rId2"/>
    <p:sldId id="257" r:id="rId3"/>
    <p:sldId id="256" r:id="rId4"/>
    <p:sldId id="259" r:id="rId5"/>
    <p:sldId id="258" r:id="rId6"/>
    <p:sldId id="267" r:id="rId7"/>
    <p:sldId id="263" r:id="rId8"/>
    <p:sldId id="262" r:id="rId9"/>
    <p:sldId id="277" r:id="rId10"/>
    <p:sldId id="274" r:id="rId11"/>
    <p:sldId id="279" r:id="rId12"/>
    <p:sldId id="280" r:id="rId13"/>
    <p:sldId id="278" r:id="rId14"/>
    <p:sldId id="261" r:id="rId15"/>
    <p:sldId id="281" r:id="rId16"/>
    <p:sldId id="282" r:id="rId17"/>
    <p:sldId id="265" r:id="rId18"/>
    <p:sldId id="284" r:id="rId19"/>
    <p:sldId id="266" r:id="rId20"/>
    <p:sldId id="276" r:id="rId21"/>
    <p:sldId id="264" r:id="rId22"/>
    <p:sldId id="287" r:id="rId23"/>
    <p:sldId id="288" r:id="rId24"/>
    <p:sldId id="283" r:id="rId25"/>
    <p:sldId id="289" r:id="rId26"/>
    <p:sldId id="290" r:id="rId27"/>
    <p:sldId id="291" r:id="rId28"/>
    <p:sldId id="273" r:id="rId29"/>
    <p:sldId id="292" r:id="rId30"/>
    <p:sldId id="293" r:id="rId31"/>
    <p:sldId id="268" r:id="rId32"/>
    <p:sldId id="270" r:id="rId33"/>
    <p:sldId id="286" r:id="rId34"/>
    <p:sldId id="294" r:id="rId35"/>
    <p:sldId id="295" r:id="rId36"/>
    <p:sldId id="296" r:id="rId37"/>
    <p:sldId id="297" r:id="rId38"/>
    <p:sldId id="299" r:id="rId39"/>
    <p:sldId id="298" r:id="rId40"/>
    <p:sldId id="300" r:id="rId41"/>
    <p:sldId id="301" r:id="rId42"/>
    <p:sldId id="302" r:id="rId43"/>
    <p:sldId id="303" r:id="rId44"/>
    <p:sldId id="304" r:id="rId45"/>
  </p:sldIdLst>
  <p:sldSz cx="18288000" cy="10287000"/>
  <p:notesSz cx="6858000" cy="9144000"/>
  <p:embeddedFontLst>
    <p:embeddedFont>
      <p:font typeface="Montserrat" charset="0"/>
      <p:regular r:id="rId47"/>
      <p:bold r:id="rId48"/>
      <p:italic r:id="rId49"/>
      <p:boldItalic r:id="rId50"/>
    </p:embeddedFont>
    <p:embeddedFont>
      <p:font typeface="IBM Plex Mono" charset="0"/>
      <p:regular r:id="rId51"/>
      <p:bold r:id="rId52"/>
      <p:italic r:id="rId53"/>
      <p:bold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Barlow SemiCondensed Heavy" charset="0"/>
      <p:regular r:id="rId59"/>
    </p:embeddedFont>
    <p:embeddedFont>
      <p:font typeface="Montserrat Classic Bold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1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06CA1-FC99-4244-B903-CD122B0C8769}" type="datetimeFigureOut">
              <a:rPr lang="vi-VN" smtClean="0"/>
              <a:t>14/09/2024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C6290-5011-43DF-A45E-06444DFB5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117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C6290-5011-43DF-A45E-06444DFB5F0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8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.svg"/><Relationship Id="rId5" Type="http://schemas.openxmlformats.org/officeDocument/2006/relationships/image" Target="../media/image19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5.png"/><Relationship Id="rId10" Type="http://schemas.openxmlformats.org/officeDocument/2006/relationships/image" Target="../media/image42.svg"/><Relationship Id="rId4" Type="http://schemas.openxmlformats.org/officeDocument/2006/relationships/image" Target="../media/image32.sv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2.sv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66.sv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sv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54.png"/><Relationship Id="rId10" Type="http://schemas.openxmlformats.org/officeDocument/2006/relationships/image" Target="../media/image81.svg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2756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F2F1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xmlns="" id="{E2370F6E-9720-4327-9B13-776BF9C167FC}"/>
              </a:ext>
            </a:extLst>
          </p:cNvPr>
          <p:cNvSpPr txBox="1"/>
          <p:nvPr/>
        </p:nvSpPr>
        <p:spPr>
          <a:xfrm>
            <a:off x="1898850" y="3739500"/>
            <a:ext cx="1575955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NHIỆT LIỆT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HỌC MỚI!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181" y="3200186"/>
            <a:ext cx="24500049" cy="7298440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3839" y="0"/>
              <a:ext cx="2038682" cy="609600"/>
            </a:xfrm>
            <a:custGeom>
              <a:avLst/>
              <a:gdLst/>
              <a:ahLst/>
              <a:cxnLst/>
              <a:rect l="l" t="t" r="r" b="b"/>
              <a:pathLst>
                <a:path w="2038682" h="609600">
                  <a:moveTo>
                    <a:pt x="215161" y="0"/>
                  </a:moveTo>
                  <a:lnTo>
                    <a:pt x="2026720" y="0"/>
                  </a:lnTo>
                  <a:cubicBezTo>
                    <a:pt x="2030381" y="0"/>
                    <a:pt x="2033818" y="1760"/>
                    <a:pt x="2035959" y="4729"/>
                  </a:cubicBezTo>
                  <a:cubicBezTo>
                    <a:pt x="2038099" y="7699"/>
                    <a:pt x="2038681" y="11516"/>
                    <a:pt x="2037524" y="14989"/>
                  </a:cubicBezTo>
                  <a:lnTo>
                    <a:pt x="1844317" y="594611"/>
                  </a:lnTo>
                  <a:cubicBezTo>
                    <a:pt x="1841333" y="603562"/>
                    <a:pt x="1832956" y="609600"/>
                    <a:pt x="1823520" y="609600"/>
                  </a:cubicBezTo>
                  <a:lnTo>
                    <a:pt x="11961" y="609600"/>
                  </a:lnTo>
                  <a:cubicBezTo>
                    <a:pt x="8300" y="609600"/>
                    <a:pt x="4863" y="607840"/>
                    <a:pt x="2722" y="604871"/>
                  </a:cubicBezTo>
                  <a:cubicBezTo>
                    <a:pt x="582" y="601901"/>
                    <a:pt x="0" y="598084"/>
                    <a:pt x="1157" y="594611"/>
                  </a:cubicBezTo>
                  <a:lnTo>
                    <a:pt x="194365" y="14989"/>
                  </a:lnTo>
                  <a:cubicBezTo>
                    <a:pt x="197348" y="6038"/>
                    <a:pt x="205725" y="0"/>
                    <a:pt x="215161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1111437" y="-1663182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61363" y="8164566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0"/>
                </a:moveTo>
                <a:lnTo>
                  <a:pt x="7315200" y="0"/>
                </a:lnTo>
                <a:lnTo>
                  <a:pt x="7315200" y="3785616"/>
                </a:lnTo>
                <a:lnTo>
                  <a:pt x="0" y="3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6751346" y="-684951"/>
            <a:ext cx="20282765" cy="6042133"/>
            <a:chOff x="0" y="0"/>
            <a:chExt cx="2046359" cy="609600"/>
          </a:xfrm>
        </p:grpSpPr>
        <p:sp>
          <p:nvSpPr>
            <p:cNvPr id="14" name="Freeform 14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7" name="Freeform 17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53897" y="2046079"/>
            <a:ext cx="12115800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thông tin trong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bao </a:t>
            </a:r>
            <a:r>
              <a:rPr lang="vi-VN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gồm</a:t>
            </a:r>
            <a:endParaRPr lang="en-US" sz="4400" b="1" dirty="0">
              <a:solidFill>
                <a:srgbClr val="0F3849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59034" y="4226298"/>
            <a:ext cx="11388388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spc="51" dirty="0">
                <a:solidFill>
                  <a:schemeClr val="bg1"/>
                </a:solidFill>
              </a:rPr>
              <a:t>TẠO LẬP HỒ SƠ</a:t>
            </a:r>
            <a:endParaRPr lang="en-US" sz="4400" b="1" spc="51" dirty="0">
              <a:solidFill>
                <a:schemeClr val="bg1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67149" y="5780332"/>
            <a:ext cx="11388388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a typeface="Calibri" panose="020F0502020204030204" pitchFamily="34" charset="0"/>
              </a:rPr>
              <a:t>CẬP NHẬT DỮ LIỆU</a:t>
            </a:r>
            <a:endParaRPr lang="en-US" sz="4400" b="1" spc="51" dirty="0">
              <a:solidFill>
                <a:schemeClr val="bg1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717857" y="7184390"/>
            <a:ext cx="11388388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a typeface="Calibri" panose="020F0502020204030204" pitchFamily="34" charset="0"/>
              </a:rPr>
              <a:t>KHAI THÁC THÔNG TIN</a:t>
            </a:r>
            <a:endParaRPr lang="en-US" sz="4400" b="1" spc="51" dirty="0">
              <a:solidFill>
                <a:schemeClr val="bg1"/>
              </a:solidFill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4297680" y="5338132"/>
            <a:ext cx="96926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297680" y="7184390"/>
            <a:ext cx="96926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5643808" cy="8229600"/>
            <a:chOff x="0" y="0"/>
            <a:chExt cx="4796665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6665" cy="2674622"/>
            </a:xfrm>
            <a:custGeom>
              <a:avLst/>
              <a:gdLst/>
              <a:ahLst/>
              <a:cxnLst/>
              <a:rect l="l" t="t" r="r" b="b"/>
              <a:pathLst>
                <a:path w="4796665" h="2674622">
                  <a:moveTo>
                    <a:pt x="26228" y="0"/>
                  </a:moveTo>
                  <a:lnTo>
                    <a:pt x="4770437" y="0"/>
                  </a:lnTo>
                  <a:cubicBezTo>
                    <a:pt x="4784922" y="0"/>
                    <a:pt x="4796665" y="11743"/>
                    <a:pt x="4796665" y="26228"/>
                  </a:cubicBezTo>
                  <a:lnTo>
                    <a:pt x="4796665" y="2648395"/>
                  </a:lnTo>
                  <a:cubicBezTo>
                    <a:pt x="4796665" y="2655351"/>
                    <a:pt x="4793901" y="2662022"/>
                    <a:pt x="4788982" y="2666941"/>
                  </a:cubicBezTo>
                  <a:cubicBezTo>
                    <a:pt x="4784064" y="2671859"/>
                    <a:pt x="4777393" y="2674622"/>
                    <a:pt x="4770437" y="2674622"/>
                  </a:cubicBezTo>
                  <a:lnTo>
                    <a:pt x="26228" y="2674622"/>
                  </a:lnTo>
                  <a:cubicBezTo>
                    <a:pt x="11743" y="2674622"/>
                    <a:pt x="0" y="2662880"/>
                    <a:pt x="0" y="2648395"/>
                  </a:cubicBezTo>
                  <a:lnTo>
                    <a:pt x="0" y="26228"/>
                  </a:lnTo>
                  <a:cubicBezTo>
                    <a:pt x="0" y="11743"/>
                    <a:pt x="11743" y="0"/>
                    <a:pt x="262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796665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15492" y="2047915"/>
            <a:ext cx="14538908" cy="662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2a, quan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SGK trang 48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3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tabLst>
                <a:tab pos="600075" algn="l"/>
              </a:tabLst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sinh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viên hay chưa,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sơ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thêm thông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45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nhiêu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vi-VN" sz="3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ở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sinh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không?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sao?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09807" y="1073626"/>
            <a:ext cx="6558108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sơ</a:t>
            </a:r>
            <a:endParaRPr lang="en-US" sz="4000" b="1" dirty="0">
              <a:solidFill>
                <a:srgbClr val="0D3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094941" y="7396827"/>
            <a:ext cx="3164985" cy="2870662"/>
          </a:xfrm>
          <a:custGeom>
            <a:avLst/>
            <a:gdLst/>
            <a:ahLst/>
            <a:cxnLst/>
            <a:rect l="l" t="t" r="r" b="b"/>
            <a:pathLst>
              <a:path w="6564314" h="6639003">
                <a:moveTo>
                  <a:pt x="0" y="0"/>
                </a:moveTo>
                <a:lnTo>
                  <a:pt x="6564314" y="0"/>
                </a:lnTo>
                <a:lnTo>
                  <a:pt x="6564314" y="6639002"/>
                </a:lnTo>
                <a:lnTo>
                  <a:pt x="0" y="663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5643808" cy="8229600"/>
            <a:chOff x="0" y="0"/>
            <a:chExt cx="4796665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6665" cy="2674622"/>
            </a:xfrm>
            <a:custGeom>
              <a:avLst/>
              <a:gdLst/>
              <a:ahLst/>
              <a:cxnLst/>
              <a:rect l="l" t="t" r="r" b="b"/>
              <a:pathLst>
                <a:path w="4796665" h="2674622">
                  <a:moveTo>
                    <a:pt x="26228" y="0"/>
                  </a:moveTo>
                  <a:lnTo>
                    <a:pt x="4770437" y="0"/>
                  </a:lnTo>
                  <a:cubicBezTo>
                    <a:pt x="4784922" y="0"/>
                    <a:pt x="4796665" y="11743"/>
                    <a:pt x="4796665" y="26228"/>
                  </a:cubicBezTo>
                  <a:lnTo>
                    <a:pt x="4796665" y="2648395"/>
                  </a:lnTo>
                  <a:cubicBezTo>
                    <a:pt x="4796665" y="2655351"/>
                    <a:pt x="4793901" y="2662022"/>
                    <a:pt x="4788982" y="2666941"/>
                  </a:cubicBezTo>
                  <a:cubicBezTo>
                    <a:pt x="4784064" y="2671859"/>
                    <a:pt x="4777393" y="2674622"/>
                    <a:pt x="4770437" y="2674622"/>
                  </a:cubicBezTo>
                  <a:lnTo>
                    <a:pt x="26228" y="2674622"/>
                  </a:lnTo>
                  <a:cubicBezTo>
                    <a:pt x="11743" y="2674622"/>
                    <a:pt x="0" y="2662880"/>
                    <a:pt x="0" y="2648395"/>
                  </a:cubicBezTo>
                  <a:lnTo>
                    <a:pt x="0" y="26228"/>
                  </a:lnTo>
                  <a:cubicBezTo>
                    <a:pt x="0" y="11743"/>
                    <a:pt x="11743" y="0"/>
                    <a:pt x="262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796665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67E9DAE-C035-4028-9DE3-72AE11F3E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9749" r="5994" b="30741"/>
          <a:stretch/>
        </p:blipFill>
        <p:spPr>
          <a:xfrm>
            <a:off x="1219199" y="1943100"/>
            <a:ext cx="15320211" cy="660976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5094941" y="7396827"/>
            <a:ext cx="3164985" cy="2870662"/>
          </a:xfrm>
          <a:custGeom>
            <a:avLst/>
            <a:gdLst/>
            <a:ahLst/>
            <a:cxnLst/>
            <a:rect l="l" t="t" r="r" b="b"/>
            <a:pathLst>
              <a:path w="6564314" h="6639003">
                <a:moveTo>
                  <a:pt x="0" y="0"/>
                </a:moveTo>
                <a:lnTo>
                  <a:pt x="6564314" y="0"/>
                </a:lnTo>
                <a:lnTo>
                  <a:pt x="6564314" y="6639002"/>
                </a:lnTo>
                <a:lnTo>
                  <a:pt x="0" y="6639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6144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65477">
            <a:off x="16518600" y="-1945837"/>
            <a:ext cx="1499186" cy="17268569"/>
            <a:chOff x="0" y="0"/>
            <a:chExt cx="394847" cy="4548100"/>
          </a:xfrm>
          <a:solidFill>
            <a:srgbClr val="00CC9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94847" cy="4548100"/>
            </a:xfrm>
            <a:custGeom>
              <a:avLst/>
              <a:gdLst/>
              <a:ahLst/>
              <a:cxnLst/>
              <a:rect l="l" t="t" r="r" b="b"/>
              <a:pathLst>
                <a:path w="394847" h="4548100">
                  <a:moveTo>
                    <a:pt x="0" y="0"/>
                  </a:moveTo>
                  <a:lnTo>
                    <a:pt x="394847" y="0"/>
                  </a:lnTo>
                  <a:lnTo>
                    <a:pt x="394847" y="4548100"/>
                  </a:lnTo>
                  <a:lnTo>
                    <a:pt x="0" y="45481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394847" cy="45100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865477">
            <a:off x="17189263" y="2465965"/>
            <a:ext cx="1499186" cy="14779015"/>
            <a:chOff x="0" y="0"/>
            <a:chExt cx="394847" cy="3892415"/>
          </a:xfrm>
          <a:solidFill>
            <a:srgbClr val="009999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94847" cy="3892416"/>
            </a:xfrm>
            <a:custGeom>
              <a:avLst/>
              <a:gdLst/>
              <a:ahLst/>
              <a:cxnLst/>
              <a:rect l="l" t="t" r="r" b="b"/>
              <a:pathLst>
                <a:path w="394847" h="3892416">
                  <a:moveTo>
                    <a:pt x="0" y="0"/>
                  </a:moveTo>
                  <a:lnTo>
                    <a:pt x="394847" y="0"/>
                  </a:lnTo>
                  <a:lnTo>
                    <a:pt x="394847" y="3892416"/>
                  </a:lnTo>
                  <a:lnTo>
                    <a:pt x="0" y="3892416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394847" cy="385431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870301" y="0"/>
            <a:ext cx="7114337" cy="10435228"/>
            <a:chOff x="0" y="0"/>
            <a:chExt cx="4715929" cy="69172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15891" cy="6917310"/>
            </a:xfrm>
            <a:custGeom>
              <a:avLst/>
              <a:gdLst/>
              <a:ahLst/>
              <a:cxnLst/>
              <a:rect l="l" t="t" r="r" b="b"/>
              <a:pathLst>
                <a:path w="4715891" h="6917310">
                  <a:moveTo>
                    <a:pt x="1058291" y="0"/>
                  </a:moveTo>
                  <a:lnTo>
                    <a:pt x="0" y="4021709"/>
                  </a:lnTo>
                  <a:lnTo>
                    <a:pt x="753491" y="6917310"/>
                  </a:lnTo>
                  <a:lnTo>
                    <a:pt x="4428109" y="6917310"/>
                  </a:lnTo>
                  <a:lnTo>
                    <a:pt x="3691509" y="4021710"/>
                  </a:lnTo>
                  <a:lnTo>
                    <a:pt x="4715891" y="0"/>
                  </a:lnTo>
                  <a:close/>
                </a:path>
              </a:pathLst>
            </a:custGeom>
            <a:blipFill>
              <a:blip r:embed="rId2"/>
              <a:stretch>
                <a:fillRect l="-72625" r="-4739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387917" y="691956"/>
            <a:ext cx="5087129" cy="64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0D3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4000" b="1" dirty="0">
              <a:solidFill>
                <a:srgbClr val="0D3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6237799">
            <a:off x="15010426" y="7447488"/>
            <a:ext cx="4948043" cy="482434"/>
          </a:xfrm>
          <a:custGeom>
            <a:avLst/>
            <a:gdLst/>
            <a:ahLst/>
            <a:cxnLst/>
            <a:rect l="l" t="t" r="r" b="b"/>
            <a:pathLst>
              <a:path w="4948043" h="482434">
                <a:moveTo>
                  <a:pt x="0" y="0"/>
                </a:moveTo>
                <a:lnTo>
                  <a:pt x="4948043" y="0"/>
                </a:lnTo>
                <a:lnTo>
                  <a:pt x="4948043" y="482434"/>
                </a:lnTo>
                <a:lnTo>
                  <a:pt x="0" y="4824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D038EE-4768-4539-B3C6-A89A5735B85E}"/>
              </a:ext>
            </a:extLst>
          </p:cNvPr>
          <p:cNvSpPr txBox="1"/>
          <p:nvPr/>
        </p:nvSpPr>
        <p:spPr>
          <a:xfrm>
            <a:off x="1028700" y="1333500"/>
            <a:ext cx="9805564" cy="8299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/>
              <a:t>Cần</a:t>
            </a:r>
            <a:r>
              <a:rPr lang="vi-VN" sz="3600" dirty="0"/>
              <a:t> thêm thông tin HS </a:t>
            </a:r>
            <a:r>
              <a:rPr lang="vi-VN" sz="3600" dirty="0" err="1"/>
              <a:t>đã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 </a:t>
            </a:r>
            <a:r>
              <a:rPr lang="vi-VN" sz="3600" dirty="0" err="1"/>
              <a:t>đoàn</a:t>
            </a:r>
            <a:r>
              <a:rPr lang="vi-VN" sz="3600" dirty="0"/>
              <a:t> viên hay chưa </a:t>
            </a:r>
            <a:r>
              <a:rPr lang="vi-VN" sz="3600" dirty="0" err="1"/>
              <a:t>vào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45 </a:t>
            </a:r>
            <a:r>
              <a:rPr lang="vi-VN" sz="3600" dirty="0" err="1"/>
              <a:t>hàng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cho 45 </a:t>
            </a:r>
            <a:r>
              <a:rPr lang="vi-VN" sz="3600" dirty="0" err="1"/>
              <a:t>học</a:t>
            </a:r>
            <a:r>
              <a:rPr lang="vi-VN" sz="3600" dirty="0"/>
              <a:t> sinh.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/>
              <a:t>Hai </a:t>
            </a:r>
            <a:r>
              <a:rPr lang="vi-VN" sz="3600" dirty="0" err="1"/>
              <a:t>hàng</a:t>
            </a:r>
            <a:r>
              <a:rPr lang="vi-VN" sz="3600" dirty="0"/>
              <a:t> trong </a:t>
            </a:r>
            <a:r>
              <a:rPr lang="vi-VN" sz="3600" dirty="0" err="1"/>
              <a:t>bảng</a:t>
            </a:r>
            <a:r>
              <a:rPr lang="vi-VN" sz="3600" dirty="0"/>
              <a:t> </a:t>
            </a:r>
            <a:r>
              <a:rPr lang="vi-VN" sz="3600" b="1" dirty="0"/>
              <a:t>không </a:t>
            </a:r>
            <a:r>
              <a:rPr lang="vi-VN" sz="3600" dirty="0" err="1"/>
              <a:t>thể</a:t>
            </a:r>
            <a:r>
              <a:rPr lang="vi-VN" sz="3600" dirty="0"/>
              <a:t> </a:t>
            </a:r>
            <a:r>
              <a:rPr lang="vi-VN" sz="3600" dirty="0" err="1"/>
              <a:t>hoàn</a:t>
            </a:r>
            <a:r>
              <a:rPr lang="vi-VN" sz="3600" dirty="0"/>
              <a:t> </a:t>
            </a:r>
            <a:r>
              <a:rPr lang="vi-VN" sz="3600" dirty="0" err="1"/>
              <a:t>toàn</a:t>
            </a:r>
            <a:r>
              <a:rPr lang="vi-VN" sz="3600" dirty="0"/>
              <a:t> </a:t>
            </a:r>
            <a:r>
              <a:rPr lang="vi-VN" sz="3600" dirty="0" err="1"/>
              <a:t>giống</a:t>
            </a:r>
            <a:r>
              <a:rPr lang="vi-VN" sz="3600" dirty="0"/>
              <a:t> nhau </a:t>
            </a:r>
            <a:r>
              <a:rPr lang="vi-VN" sz="3600" dirty="0" err="1"/>
              <a:t>vì</a:t>
            </a:r>
            <a:r>
              <a:rPr lang="vi-VN" sz="3600" dirty="0"/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600" dirty="0" err="1"/>
              <a:t>Đó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 dư </a:t>
            </a:r>
            <a:r>
              <a:rPr lang="vi-VN" sz="3600" dirty="0" err="1"/>
              <a:t>thừa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600" dirty="0"/>
              <a:t>Không phân </a:t>
            </a:r>
            <a:r>
              <a:rPr lang="vi-VN" sz="3600" dirty="0" err="1"/>
              <a:t>biệt</a:t>
            </a:r>
            <a:r>
              <a:rPr lang="vi-VN" sz="3600" dirty="0"/>
              <a:t> </a:t>
            </a:r>
            <a:r>
              <a:rPr lang="vi-VN" sz="3600" dirty="0" err="1"/>
              <a:t>được</a:t>
            </a:r>
            <a:r>
              <a:rPr lang="vi-VN" sz="3600" dirty="0"/>
              <a:t> </a:t>
            </a:r>
            <a:r>
              <a:rPr lang="vi-VN" sz="3600" dirty="0" err="1"/>
              <a:t>chính</a:t>
            </a:r>
            <a:r>
              <a:rPr lang="vi-VN" sz="3600" dirty="0"/>
              <a:t> </a:t>
            </a:r>
            <a:r>
              <a:rPr lang="vi-VN" sz="3600" dirty="0" err="1"/>
              <a:t>xác</a:t>
            </a:r>
            <a:r>
              <a:rPr lang="vi-VN" sz="3600" dirty="0"/>
              <a:t> </a:t>
            </a:r>
            <a:r>
              <a:rPr lang="vi-VN" sz="3600" dirty="0" err="1"/>
              <a:t>điểm</a:t>
            </a:r>
            <a:r>
              <a:rPr lang="vi-VN" sz="3600" dirty="0"/>
              <a:t> </a:t>
            </a:r>
            <a:r>
              <a:rPr lang="vi-VN" sz="3600" dirty="0" err="1"/>
              <a:t>của</a:t>
            </a:r>
            <a:r>
              <a:rPr lang="vi-VN" sz="3600" dirty="0"/>
              <a:t> </a:t>
            </a:r>
            <a:r>
              <a:rPr lang="vi-VN" sz="3600" dirty="0" err="1"/>
              <a:t>mỗi</a:t>
            </a:r>
            <a:r>
              <a:rPr lang="vi-VN" sz="3600" dirty="0"/>
              <a:t> </a:t>
            </a:r>
            <a:r>
              <a:rPr lang="vi-VN" sz="3600" dirty="0" err="1"/>
              <a:t>bạn</a:t>
            </a:r>
            <a:r>
              <a:rPr lang="vi-VN" sz="3600" dirty="0"/>
              <a:t> trong hai </a:t>
            </a:r>
            <a:r>
              <a:rPr lang="vi-VN" sz="3600" dirty="0" err="1"/>
              <a:t>bạn</a:t>
            </a:r>
            <a:r>
              <a:rPr lang="vi-VN" sz="3600" dirty="0"/>
              <a:t> </a:t>
            </a:r>
            <a:r>
              <a:rPr lang="vi-VN" sz="3600" dirty="0" err="1"/>
              <a:t>trùng</a:t>
            </a:r>
            <a:r>
              <a:rPr lang="vi-VN" sz="3600" dirty="0"/>
              <a:t> tên </a:t>
            </a:r>
            <a:r>
              <a:rPr lang="vi-VN" sz="3600" dirty="0" err="1"/>
              <a:t>đó</a:t>
            </a:r>
            <a:r>
              <a:rPr lang="vi-VN" sz="36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75751" y="1703905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62" y="2278773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872558" y="3242439"/>
            <a:ext cx="4299114" cy="4114800"/>
          </a:xfrm>
          <a:custGeom>
            <a:avLst/>
            <a:gdLst/>
            <a:ahLst/>
            <a:cxnLst/>
            <a:rect l="l" t="t" r="r" b="b"/>
            <a:pathLst>
              <a:path w="4299114" h="4114800">
                <a:moveTo>
                  <a:pt x="0" y="0"/>
                </a:moveTo>
                <a:lnTo>
                  <a:pt x="4299114" y="0"/>
                </a:lnTo>
                <a:lnTo>
                  <a:pt x="42991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14909" y="2916536"/>
            <a:ext cx="7523608" cy="1149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79"/>
              </a:lnSpc>
              <a:spcBef>
                <a:spcPct val="0"/>
              </a:spcBef>
            </a:pPr>
            <a:r>
              <a:rPr lang="vi-VN" sz="6600" b="1" dirty="0" err="1">
                <a:solidFill>
                  <a:srgbClr val="FFFFFF"/>
                </a:solidFill>
              </a:rPr>
              <a:t>Kết</a:t>
            </a:r>
            <a:r>
              <a:rPr lang="vi-VN" sz="6600" b="1" dirty="0">
                <a:solidFill>
                  <a:srgbClr val="FFFFFF"/>
                </a:solidFill>
              </a:rPr>
              <a:t> </a:t>
            </a:r>
            <a:r>
              <a:rPr lang="vi-VN" sz="6600" b="1" dirty="0" err="1">
                <a:solidFill>
                  <a:srgbClr val="FFFFFF"/>
                </a:solidFill>
              </a:rPr>
              <a:t>luận</a:t>
            </a:r>
            <a:endParaRPr lang="en-US" sz="6600" b="1" u="none" dirty="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91554" y="4450013"/>
            <a:ext cx="9567752" cy="357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sơ cho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lưu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800" spc="3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rot="-7705">
            <a:off x="6488914" y="4218657"/>
            <a:ext cx="8499025" cy="0"/>
          </a:xfrm>
          <a:prstGeom prst="line">
            <a:avLst/>
          </a:prstGeom>
          <a:ln w="38100" cap="rnd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85046" y="5100556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5" y="0"/>
                </a:lnTo>
                <a:lnTo>
                  <a:pt x="9931665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52856" y="-3207516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6" y="0"/>
                </a:lnTo>
                <a:lnTo>
                  <a:pt x="9931666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019787" y="1133064"/>
            <a:ext cx="4879731" cy="7792691"/>
            <a:chOff x="0" y="0"/>
            <a:chExt cx="6506308" cy="103902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9139" r="29139"/>
            <a:stretch>
              <a:fillRect/>
            </a:stretch>
          </p:blipFill>
          <p:spPr>
            <a:xfrm>
              <a:off x="0" y="0"/>
              <a:ext cx="6506308" cy="1039025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255171" y="2591035"/>
            <a:ext cx="7390455" cy="2518119"/>
            <a:chOff x="0" y="0"/>
            <a:chExt cx="1494796" cy="5922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4796" cy="592246"/>
            </a:xfrm>
            <a:custGeom>
              <a:avLst/>
              <a:gdLst/>
              <a:ahLst/>
              <a:cxnLst/>
              <a:rect l="l" t="t" r="r" b="b"/>
              <a:pathLst>
                <a:path w="1494796" h="592246">
                  <a:moveTo>
                    <a:pt x="0" y="0"/>
                  </a:moveTo>
                  <a:lnTo>
                    <a:pt x="1494796" y="0"/>
                  </a:lnTo>
                  <a:lnTo>
                    <a:pt x="1494796" y="592246"/>
                  </a:lnTo>
                  <a:lnTo>
                    <a:pt x="0" y="59224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32CA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94796" cy="63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56618" y="6136950"/>
            <a:ext cx="704850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endParaRPr lang="en-US" sz="3600" dirty="0">
              <a:solidFill>
                <a:srgbClr val="132C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43985" y="2639546"/>
            <a:ext cx="6744968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rgbClr val="132C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68281" y="1268286"/>
            <a:ext cx="480632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999" b="1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vi-VN" sz="39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99" b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vi-VN" sz="39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99" b="1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vi-VN" sz="3999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99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39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902D8958-24AF-4F97-AF1E-D6E6CB9E2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310703" flipH="1">
            <a:off x="9319493" y="5351152"/>
            <a:ext cx="1658268" cy="1528622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3B10E3E7-5D5E-4B2D-91AD-9A12D5E50F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82750" y="3123078"/>
            <a:ext cx="1427769" cy="201804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23579">
            <a:off x="8931890" y="3801218"/>
            <a:ext cx="5514245" cy="0"/>
          </a:xfrm>
          <a:prstGeom prst="line">
            <a:avLst/>
          </a:prstGeom>
          <a:ln w="495300" cap="flat">
            <a:solidFill>
              <a:srgbClr val="144A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428156">
            <a:off x="3899627" y="3869736"/>
            <a:ext cx="5541117" cy="0"/>
          </a:xfrm>
          <a:prstGeom prst="line">
            <a:avLst/>
          </a:prstGeom>
          <a:ln w="495300" cap="flat">
            <a:solidFill>
              <a:srgbClr val="144A9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935995" y="3056130"/>
            <a:ext cx="4470542" cy="2503740"/>
            <a:chOff x="0" y="0"/>
            <a:chExt cx="1247204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204" cy="698500"/>
            </a:xfrm>
            <a:custGeom>
              <a:avLst/>
              <a:gdLst/>
              <a:ahLst/>
              <a:cxnLst/>
              <a:rect l="l" t="t" r="r" b="b"/>
              <a:pathLst>
                <a:path w="1247204" h="698500">
                  <a:moveTo>
                    <a:pt x="1247204" y="349250"/>
                  </a:moveTo>
                  <a:lnTo>
                    <a:pt x="10440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4004" y="0"/>
                  </a:lnTo>
                  <a:lnTo>
                    <a:pt x="1247204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38100"/>
              <a:ext cx="1018604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04486" y="2779068"/>
            <a:ext cx="3683439" cy="2062921"/>
            <a:chOff x="0" y="0"/>
            <a:chExt cx="1247204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7204" cy="698500"/>
            </a:xfrm>
            <a:custGeom>
              <a:avLst/>
              <a:gdLst/>
              <a:ahLst/>
              <a:cxnLst/>
              <a:rect l="l" t="t" r="r" b="b"/>
              <a:pathLst>
                <a:path w="1247204" h="698500">
                  <a:moveTo>
                    <a:pt x="1247204" y="349250"/>
                  </a:moveTo>
                  <a:lnTo>
                    <a:pt x="10440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4004" y="0"/>
                  </a:lnTo>
                  <a:lnTo>
                    <a:pt x="1247204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38100"/>
              <a:ext cx="1018604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50629" y="2779068"/>
            <a:ext cx="3683439" cy="2062921"/>
            <a:chOff x="0" y="0"/>
            <a:chExt cx="1247204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7204" cy="698500"/>
            </a:xfrm>
            <a:custGeom>
              <a:avLst/>
              <a:gdLst/>
              <a:ahLst/>
              <a:cxnLst/>
              <a:rect l="l" t="t" r="r" b="b"/>
              <a:pathLst>
                <a:path w="1247204" h="698500">
                  <a:moveTo>
                    <a:pt x="1247204" y="349250"/>
                  </a:moveTo>
                  <a:lnTo>
                    <a:pt x="104400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4004" y="0"/>
                  </a:lnTo>
                  <a:lnTo>
                    <a:pt x="1247204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38100"/>
              <a:ext cx="1018604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42367" y="6132148"/>
            <a:ext cx="340767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vi-VN" sz="4001" b="1" dirty="0">
                <a:solidFill>
                  <a:srgbClr val="0D3166"/>
                </a:solidFill>
                <a:latin typeface="Montserrat Classic Bold"/>
              </a:rPr>
              <a:t>THÊM</a:t>
            </a:r>
            <a:endParaRPr lang="en-US" sz="4001" b="1" dirty="0">
              <a:solidFill>
                <a:srgbClr val="0D3166"/>
              </a:solidFill>
              <a:latin typeface="Montserrat Classic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420600" y="6036964"/>
            <a:ext cx="340767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vi-VN" sz="4001" b="1" dirty="0">
                <a:solidFill>
                  <a:srgbClr val="0D3166"/>
                </a:solidFill>
                <a:latin typeface="Montserrat Classic Bold"/>
              </a:rPr>
              <a:t>XÓA DỮ LIỆU</a:t>
            </a:r>
            <a:endParaRPr lang="en-US" sz="4001" b="1" dirty="0">
              <a:solidFill>
                <a:srgbClr val="0D3166"/>
              </a:solidFill>
              <a:latin typeface="Montserrat Classic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65440" y="6849039"/>
            <a:ext cx="340767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vi-VN" sz="4001" b="1" dirty="0">
                <a:solidFill>
                  <a:srgbClr val="0D3166"/>
                </a:solidFill>
                <a:latin typeface="Montserrat Classic Bold"/>
              </a:rPr>
              <a:t>SỬA</a:t>
            </a:r>
            <a:endParaRPr lang="en-US" sz="4001" b="1" dirty="0">
              <a:solidFill>
                <a:srgbClr val="0D3166"/>
              </a:solidFill>
              <a:latin typeface="Montserrat Classic Bold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486B9937-9DF9-4FD0-ABA1-A0FA501112CB}"/>
              </a:ext>
            </a:extLst>
          </p:cNvPr>
          <p:cNvSpPr/>
          <p:nvPr/>
        </p:nvSpPr>
        <p:spPr>
          <a:xfrm>
            <a:off x="-5777240" y="4677567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5" y="0"/>
                </a:lnTo>
                <a:lnTo>
                  <a:pt x="9931665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xmlns="" id="{EBA9E9D6-1DB9-48A5-B9E6-D7F6259CEC8A}"/>
              </a:ext>
            </a:extLst>
          </p:cNvPr>
          <p:cNvSpPr/>
          <p:nvPr/>
        </p:nvSpPr>
        <p:spPr>
          <a:xfrm>
            <a:off x="13100365" y="-3052816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6" y="0"/>
                </a:lnTo>
                <a:lnTo>
                  <a:pt x="9931666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6" name="Graphic 25" descr="Clipboard with solid fill">
            <a:extLst>
              <a:ext uri="{FF2B5EF4-FFF2-40B4-BE49-F238E27FC236}">
                <a16:creationId xmlns:a16="http://schemas.microsoft.com/office/drawing/2014/main" xmlns="" id="{C82127E1-F350-418E-B8CE-AF8028AA3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59456" y="3192698"/>
            <a:ext cx="1374662" cy="1374662"/>
          </a:xfrm>
          <a:prstGeom prst="rect">
            <a:avLst/>
          </a:prstGeom>
        </p:spPr>
      </p:pic>
      <p:pic>
        <p:nvPicPr>
          <p:cNvPr id="28" name="Graphic 27" descr="Single gear with solid fill">
            <a:extLst>
              <a:ext uri="{FF2B5EF4-FFF2-40B4-BE49-F238E27FC236}">
                <a16:creationId xmlns:a16="http://schemas.microsoft.com/office/drawing/2014/main" xmlns="" id="{2E740DD5-430F-40EF-9EB5-C81862F45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44796" y="3445969"/>
            <a:ext cx="1724061" cy="1724061"/>
          </a:xfrm>
          <a:prstGeom prst="rect">
            <a:avLst/>
          </a:prstGeom>
        </p:spPr>
      </p:pic>
      <p:pic>
        <p:nvPicPr>
          <p:cNvPr id="30" name="Graphic 29" descr="Books with solid fill">
            <a:extLst>
              <a:ext uri="{FF2B5EF4-FFF2-40B4-BE49-F238E27FC236}">
                <a16:creationId xmlns:a16="http://schemas.microsoft.com/office/drawing/2014/main" xmlns="" id="{F0AF7A3E-29B4-4F00-AD69-A37866C21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47524" y="3056130"/>
            <a:ext cx="1520410" cy="1520410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xmlns="" id="{787D8AA7-CD3F-4CE7-A81B-C61770D6F1FB}"/>
              </a:ext>
            </a:extLst>
          </p:cNvPr>
          <p:cNvSpPr txBox="1"/>
          <p:nvPr/>
        </p:nvSpPr>
        <p:spPr>
          <a:xfrm>
            <a:off x="4479317" y="1343924"/>
            <a:ext cx="9329365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132C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D1035A9C-4175-4675-B11B-626166A9504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246206" y="4841989"/>
            <a:ext cx="0" cy="10556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83C415B3-E6C8-4336-BF24-14C26F614BB1}"/>
              </a:ext>
            </a:extLst>
          </p:cNvPr>
          <p:cNvCxnSpPr>
            <a:cxnSpLocks/>
          </p:cNvCxnSpPr>
          <p:nvPr/>
        </p:nvCxnSpPr>
        <p:spPr>
          <a:xfrm>
            <a:off x="9106826" y="5559870"/>
            <a:ext cx="0" cy="10556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6A2A31FC-FD26-4254-8847-C61403B92885}"/>
              </a:ext>
            </a:extLst>
          </p:cNvPr>
          <p:cNvCxnSpPr>
            <a:cxnSpLocks/>
          </p:cNvCxnSpPr>
          <p:nvPr/>
        </p:nvCxnSpPr>
        <p:spPr>
          <a:xfrm>
            <a:off x="14092348" y="4841989"/>
            <a:ext cx="0" cy="10556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xmlns="" id="{B7BC80F1-FF7E-48EE-B138-0C5C8EA3F80E}"/>
              </a:ext>
            </a:extLst>
          </p:cNvPr>
          <p:cNvSpPr/>
          <p:nvPr/>
        </p:nvSpPr>
        <p:spPr>
          <a:xfrm>
            <a:off x="3183227" y="8271357"/>
            <a:ext cx="1017089" cy="762000"/>
          </a:xfrm>
          <a:prstGeom prst="rightArrow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0406D476-06B8-47A1-A6F5-DBD771CDE779}"/>
              </a:ext>
            </a:extLst>
          </p:cNvPr>
          <p:cNvSpPr/>
          <p:nvPr/>
        </p:nvSpPr>
        <p:spPr>
          <a:xfrm>
            <a:off x="4543689" y="7810500"/>
            <a:ext cx="11052811" cy="16837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bộ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sau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mỗi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lần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cập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nhật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cũng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thỏa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mãn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tính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đầy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đủ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chính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31" grpId="0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>
            <a:extLst>
              <a:ext uri="{FF2B5EF4-FFF2-40B4-BE49-F238E27FC236}">
                <a16:creationId xmlns:a16="http://schemas.microsoft.com/office/drawing/2014/main" xmlns="" id="{10209E27-377C-4C14-A1F3-D0F93B67BC30}"/>
              </a:ext>
            </a:extLst>
          </p:cNvPr>
          <p:cNvGrpSpPr/>
          <p:nvPr/>
        </p:nvGrpSpPr>
        <p:grpSpPr>
          <a:xfrm>
            <a:off x="3048000" y="9015529"/>
            <a:ext cx="18701615" cy="6042133"/>
            <a:chOff x="0" y="0"/>
            <a:chExt cx="1886834" cy="609600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xmlns="" id="{82EB3BFA-0CEF-4CC7-8F1A-060BC00678B6}"/>
                </a:ext>
              </a:extLst>
            </p:cNvPr>
            <p:cNvSpPr/>
            <p:nvPr/>
          </p:nvSpPr>
          <p:spPr>
            <a:xfrm>
              <a:off x="5029" y="0"/>
              <a:ext cx="1876777" cy="609600"/>
            </a:xfrm>
            <a:custGeom>
              <a:avLst/>
              <a:gdLst/>
              <a:ahLst/>
              <a:cxnLst/>
              <a:rect l="l" t="t" r="r" b="b"/>
              <a:pathLst>
                <a:path w="1876777" h="609600">
                  <a:moveTo>
                    <a:pt x="218870" y="0"/>
                  </a:moveTo>
                  <a:lnTo>
                    <a:pt x="1861107" y="0"/>
                  </a:lnTo>
                  <a:cubicBezTo>
                    <a:pt x="1865902" y="0"/>
                    <a:pt x="1870406" y="2305"/>
                    <a:pt x="1873210" y="6196"/>
                  </a:cubicBezTo>
                  <a:cubicBezTo>
                    <a:pt x="1876014" y="10086"/>
                    <a:pt x="1876776" y="15087"/>
                    <a:pt x="1875260" y="19636"/>
                  </a:cubicBezTo>
                  <a:lnTo>
                    <a:pt x="1685151" y="589964"/>
                  </a:lnTo>
                  <a:cubicBezTo>
                    <a:pt x="1681242" y="601690"/>
                    <a:pt x="1670268" y="609600"/>
                    <a:pt x="1657907" y="609600"/>
                  </a:cubicBezTo>
                  <a:lnTo>
                    <a:pt x="15670" y="609600"/>
                  </a:lnTo>
                  <a:cubicBezTo>
                    <a:pt x="10874" y="609600"/>
                    <a:pt x="6371" y="607295"/>
                    <a:pt x="3567" y="603404"/>
                  </a:cubicBezTo>
                  <a:cubicBezTo>
                    <a:pt x="763" y="599514"/>
                    <a:pt x="0" y="594513"/>
                    <a:pt x="1516" y="589964"/>
                  </a:cubicBezTo>
                  <a:lnTo>
                    <a:pt x="191626" y="19636"/>
                  </a:lnTo>
                  <a:cubicBezTo>
                    <a:pt x="195534" y="7910"/>
                    <a:pt x="206509" y="0"/>
                    <a:pt x="218870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37" name="TextBox 4">
              <a:extLst>
                <a:ext uri="{FF2B5EF4-FFF2-40B4-BE49-F238E27FC236}">
                  <a16:creationId xmlns:a16="http://schemas.microsoft.com/office/drawing/2014/main" xmlns="" id="{942C16F3-53D0-415B-9A49-DFCBFCC2FBC3}"/>
                </a:ext>
              </a:extLst>
            </p:cNvPr>
            <p:cNvSpPr txBox="1"/>
            <p:nvPr/>
          </p:nvSpPr>
          <p:spPr>
            <a:xfrm>
              <a:off x="101600" y="-28575"/>
              <a:ext cx="168363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1624" y="2264928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28800" y="-5011575"/>
            <a:ext cx="12132877" cy="6042133"/>
            <a:chOff x="0" y="0"/>
            <a:chExt cx="1224104" cy="609600"/>
          </a:xfrm>
        </p:grpSpPr>
        <p:sp>
          <p:nvSpPr>
            <p:cNvPr id="12" name="Freeform 12"/>
            <p:cNvSpPr/>
            <p:nvPr/>
          </p:nvSpPr>
          <p:spPr>
            <a:xfrm>
              <a:off x="7752" y="0"/>
              <a:ext cx="1208601" cy="609600"/>
            </a:xfrm>
            <a:custGeom>
              <a:avLst/>
              <a:gdLst/>
              <a:ahLst/>
              <a:cxnLst/>
              <a:rect l="l" t="t" r="r" b="b"/>
              <a:pathLst>
                <a:path w="1208601" h="609600">
                  <a:moveTo>
                    <a:pt x="227353" y="0"/>
                  </a:moveTo>
                  <a:lnTo>
                    <a:pt x="1184448" y="0"/>
                  </a:lnTo>
                  <a:cubicBezTo>
                    <a:pt x="1191840" y="0"/>
                    <a:pt x="1198781" y="3553"/>
                    <a:pt x="1203103" y="9550"/>
                  </a:cubicBezTo>
                  <a:cubicBezTo>
                    <a:pt x="1207425" y="15546"/>
                    <a:pt x="1208601" y="23255"/>
                    <a:pt x="1206263" y="30267"/>
                  </a:cubicBezTo>
                  <a:lnTo>
                    <a:pt x="1023242" y="579333"/>
                  </a:lnTo>
                  <a:cubicBezTo>
                    <a:pt x="1017216" y="597408"/>
                    <a:pt x="1000301" y="609600"/>
                    <a:pt x="981248" y="609600"/>
                  </a:cubicBezTo>
                  <a:lnTo>
                    <a:pt x="24153" y="609600"/>
                  </a:lnTo>
                  <a:cubicBezTo>
                    <a:pt x="16761" y="609600"/>
                    <a:pt x="9820" y="606047"/>
                    <a:pt x="5498" y="600050"/>
                  </a:cubicBezTo>
                  <a:cubicBezTo>
                    <a:pt x="1176" y="594054"/>
                    <a:pt x="0" y="586345"/>
                    <a:pt x="2337" y="579333"/>
                  </a:cubicBezTo>
                  <a:lnTo>
                    <a:pt x="185359" y="30267"/>
                  </a:lnTo>
                  <a:cubicBezTo>
                    <a:pt x="191384" y="12192"/>
                    <a:pt x="208300" y="0"/>
                    <a:pt x="227353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02090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V="1">
            <a:off x="10847169" y="8143207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3785616"/>
                </a:moveTo>
                <a:lnTo>
                  <a:pt x="7315200" y="3785616"/>
                </a:lnTo>
                <a:lnTo>
                  <a:pt x="7315200" y="0"/>
                </a:lnTo>
                <a:lnTo>
                  <a:pt x="0" y="0"/>
                </a:lnTo>
                <a:lnTo>
                  <a:pt x="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44458F-E1A9-4AA2-9720-FCA320E2202D}"/>
              </a:ext>
            </a:extLst>
          </p:cNvPr>
          <p:cNvSpPr txBox="1"/>
          <p:nvPr/>
        </p:nvSpPr>
        <p:spPr>
          <a:xfrm>
            <a:off x="532878" y="1131395"/>
            <a:ext cx="13182600" cy="1677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F7319D3-36C8-43CC-B0A5-F3C91E47B5C7}"/>
              </a:ext>
            </a:extLst>
          </p:cNvPr>
          <p:cNvSpPr/>
          <p:nvPr/>
        </p:nvSpPr>
        <p:spPr>
          <a:xfrm>
            <a:off x="1162753" y="3121648"/>
            <a:ext cx="7391399" cy="167731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Hoàng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“20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Chùa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B74185DF-13AC-47D6-8EA7-B096477C62E1}"/>
              </a:ext>
            </a:extLst>
          </p:cNvPr>
          <p:cNvSpPr/>
          <p:nvPr/>
        </p:nvSpPr>
        <p:spPr>
          <a:xfrm>
            <a:off x="8925744" y="3668637"/>
            <a:ext cx="742622" cy="553261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8BA605D-52DF-43D5-8C15-CFF523FB2614}"/>
              </a:ext>
            </a:extLst>
          </p:cNvPr>
          <p:cNvSpPr/>
          <p:nvPr/>
        </p:nvSpPr>
        <p:spPr>
          <a:xfrm>
            <a:off x="9908744" y="3091939"/>
            <a:ext cx="2125626" cy="1627689"/>
          </a:xfrm>
          <a:prstGeom prst="ellipse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SỬA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xmlns="" id="{32004520-EA22-4899-8B5D-4528DB31D1D6}"/>
              </a:ext>
            </a:extLst>
          </p:cNvPr>
          <p:cNvSpPr/>
          <p:nvPr/>
        </p:nvSpPr>
        <p:spPr>
          <a:xfrm>
            <a:off x="12585406" y="4247584"/>
            <a:ext cx="5306445" cy="2991224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F2D8DD6-8A73-4193-AC8C-0CA1B5AA0BDB}"/>
              </a:ext>
            </a:extLst>
          </p:cNvPr>
          <p:cNvSpPr/>
          <p:nvPr/>
        </p:nvSpPr>
        <p:spPr>
          <a:xfrm>
            <a:off x="1145957" y="5326032"/>
            <a:ext cx="7391399" cy="167731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8E0370F7-E074-4027-AA0C-837387799100}"/>
              </a:ext>
            </a:extLst>
          </p:cNvPr>
          <p:cNvSpPr/>
          <p:nvPr/>
        </p:nvSpPr>
        <p:spPr>
          <a:xfrm>
            <a:off x="8925744" y="5827956"/>
            <a:ext cx="742622" cy="553261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964193D-014D-4696-840C-72B9625B9635}"/>
              </a:ext>
            </a:extLst>
          </p:cNvPr>
          <p:cNvSpPr/>
          <p:nvPr/>
        </p:nvSpPr>
        <p:spPr>
          <a:xfrm>
            <a:off x="9908744" y="5251258"/>
            <a:ext cx="2125626" cy="1627689"/>
          </a:xfrm>
          <a:prstGeom prst="ellipse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THÊM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42FBC0A-3932-4D5A-9F1B-8CCCD8B39594}"/>
              </a:ext>
            </a:extLst>
          </p:cNvPr>
          <p:cNvSpPr/>
          <p:nvPr/>
        </p:nvSpPr>
        <p:spPr>
          <a:xfrm>
            <a:off x="1145957" y="7388427"/>
            <a:ext cx="7391399" cy="2388500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xmlns="" id="{DD194591-CC40-4BDE-B6C1-7E7A89A8474B}"/>
              </a:ext>
            </a:extLst>
          </p:cNvPr>
          <p:cNvSpPr/>
          <p:nvPr/>
        </p:nvSpPr>
        <p:spPr>
          <a:xfrm>
            <a:off x="8925744" y="8350867"/>
            <a:ext cx="742622" cy="553261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1AA3449-2F75-42DA-A618-BA366860BB23}"/>
              </a:ext>
            </a:extLst>
          </p:cNvPr>
          <p:cNvSpPr/>
          <p:nvPr/>
        </p:nvSpPr>
        <p:spPr>
          <a:xfrm>
            <a:off x="9908744" y="7774169"/>
            <a:ext cx="2125626" cy="1627689"/>
          </a:xfrm>
          <a:prstGeom prst="ellipse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XÓA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1391" y="4447170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5" y="0"/>
                </a:lnTo>
                <a:lnTo>
                  <a:pt x="9931665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5736" y="1028700"/>
            <a:ext cx="6782589" cy="4684285"/>
            <a:chOff x="0" y="0"/>
            <a:chExt cx="9043452" cy="624571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0271" r="10271"/>
            <a:stretch>
              <a:fillRect/>
            </a:stretch>
          </p:blipFill>
          <p:spPr>
            <a:xfrm>
              <a:off x="0" y="0"/>
              <a:ext cx="9043452" cy="624571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20095" y="5143500"/>
            <a:ext cx="5709084" cy="2306737"/>
            <a:chOff x="0" y="0"/>
            <a:chExt cx="1220893" cy="838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893" cy="838496"/>
            </a:xfrm>
            <a:custGeom>
              <a:avLst/>
              <a:gdLst/>
              <a:ahLst/>
              <a:cxnLst/>
              <a:rect l="l" t="t" r="r" b="b"/>
              <a:pathLst>
                <a:path w="1220893" h="838496">
                  <a:moveTo>
                    <a:pt x="0" y="0"/>
                  </a:moveTo>
                  <a:lnTo>
                    <a:pt x="1220893" y="0"/>
                  </a:lnTo>
                  <a:lnTo>
                    <a:pt x="1220893" y="838496"/>
                  </a:lnTo>
                  <a:lnTo>
                    <a:pt x="0" y="83849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32CA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20893" cy="876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66599" y="3314700"/>
            <a:ext cx="9027644" cy="493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2c SGK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49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01621" y="5839830"/>
            <a:ext cx="5346031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thông tin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xmlns="" id="{3744876A-8EC0-467E-9C8C-47406B81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69579" y="1028700"/>
            <a:ext cx="2973123" cy="24441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78706" y="24835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F2F1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36240" y="2501581"/>
            <a:ext cx="8359099" cy="4513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tin,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chemeClr val="bg1"/>
                </a:solidFill>
                <a:effectLst/>
                <a:latin typeface="Barlow SemiCondensed Heavy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spc="31" dirty="0">
              <a:solidFill>
                <a:schemeClr val="bg1"/>
              </a:solidFill>
              <a:latin typeface="IBM Plex Mono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885950" y="1419063"/>
            <a:ext cx="4854503" cy="7496145"/>
            <a:chOff x="0" y="0"/>
            <a:chExt cx="411226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12260" cy="6350000"/>
            </a:xfrm>
            <a:custGeom>
              <a:avLst/>
              <a:gdLst/>
              <a:ahLst/>
              <a:cxnLst/>
              <a:rect l="l" t="t" r="r" b="b"/>
              <a:pathLst>
                <a:path w="4112260" h="6350000">
                  <a:moveTo>
                    <a:pt x="4112260" y="623570"/>
                  </a:moveTo>
                  <a:lnTo>
                    <a:pt x="4112260" y="2641600"/>
                  </a:lnTo>
                  <a:cubicBezTo>
                    <a:pt x="4112260" y="2821940"/>
                    <a:pt x="4033520" y="2993390"/>
                    <a:pt x="3897630" y="3112770"/>
                  </a:cubicBezTo>
                  <a:lnTo>
                    <a:pt x="3897630" y="3112770"/>
                  </a:lnTo>
                  <a:cubicBezTo>
                    <a:pt x="3761740" y="3230880"/>
                    <a:pt x="3683000" y="3402330"/>
                    <a:pt x="3683000" y="3583940"/>
                  </a:cubicBezTo>
                  <a:lnTo>
                    <a:pt x="3683000" y="5726430"/>
                  </a:lnTo>
                  <a:cubicBezTo>
                    <a:pt x="3683000" y="6070600"/>
                    <a:pt x="3403600" y="6350000"/>
                    <a:pt x="3059430" y="6350000"/>
                  </a:cubicBezTo>
                  <a:lnTo>
                    <a:pt x="623570" y="6350000"/>
                  </a:lnTo>
                  <a:cubicBezTo>
                    <a:pt x="279400" y="6350000"/>
                    <a:pt x="0" y="6070600"/>
                    <a:pt x="0" y="5726430"/>
                  </a:cubicBezTo>
                  <a:lnTo>
                    <a:pt x="0" y="623570"/>
                  </a:lnTo>
                  <a:cubicBezTo>
                    <a:pt x="0" y="279400"/>
                    <a:pt x="279400" y="0"/>
                    <a:pt x="623570" y="0"/>
                  </a:cubicBezTo>
                  <a:lnTo>
                    <a:pt x="3489960" y="0"/>
                  </a:lnTo>
                  <a:cubicBezTo>
                    <a:pt x="3834130" y="0"/>
                    <a:pt x="4112260" y="279400"/>
                    <a:pt x="4112260" y="623570"/>
                  </a:cubicBezTo>
                  <a:close/>
                </a:path>
              </a:pathLst>
            </a:custGeom>
            <a:blipFill>
              <a:blip r:embed="rId6"/>
              <a:stretch>
                <a:fillRect l="-18727" r="-93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517209" y="7429500"/>
            <a:ext cx="20190844" cy="6042133"/>
          </a:xfrm>
          <a:custGeom>
            <a:avLst/>
            <a:gdLst/>
            <a:ahLst/>
            <a:cxnLst/>
            <a:rect l="l" t="t" r="r" b="b"/>
            <a:pathLst>
              <a:path w="2037085" h="609600">
                <a:moveTo>
                  <a:pt x="217648" y="0"/>
                </a:moveTo>
                <a:lnTo>
                  <a:pt x="2022637" y="0"/>
                </a:lnTo>
                <a:cubicBezTo>
                  <a:pt x="2027059" y="0"/>
                  <a:pt x="2031211" y="2126"/>
                  <a:pt x="2033796" y="5713"/>
                </a:cubicBezTo>
                <a:cubicBezTo>
                  <a:pt x="2036382" y="9300"/>
                  <a:pt x="2037085" y="13911"/>
                  <a:pt x="2035687" y="18106"/>
                </a:cubicBezTo>
                <a:lnTo>
                  <a:pt x="1844557" y="591494"/>
                </a:lnTo>
                <a:cubicBezTo>
                  <a:pt x="1840953" y="602307"/>
                  <a:pt x="1830835" y="609600"/>
                  <a:pt x="1819437" y="609600"/>
                </a:cubicBezTo>
                <a:lnTo>
                  <a:pt x="14448" y="609600"/>
                </a:lnTo>
                <a:cubicBezTo>
                  <a:pt x="10026" y="609600"/>
                  <a:pt x="5874" y="607474"/>
                  <a:pt x="3289" y="603887"/>
                </a:cubicBezTo>
                <a:cubicBezTo>
                  <a:pt x="703" y="600300"/>
                  <a:pt x="0" y="595689"/>
                  <a:pt x="1398" y="591494"/>
                </a:cubicBezTo>
                <a:lnTo>
                  <a:pt x="192528" y="18106"/>
                </a:lnTo>
                <a:cubicBezTo>
                  <a:pt x="196132" y="7293"/>
                  <a:pt x="206251" y="0"/>
                  <a:pt x="217648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-7116411" y="1914043"/>
            <a:ext cx="20190844" cy="6042133"/>
          </a:xfrm>
          <a:custGeom>
            <a:avLst/>
            <a:gdLst/>
            <a:ahLst/>
            <a:cxnLst/>
            <a:rect l="l" t="t" r="r" b="b"/>
            <a:pathLst>
              <a:path w="2037085" h="609600">
                <a:moveTo>
                  <a:pt x="217648" y="0"/>
                </a:moveTo>
                <a:lnTo>
                  <a:pt x="2022637" y="0"/>
                </a:lnTo>
                <a:cubicBezTo>
                  <a:pt x="2027059" y="0"/>
                  <a:pt x="2031211" y="2126"/>
                  <a:pt x="2033796" y="5713"/>
                </a:cubicBezTo>
                <a:cubicBezTo>
                  <a:pt x="2036382" y="9300"/>
                  <a:pt x="2037085" y="13911"/>
                  <a:pt x="2035687" y="18106"/>
                </a:cubicBezTo>
                <a:lnTo>
                  <a:pt x="1844557" y="591494"/>
                </a:lnTo>
                <a:cubicBezTo>
                  <a:pt x="1840953" y="602307"/>
                  <a:pt x="1830835" y="609600"/>
                  <a:pt x="1819437" y="609600"/>
                </a:cubicBezTo>
                <a:lnTo>
                  <a:pt x="14448" y="609600"/>
                </a:lnTo>
                <a:cubicBezTo>
                  <a:pt x="10026" y="609600"/>
                  <a:pt x="5874" y="607474"/>
                  <a:pt x="3289" y="603887"/>
                </a:cubicBezTo>
                <a:cubicBezTo>
                  <a:pt x="703" y="600300"/>
                  <a:pt x="0" y="595689"/>
                  <a:pt x="1398" y="591494"/>
                </a:cubicBezTo>
                <a:lnTo>
                  <a:pt x="192528" y="18106"/>
                </a:lnTo>
                <a:cubicBezTo>
                  <a:pt x="196132" y="7293"/>
                  <a:pt x="206251" y="0"/>
                  <a:pt x="217648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</p:sp>
      <p:sp>
        <p:nvSpPr>
          <p:cNvPr id="10" name="Freeform 10"/>
          <p:cNvSpPr/>
          <p:nvPr/>
        </p:nvSpPr>
        <p:spPr>
          <a:xfrm>
            <a:off x="12649200" y="8329744"/>
            <a:ext cx="4660955" cy="920539"/>
          </a:xfrm>
          <a:custGeom>
            <a:avLst/>
            <a:gdLst/>
            <a:ahLst/>
            <a:cxnLst/>
            <a:rect l="l" t="t" r="r" b="b"/>
            <a:pathLst>
              <a:path w="4660955" h="920539">
                <a:moveTo>
                  <a:pt x="0" y="0"/>
                </a:moveTo>
                <a:lnTo>
                  <a:pt x="4660955" y="0"/>
                </a:lnTo>
                <a:lnTo>
                  <a:pt x="4660955" y="920538"/>
                </a:lnTo>
                <a:lnTo>
                  <a:pt x="0" y="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491122" y="3208150"/>
            <a:ext cx="5420400" cy="4900042"/>
            <a:chOff x="0" y="0"/>
            <a:chExt cx="6350000" cy="574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1270" cy="5741670"/>
            </a:xfrm>
            <a:custGeom>
              <a:avLst/>
              <a:gdLst/>
              <a:ahLst/>
              <a:cxnLst/>
              <a:rect l="l" t="t" r="r" b="b"/>
              <a:pathLst>
                <a:path w="6351270" h="57416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242570" y="2933700"/>
                    <a:pt x="542290" y="2933700"/>
                  </a:cubicBezTo>
                  <a:lnTo>
                    <a:pt x="1148080" y="2933700"/>
                  </a:lnTo>
                  <a:cubicBezTo>
                    <a:pt x="1447800" y="2933700"/>
                    <a:pt x="1690370" y="3176270"/>
                    <a:pt x="1690370" y="3475990"/>
                  </a:cubicBezTo>
                  <a:lnTo>
                    <a:pt x="1690370" y="5199380"/>
                  </a:lnTo>
                  <a:cubicBezTo>
                    <a:pt x="1690370" y="5499100"/>
                    <a:pt x="1932940" y="5741670"/>
                    <a:pt x="2232660" y="5741670"/>
                  </a:cubicBezTo>
                  <a:lnTo>
                    <a:pt x="3599180" y="5741670"/>
                  </a:lnTo>
                  <a:cubicBezTo>
                    <a:pt x="3735070" y="5741670"/>
                    <a:pt x="3867150" y="5689600"/>
                    <a:pt x="3967480" y="5598161"/>
                  </a:cubicBezTo>
                  <a:lnTo>
                    <a:pt x="6177280" y="3553461"/>
                  </a:lnTo>
                  <a:cubicBezTo>
                    <a:pt x="6287770" y="3450591"/>
                    <a:pt x="6351270" y="3307081"/>
                    <a:pt x="6351270" y="3155951"/>
                  </a:cubicBezTo>
                  <a:lnTo>
                    <a:pt x="6351270" y="542290"/>
                  </a:lnTo>
                  <a:cubicBezTo>
                    <a:pt x="6350000" y="242570"/>
                    <a:pt x="6107430" y="0"/>
                    <a:pt x="5807710" y="0"/>
                  </a:cubicBezTo>
                  <a:lnTo>
                    <a:pt x="542290" y="0"/>
                  </a:lnTo>
                  <a:cubicBezTo>
                    <a:pt x="242570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3"/>
              <a:stretch>
                <a:fillRect r="-2599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6D953C44-42B7-403A-B551-F329A1B91823}"/>
              </a:ext>
            </a:extLst>
          </p:cNvPr>
          <p:cNvSpPr txBox="1"/>
          <p:nvPr/>
        </p:nvSpPr>
        <p:spPr>
          <a:xfrm>
            <a:off x="3337853" y="297139"/>
            <a:ext cx="6179356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710047-5630-4453-B2F9-01DCC0F175A0}"/>
              </a:ext>
            </a:extLst>
          </p:cNvPr>
          <p:cNvSpPr txBox="1"/>
          <p:nvPr/>
        </p:nvSpPr>
        <p:spPr>
          <a:xfrm>
            <a:off x="1265122" y="2033288"/>
            <a:ext cx="9852159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cụm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nghe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“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sinh”, “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nhân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”, “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chi tiêu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nhân”,... Theo em,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liên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lưu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không?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minh.</a:t>
            </a:r>
            <a:endParaRPr lang="vi-VN" sz="36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139551" y="-571500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79D2B3D9-16D4-4560-B9FF-41D17F079407}"/>
              </a:ext>
            </a:extLst>
          </p:cNvPr>
          <p:cNvSpPr/>
          <p:nvPr/>
        </p:nvSpPr>
        <p:spPr>
          <a:xfrm>
            <a:off x="6472829" y="4134540"/>
            <a:ext cx="1544068" cy="772034"/>
          </a:xfrm>
          <a:custGeom>
            <a:avLst/>
            <a:gdLst/>
            <a:ahLst/>
            <a:cxnLst/>
            <a:rect l="l" t="t" r="r" b="b"/>
            <a:pathLst>
              <a:path w="1544068" h="772034">
                <a:moveTo>
                  <a:pt x="0" y="0"/>
                </a:moveTo>
                <a:lnTo>
                  <a:pt x="1544068" y="0"/>
                </a:lnTo>
                <a:lnTo>
                  <a:pt x="1544068" y="772034"/>
                </a:lnTo>
                <a:lnTo>
                  <a:pt x="0" y="77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xmlns="" id="{B05A5E77-3FE0-4AD2-BF26-8BA5FD91768E}"/>
              </a:ext>
            </a:extLst>
          </p:cNvPr>
          <p:cNvSpPr/>
          <p:nvPr/>
        </p:nvSpPr>
        <p:spPr>
          <a:xfrm rot="-10800000">
            <a:off x="9783825" y="3667789"/>
            <a:ext cx="1544068" cy="772034"/>
          </a:xfrm>
          <a:custGeom>
            <a:avLst/>
            <a:gdLst/>
            <a:ahLst/>
            <a:cxnLst/>
            <a:rect l="l" t="t" r="r" b="b"/>
            <a:pathLst>
              <a:path w="1544068" h="772034">
                <a:moveTo>
                  <a:pt x="0" y="0"/>
                </a:moveTo>
                <a:lnTo>
                  <a:pt x="1544068" y="0"/>
                </a:lnTo>
                <a:lnTo>
                  <a:pt x="1544068" y="772034"/>
                </a:lnTo>
                <a:lnTo>
                  <a:pt x="0" y="77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6">
            <a:extLst>
              <a:ext uri="{FF2B5EF4-FFF2-40B4-BE49-F238E27FC236}">
                <a16:creationId xmlns:a16="http://schemas.microsoft.com/office/drawing/2014/main" xmlns="" id="{9DEE9640-C7D2-4689-99CD-672C54599D25}"/>
              </a:ext>
            </a:extLst>
          </p:cNvPr>
          <p:cNvGrpSpPr/>
          <p:nvPr/>
        </p:nvGrpSpPr>
        <p:grpSpPr>
          <a:xfrm>
            <a:off x="4283009" y="3409709"/>
            <a:ext cx="2760191" cy="1496865"/>
            <a:chOff x="0" y="0"/>
            <a:chExt cx="1288021" cy="69850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8A0D3BB2-288E-4FE4-AA93-8AE5A766E1C4}"/>
                </a:ext>
              </a:extLst>
            </p:cNvPr>
            <p:cNvSpPr/>
            <p:nvPr/>
          </p:nvSpPr>
          <p:spPr>
            <a:xfrm>
              <a:off x="0" y="0"/>
              <a:ext cx="1288021" cy="698500"/>
            </a:xfrm>
            <a:custGeom>
              <a:avLst/>
              <a:gdLst/>
              <a:ahLst/>
              <a:cxnLst/>
              <a:rect l="l" t="t" r="r" b="b"/>
              <a:pathLst>
                <a:path w="1288021" h="698500">
                  <a:moveTo>
                    <a:pt x="1288021" y="349250"/>
                  </a:moveTo>
                  <a:lnTo>
                    <a:pt x="108482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84821" y="0"/>
                  </a:lnTo>
                  <a:lnTo>
                    <a:pt x="1288021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xmlns="" id="{DB70A50F-D9E6-4095-923F-85D4B1EF05EF}"/>
                </a:ext>
              </a:extLst>
            </p:cNvPr>
            <p:cNvSpPr txBox="1"/>
            <p:nvPr/>
          </p:nvSpPr>
          <p:spPr>
            <a:xfrm>
              <a:off x="114300" y="38100"/>
              <a:ext cx="1059421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xmlns="" id="{D04C9AF2-E47D-4B45-B727-AB4D0D75A1ED}"/>
              </a:ext>
            </a:extLst>
          </p:cNvPr>
          <p:cNvGrpSpPr/>
          <p:nvPr/>
        </p:nvGrpSpPr>
        <p:grpSpPr>
          <a:xfrm>
            <a:off x="7524585" y="3714992"/>
            <a:ext cx="2760191" cy="1496865"/>
            <a:chOff x="0" y="0"/>
            <a:chExt cx="1288021" cy="698500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957ACBAA-5193-48CC-BEFF-2FFB99845CFE}"/>
                </a:ext>
              </a:extLst>
            </p:cNvPr>
            <p:cNvSpPr/>
            <p:nvPr/>
          </p:nvSpPr>
          <p:spPr>
            <a:xfrm>
              <a:off x="0" y="0"/>
              <a:ext cx="1288021" cy="698500"/>
            </a:xfrm>
            <a:custGeom>
              <a:avLst/>
              <a:gdLst/>
              <a:ahLst/>
              <a:cxnLst/>
              <a:rect l="l" t="t" r="r" b="b"/>
              <a:pathLst>
                <a:path w="1288021" h="698500">
                  <a:moveTo>
                    <a:pt x="1288021" y="349250"/>
                  </a:moveTo>
                  <a:lnTo>
                    <a:pt x="108482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84821" y="0"/>
                  </a:lnTo>
                  <a:lnTo>
                    <a:pt x="1288021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xmlns="" id="{94866229-B5B8-4ACF-8EEC-BB0D5F7D9F1D}"/>
                </a:ext>
              </a:extLst>
            </p:cNvPr>
            <p:cNvSpPr txBox="1"/>
            <p:nvPr/>
          </p:nvSpPr>
          <p:spPr>
            <a:xfrm>
              <a:off x="114300" y="38100"/>
              <a:ext cx="1059421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xmlns="" id="{DD8E9807-9B63-48D8-AB70-A8F663BC5058}"/>
              </a:ext>
            </a:extLst>
          </p:cNvPr>
          <p:cNvGrpSpPr/>
          <p:nvPr/>
        </p:nvGrpSpPr>
        <p:grpSpPr>
          <a:xfrm>
            <a:off x="10770551" y="3409709"/>
            <a:ext cx="2760191" cy="1496865"/>
            <a:chOff x="0" y="0"/>
            <a:chExt cx="1288021" cy="698500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xmlns="" id="{A5585906-F84E-4967-9995-4D63DBF2B84F}"/>
                </a:ext>
              </a:extLst>
            </p:cNvPr>
            <p:cNvSpPr/>
            <p:nvPr/>
          </p:nvSpPr>
          <p:spPr>
            <a:xfrm>
              <a:off x="0" y="0"/>
              <a:ext cx="1288021" cy="698500"/>
            </a:xfrm>
            <a:custGeom>
              <a:avLst/>
              <a:gdLst/>
              <a:ahLst/>
              <a:cxnLst/>
              <a:rect l="l" t="t" r="r" b="b"/>
              <a:pathLst>
                <a:path w="1288021" h="698500">
                  <a:moveTo>
                    <a:pt x="1288021" y="349250"/>
                  </a:moveTo>
                  <a:lnTo>
                    <a:pt x="108482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84821" y="0"/>
                  </a:lnTo>
                  <a:lnTo>
                    <a:pt x="1288021" y="34925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xmlns="" id="{B203AAA6-0F92-4C94-9A80-21E7C4BDD830}"/>
                </a:ext>
              </a:extLst>
            </p:cNvPr>
            <p:cNvSpPr txBox="1"/>
            <p:nvPr/>
          </p:nvSpPr>
          <p:spPr>
            <a:xfrm>
              <a:off x="114300" y="38100"/>
              <a:ext cx="1059421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43" name="TextBox 22">
            <a:extLst>
              <a:ext uri="{FF2B5EF4-FFF2-40B4-BE49-F238E27FC236}">
                <a16:creationId xmlns:a16="http://schemas.microsoft.com/office/drawing/2014/main" xmlns="" id="{4B680D52-EE6D-4A7E-A5F5-73D9AA899A3C}"/>
              </a:ext>
            </a:extLst>
          </p:cNvPr>
          <p:cNvSpPr txBox="1"/>
          <p:nvPr/>
        </p:nvSpPr>
        <p:spPr>
          <a:xfrm>
            <a:off x="4907300" y="3796404"/>
            <a:ext cx="1511609" cy="79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xmlns="" id="{8BE6E4CE-1743-48FA-84C7-C3710865CD5F}"/>
              </a:ext>
            </a:extLst>
          </p:cNvPr>
          <p:cNvSpPr txBox="1"/>
          <p:nvPr/>
        </p:nvSpPr>
        <p:spPr>
          <a:xfrm>
            <a:off x="8148876" y="4125288"/>
            <a:ext cx="1511609" cy="79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xmlns="" id="{D9EB2227-A656-40FD-A36F-775F09B315B4}"/>
              </a:ext>
            </a:extLst>
          </p:cNvPr>
          <p:cNvSpPr txBox="1"/>
          <p:nvPr/>
        </p:nvSpPr>
        <p:spPr>
          <a:xfrm>
            <a:off x="11394843" y="3820005"/>
            <a:ext cx="1511609" cy="79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9" name="TextBox 31">
            <a:extLst>
              <a:ext uri="{FF2B5EF4-FFF2-40B4-BE49-F238E27FC236}">
                <a16:creationId xmlns:a16="http://schemas.microsoft.com/office/drawing/2014/main" xmlns="" id="{81B9AD07-CC55-4918-8B8E-61DAB9B4F82B}"/>
              </a:ext>
            </a:extLst>
          </p:cNvPr>
          <p:cNvSpPr txBox="1"/>
          <p:nvPr/>
        </p:nvSpPr>
        <p:spPr>
          <a:xfrm>
            <a:off x="4310506" y="5752397"/>
            <a:ext cx="2694261" cy="15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xmlns="" id="{22258EC0-F1E1-4956-88A7-6848A2022AF5}"/>
              </a:ext>
            </a:extLst>
          </p:cNvPr>
          <p:cNvSpPr txBox="1"/>
          <p:nvPr/>
        </p:nvSpPr>
        <p:spPr>
          <a:xfrm>
            <a:off x="10827583" y="5684210"/>
            <a:ext cx="2741077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xmlns="" id="{66C2FC63-EC53-4ECC-95FD-AAEA84BA6863}"/>
              </a:ext>
            </a:extLst>
          </p:cNvPr>
          <p:cNvSpPr txBox="1"/>
          <p:nvPr/>
        </p:nvSpPr>
        <p:spPr>
          <a:xfrm>
            <a:off x="7551307" y="5946155"/>
            <a:ext cx="2735204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323340F-74F0-47C4-89C5-9C4AB24A0705}"/>
              </a:ext>
            </a:extLst>
          </p:cNvPr>
          <p:cNvSpPr txBox="1"/>
          <p:nvPr/>
        </p:nvSpPr>
        <p:spPr>
          <a:xfrm>
            <a:off x="3058307" y="1945009"/>
            <a:ext cx="1170529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ột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endParaRPr lang="vi-VN" sz="4000" b="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43EC544-BF83-425D-9492-683BDA3974F8}"/>
              </a:ext>
            </a:extLst>
          </p:cNvPr>
          <p:cNvCxnSpPr>
            <a:cxnSpLocks/>
          </p:cNvCxnSpPr>
          <p:nvPr/>
        </p:nvCxnSpPr>
        <p:spPr>
          <a:xfrm flipH="1">
            <a:off x="5613761" y="4917209"/>
            <a:ext cx="5468" cy="845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6D4D4C8-03C0-4B07-837A-3F3787E38B8D}"/>
              </a:ext>
            </a:extLst>
          </p:cNvPr>
          <p:cNvCxnSpPr>
            <a:cxnSpLocks/>
          </p:cNvCxnSpPr>
          <p:nvPr/>
        </p:nvCxnSpPr>
        <p:spPr>
          <a:xfrm flipH="1">
            <a:off x="8913441" y="5206148"/>
            <a:ext cx="5468" cy="845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CD7C9630-1F25-4E2E-83EE-C067098D54A2}"/>
              </a:ext>
            </a:extLst>
          </p:cNvPr>
          <p:cNvCxnSpPr>
            <a:cxnSpLocks/>
          </p:cNvCxnSpPr>
          <p:nvPr/>
        </p:nvCxnSpPr>
        <p:spPr>
          <a:xfrm flipH="1">
            <a:off x="12145178" y="4875292"/>
            <a:ext cx="5468" cy="845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688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9" grpId="0"/>
      <p:bldP spid="50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78706" y="24835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066881" y="2444328"/>
            <a:ext cx="8575942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3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F2F1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600" b="1" dirty="0">
              <a:solidFill>
                <a:srgbClr val="F2F1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7" name="Freeform 7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F2F1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0" name="Freeform 10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701515" y="3750674"/>
            <a:ext cx="7667846" cy="406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tabLst>
                <a:tab pos="600075" algn="l"/>
              </a:tabLst>
            </a:pP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Khai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công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Do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sơ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nhanh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Freeform 13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885950" y="1419063"/>
            <a:ext cx="4854503" cy="7496145"/>
            <a:chOff x="0" y="0"/>
            <a:chExt cx="411226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12260" cy="6350000"/>
            </a:xfrm>
            <a:custGeom>
              <a:avLst/>
              <a:gdLst/>
              <a:ahLst/>
              <a:cxnLst/>
              <a:rect l="l" t="t" r="r" b="b"/>
              <a:pathLst>
                <a:path w="4112260" h="6350000">
                  <a:moveTo>
                    <a:pt x="4112260" y="623570"/>
                  </a:moveTo>
                  <a:lnTo>
                    <a:pt x="4112260" y="2641600"/>
                  </a:lnTo>
                  <a:cubicBezTo>
                    <a:pt x="4112260" y="2821940"/>
                    <a:pt x="4033520" y="2993390"/>
                    <a:pt x="3897630" y="3112770"/>
                  </a:cubicBezTo>
                  <a:lnTo>
                    <a:pt x="3897630" y="3112770"/>
                  </a:lnTo>
                  <a:cubicBezTo>
                    <a:pt x="3761740" y="3230880"/>
                    <a:pt x="3683000" y="3402330"/>
                    <a:pt x="3683000" y="3583940"/>
                  </a:cubicBezTo>
                  <a:lnTo>
                    <a:pt x="3683000" y="5726430"/>
                  </a:lnTo>
                  <a:cubicBezTo>
                    <a:pt x="3683000" y="6070600"/>
                    <a:pt x="3403600" y="6350000"/>
                    <a:pt x="3059430" y="6350000"/>
                  </a:cubicBezTo>
                  <a:lnTo>
                    <a:pt x="623570" y="6350000"/>
                  </a:lnTo>
                  <a:cubicBezTo>
                    <a:pt x="279400" y="6350000"/>
                    <a:pt x="0" y="6070600"/>
                    <a:pt x="0" y="5726430"/>
                  </a:cubicBezTo>
                  <a:lnTo>
                    <a:pt x="0" y="623570"/>
                  </a:lnTo>
                  <a:cubicBezTo>
                    <a:pt x="0" y="279400"/>
                    <a:pt x="279400" y="0"/>
                    <a:pt x="623570" y="0"/>
                  </a:cubicBezTo>
                  <a:lnTo>
                    <a:pt x="3489960" y="0"/>
                  </a:lnTo>
                  <a:cubicBezTo>
                    <a:pt x="3834130" y="0"/>
                    <a:pt x="4112260" y="279400"/>
                    <a:pt x="4112260" y="623570"/>
                  </a:cubicBezTo>
                  <a:close/>
                </a:path>
              </a:pathLst>
            </a:custGeom>
            <a:blipFill>
              <a:blip r:embed="rId6"/>
              <a:stretch>
                <a:fillRect l="-9083" r="-6728"/>
              </a:stretch>
            </a:blipFill>
          </p:spPr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66826" y="0"/>
            <a:ext cx="4166687" cy="10287000"/>
            <a:chOff x="0" y="0"/>
            <a:chExt cx="872111" cy="2153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111" cy="2153126"/>
            </a:xfrm>
            <a:custGeom>
              <a:avLst/>
              <a:gdLst/>
              <a:ahLst/>
              <a:cxnLst/>
              <a:rect l="l" t="t" r="r" b="b"/>
              <a:pathLst>
                <a:path w="872111" h="2153126">
                  <a:moveTo>
                    <a:pt x="0" y="0"/>
                  </a:moveTo>
                  <a:lnTo>
                    <a:pt x="872111" y="0"/>
                  </a:lnTo>
                  <a:lnTo>
                    <a:pt x="872111" y="2153126"/>
                  </a:lnTo>
                  <a:lnTo>
                    <a:pt x="0" y="2153126"/>
                  </a:ln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61036" y="1242085"/>
            <a:ext cx="8971575" cy="1651669"/>
            <a:chOff x="0" y="0"/>
            <a:chExt cx="1825007" cy="1911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5007" cy="191134"/>
            </a:xfrm>
            <a:custGeom>
              <a:avLst/>
              <a:gdLst/>
              <a:ahLst/>
              <a:cxnLst/>
              <a:rect l="l" t="t" r="r" b="b"/>
              <a:pathLst>
                <a:path w="1825007" h="191134">
                  <a:moveTo>
                    <a:pt x="0" y="0"/>
                  </a:moveTo>
                  <a:lnTo>
                    <a:pt x="1825007" y="0"/>
                  </a:lnTo>
                  <a:lnTo>
                    <a:pt x="1825007" y="191134"/>
                  </a:lnTo>
                  <a:lnTo>
                    <a:pt x="0" y="191134"/>
                  </a:lnTo>
                  <a:close/>
                </a:path>
              </a:pathLst>
            </a:custGeom>
            <a:solidFill>
              <a:srgbClr val="FFD116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9143975" y="9281789"/>
            <a:ext cx="59712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6049">
            <a:off x="9143994" y="972708"/>
            <a:ext cx="8119736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399999">
            <a:off x="13746595" y="4496980"/>
            <a:ext cx="70628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6659086" y="9116464"/>
            <a:ext cx="330649" cy="33064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132611" y="9116464"/>
            <a:ext cx="330649" cy="33064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187144" y="9116464"/>
            <a:ext cx="330649" cy="33064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FD548E-E7B6-4955-A5F0-C191D8F80BF8}"/>
              </a:ext>
            </a:extLst>
          </p:cNvPr>
          <p:cNvGrpSpPr/>
          <p:nvPr/>
        </p:nvGrpSpPr>
        <p:grpSpPr>
          <a:xfrm>
            <a:off x="1024276" y="965564"/>
            <a:ext cx="6608847" cy="8963082"/>
            <a:chOff x="0" y="0"/>
            <a:chExt cx="7970682" cy="115803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F7ACB85-6F73-4B99-8CF8-AF453694D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353" r="57002" b="8353"/>
            <a:stretch>
              <a:fillRect/>
            </a:stretch>
          </p:blipFill>
          <p:spPr>
            <a:xfrm>
              <a:off x="0" y="0"/>
              <a:ext cx="7970682" cy="1158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DEE4AB-CE3D-435E-BD23-1A740DCFF459}"/>
              </a:ext>
            </a:extLst>
          </p:cNvPr>
          <p:cNvSpPr txBox="1"/>
          <p:nvPr/>
        </p:nvSpPr>
        <p:spPr>
          <a:xfrm>
            <a:off x="9109610" y="1242083"/>
            <a:ext cx="800402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Cơ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cơ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42BD4B-3D9F-4A6D-A6BB-BFF7B1415B08}"/>
              </a:ext>
            </a:extLst>
          </p:cNvPr>
          <p:cNvSpPr txBox="1"/>
          <p:nvPr/>
        </p:nvSpPr>
        <p:spPr>
          <a:xfrm>
            <a:off x="8905703" y="4586194"/>
            <a:ext cx="8084032" cy="445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49: </a:t>
            </a:r>
            <a:endParaRPr lang="vi-VN" sz="32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7C320F20-8E2B-4C34-8954-96FB8882F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64070" y="3112581"/>
            <a:ext cx="1840298" cy="1651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66826" y="0"/>
            <a:ext cx="4166687" cy="10287000"/>
            <a:chOff x="0" y="0"/>
            <a:chExt cx="872111" cy="2153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111" cy="2153126"/>
            </a:xfrm>
            <a:custGeom>
              <a:avLst/>
              <a:gdLst/>
              <a:ahLst/>
              <a:cxnLst/>
              <a:rect l="l" t="t" r="r" b="b"/>
              <a:pathLst>
                <a:path w="872111" h="2153126">
                  <a:moveTo>
                    <a:pt x="0" y="0"/>
                  </a:moveTo>
                  <a:lnTo>
                    <a:pt x="872111" y="0"/>
                  </a:lnTo>
                  <a:lnTo>
                    <a:pt x="872111" y="2153126"/>
                  </a:lnTo>
                  <a:lnTo>
                    <a:pt x="0" y="2153126"/>
                  </a:lnTo>
                  <a:close/>
                </a:path>
              </a:pathLst>
            </a:custGeom>
            <a:solidFill>
              <a:srgbClr val="001847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9143975" y="9281789"/>
            <a:ext cx="59712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6049">
            <a:off x="9143994" y="972708"/>
            <a:ext cx="8119736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399999">
            <a:off x="13746595" y="4496980"/>
            <a:ext cx="70628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6659086" y="9116464"/>
            <a:ext cx="330649" cy="33064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132611" y="9116464"/>
            <a:ext cx="330649" cy="33064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187144" y="9116464"/>
            <a:ext cx="330649" cy="33064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FD548E-E7B6-4955-A5F0-C191D8F80BF8}"/>
              </a:ext>
            </a:extLst>
          </p:cNvPr>
          <p:cNvGrpSpPr/>
          <p:nvPr/>
        </p:nvGrpSpPr>
        <p:grpSpPr>
          <a:xfrm>
            <a:off x="1024276" y="965564"/>
            <a:ext cx="6608847" cy="8963082"/>
            <a:chOff x="0" y="0"/>
            <a:chExt cx="7970682" cy="115803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F7ACB85-6F73-4B99-8CF8-AF453694D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353" r="57002" b="8353"/>
            <a:stretch>
              <a:fillRect/>
            </a:stretch>
          </p:blipFill>
          <p:spPr>
            <a:xfrm>
              <a:off x="0" y="0"/>
              <a:ext cx="7970682" cy="1158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42BD4B-3D9F-4A6D-A6BB-BFF7B1415B08}"/>
              </a:ext>
            </a:extLst>
          </p:cNvPr>
          <p:cNvSpPr txBox="1"/>
          <p:nvPr/>
        </p:nvSpPr>
        <p:spPr>
          <a:xfrm>
            <a:off x="9020505" y="2249551"/>
            <a:ext cx="8084032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Không nên </a:t>
            </a:r>
            <a:r>
              <a:rPr lang="vi-VN" sz="3600" dirty="0" err="1"/>
              <a:t>dùng</a:t>
            </a:r>
            <a:r>
              <a:rPr lang="vi-VN" sz="3600" dirty="0"/>
              <a:t> </a:t>
            </a:r>
            <a:r>
              <a:rPr lang="vi-VN" sz="3600" dirty="0" err="1"/>
              <a:t>phần</a:t>
            </a:r>
            <a:r>
              <a:rPr lang="vi-VN" sz="3600" dirty="0"/>
              <a:t> </a:t>
            </a:r>
            <a:r>
              <a:rPr lang="vi-VN" sz="3600" dirty="0" err="1"/>
              <a:t>mềm</a:t>
            </a:r>
            <a:r>
              <a:rPr lang="vi-VN" sz="3600" dirty="0"/>
              <a:t> </a:t>
            </a:r>
            <a:r>
              <a:rPr lang="vi-VN" sz="3600" dirty="0" err="1"/>
              <a:t>soạn</a:t>
            </a:r>
            <a:r>
              <a:rPr lang="vi-VN" sz="3600" dirty="0"/>
              <a:t> </a:t>
            </a:r>
            <a:r>
              <a:rPr lang="vi-VN" sz="3600" dirty="0" err="1"/>
              <a:t>thảo</a:t>
            </a:r>
            <a:r>
              <a:rPr lang="vi-VN" sz="3600" dirty="0"/>
              <a:t> văn </a:t>
            </a:r>
            <a:r>
              <a:rPr lang="vi-VN" sz="3600" dirty="0" err="1"/>
              <a:t>bản</a:t>
            </a:r>
            <a:r>
              <a:rPr lang="vi-VN" sz="3600" dirty="0"/>
              <a:t> hay </a:t>
            </a:r>
            <a:r>
              <a:rPr lang="vi-VN" sz="3600" dirty="0" err="1"/>
              <a:t>phần</a:t>
            </a:r>
            <a:r>
              <a:rPr lang="vi-VN" sz="3600" dirty="0"/>
              <a:t> </a:t>
            </a:r>
            <a:r>
              <a:rPr lang="vi-VN" sz="3600" dirty="0" err="1"/>
              <a:t>mềm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</a:t>
            </a:r>
            <a:r>
              <a:rPr lang="vi-VN" sz="3600" dirty="0" err="1"/>
              <a:t>tính</a:t>
            </a:r>
            <a:r>
              <a:rPr lang="vi-VN" sz="3600" dirty="0"/>
              <a:t> </a:t>
            </a:r>
            <a:r>
              <a:rPr lang="vi-VN" sz="3600" dirty="0" err="1"/>
              <a:t>để</a:t>
            </a:r>
            <a:r>
              <a:rPr lang="vi-VN" sz="3600" dirty="0"/>
              <a:t> </a:t>
            </a:r>
            <a:r>
              <a:rPr lang="vi-VN" sz="3600" dirty="0" err="1"/>
              <a:t>tạo</a:t>
            </a:r>
            <a:r>
              <a:rPr lang="vi-VN" sz="3600" dirty="0"/>
              <a:t> </a:t>
            </a:r>
            <a:r>
              <a:rPr lang="vi-VN" sz="3600" dirty="0" err="1"/>
              <a:t>lập</a:t>
            </a:r>
            <a:r>
              <a:rPr lang="vi-VN" sz="3600" dirty="0"/>
              <a:t> </a:t>
            </a:r>
            <a:r>
              <a:rPr lang="vi-VN" sz="3600" dirty="0" err="1"/>
              <a:t>hồ</a:t>
            </a:r>
            <a:r>
              <a:rPr lang="vi-VN" sz="3600" dirty="0"/>
              <a:t> sơ, </a:t>
            </a:r>
            <a:r>
              <a:rPr lang="vi-VN" sz="3600" dirty="0" err="1"/>
              <a:t>cập</a:t>
            </a:r>
            <a:r>
              <a:rPr lang="vi-VN" sz="3600" dirty="0"/>
              <a:t> </a:t>
            </a:r>
            <a:r>
              <a:rPr lang="vi-VN" sz="3600" dirty="0" err="1"/>
              <a:t>nhật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khai </a:t>
            </a:r>
            <a:r>
              <a:rPr lang="vi-VN" sz="3600" dirty="0" err="1"/>
              <a:t>thác</a:t>
            </a:r>
            <a:r>
              <a:rPr lang="vi-VN" sz="3600" dirty="0"/>
              <a:t> thông tin trong </a:t>
            </a:r>
            <a:r>
              <a:rPr lang="vi-VN" sz="3600" dirty="0" err="1"/>
              <a:t>hồ</a:t>
            </a:r>
            <a:r>
              <a:rPr lang="vi-VN" sz="3600" dirty="0"/>
              <a:t> sơ </a:t>
            </a:r>
            <a:r>
              <a:rPr lang="vi-VN" sz="3600" dirty="0" err="1"/>
              <a:t>phục</a:t>
            </a:r>
            <a:r>
              <a:rPr lang="vi-VN" sz="3600" dirty="0"/>
              <a:t> </a:t>
            </a:r>
            <a:r>
              <a:rPr lang="vi-VN" sz="3600" dirty="0" err="1"/>
              <a:t>vụ</a:t>
            </a:r>
            <a:r>
              <a:rPr lang="vi-VN" sz="3600" dirty="0"/>
              <a:t> công </a:t>
            </a:r>
            <a:r>
              <a:rPr lang="vi-VN" sz="3600" dirty="0" err="1"/>
              <a:t>tác</a:t>
            </a:r>
            <a:r>
              <a:rPr lang="vi-VN" sz="3600" dirty="0"/>
              <a:t> </a:t>
            </a:r>
            <a:r>
              <a:rPr lang="vi-VN" sz="3600" dirty="0" err="1"/>
              <a:t>quản</a:t>
            </a:r>
            <a:r>
              <a:rPr lang="vi-VN" sz="3600" dirty="0"/>
              <a:t> </a:t>
            </a:r>
            <a:r>
              <a:rPr lang="vi-VN" sz="3600" dirty="0" err="1"/>
              <a:t>lí</a:t>
            </a:r>
            <a:r>
              <a:rPr lang="vi-VN" sz="3600" dirty="0"/>
              <a:t> </a:t>
            </a:r>
            <a:r>
              <a:rPr lang="vi-VN" sz="3600" dirty="0" err="1"/>
              <a:t>của</a:t>
            </a:r>
            <a:r>
              <a:rPr lang="vi-VN" sz="3600" dirty="0"/>
              <a:t> </a:t>
            </a:r>
            <a:r>
              <a:rPr lang="vi-VN" sz="3600" dirty="0" err="1"/>
              <a:t>một</a:t>
            </a:r>
            <a:r>
              <a:rPr lang="vi-VN" sz="3600" dirty="0"/>
              <a:t> </a:t>
            </a:r>
            <a:r>
              <a:rPr lang="vi-VN" sz="3600" dirty="0" err="1"/>
              <a:t>tổ</a:t>
            </a:r>
            <a:r>
              <a:rPr lang="vi-VN" sz="3600" dirty="0"/>
              <a:t> </a:t>
            </a:r>
            <a:r>
              <a:rPr lang="vi-VN" sz="3600" dirty="0" err="1"/>
              <a:t>chức</a:t>
            </a:r>
            <a:r>
              <a:rPr lang="vi-VN" sz="3600" dirty="0"/>
              <a:t> </a:t>
            </a:r>
            <a:r>
              <a:rPr lang="vi-VN" sz="3600" dirty="0" err="1"/>
              <a:t>vì</a:t>
            </a:r>
            <a:r>
              <a:rPr lang="vi-VN" sz="3600" dirty="0"/>
              <a:t> </a:t>
            </a:r>
            <a:r>
              <a:rPr lang="vi-VN" sz="3600" dirty="0" err="1"/>
              <a:t>những</a:t>
            </a:r>
            <a:r>
              <a:rPr lang="vi-VN" sz="3600" dirty="0"/>
              <a:t> </a:t>
            </a:r>
            <a:r>
              <a:rPr lang="vi-VN" sz="3600" dirty="0" err="1"/>
              <a:t>phần</a:t>
            </a:r>
            <a:r>
              <a:rPr lang="vi-VN" sz="3600" dirty="0"/>
              <a:t> </a:t>
            </a:r>
            <a:r>
              <a:rPr lang="vi-VN" sz="3600" dirty="0" err="1"/>
              <a:t>mềm</a:t>
            </a:r>
            <a:r>
              <a:rPr lang="vi-VN" sz="3600" dirty="0"/>
              <a:t> </a:t>
            </a:r>
            <a:r>
              <a:rPr lang="vi-VN" sz="3600" dirty="0" err="1"/>
              <a:t>này</a:t>
            </a:r>
            <a:r>
              <a:rPr lang="vi-VN" sz="3600" dirty="0"/>
              <a:t> không </a:t>
            </a:r>
            <a:r>
              <a:rPr lang="vi-VN" sz="3600" dirty="0" err="1"/>
              <a:t>thể</a:t>
            </a:r>
            <a:r>
              <a:rPr lang="vi-VN" sz="3600" dirty="0"/>
              <a:t> lưu </a:t>
            </a:r>
            <a:r>
              <a:rPr lang="vi-VN" sz="3600" dirty="0" err="1"/>
              <a:t>được</a:t>
            </a:r>
            <a:r>
              <a:rPr lang="vi-VN" sz="3600" dirty="0"/>
              <a:t> </a:t>
            </a:r>
            <a:r>
              <a:rPr lang="vi-VN" sz="3600" dirty="0" err="1"/>
              <a:t>những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dung </a:t>
            </a:r>
            <a:r>
              <a:rPr lang="vi-VN" sz="3600" dirty="0" err="1"/>
              <a:t>lượng</a:t>
            </a:r>
            <a:r>
              <a:rPr lang="vi-VN" sz="3600" dirty="0"/>
              <a:t> </a:t>
            </a:r>
            <a:r>
              <a:rPr lang="vi-VN" sz="3600" dirty="0" err="1"/>
              <a:t>lớn</a:t>
            </a:r>
            <a:r>
              <a:rPr lang="vi-VN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409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7350" y="8749761"/>
            <a:ext cx="18701615" cy="6042133"/>
            <a:chOff x="0" y="0"/>
            <a:chExt cx="1886834" cy="609600"/>
          </a:xfrm>
        </p:grpSpPr>
        <p:sp>
          <p:nvSpPr>
            <p:cNvPr id="3" name="Freeform 3"/>
            <p:cNvSpPr/>
            <p:nvPr/>
          </p:nvSpPr>
          <p:spPr>
            <a:xfrm>
              <a:off x="5029" y="0"/>
              <a:ext cx="1876777" cy="609600"/>
            </a:xfrm>
            <a:custGeom>
              <a:avLst/>
              <a:gdLst/>
              <a:ahLst/>
              <a:cxnLst/>
              <a:rect l="l" t="t" r="r" b="b"/>
              <a:pathLst>
                <a:path w="1876777" h="609600">
                  <a:moveTo>
                    <a:pt x="218870" y="0"/>
                  </a:moveTo>
                  <a:lnTo>
                    <a:pt x="1861107" y="0"/>
                  </a:lnTo>
                  <a:cubicBezTo>
                    <a:pt x="1865902" y="0"/>
                    <a:pt x="1870406" y="2305"/>
                    <a:pt x="1873210" y="6196"/>
                  </a:cubicBezTo>
                  <a:cubicBezTo>
                    <a:pt x="1876014" y="10086"/>
                    <a:pt x="1876776" y="15087"/>
                    <a:pt x="1875260" y="19636"/>
                  </a:cubicBezTo>
                  <a:lnTo>
                    <a:pt x="1685151" y="589964"/>
                  </a:lnTo>
                  <a:cubicBezTo>
                    <a:pt x="1681242" y="601690"/>
                    <a:pt x="1670268" y="609600"/>
                    <a:pt x="1657907" y="609600"/>
                  </a:cubicBezTo>
                  <a:lnTo>
                    <a:pt x="15670" y="609600"/>
                  </a:lnTo>
                  <a:cubicBezTo>
                    <a:pt x="10874" y="609600"/>
                    <a:pt x="6371" y="607295"/>
                    <a:pt x="3567" y="603404"/>
                  </a:cubicBezTo>
                  <a:cubicBezTo>
                    <a:pt x="763" y="599514"/>
                    <a:pt x="0" y="594513"/>
                    <a:pt x="1516" y="589964"/>
                  </a:cubicBezTo>
                  <a:lnTo>
                    <a:pt x="191626" y="19636"/>
                  </a:lnTo>
                  <a:cubicBezTo>
                    <a:pt x="195534" y="7910"/>
                    <a:pt x="206509" y="0"/>
                    <a:pt x="218870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68363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03226" y="8913060"/>
            <a:ext cx="8056177" cy="6042133"/>
            <a:chOff x="0" y="0"/>
            <a:chExt cx="812800" cy="609600"/>
          </a:xfrm>
        </p:grpSpPr>
        <p:sp>
          <p:nvSpPr>
            <p:cNvPr id="6" name="Freeform 6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1624" y="2264928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28800" y="-5011575"/>
            <a:ext cx="12132877" cy="6042133"/>
            <a:chOff x="0" y="0"/>
            <a:chExt cx="1224104" cy="609600"/>
          </a:xfrm>
        </p:grpSpPr>
        <p:sp>
          <p:nvSpPr>
            <p:cNvPr id="12" name="Freeform 12"/>
            <p:cNvSpPr/>
            <p:nvPr/>
          </p:nvSpPr>
          <p:spPr>
            <a:xfrm>
              <a:off x="7752" y="0"/>
              <a:ext cx="1208601" cy="609600"/>
            </a:xfrm>
            <a:custGeom>
              <a:avLst/>
              <a:gdLst/>
              <a:ahLst/>
              <a:cxnLst/>
              <a:rect l="l" t="t" r="r" b="b"/>
              <a:pathLst>
                <a:path w="1208601" h="609600">
                  <a:moveTo>
                    <a:pt x="227353" y="0"/>
                  </a:moveTo>
                  <a:lnTo>
                    <a:pt x="1184448" y="0"/>
                  </a:lnTo>
                  <a:cubicBezTo>
                    <a:pt x="1191840" y="0"/>
                    <a:pt x="1198781" y="3553"/>
                    <a:pt x="1203103" y="9550"/>
                  </a:cubicBezTo>
                  <a:cubicBezTo>
                    <a:pt x="1207425" y="15546"/>
                    <a:pt x="1208601" y="23255"/>
                    <a:pt x="1206263" y="30267"/>
                  </a:cubicBezTo>
                  <a:lnTo>
                    <a:pt x="1023242" y="579333"/>
                  </a:lnTo>
                  <a:cubicBezTo>
                    <a:pt x="1017216" y="597408"/>
                    <a:pt x="1000301" y="609600"/>
                    <a:pt x="981248" y="609600"/>
                  </a:cubicBezTo>
                  <a:lnTo>
                    <a:pt x="24153" y="609600"/>
                  </a:lnTo>
                  <a:cubicBezTo>
                    <a:pt x="16761" y="609600"/>
                    <a:pt x="9820" y="606047"/>
                    <a:pt x="5498" y="600050"/>
                  </a:cubicBezTo>
                  <a:cubicBezTo>
                    <a:pt x="1176" y="594054"/>
                    <a:pt x="0" y="586345"/>
                    <a:pt x="2337" y="579333"/>
                  </a:cubicBezTo>
                  <a:lnTo>
                    <a:pt x="185359" y="30267"/>
                  </a:lnTo>
                  <a:cubicBezTo>
                    <a:pt x="191384" y="12192"/>
                    <a:pt x="208300" y="0"/>
                    <a:pt x="227353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02090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V="1">
            <a:off x="11919238" y="7740269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3785616"/>
                </a:moveTo>
                <a:lnTo>
                  <a:pt x="7315200" y="3785616"/>
                </a:lnTo>
                <a:lnTo>
                  <a:pt x="7315200" y="0"/>
                </a:lnTo>
                <a:lnTo>
                  <a:pt x="0" y="0"/>
                </a:lnTo>
                <a:lnTo>
                  <a:pt x="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5317258" y="8571426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3785616"/>
                </a:moveTo>
                <a:lnTo>
                  <a:pt x="7315200" y="3785616"/>
                </a:lnTo>
                <a:lnTo>
                  <a:pt x="7315200" y="0"/>
                </a:lnTo>
                <a:lnTo>
                  <a:pt x="0" y="0"/>
                </a:lnTo>
                <a:lnTo>
                  <a:pt x="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926700" y="1391511"/>
            <a:ext cx="6385073" cy="638507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4"/>
              <a:stretch>
                <a:fillRect t="-36232" b="-13720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E67C28-24B3-425D-AD3E-B09AE64ACAFF}"/>
              </a:ext>
            </a:extLst>
          </p:cNvPr>
          <p:cNvSpPr txBox="1"/>
          <p:nvPr/>
        </p:nvSpPr>
        <p:spPr>
          <a:xfrm>
            <a:off x="2414533" y="3944645"/>
            <a:ext cx="782475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49, 50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xmlns="" id="{B509542B-E4DE-4CB9-8E1B-E66C872FFC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03809" y="1447190"/>
            <a:ext cx="3847445" cy="25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37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ơ sở dữ liệu (Database) là gì? Đặc trưng của cơ sở dữ liệu">
            <a:extLst>
              <a:ext uri="{FF2B5EF4-FFF2-40B4-BE49-F238E27FC236}">
                <a16:creationId xmlns:a16="http://schemas.microsoft.com/office/drawing/2014/main" xmlns="" id="{81914DCE-196E-4F11-9451-A8CEBADC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F4C095-BD16-4083-91BF-F3208EA9BFB4}"/>
              </a:ext>
            </a:extLst>
          </p:cNvPr>
          <p:cNvSpPr/>
          <p:nvPr/>
        </p:nvSpPr>
        <p:spPr>
          <a:xfrm>
            <a:off x="2667000" y="2476500"/>
            <a:ext cx="12954000" cy="5334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Cơ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 cho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truy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đơn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733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ệ quản trị cơ sở dữ liệu là gì? Được hiểu đúng như thế nào?">
            <a:extLst>
              <a:ext uri="{FF2B5EF4-FFF2-40B4-BE49-F238E27FC236}">
                <a16:creationId xmlns:a16="http://schemas.microsoft.com/office/drawing/2014/main" xmlns="" id="{C01798B5-B451-4D87-A8D3-6627522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D57DFD-CFE7-4564-BC98-5E6ECAC53B3E}"/>
              </a:ext>
            </a:extLst>
          </p:cNvPr>
          <p:cNvSpPr/>
          <p:nvPr/>
        </p:nvSpPr>
        <p:spPr>
          <a:xfrm>
            <a:off x="2667000" y="2476500"/>
            <a:ext cx="12954000" cy="5334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</a:rPr>
              <a:t>Hệ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quản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trị</a:t>
            </a:r>
            <a:r>
              <a:rPr lang="vi-VN" sz="4000" b="1" dirty="0">
                <a:solidFill>
                  <a:schemeClr val="tx1"/>
                </a:solidFill>
              </a:rPr>
              <a:t> CSDL: </a:t>
            </a:r>
            <a:r>
              <a:rPr lang="vi-VN" sz="4000" dirty="0" err="1">
                <a:solidFill>
                  <a:schemeClr val="tx1"/>
                </a:solidFill>
              </a:rPr>
              <a:t>phần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mềm</a:t>
            </a:r>
            <a:r>
              <a:rPr lang="vi-VN" sz="4000" dirty="0">
                <a:solidFill>
                  <a:schemeClr val="tx1"/>
                </a:solidFill>
              </a:rPr>
              <a:t> cung </a:t>
            </a:r>
            <a:r>
              <a:rPr lang="vi-VN" sz="4000" dirty="0" err="1">
                <a:solidFill>
                  <a:schemeClr val="tx1"/>
                </a:solidFill>
              </a:rPr>
              <a:t>cấp</a:t>
            </a:r>
            <a:r>
              <a:rPr lang="vi-VN" sz="4000" dirty="0">
                <a:solidFill>
                  <a:schemeClr val="tx1"/>
                </a:solidFill>
              </a:rPr>
              <a:t> môi </a:t>
            </a:r>
            <a:r>
              <a:rPr lang="vi-VN" sz="4000" dirty="0" err="1">
                <a:solidFill>
                  <a:schemeClr val="tx1"/>
                </a:solidFill>
              </a:rPr>
              <a:t>trường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thuận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lợi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hiệu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quả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để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tạo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lập</a:t>
            </a:r>
            <a:r>
              <a:rPr lang="vi-VN" sz="4000" dirty="0">
                <a:solidFill>
                  <a:schemeClr val="tx1"/>
                </a:solidFill>
              </a:rPr>
              <a:t>, lưu </a:t>
            </a:r>
            <a:r>
              <a:rPr lang="vi-VN" sz="4000" dirty="0" err="1">
                <a:solidFill>
                  <a:schemeClr val="tx1"/>
                </a:solidFill>
              </a:rPr>
              <a:t>trữ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khai </a:t>
            </a:r>
            <a:r>
              <a:rPr lang="vi-VN" sz="4000" dirty="0" err="1">
                <a:solidFill>
                  <a:schemeClr val="tx1"/>
                </a:solidFill>
              </a:rPr>
              <a:t>thác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của</a:t>
            </a:r>
            <a:r>
              <a:rPr lang="vi-VN" sz="4000" dirty="0">
                <a:solidFill>
                  <a:schemeClr val="tx1"/>
                </a:solidFill>
              </a:rPr>
              <a:t> CSDL. </a:t>
            </a:r>
            <a:endParaRPr lang="vi-VN" sz="4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940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188" y="-5545378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5" y="0"/>
                </a:lnTo>
                <a:lnTo>
                  <a:pt x="9931665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81617" y="4897343"/>
            <a:ext cx="9931666" cy="9931666"/>
          </a:xfrm>
          <a:custGeom>
            <a:avLst/>
            <a:gdLst/>
            <a:ahLst/>
            <a:cxnLst/>
            <a:rect l="l" t="t" r="r" b="b"/>
            <a:pathLst>
              <a:path w="9931666" h="9931666">
                <a:moveTo>
                  <a:pt x="0" y="0"/>
                </a:moveTo>
                <a:lnTo>
                  <a:pt x="9931665" y="0"/>
                </a:lnTo>
                <a:lnTo>
                  <a:pt x="9931665" y="9931666"/>
                </a:lnTo>
                <a:lnTo>
                  <a:pt x="0" y="993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6833" y="5378644"/>
            <a:ext cx="8258376" cy="2674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 – 51</a:t>
            </a:r>
            <a:endParaRPr lang="en-US" sz="4000" dirty="0">
              <a:solidFill>
                <a:srgbClr val="132C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528703" y="3306144"/>
            <a:ext cx="7584580" cy="6440015"/>
            <a:chOff x="0" y="0"/>
            <a:chExt cx="10112773" cy="858668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1661" b="21661"/>
            <a:stretch>
              <a:fillRect/>
            </a:stretch>
          </p:blipFill>
          <p:spPr>
            <a:xfrm>
              <a:off x="0" y="0"/>
              <a:ext cx="10112773" cy="858668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661050" y="2586342"/>
            <a:ext cx="5486400" cy="1688958"/>
            <a:chOff x="0" y="0"/>
            <a:chExt cx="1636096" cy="7268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36096" cy="726845"/>
            </a:xfrm>
            <a:custGeom>
              <a:avLst/>
              <a:gdLst/>
              <a:ahLst/>
              <a:cxnLst/>
              <a:rect l="l" t="t" r="r" b="b"/>
              <a:pathLst>
                <a:path w="1636096" h="726845">
                  <a:moveTo>
                    <a:pt x="0" y="0"/>
                  </a:moveTo>
                  <a:lnTo>
                    <a:pt x="1636096" y="0"/>
                  </a:lnTo>
                  <a:lnTo>
                    <a:pt x="1636096" y="726845"/>
                  </a:lnTo>
                  <a:lnTo>
                    <a:pt x="0" y="72684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32CAF"/>
              </a:solidFill>
              <a:prstDash val="solid"/>
              <a:miter/>
            </a:ln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36096" cy="764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48294" y="5971090"/>
            <a:ext cx="4235989" cy="4114800"/>
          </a:xfrm>
          <a:custGeom>
            <a:avLst/>
            <a:gdLst/>
            <a:ahLst/>
            <a:cxnLst/>
            <a:rect l="l" t="t" r="r" b="b"/>
            <a:pathLst>
              <a:path w="4235989" h="4114800">
                <a:moveTo>
                  <a:pt x="0" y="0"/>
                </a:moveTo>
                <a:lnTo>
                  <a:pt x="4235989" y="0"/>
                </a:lnTo>
                <a:lnTo>
                  <a:pt x="4235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69210" y="502741"/>
            <a:ext cx="10493052" cy="1572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4.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yêu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CSDL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phục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vụ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srgbClr val="132CA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5ABC1B-81B4-43CD-8F47-8CC51034B5E4}"/>
              </a:ext>
            </a:extLst>
          </p:cNvPr>
          <p:cNvSpPr txBox="1"/>
          <p:nvPr/>
        </p:nvSpPr>
        <p:spPr>
          <a:xfrm>
            <a:off x="8743608" y="3039915"/>
            <a:ext cx="532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THẢO LUẬN NHÓM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9114CFAD-13E7-4519-9320-26D3E400A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06442">
            <a:off x="9803807" y="3957306"/>
            <a:ext cx="1085643" cy="205190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084" y="694830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943293" y="1826695"/>
            <a:ext cx="20282765" cy="7948142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038714" y="2961245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43854" y="872146"/>
            <a:ext cx="7137809" cy="112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vi-VN" sz="6600" b="1" dirty="0" err="1"/>
              <a:t>Nhóm</a:t>
            </a:r>
            <a:r>
              <a:rPr lang="vi-VN" sz="6600" b="1" dirty="0"/>
              <a:t> 1</a:t>
            </a:r>
            <a:endParaRPr lang="en-US" sz="6600" b="1" dirty="0"/>
          </a:p>
        </p:txBody>
      </p:sp>
      <p:sp>
        <p:nvSpPr>
          <p:cNvPr id="12" name="Freeform 12"/>
          <p:cNvSpPr/>
          <p:nvPr/>
        </p:nvSpPr>
        <p:spPr>
          <a:xfrm flipH="1" flipV="1">
            <a:off x="-4803223" y="-886699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43395" y="8798031"/>
            <a:ext cx="4660955" cy="920539"/>
          </a:xfrm>
          <a:custGeom>
            <a:avLst/>
            <a:gdLst/>
            <a:ahLst/>
            <a:cxnLst/>
            <a:rect l="l" t="t" r="r" b="b"/>
            <a:pathLst>
              <a:path w="4660955" h="920539">
                <a:moveTo>
                  <a:pt x="0" y="0"/>
                </a:moveTo>
                <a:lnTo>
                  <a:pt x="4660955" y="0"/>
                </a:lnTo>
                <a:lnTo>
                  <a:pt x="4660955" y="920538"/>
                </a:lnTo>
                <a:lnTo>
                  <a:pt x="0" y="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90155" y="2082165"/>
            <a:ext cx="5569145" cy="6921212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lnTo>
                    <a:pt x="2554351" y="6348857"/>
                  </a:ln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lnTo>
                    <a:pt x="2554351" y="0"/>
                  </a:ln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blipFill>
              <a:blip r:embed="rId5"/>
              <a:stretch>
                <a:fillRect l="-32850" r="-3285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427052" y="1875009"/>
            <a:ext cx="8000957" cy="6636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quyển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084" y="694830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05818" y="2230562"/>
            <a:ext cx="20282765" cy="5642606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038714" y="2961245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0139" y="974121"/>
            <a:ext cx="7137809" cy="112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vi-VN" sz="6600" b="1" dirty="0" err="1"/>
              <a:t>Nhóm</a:t>
            </a:r>
            <a:r>
              <a:rPr lang="vi-VN" sz="6600" b="1" dirty="0"/>
              <a:t> 2</a:t>
            </a:r>
            <a:endParaRPr lang="en-US" sz="6600" b="1" dirty="0"/>
          </a:p>
        </p:txBody>
      </p:sp>
      <p:sp>
        <p:nvSpPr>
          <p:cNvPr id="12" name="Freeform 12"/>
          <p:cNvSpPr/>
          <p:nvPr/>
        </p:nvSpPr>
        <p:spPr>
          <a:xfrm flipH="1" flipV="1">
            <a:off x="-4803223" y="-886699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43395" y="8798031"/>
            <a:ext cx="4660955" cy="920539"/>
          </a:xfrm>
          <a:custGeom>
            <a:avLst/>
            <a:gdLst/>
            <a:ahLst/>
            <a:cxnLst/>
            <a:rect l="l" t="t" r="r" b="b"/>
            <a:pathLst>
              <a:path w="4660955" h="920539">
                <a:moveTo>
                  <a:pt x="0" y="0"/>
                </a:moveTo>
                <a:lnTo>
                  <a:pt x="4660955" y="0"/>
                </a:lnTo>
                <a:lnTo>
                  <a:pt x="4660955" y="920538"/>
                </a:lnTo>
                <a:lnTo>
                  <a:pt x="0" y="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90155" y="2082165"/>
            <a:ext cx="5569145" cy="6921212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lnTo>
                    <a:pt x="2554351" y="6348857"/>
                  </a:ln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lnTo>
                    <a:pt x="2554351" y="0"/>
                  </a:ln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blipFill>
              <a:blip r:embed="rId5"/>
              <a:stretch>
                <a:fillRect l="-32850" r="-3285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740139" y="3093267"/>
            <a:ext cx="8765623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CSDL: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5231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990" y="-4487371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87775" y="8732239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44200" y="-3934475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2922136" y="8277653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00121" y="8277653"/>
            <a:ext cx="8056177" cy="6042133"/>
            <a:chOff x="0" y="0"/>
            <a:chExt cx="812800" cy="609600"/>
          </a:xfrm>
        </p:grpSpPr>
        <p:sp>
          <p:nvSpPr>
            <p:cNvPr id="16" name="Freeform 16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2971800" y="-3934476"/>
            <a:ext cx="8056177" cy="6042133"/>
            <a:chOff x="0" y="0"/>
            <a:chExt cx="812800" cy="609600"/>
          </a:xfrm>
        </p:grpSpPr>
        <p:sp>
          <p:nvSpPr>
            <p:cNvPr id="19" name="Freeform 1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84986" y="8449014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0" y="0"/>
                </a:moveTo>
                <a:lnTo>
                  <a:pt x="3946215" y="0"/>
                </a:lnTo>
                <a:lnTo>
                  <a:pt x="3946215" y="3777031"/>
                </a:lnTo>
                <a:lnTo>
                  <a:pt x="0" y="377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 flipV="1">
            <a:off x="-743202" y="-1983134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3946215" y="3777031"/>
                </a:moveTo>
                <a:lnTo>
                  <a:pt x="0" y="3777031"/>
                </a:lnTo>
                <a:lnTo>
                  <a:pt x="0" y="0"/>
                </a:lnTo>
                <a:lnTo>
                  <a:pt x="3946215" y="0"/>
                </a:lnTo>
                <a:lnTo>
                  <a:pt x="3946215" y="377703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487968" y="3819004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0"/>
                </a:moveTo>
                <a:lnTo>
                  <a:pt x="7315200" y="0"/>
                </a:lnTo>
                <a:lnTo>
                  <a:pt x="7315200" y="3785616"/>
                </a:lnTo>
                <a:lnTo>
                  <a:pt x="0" y="3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 flipV="1">
            <a:off x="-4276946" y="3333250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D733D01-D374-4C90-A8A2-45011B3E07B8}"/>
              </a:ext>
            </a:extLst>
          </p:cNvPr>
          <p:cNvSpPr/>
          <p:nvPr/>
        </p:nvSpPr>
        <p:spPr>
          <a:xfrm>
            <a:off x="2262347" y="3194606"/>
            <a:ext cx="14020800" cy="35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BÀI 1: BÀI TOÁN QUẢN LÍ VÀ CƠ SỞ DỮ LIỆU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084" y="694830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05818" y="2230562"/>
            <a:ext cx="20282765" cy="5642606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038714" y="2961245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0139" y="974121"/>
            <a:ext cx="7137809" cy="112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vi-VN" sz="6600" b="1" dirty="0" err="1"/>
              <a:t>Nhóm</a:t>
            </a:r>
            <a:r>
              <a:rPr lang="vi-VN" sz="6600" b="1" dirty="0"/>
              <a:t> 3</a:t>
            </a:r>
            <a:endParaRPr lang="en-US" sz="6600" b="1" dirty="0"/>
          </a:p>
        </p:txBody>
      </p:sp>
      <p:sp>
        <p:nvSpPr>
          <p:cNvPr id="12" name="Freeform 12"/>
          <p:cNvSpPr/>
          <p:nvPr/>
        </p:nvSpPr>
        <p:spPr>
          <a:xfrm flipH="1" flipV="1">
            <a:off x="-4803223" y="-886699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43395" y="8798031"/>
            <a:ext cx="4660955" cy="920539"/>
          </a:xfrm>
          <a:custGeom>
            <a:avLst/>
            <a:gdLst/>
            <a:ahLst/>
            <a:cxnLst/>
            <a:rect l="l" t="t" r="r" b="b"/>
            <a:pathLst>
              <a:path w="4660955" h="920539">
                <a:moveTo>
                  <a:pt x="0" y="0"/>
                </a:moveTo>
                <a:lnTo>
                  <a:pt x="4660955" y="0"/>
                </a:lnTo>
                <a:lnTo>
                  <a:pt x="4660955" y="920538"/>
                </a:lnTo>
                <a:lnTo>
                  <a:pt x="0" y="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90155" y="2082165"/>
            <a:ext cx="5569145" cy="6921212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lnTo>
                    <a:pt x="2554351" y="6348857"/>
                  </a:ln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lnTo>
                    <a:pt x="2554351" y="0"/>
                  </a:ln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blipFill>
              <a:blip r:embed="rId5"/>
              <a:stretch>
                <a:fillRect l="-32850" r="-3285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740139" y="3093267"/>
            <a:ext cx="8765623" cy="405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CSDL)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9088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2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43" name="Freeform 4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15785282" y="4929818"/>
            <a:ext cx="20282765" cy="6042133"/>
            <a:chOff x="0" y="0"/>
            <a:chExt cx="2046359" cy="609600"/>
          </a:xfrm>
        </p:grpSpPr>
        <p:sp>
          <p:nvSpPr>
            <p:cNvPr id="50" name="Freeform 50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074" name="Picture 2" descr="Sách, Thư Viện, Phòng, Trường Học, Học">
            <a:extLst>
              <a:ext uri="{FF2B5EF4-FFF2-40B4-BE49-F238E27FC236}">
                <a16:creationId xmlns:a16="http://schemas.microsoft.com/office/drawing/2014/main" xmlns="" id="{E3AA8622-551B-4E0F-A4A5-5A787F74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111" y="2048807"/>
            <a:ext cx="7297542" cy="6750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D042A73-B7F4-4BCF-BE8E-5C025BE66157}"/>
              </a:ext>
            </a:extLst>
          </p:cNvPr>
          <p:cNvSpPr txBox="1"/>
          <p:nvPr/>
        </p:nvSpPr>
        <p:spPr>
          <a:xfrm>
            <a:off x="1163859" y="1485900"/>
            <a:ext cx="8020135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a) Mô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Căn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Căn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Căn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“Thông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chưa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6893" y="8949865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38584" y="1880867"/>
            <a:ext cx="21398184" cy="6608056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58800" y="7813514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128537" y="8079742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0" y="0"/>
                </a:moveTo>
                <a:lnTo>
                  <a:pt x="3946215" y="0"/>
                </a:lnTo>
                <a:lnTo>
                  <a:pt x="3946215" y="3777031"/>
                </a:lnTo>
                <a:lnTo>
                  <a:pt x="0" y="377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098" name="Picture 2" descr="Cơ Sở Dữ Liệu, Thư Viện, Mục Lục">
            <a:extLst>
              <a:ext uri="{FF2B5EF4-FFF2-40B4-BE49-F238E27FC236}">
                <a16:creationId xmlns:a16="http://schemas.microsoft.com/office/drawing/2014/main" xmlns="" id="{D8C27FC0-B093-4E8E-89A6-B9FF28AC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7" y="3365208"/>
            <a:ext cx="6629400" cy="4417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E4F7330-DFFA-4E0B-8EB8-30BADF97320D}"/>
              </a:ext>
            </a:extLst>
          </p:cNvPr>
          <p:cNvSpPr txBox="1"/>
          <p:nvPr/>
        </p:nvSpPr>
        <p:spPr>
          <a:xfrm>
            <a:off x="7696200" y="3177832"/>
            <a:ext cx="9966161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kê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CSDL</a:t>
            </a:r>
            <a:endParaRPr lang="vi-VN" sz="3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trên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tên,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751346" y="-684951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04842" y="3227535"/>
            <a:ext cx="3388048" cy="2709745"/>
            <a:chOff x="0" y="0"/>
            <a:chExt cx="2623191" cy="20980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615318" y="6180604"/>
            <a:ext cx="3388048" cy="2709745"/>
            <a:chOff x="0" y="0"/>
            <a:chExt cx="2623191" cy="20980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27407" y="6146995"/>
            <a:ext cx="8427191" cy="2709745"/>
            <a:chOff x="0" y="0"/>
            <a:chExt cx="4725505" cy="2098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09600" y="3227535"/>
            <a:ext cx="8350992" cy="2709745"/>
            <a:chOff x="0" y="0"/>
            <a:chExt cx="4725505" cy="20980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066911" y="3312548"/>
            <a:ext cx="7679120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Khi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thêm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học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sinh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thẻ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thư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viện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bổ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sung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thông tin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học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sinh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vào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CSDL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513511" y="4315476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Freeform 27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155A76C0-DE8C-415D-B098-386DC48C0D58}"/>
              </a:ext>
            </a:extLst>
          </p:cNvPr>
          <p:cNvSpPr txBox="1"/>
          <p:nvPr/>
        </p:nvSpPr>
        <p:spPr>
          <a:xfrm>
            <a:off x="4336861" y="1189076"/>
            <a:ext cx="933301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/>
              <a:t>c) Nêu </a:t>
            </a:r>
            <a:r>
              <a:rPr lang="vi-VN" sz="4000" b="1" dirty="0" err="1"/>
              <a:t>ví</a:t>
            </a:r>
            <a:r>
              <a:rPr lang="vi-VN" sz="4000" b="1" dirty="0"/>
              <a:t> </a:t>
            </a:r>
            <a:r>
              <a:rPr lang="vi-VN" sz="4000" b="1" dirty="0" err="1"/>
              <a:t>dụ</a:t>
            </a:r>
            <a:endParaRPr lang="vi-VN" sz="4000" b="1" dirty="0"/>
          </a:p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b="1" dirty="0" err="1"/>
              <a:t>Cập</a:t>
            </a:r>
            <a:r>
              <a:rPr lang="vi-VN" sz="4000" b="1" dirty="0"/>
              <a:t> </a:t>
            </a:r>
            <a:r>
              <a:rPr lang="vi-VN" sz="4000" b="1" dirty="0" err="1"/>
              <a:t>nhật</a:t>
            </a:r>
            <a:r>
              <a:rPr lang="vi-VN" sz="4000" b="1" dirty="0"/>
              <a:t> </a:t>
            </a:r>
            <a:r>
              <a:rPr lang="vi-VN" sz="4000" b="1" dirty="0" err="1"/>
              <a:t>dữ</a:t>
            </a:r>
            <a:r>
              <a:rPr lang="vi-VN" sz="4000" b="1" dirty="0"/>
              <a:t> </a:t>
            </a:r>
            <a:r>
              <a:rPr lang="vi-VN" sz="4000" b="1" dirty="0" err="1"/>
              <a:t>liệu</a:t>
            </a:r>
            <a:r>
              <a:rPr lang="vi-VN" sz="4000" b="1" dirty="0"/>
              <a:t> (CSDL)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xmlns="" id="{C6D1CB63-7FFA-48CD-B9AF-9F6094943667}"/>
              </a:ext>
            </a:extLst>
          </p:cNvPr>
          <p:cNvSpPr txBox="1"/>
          <p:nvPr/>
        </p:nvSpPr>
        <p:spPr>
          <a:xfrm>
            <a:off x="5841631" y="7478155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EFBAEFCB-A1A1-4A72-B0D3-75BAF39C720A}"/>
              </a:ext>
            </a:extLst>
          </p:cNvPr>
          <p:cNvSpPr txBox="1"/>
          <p:nvPr/>
        </p:nvSpPr>
        <p:spPr>
          <a:xfrm>
            <a:off x="9578595" y="6243150"/>
            <a:ext cx="7947405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Khi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thêm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mới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cập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nhật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thông tin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như: tên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sách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tác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giả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năm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xuất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sơ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lược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nội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dung,...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0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751346" y="-684951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04842" y="3227535"/>
            <a:ext cx="3388048" cy="2709745"/>
            <a:chOff x="0" y="0"/>
            <a:chExt cx="2623191" cy="20980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615318" y="6180604"/>
            <a:ext cx="3388048" cy="2709745"/>
            <a:chOff x="0" y="0"/>
            <a:chExt cx="2623191" cy="20980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27407" y="6146995"/>
            <a:ext cx="8427191" cy="2709745"/>
            <a:chOff x="0" y="0"/>
            <a:chExt cx="4725505" cy="2098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09600" y="3227535"/>
            <a:ext cx="8350992" cy="2709745"/>
            <a:chOff x="0" y="0"/>
            <a:chExt cx="4725505" cy="20980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105729" y="3680173"/>
            <a:ext cx="7679120" cy="1572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>
                <a:solidFill>
                  <a:schemeClr val="bg1"/>
                </a:solidFill>
              </a:rPr>
              <a:t>Tìm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kiếm</a:t>
            </a:r>
            <a:r>
              <a:rPr lang="vi-VN" sz="3600" dirty="0">
                <a:solidFill>
                  <a:schemeClr val="bg1"/>
                </a:solidFill>
              </a:rPr>
              <a:t> trong thư </a:t>
            </a:r>
            <a:r>
              <a:rPr lang="vi-VN" sz="3600" dirty="0" err="1">
                <a:solidFill>
                  <a:schemeClr val="bg1"/>
                </a:solidFill>
              </a:rPr>
              <a:t>viện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có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“Tôi </a:t>
            </a:r>
            <a:r>
              <a:rPr lang="vi-VN" sz="3600" dirty="0" err="1">
                <a:solidFill>
                  <a:schemeClr val="bg1"/>
                </a:solidFill>
              </a:rPr>
              <a:t>tài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giỏi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bạn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cũng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thế</a:t>
            </a:r>
            <a:r>
              <a:rPr lang="vi-VN" sz="3600" dirty="0">
                <a:solidFill>
                  <a:schemeClr val="bg1"/>
                </a:solidFill>
              </a:rPr>
              <a:t>”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513511" y="4315476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Freeform 27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155A76C0-DE8C-415D-B098-386DC48C0D58}"/>
              </a:ext>
            </a:extLst>
          </p:cNvPr>
          <p:cNvSpPr txBox="1"/>
          <p:nvPr/>
        </p:nvSpPr>
        <p:spPr>
          <a:xfrm>
            <a:off x="4336861" y="1752063"/>
            <a:ext cx="933301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vi-VN" sz="4000" b="1" dirty="0" err="1"/>
              <a:t>Tìm</a:t>
            </a:r>
            <a:r>
              <a:rPr lang="vi-VN" sz="4000" b="1" dirty="0"/>
              <a:t> </a:t>
            </a:r>
            <a:r>
              <a:rPr lang="vi-VN" sz="4000" b="1" dirty="0" err="1"/>
              <a:t>kiếm</a:t>
            </a:r>
            <a:r>
              <a:rPr lang="vi-VN" sz="4000" b="1" dirty="0"/>
              <a:t> </a:t>
            </a:r>
            <a:r>
              <a:rPr lang="vi-VN" sz="4000" b="1" dirty="0" err="1"/>
              <a:t>dữ</a:t>
            </a:r>
            <a:r>
              <a:rPr lang="vi-VN" sz="4000" b="1" dirty="0"/>
              <a:t> </a:t>
            </a:r>
            <a:r>
              <a:rPr lang="vi-VN" sz="4000" b="1" dirty="0" err="1"/>
              <a:t>liệu</a:t>
            </a:r>
            <a:endParaRPr lang="vi-VN" sz="4000" b="1" dirty="0"/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xmlns="" id="{C6D1CB63-7FFA-48CD-B9AF-9F6094943667}"/>
              </a:ext>
            </a:extLst>
          </p:cNvPr>
          <p:cNvSpPr txBox="1"/>
          <p:nvPr/>
        </p:nvSpPr>
        <p:spPr>
          <a:xfrm>
            <a:off x="5841631" y="7478155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EFBAEFCB-A1A1-4A72-B0D3-75BAF39C720A}"/>
              </a:ext>
            </a:extLst>
          </p:cNvPr>
          <p:cNvSpPr txBox="1"/>
          <p:nvPr/>
        </p:nvSpPr>
        <p:spPr>
          <a:xfrm>
            <a:off x="9493155" y="6691882"/>
            <a:ext cx="7947405" cy="1572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>
                <a:solidFill>
                  <a:schemeClr val="bg1"/>
                </a:solidFill>
              </a:rPr>
              <a:t>Tìm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kiếm</a:t>
            </a:r>
            <a:r>
              <a:rPr lang="vi-VN" sz="3600" dirty="0">
                <a:solidFill>
                  <a:schemeClr val="bg1"/>
                </a:solidFill>
              </a:rPr>
              <a:t> xem </a:t>
            </a:r>
            <a:r>
              <a:rPr lang="vi-VN" sz="3600" dirty="0" err="1">
                <a:solidFill>
                  <a:schemeClr val="bg1"/>
                </a:solidFill>
              </a:rPr>
              <a:t>người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đọc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có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mã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thẻ</a:t>
            </a:r>
            <a:r>
              <a:rPr lang="vi-VN" sz="3600" dirty="0">
                <a:solidFill>
                  <a:schemeClr val="bg1"/>
                </a:solidFill>
              </a:rPr>
              <a:t> thư </a:t>
            </a:r>
            <a:r>
              <a:rPr lang="vi-VN" sz="3600" dirty="0" err="1">
                <a:solidFill>
                  <a:schemeClr val="bg1"/>
                </a:solidFill>
              </a:rPr>
              <a:t>viện</a:t>
            </a:r>
            <a:r>
              <a:rPr lang="vi-VN" sz="3600" dirty="0">
                <a:solidFill>
                  <a:schemeClr val="bg1"/>
                </a:solidFill>
              </a:rPr>
              <a:t> đang </a:t>
            </a:r>
            <a:r>
              <a:rPr lang="vi-VN" sz="3600" dirty="0" err="1">
                <a:solidFill>
                  <a:schemeClr val="bg1"/>
                </a:solidFill>
              </a:rPr>
              <a:t>mượn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gì</a:t>
            </a:r>
            <a:r>
              <a:rPr lang="vi-VN" sz="3600" dirty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751346" y="-684951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04842" y="2898391"/>
            <a:ext cx="3388048" cy="3038889"/>
            <a:chOff x="0" y="0"/>
            <a:chExt cx="2623191" cy="20980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615318" y="6180604"/>
            <a:ext cx="3388048" cy="2709745"/>
            <a:chOff x="0" y="0"/>
            <a:chExt cx="2623191" cy="20980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23191" cy="2098017"/>
            </a:xfrm>
            <a:custGeom>
              <a:avLst/>
              <a:gdLst/>
              <a:ahLst/>
              <a:cxnLst/>
              <a:rect l="l" t="t" r="r" b="b"/>
              <a:pathLst>
                <a:path w="2623191" h="2098017">
                  <a:moveTo>
                    <a:pt x="2498731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1973556"/>
                  </a:lnTo>
                  <a:cubicBezTo>
                    <a:pt x="2623191" y="2042136"/>
                    <a:pt x="2567311" y="2098017"/>
                    <a:pt x="2498731" y="2098017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27407" y="6146995"/>
            <a:ext cx="8427191" cy="2709745"/>
            <a:chOff x="0" y="0"/>
            <a:chExt cx="4725505" cy="2098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09600" y="2898393"/>
            <a:ext cx="8350992" cy="3146976"/>
            <a:chOff x="0" y="0"/>
            <a:chExt cx="4725505" cy="20980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25505" cy="2098017"/>
            </a:xfrm>
            <a:custGeom>
              <a:avLst/>
              <a:gdLst/>
              <a:ahLst/>
              <a:cxnLst/>
              <a:rect l="l" t="t" r="r" b="b"/>
              <a:pathLst>
                <a:path w="4725505" h="2098017">
                  <a:moveTo>
                    <a:pt x="4601045" y="2098016"/>
                  </a:moveTo>
                  <a:lnTo>
                    <a:pt x="124460" y="2098016"/>
                  </a:lnTo>
                  <a:cubicBezTo>
                    <a:pt x="55880" y="2098016"/>
                    <a:pt x="0" y="2042136"/>
                    <a:pt x="0" y="1973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1045" y="0"/>
                  </a:lnTo>
                  <a:cubicBezTo>
                    <a:pt x="4669625" y="0"/>
                    <a:pt x="4725505" y="55880"/>
                    <a:pt x="4725505" y="124460"/>
                  </a:cubicBezTo>
                  <a:lnTo>
                    <a:pt x="4725505" y="1973556"/>
                  </a:lnTo>
                  <a:cubicBezTo>
                    <a:pt x="4725505" y="2042136"/>
                    <a:pt x="4669625" y="2098017"/>
                    <a:pt x="4601045" y="2098017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736791" y="2810829"/>
            <a:ext cx="8058054" cy="323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>
                <a:solidFill>
                  <a:schemeClr val="bg1"/>
                </a:solidFill>
              </a:rPr>
              <a:t>Xác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định</a:t>
            </a:r>
            <a:r>
              <a:rPr lang="vi-VN" sz="3600" dirty="0">
                <a:solidFill>
                  <a:schemeClr val="bg1"/>
                </a:solidFill>
              </a:rPr>
              <a:t> trong thư </a:t>
            </a:r>
            <a:r>
              <a:rPr lang="vi-VN" sz="3600" dirty="0" err="1">
                <a:solidFill>
                  <a:schemeClr val="bg1"/>
                </a:solidFill>
              </a:rPr>
              <a:t>viện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có</a:t>
            </a:r>
            <a:r>
              <a:rPr lang="vi-VN" sz="3600" dirty="0">
                <a:solidFill>
                  <a:schemeClr val="bg1"/>
                </a:solidFill>
              </a:rPr>
              <a:t> bao nhiêu </a:t>
            </a:r>
            <a:r>
              <a:rPr lang="vi-VN" sz="3600" dirty="0" err="1">
                <a:solidFill>
                  <a:schemeClr val="bg1"/>
                </a:solidFill>
              </a:rPr>
              <a:t>quyển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về</a:t>
            </a:r>
            <a:r>
              <a:rPr lang="vi-VN" sz="3600" dirty="0">
                <a:solidFill>
                  <a:schemeClr val="bg1"/>
                </a:solidFill>
              </a:rPr>
              <a:t> Tin </a:t>
            </a:r>
            <a:r>
              <a:rPr lang="vi-VN" sz="3600" dirty="0" err="1">
                <a:solidFill>
                  <a:schemeClr val="bg1"/>
                </a:solidFill>
              </a:rPr>
              <a:t>học</a:t>
            </a:r>
            <a:r>
              <a:rPr lang="vi-VN" sz="3600" dirty="0">
                <a:solidFill>
                  <a:schemeClr val="bg1"/>
                </a:solidFill>
              </a:rPr>
              <a:t> (</a:t>
            </a:r>
            <a:r>
              <a:rPr lang="vi-VN" sz="3600" dirty="0" err="1">
                <a:solidFill>
                  <a:schemeClr val="bg1"/>
                </a:solidFill>
              </a:rPr>
              <a:t>giả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sử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về</a:t>
            </a:r>
            <a:r>
              <a:rPr lang="vi-VN" sz="3600" dirty="0">
                <a:solidFill>
                  <a:schemeClr val="bg1"/>
                </a:solidFill>
              </a:rPr>
              <a:t> Tin </a:t>
            </a:r>
            <a:r>
              <a:rPr lang="vi-VN" sz="3600" dirty="0" err="1">
                <a:solidFill>
                  <a:schemeClr val="bg1"/>
                </a:solidFill>
              </a:rPr>
              <a:t>học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sẽ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có</a:t>
            </a:r>
            <a:r>
              <a:rPr lang="vi-VN" sz="3600" dirty="0">
                <a:solidFill>
                  <a:schemeClr val="bg1"/>
                </a:solidFill>
              </a:rPr>
              <a:t> hai </a:t>
            </a:r>
            <a:r>
              <a:rPr lang="vi-VN" sz="3600" dirty="0" err="1">
                <a:solidFill>
                  <a:schemeClr val="bg1"/>
                </a:solidFill>
              </a:rPr>
              <a:t>chữ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cái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đầu</a:t>
            </a:r>
            <a:r>
              <a:rPr lang="vi-VN" sz="3600" dirty="0">
                <a:solidFill>
                  <a:schemeClr val="bg1"/>
                </a:solidFill>
              </a:rPr>
              <a:t> trong </a:t>
            </a:r>
            <a:r>
              <a:rPr lang="vi-VN" sz="3600" dirty="0" err="1">
                <a:solidFill>
                  <a:schemeClr val="bg1"/>
                </a:solidFill>
              </a:rPr>
              <a:t>mã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là</a:t>
            </a:r>
            <a:r>
              <a:rPr lang="vi-VN" sz="3600" dirty="0">
                <a:solidFill>
                  <a:schemeClr val="bg1"/>
                </a:solidFill>
              </a:rPr>
              <a:t> TH).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470737" y="4096983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Freeform 27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155A76C0-DE8C-415D-B098-386DC48C0D58}"/>
              </a:ext>
            </a:extLst>
          </p:cNvPr>
          <p:cNvSpPr txBox="1"/>
          <p:nvPr/>
        </p:nvSpPr>
        <p:spPr>
          <a:xfrm>
            <a:off x="4336861" y="1752063"/>
            <a:ext cx="933301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vi-VN" sz="4000" b="1" dirty="0" err="1"/>
              <a:t>Thống</a:t>
            </a:r>
            <a:r>
              <a:rPr lang="vi-VN" sz="4000" b="1" dirty="0"/>
              <a:t> kê </a:t>
            </a:r>
            <a:r>
              <a:rPr lang="vi-VN" sz="4000" b="1" dirty="0" err="1"/>
              <a:t>và</a:t>
            </a:r>
            <a:r>
              <a:rPr lang="vi-VN" sz="4000" b="1" dirty="0"/>
              <a:t> </a:t>
            </a:r>
            <a:r>
              <a:rPr lang="vi-VN" sz="4000" b="1" dirty="0" err="1"/>
              <a:t>báo</a:t>
            </a:r>
            <a:r>
              <a:rPr lang="vi-VN" sz="4000" b="1" dirty="0"/>
              <a:t> </a:t>
            </a:r>
            <a:r>
              <a:rPr lang="vi-VN" sz="4000" b="1" dirty="0" err="1"/>
              <a:t>cáo</a:t>
            </a:r>
            <a:endParaRPr lang="vi-VN" sz="4000" b="1" dirty="0"/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xmlns="" id="{C6D1CB63-7FFA-48CD-B9AF-9F6094943667}"/>
              </a:ext>
            </a:extLst>
          </p:cNvPr>
          <p:cNvSpPr txBox="1"/>
          <p:nvPr/>
        </p:nvSpPr>
        <p:spPr>
          <a:xfrm>
            <a:off x="5841631" y="7478155"/>
            <a:ext cx="2904400" cy="6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EFBAEFCB-A1A1-4A72-B0D3-75BAF39C720A}"/>
              </a:ext>
            </a:extLst>
          </p:cNvPr>
          <p:cNvSpPr txBox="1"/>
          <p:nvPr/>
        </p:nvSpPr>
        <p:spPr>
          <a:xfrm>
            <a:off x="9885945" y="6691882"/>
            <a:ext cx="6838720" cy="1572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vi-VN" sz="3600" dirty="0" err="1">
                <a:solidFill>
                  <a:schemeClr val="bg1"/>
                </a:solidFill>
              </a:rPr>
              <a:t>Xác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định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số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lượt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mượn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sách</a:t>
            </a:r>
            <a:r>
              <a:rPr lang="vi-VN" sz="3600" dirty="0">
                <a:solidFill>
                  <a:schemeClr val="bg1"/>
                </a:solidFill>
              </a:rPr>
              <a:t> trong </a:t>
            </a:r>
            <a:r>
              <a:rPr lang="vi-VN" sz="3600" dirty="0" err="1">
                <a:solidFill>
                  <a:schemeClr val="bg1"/>
                </a:solidFill>
              </a:rPr>
              <a:t>tháng</a:t>
            </a:r>
            <a:r>
              <a:rPr lang="vi-VN" sz="3600" dirty="0">
                <a:solidFill>
                  <a:schemeClr val="bg1"/>
                </a:solidFill>
              </a:rPr>
              <a:t> 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6893" y="8949865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000" y="2118976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15250" y="7710046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-1442993" y="0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914" y="3257553"/>
            <a:ext cx="4430471" cy="4114800"/>
          </a:xfrm>
          <a:custGeom>
            <a:avLst/>
            <a:gdLst/>
            <a:ahLst/>
            <a:cxnLst/>
            <a:rect l="l" t="t" r="r" b="b"/>
            <a:pathLst>
              <a:path w="4430471" h="4114800">
                <a:moveTo>
                  <a:pt x="0" y="0"/>
                </a:moveTo>
                <a:lnTo>
                  <a:pt x="4430472" y="0"/>
                </a:lnTo>
                <a:lnTo>
                  <a:pt x="443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84987" y="7976274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0" y="0"/>
                </a:moveTo>
                <a:lnTo>
                  <a:pt x="3946215" y="0"/>
                </a:lnTo>
                <a:lnTo>
                  <a:pt x="3946215" y="3777031"/>
                </a:lnTo>
                <a:lnTo>
                  <a:pt x="0" y="377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xmlns="" id="{0CDA7446-35E3-4573-8D97-3AB57160CC75}"/>
              </a:ext>
            </a:extLst>
          </p:cNvPr>
          <p:cNvSpPr txBox="1"/>
          <p:nvPr/>
        </p:nvSpPr>
        <p:spPr>
          <a:xfrm>
            <a:off x="8382000" y="4277495"/>
            <a:ext cx="9495023" cy="144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Luyện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tập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7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Doanh, Công Nghệ, Thành Phố, Dòng">
            <a:extLst>
              <a:ext uri="{FF2B5EF4-FFF2-40B4-BE49-F238E27FC236}">
                <a16:creationId xmlns:a16="http://schemas.microsoft.com/office/drawing/2014/main" xmlns="" id="{B76A45DF-5CA1-4CE8-BD4B-13F9B17D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22058"/>
            <a:ext cx="18275968" cy="103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594545-9274-49DD-A7CE-8D7E59FF3DBF}"/>
              </a:ext>
            </a:extLst>
          </p:cNvPr>
          <p:cNvSpPr/>
          <p:nvPr/>
        </p:nvSpPr>
        <p:spPr>
          <a:xfrm>
            <a:off x="0" y="0"/>
            <a:ext cx="18288000" cy="14616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bg1"/>
                </a:solidFill>
              </a:rPr>
              <a:t>Trả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lời</a:t>
            </a:r>
            <a:r>
              <a:rPr lang="vi-VN" sz="4000" b="1" dirty="0">
                <a:solidFill>
                  <a:schemeClr val="bg1"/>
                </a:solidFill>
              </a:rPr>
              <a:t> câu </a:t>
            </a:r>
            <a:r>
              <a:rPr lang="vi-VN" sz="4000" b="1" dirty="0" err="1">
                <a:solidFill>
                  <a:schemeClr val="bg1"/>
                </a:solidFill>
              </a:rPr>
              <a:t>hỏi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trắc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nghiệm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55B3B78F-9BC0-40CA-808E-DDD988AC7364}"/>
              </a:ext>
            </a:extLst>
          </p:cNvPr>
          <p:cNvSpPr/>
          <p:nvPr/>
        </p:nvSpPr>
        <p:spPr>
          <a:xfrm>
            <a:off x="2133600" y="1938164"/>
            <a:ext cx="1402079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3600" dirty="0" err="1">
                <a:solidFill>
                  <a:schemeClr val="tx1"/>
                </a:solidFill>
              </a:rPr>
              <a:t>Cần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tiến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hành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nhật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 </a:t>
            </a:r>
            <a:r>
              <a:rPr lang="vi-VN" sz="3600" dirty="0" err="1">
                <a:solidFill>
                  <a:schemeClr val="tx1"/>
                </a:solidFill>
              </a:rPr>
              <a:t>học</a:t>
            </a:r>
            <a:r>
              <a:rPr lang="vi-VN" sz="3600" dirty="0">
                <a:solidFill>
                  <a:schemeClr val="tx1"/>
                </a:solidFill>
              </a:rPr>
              <a:t> sinh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hợp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sau đây?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xmlns="" id="{0110E739-BED0-457B-9D8D-81C8F0EA9336}"/>
              </a:ext>
            </a:extLst>
          </p:cNvPr>
          <p:cNvSpPr/>
          <p:nvPr/>
        </p:nvSpPr>
        <p:spPr>
          <a:xfrm>
            <a:off x="9358481" y="4310352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mới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chuyển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từ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trường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khác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đến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; thông tin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về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ngày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bị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sai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xmlns="" id="{340B0DB6-5694-4F95-8D85-4D7A6B25C286}"/>
              </a:ext>
            </a:extLst>
          </p:cNvPr>
          <p:cNvSpPr/>
          <p:nvPr/>
        </p:nvSpPr>
        <p:spPr>
          <a:xfrm>
            <a:off x="773439" y="4328399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danh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sinh theo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tăng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tên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xmlns="" id="{5E2684A3-418F-424B-AC3A-6EC0855E98D2}"/>
              </a:ext>
            </a:extLst>
          </p:cNvPr>
          <p:cNvSpPr/>
          <p:nvPr/>
        </p:nvSpPr>
        <p:spPr>
          <a:xfrm>
            <a:off x="813818" y="6876424"/>
            <a:ext cx="8135657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Tìm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điểm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môn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toán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cao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nhất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cs typeface="Arial" panose="020B0604020202020204" pitchFamily="34" charset="0"/>
              </a:rPr>
              <a:t>khối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xmlns="" id="{DFDFC4C7-B7A0-455B-AA0D-0DCBD93CB216}"/>
              </a:ext>
            </a:extLst>
          </p:cNvPr>
          <p:cNvSpPr/>
          <p:nvPr/>
        </p:nvSpPr>
        <p:spPr>
          <a:xfrm>
            <a:off x="9144000" y="6896100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sinh trên trung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môn Tin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44817E5-34AE-423D-81B4-9A9D1C237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25319" y="4477269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FF9290-1FA3-4B64-A1A4-30D51586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9" y="721061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3E366-E042-4740-A229-BDC4FCAE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6711" y="7271366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9C8E8E3-2FC6-4910-9AA0-1C93CA2B9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9" y="4477831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83919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Doanh, Công Nghệ, Thành Phố, Dòng">
            <a:extLst>
              <a:ext uri="{FF2B5EF4-FFF2-40B4-BE49-F238E27FC236}">
                <a16:creationId xmlns:a16="http://schemas.microsoft.com/office/drawing/2014/main" xmlns="" id="{B76A45DF-5CA1-4CE8-BD4B-13F9B17D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22058"/>
            <a:ext cx="18275968" cy="103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55B3B78F-9BC0-40CA-808E-DDD988AC7364}"/>
              </a:ext>
            </a:extLst>
          </p:cNvPr>
          <p:cNvSpPr/>
          <p:nvPr/>
        </p:nvSpPr>
        <p:spPr>
          <a:xfrm>
            <a:off x="2133601" y="1602590"/>
            <a:ext cx="13792200" cy="19761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2: </a:t>
            </a:r>
            <a:r>
              <a:rPr lang="vi-VN" sz="3600" dirty="0" err="1">
                <a:solidFill>
                  <a:schemeClr val="tx1"/>
                </a:solidFill>
              </a:rPr>
              <a:t>Xét</a:t>
            </a:r>
            <a:r>
              <a:rPr lang="vi-VN" sz="3600" dirty="0">
                <a:solidFill>
                  <a:schemeClr val="tx1"/>
                </a:solidFill>
              </a:rPr>
              <a:t> công </a:t>
            </a:r>
            <a:r>
              <a:rPr lang="vi-VN" sz="3600" dirty="0" err="1">
                <a:solidFill>
                  <a:schemeClr val="tx1"/>
                </a:solidFill>
              </a:rPr>
              <a:t>tác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lí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sơ. Trong </a:t>
            </a:r>
            <a:r>
              <a:rPr lang="vi-VN" sz="3600" dirty="0" err="1">
                <a:solidFill>
                  <a:schemeClr val="tx1"/>
                </a:solidFill>
              </a:rPr>
              <a:t>số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công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sau, </a:t>
            </a:r>
            <a:r>
              <a:rPr lang="vi-VN" sz="3600" dirty="0" err="1">
                <a:solidFill>
                  <a:schemeClr val="tx1"/>
                </a:solidFill>
              </a:rPr>
              <a:t>những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không </a:t>
            </a:r>
            <a:r>
              <a:rPr lang="vi-VN" sz="3600" dirty="0" err="1">
                <a:solidFill>
                  <a:schemeClr val="tx1"/>
                </a:solidFill>
              </a:rPr>
              <a:t>thuộc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nhóm</a:t>
            </a:r>
            <a:r>
              <a:rPr lang="vi-VN" sz="3600" dirty="0">
                <a:solidFill>
                  <a:schemeClr val="tx1"/>
                </a:solidFill>
              </a:rPr>
              <a:t> thao </a:t>
            </a:r>
            <a:r>
              <a:rPr lang="vi-VN" sz="3600" dirty="0" err="1">
                <a:solidFill>
                  <a:schemeClr val="tx1"/>
                </a:solidFill>
              </a:rPr>
              <a:t>tác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nhật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xmlns="" id="{0110E739-BED0-457B-9D8D-81C8F0EA9336}"/>
              </a:ext>
            </a:extLst>
          </p:cNvPr>
          <p:cNvSpPr/>
          <p:nvPr/>
        </p:nvSpPr>
        <p:spPr>
          <a:xfrm>
            <a:off x="9139873" y="6876315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Thống</a:t>
            </a:r>
            <a:r>
              <a:rPr lang="vi-VN" sz="3600" dirty="0">
                <a:solidFill>
                  <a:schemeClr val="tx1"/>
                </a:solidFill>
              </a:rPr>
              <a:t> kê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báo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cáo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xmlns="" id="{340B0DB6-5694-4F95-8D85-4D7A6B25C286}"/>
              </a:ext>
            </a:extLst>
          </p:cNvPr>
          <p:cNvSpPr/>
          <p:nvPr/>
        </p:nvSpPr>
        <p:spPr>
          <a:xfrm>
            <a:off x="773439" y="4328399"/>
            <a:ext cx="808180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A. Thêm hai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xmlns="" id="{5E2684A3-418F-424B-AC3A-6EC0855E98D2}"/>
              </a:ext>
            </a:extLst>
          </p:cNvPr>
          <p:cNvSpPr/>
          <p:nvPr/>
        </p:nvSpPr>
        <p:spPr>
          <a:xfrm>
            <a:off x="813818" y="6876424"/>
            <a:ext cx="8135657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Xóa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xmlns="" id="{DFDFC4C7-B7A0-455B-AA0D-0DCBD93CB216}"/>
              </a:ext>
            </a:extLst>
          </p:cNvPr>
          <p:cNvSpPr/>
          <p:nvPr/>
        </p:nvSpPr>
        <p:spPr>
          <a:xfrm>
            <a:off x="9131852" y="4318373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Sửa</a:t>
            </a:r>
            <a:r>
              <a:rPr lang="vi-VN" sz="3600" dirty="0">
                <a:solidFill>
                  <a:schemeClr val="tx1"/>
                </a:solidFill>
              </a:rPr>
              <a:t> tên trong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</a:t>
            </a:r>
            <a:r>
              <a:rPr lang="vi-VN" sz="3600" dirty="0">
                <a:solidFill>
                  <a:schemeClr val="tx1"/>
                </a:solidFill>
              </a:rPr>
              <a:t> sơ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44817E5-34AE-423D-81B4-9A9D1C237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6711" y="7043232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FF9290-1FA3-4B64-A1A4-30D51586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9" y="721061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3E366-E042-4740-A229-BDC4FCAE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4563" y="4693639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9C8E8E3-2FC6-4910-9AA0-1C93CA2B9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9" y="4477831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546488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Doanh, Công Nghệ, Thành Phố, Dòng">
            <a:extLst>
              <a:ext uri="{FF2B5EF4-FFF2-40B4-BE49-F238E27FC236}">
                <a16:creationId xmlns:a16="http://schemas.microsoft.com/office/drawing/2014/main" xmlns="" id="{B76A45DF-5CA1-4CE8-BD4B-13F9B17D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22058"/>
            <a:ext cx="18275968" cy="103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55B3B78F-9BC0-40CA-808E-DDD988AC7364}"/>
              </a:ext>
            </a:extLst>
          </p:cNvPr>
          <p:cNvSpPr/>
          <p:nvPr/>
        </p:nvSpPr>
        <p:spPr>
          <a:xfrm>
            <a:off x="3168316" y="993783"/>
            <a:ext cx="11429999" cy="15848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3: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xmlns="" id="{0110E739-BED0-457B-9D8D-81C8F0EA9336}"/>
              </a:ext>
            </a:extLst>
          </p:cNvPr>
          <p:cNvSpPr/>
          <p:nvPr/>
        </p:nvSpPr>
        <p:spPr>
          <a:xfrm>
            <a:off x="747659" y="6546566"/>
            <a:ext cx="8135657" cy="32451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</a:rPr>
              <a:t>C. T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xmlns="" id="{340B0DB6-5694-4F95-8D85-4D7A6B25C286}"/>
              </a:ext>
            </a:extLst>
          </p:cNvPr>
          <p:cNvSpPr/>
          <p:nvPr/>
        </p:nvSpPr>
        <p:spPr>
          <a:xfrm>
            <a:off x="785587" y="2922867"/>
            <a:ext cx="8081803" cy="32435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xmlns="" id="{5E2684A3-418F-424B-AC3A-6EC0855E98D2}"/>
              </a:ext>
            </a:extLst>
          </p:cNvPr>
          <p:cNvSpPr/>
          <p:nvPr/>
        </p:nvSpPr>
        <p:spPr>
          <a:xfrm>
            <a:off x="9144000" y="6490528"/>
            <a:ext cx="8318035" cy="32451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xmlns="" id="{DFDFC4C7-B7A0-455B-AA0D-0DCBD93CB216}"/>
              </a:ext>
            </a:extLst>
          </p:cNvPr>
          <p:cNvSpPr/>
          <p:nvPr/>
        </p:nvSpPr>
        <p:spPr>
          <a:xfrm>
            <a:off x="9144000" y="2912841"/>
            <a:ext cx="8330183" cy="32435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44817E5-34AE-423D-81B4-9A9D1C237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4497" y="7043232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FF9290-1FA3-4B64-A1A4-30D51586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41" y="7154463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3E366-E042-4740-A229-BDC4FCAE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2019" y="3548624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9C8E8E3-2FC6-4910-9AA0-1C93CA2B9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8107" y="3990013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286389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69988" y="2523832"/>
            <a:ext cx="16068675" cy="0"/>
          </a:xfrm>
          <a:prstGeom prst="line">
            <a:avLst/>
          </a:prstGeom>
          <a:ln w="38100" cap="rnd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208063" y="2380957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496621" y="2371432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785180" y="2371432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073738" y="2371432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90443" y="6679184"/>
            <a:ext cx="20282765" cy="6042133"/>
            <a:chOff x="0" y="0"/>
            <a:chExt cx="2046359" cy="609600"/>
          </a:xfrm>
        </p:grpSpPr>
        <p:sp>
          <p:nvSpPr>
            <p:cNvPr id="13" name="Freeform 1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47661" y="3107014"/>
            <a:ext cx="3887869" cy="6532283"/>
          </a:xfrm>
          <a:custGeom>
            <a:avLst/>
            <a:gdLst/>
            <a:ahLst/>
            <a:cxnLst/>
            <a:rect l="l" t="t" r="r" b="b"/>
            <a:pathLst>
              <a:path w="3887869" h="2454217">
                <a:moveTo>
                  <a:pt x="0" y="0"/>
                </a:moveTo>
                <a:lnTo>
                  <a:pt x="3887869" y="0"/>
                </a:lnTo>
                <a:lnTo>
                  <a:pt x="3887869" y="2454217"/>
                </a:lnTo>
                <a:lnTo>
                  <a:pt x="0" y="245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-1502642" y="7807442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60939" y="3107014"/>
            <a:ext cx="3887869" cy="6532283"/>
          </a:xfrm>
          <a:custGeom>
            <a:avLst/>
            <a:gdLst/>
            <a:ahLst/>
            <a:cxnLst/>
            <a:rect l="l" t="t" r="r" b="b"/>
            <a:pathLst>
              <a:path w="3887869" h="2454217">
                <a:moveTo>
                  <a:pt x="0" y="0"/>
                </a:moveTo>
                <a:lnTo>
                  <a:pt x="3887869" y="0"/>
                </a:lnTo>
                <a:lnTo>
                  <a:pt x="3887869" y="2454217"/>
                </a:lnTo>
                <a:lnTo>
                  <a:pt x="0" y="245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474217" y="3107014"/>
            <a:ext cx="3887869" cy="6532283"/>
          </a:xfrm>
          <a:custGeom>
            <a:avLst/>
            <a:gdLst/>
            <a:ahLst/>
            <a:cxnLst/>
            <a:rect l="l" t="t" r="r" b="b"/>
            <a:pathLst>
              <a:path w="3887869" h="2454217">
                <a:moveTo>
                  <a:pt x="0" y="0"/>
                </a:moveTo>
                <a:lnTo>
                  <a:pt x="3887869" y="0"/>
                </a:lnTo>
                <a:lnTo>
                  <a:pt x="3887869" y="2454217"/>
                </a:lnTo>
                <a:lnTo>
                  <a:pt x="0" y="245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183487" y="4453128"/>
            <a:ext cx="8056177" cy="6042133"/>
            <a:chOff x="0" y="0"/>
            <a:chExt cx="812800" cy="609600"/>
          </a:xfrm>
        </p:grpSpPr>
        <p:sp>
          <p:nvSpPr>
            <p:cNvPr id="21" name="Freeform 21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787495" y="3107014"/>
            <a:ext cx="3887869" cy="6532283"/>
          </a:xfrm>
          <a:custGeom>
            <a:avLst/>
            <a:gdLst/>
            <a:ahLst/>
            <a:cxnLst/>
            <a:rect l="l" t="t" r="r" b="b"/>
            <a:pathLst>
              <a:path w="3887869" h="2454217">
                <a:moveTo>
                  <a:pt x="0" y="0"/>
                </a:moveTo>
                <a:lnTo>
                  <a:pt x="3887869" y="0"/>
                </a:lnTo>
                <a:lnTo>
                  <a:pt x="3887869" y="2454217"/>
                </a:lnTo>
                <a:lnTo>
                  <a:pt x="0" y="245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50804" y="3362032"/>
            <a:ext cx="33649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F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9132" y="4030941"/>
            <a:ext cx="3364925" cy="78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800" u="none" dirty="0">
              <a:solidFill>
                <a:srgbClr val="0F3849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539362" y="3362032"/>
            <a:ext cx="33649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F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96621" y="4030941"/>
            <a:ext cx="3364925" cy="253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thông tin trong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800" u="none" dirty="0">
              <a:solidFill>
                <a:srgbClr val="0F3849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785180" y="3362032"/>
            <a:ext cx="33649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F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85180" y="4030941"/>
            <a:ext cx="3364925" cy="341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Cơ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sở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phần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mềm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trị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cơ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sở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endParaRPr lang="en-US" sz="3800" u="none" dirty="0">
              <a:solidFill>
                <a:srgbClr val="0F3849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073738" y="3362032"/>
            <a:ext cx="33649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F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073738" y="3854733"/>
            <a:ext cx="3364925" cy="516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tìm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hiểu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yêu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cầu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CSDL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phục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vụ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3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800" u="none" dirty="0">
              <a:solidFill>
                <a:srgbClr val="0F3849"/>
              </a:solidFill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A4C139CF-E01E-4058-9C60-B078A7A9DAC7}"/>
              </a:ext>
            </a:extLst>
          </p:cNvPr>
          <p:cNvSpPr txBox="1"/>
          <p:nvPr/>
        </p:nvSpPr>
        <p:spPr>
          <a:xfrm>
            <a:off x="4902653" y="264591"/>
            <a:ext cx="9333010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Freeform 17"/>
          <p:cNvSpPr/>
          <p:nvPr/>
        </p:nvSpPr>
        <p:spPr>
          <a:xfrm flipH="1" flipV="1">
            <a:off x="7228512" y="8079737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Doanh, Công Nghệ, Thành Phố, Dòng">
            <a:extLst>
              <a:ext uri="{FF2B5EF4-FFF2-40B4-BE49-F238E27FC236}">
                <a16:creationId xmlns:a16="http://schemas.microsoft.com/office/drawing/2014/main" xmlns="" id="{B76A45DF-5CA1-4CE8-BD4B-13F9B17D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22058"/>
            <a:ext cx="18275968" cy="103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55B3B78F-9BC0-40CA-808E-DDD988AC7364}"/>
              </a:ext>
            </a:extLst>
          </p:cNvPr>
          <p:cNvSpPr/>
          <p:nvPr/>
        </p:nvSpPr>
        <p:spPr>
          <a:xfrm>
            <a:off x="2133601" y="1602590"/>
            <a:ext cx="13792200" cy="19761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4: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xmlns="" id="{0110E739-BED0-457B-9D8D-81C8F0EA9336}"/>
              </a:ext>
            </a:extLst>
          </p:cNvPr>
          <p:cNvSpPr/>
          <p:nvPr/>
        </p:nvSpPr>
        <p:spPr>
          <a:xfrm>
            <a:off x="757397" y="4350349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xmlns="" id="{340B0DB6-5694-4F95-8D85-4D7A6B25C286}"/>
              </a:ext>
            </a:extLst>
          </p:cNvPr>
          <p:cNvSpPr/>
          <p:nvPr/>
        </p:nvSpPr>
        <p:spPr>
          <a:xfrm>
            <a:off x="9167244" y="6917496"/>
            <a:ext cx="8135657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xmlns="" id="{5E2684A3-418F-424B-AC3A-6EC0855E98D2}"/>
              </a:ext>
            </a:extLst>
          </p:cNvPr>
          <p:cNvSpPr/>
          <p:nvPr/>
        </p:nvSpPr>
        <p:spPr>
          <a:xfrm>
            <a:off x="813818" y="6876424"/>
            <a:ext cx="8135657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xmlns="" id="{DFDFC4C7-B7A0-455B-AA0D-0DCBD93CB216}"/>
              </a:ext>
            </a:extLst>
          </p:cNvPr>
          <p:cNvSpPr/>
          <p:nvPr/>
        </p:nvSpPr>
        <p:spPr>
          <a:xfrm>
            <a:off x="9131852" y="4318373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44817E5-34AE-423D-81B4-9A9D1C237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4235" y="4517266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FF9290-1FA3-4B64-A1A4-30D51586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831" y="716695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3E366-E042-4740-A229-BDC4FCAE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4563" y="4693639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9C8E8E3-2FC6-4910-9AA0-1C93CA2B9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764" y="7066928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53845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Doanh, Công Nghệ, Thành Phố, Dòng">
            <a:extLst>
              <a:ext uri="{FF2B5EF4-FFF2-40B4-BE49-F238E27FC236}">
                <a16:creationId xmlns:a16="http://schemas.microsoft.com/office/drawing/2014/main" xmlns="" id="{B76A45DF-5CA1-4CE8-BD4B-13F9B17D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22058"/>
            <a:ext cx="18275968" cy="103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xmlns="" id="{55B3B78F-9BC0-40CA-808E-DDD988AC7364}"/>
              </a:ext>
            </a:extLst>
          </p:cNvPr>
          <p:cNvSpPr/>
          <p:nvPr/>
        </p:nvSpPr>
        <p:spPr>
          <a:xfrm>
            <a:off x="2225842" y="1823722"/>
            <a:ext cx="13792200" cy="16720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5: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xmlns="" id="{0110E739-BED0-457B-9D8D-81C8F0EA9336}"/>
              </a:ext>
            </a:extLst>
          </p:cNvPr>
          <p:cNvSpPr/>
          <p:nvPr/>
        </p:nvSpPr>
        <p:spPr>
          <a:xfrm>
            <a:off x="833871" y="6882440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CSDL,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xmlns="" id="{340B0DB6-5694-4F95-8D85-4D7A6B25C286}"/>
              </a:ext>
            </a:extLst>
          </p:cNvPr>
          <p:cNvSpPr/>
          <p:nvPr/>
        </p:nvSpPr>
        <p:spPr>
          <a:xfrm>
            <a:off x="9229114" y="6929997"/>
            <a:ext cx="8135657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CSDL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xmlns="" id="{5E2684A3-418F-424B-AC3A-6EC0855E98D2}"/>
              </a:ext>
            </a:extLst>
          </p:cNvPr>
          <p:cNvSpPr/>
          <p:nvPr/>
        </p:nvSpPr>
        <p:spPr>
          <a:xfrm>
            <a:off x="805912" y="4403113"/>
            <a:ext cx="8135657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QTCSDL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xmlns="" id="{DFDFC4C7-B7A0-455B-AA0D-0DCBD93CB216}"/>
              </a:ext>
            </a:extLst>
          </p:cNvPr>
          <p:cNvSpPr/>
          <p:nvPr/>
        </p:nvSpPr>
        <p:spPr>
          <a:xfrm>
            <a:off x="9131852" y="4318373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CSDL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344817E5-34AE-423D-81B4-9A9D1C237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09" y="7049357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FF9290-1FA3-4B64-A1A4-30D51586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0925" y="4693639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3E366-E042-4740-A229-BDC4FCAE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4563" y="4693639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9C8E8E3-2FC6-4910-9AA0-1C93CA2B9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764" y="7066928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43628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>
            <a:grpSpLocks noChangeAspect="1"/>
          </p:cNvGrpSpPr>
          <p:nvPr/>
        </p:nvGrpSpPr>
        <p:grpSpPr>
          <a:xfrm rot="476301">
            <a:off x="11939022" y="-1689175"/>
            <a:ext cx="9517253" cy="13665350"/>
            <a:chOff x="0" y="0"/>
            <a:chExt cx="4137660" cy="5941060"/>
          </a:xfrm>
        </p:grpSpPr>
        <p:sp>
          <p:nvSpPr>
            <p:cNvPr id="15" name="Freeform 15"/>
            <p:cNvSpPr/>
            <p:nvPr/>
          </p:nvSpPr>
          <p:spPr>
            <a:xfrm flipH="1">
              <a:off x="-46873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4194810" y="824230"/>
                  </a:moveTo>
                  <a:cubicBezTo>
                    <a:pt x="3439160" y="146050"/>
                    <a:pt x="2043430" y="0"/>
                    <a:pt x="1540510" y="1047750"/>
                  </a:cubicBezTo>
                  <a:cubicBezTo>
                    <a:pt x="1342390" y="1484630"/>
                    <a:pt x="1449070" y="1979930"/>
                    <a:pt x="1390650" y="2440940"/>
                  </a:cubicBezTo>
                  <a:cubicBezTo>
                    <a:pt x="1309370" y="3079750"/>
                    <a:pt x="816610" y="3562350"/>
                    <a:pt x="594360" y="4147820"/>
                  </a:cubicBezTo>
                  <a:cubicBezTo>
                    <a:pt x="0" y="5591810"/>
                    <a:pt x="1640840" y="6334760"/>
                    <a:pt x="2834640" y="6216650"/>
                  </a:cubicBezTo>
                  <a:cubicBezTo>
                    <a:pt x="3460750" y="6215380"/>
                    <a:pt x="4194810" y="6047740"/>
                    <a:pt x="4489450" y="5431790"/>
                  </a:cubicBezTo>
                  <a:cubicBezTo>
                    <a:pt x="4790440" y="4765040"/>
                    <a:pt x="4417060" y="4028440"/>
                    <a:pt x="4403090" y="3336290"/>
                  </a:cubicBezTo>
                  <a:cubicBezTo>
                    <a:pt x="4385310" y="2500630"/>
                    <a:pt x="4956810" y="1489710"/>
                    <a:pt x="4194810" y="824230"/>
                  </a:cubicBezTo>
                  <a:close/>
                </a:path>
              </a:pathLst>
            </a:custGeom>
            <a:blipFill>
              <a:blip r:embed="rId2"/>
              <a:stretch>
                <a:fillRect l="-4782" r="-126308"/>
              </a:stretch>
            </a:blipFill>
          </p:spPr>
        </p:sp>
      </p:grpSp>
      <p:sp>
        <p:nvSpPr>
          <p:cNvPr id="28" name="TextBox 22">
            <a:extLst>
              <a:ext uri="{FF2B5EF4-FFF2-40B4-BE49-F238E27FC236}">
                <a16:creationId xmlns:a16="http://schemas.microsoft.com/office/drawing/2014/main" xmlns="" id="{45230C29-843F-431F-A80D-697413A1A848}"/>
              </a:ext>
            </a:extLst>
          </p:cNvPr>
          <p:cNvSpPr txBox="1"/>
          <p:nvPr/>
        </p:nvSpPr>
        <p:spPr>
          <a:xfrm>
            <a:off x="929388" y="266700"/>
            <a:ext cx="9495023" cy="144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7000" b="1" dirty="0" err="1">
                <a:effectLst/>
                <a:ea typeface="Calibri" panose="020F0502020204030204" pitchFamily="34" charset="0"/>
              </a:rPr>
              <a:t>Vận</a:t>
            </a:r>
            <a:r>
              <a:rPr lang="vi-VN" sz="7000" b="1" dirty="0"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effectLst/>
                <a:ea typeface="Calibri" panose="020F0502020204030204" pitchFamily="34" charset="0"/>
              </a:rPr>
              <a:t>dụng</a:t>
            </a:r>
            <a:endParaRPr lang="en-US" sz="7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C5049D-9DEF-40CC-BC45-804BBD181409}"/>
              </a:ext>
            </a:extLst>
          </p:cNvPr>
          <p:cNvSpPr txBox="1"/>
          <p:nvPr/>
        </p:nvSpPr>
        <p:spPr>
          <a:xfrm>
            <a:off x="304800" y="1708570"/>
            <a:ext cx="10744200" cy="8325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tin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thư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thư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em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tin. </a:t>
            </a: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lưu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soát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hay không?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49579" y="2070727"/>
            <a:ext cx="10366745" cy="9861366"/>
          </a:xfrm>
          <a:custGeom>
            <a:avLst/>
            <a:gdLst/>
            <a:ahLst/>
            <a:cxnLst/>
            <a:rect l="l" t="t" r="r" b="b"/>
            <a:pathLst>
              <a:path w="10366745" h="9861366">
                <a:moveTo>
                  <a:pt x="0" y="0"/>
                </a:moveTo>
                <a:lnTo>
                  <a:pt x="10366745" y="0"/>
                </a:lnTo>
                <a:lnTo>
                  <a:pt x="10366745" y="9861366"/>
                </a:lnTo>
                <a:lnTo>
                  <a:pt x="0" y="9861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700254" cy="10287000"/>
            <a:chOff x="0" y="0"/>
            <a:chExt cx="8933672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8282" r="28282"/>
            <a:stretch>
              <a:fillRect/>
            </a:stretch>
          </p:blipFill>
          <p:spPr>
            <a:xfrm>
              <a:off x="0" y="0"/>
              <a:ext cx="8933672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658967" y="1943100"/>
            <a:ext cx="7095633" cy="2133600"/>
            <a:chOff x="0" y="0"/>
            <a:chExt cx="1905188" cy="4149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5188" cy="414960"/>
            </a:xfrm>
            <a:custGeom>
              <a:avLst/>
              <a:gdLst/>
              <a:ahLst/>
              <a:cxnLst/>
              <a:rect l="l" t="t" r="r" b="b"/>
              <a:pathLst>
                <a:path w="1905188" h="414960">
                  <a:moveTo>
                    <a:pt x="0" y="0"/>
                  </a:moveTo>
                  <a:lnTo>
                    <a:pt x="1905188" y="0"/>
                  </a:lnTo>
                  <a:lnTo>
                    <a:pt x="1905188" y="414960"/>
                  </a:lnTo>
                  <a:lnTo>
                    <a:pt x="0" y="414960"/>
                  </a:ln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34953" y="1943100"/>
            <a:ext cx="1052779" cy="2133600"/>
            <a:chOff x="0" y="0"/>
            <a:chExt cx="491311" cy="5308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1311" cy="530844"/>
            </a:xfrm>
            <a:custGeom>
              <a:avLst/>
              <a:gdLst/>
              <a:ahLst/>
              <a:cxnLst/>
              <a:rect l="l" t="t" r="r" b="b"/>
              <a:pathLst>
                <a:path w="491311" h="530844">
                  <a:moveTo>
                    <a:pt x="0" y="0"/>
                  </a:moveTo>
                  <a:lnTo>
                    <a:pt x="491311" y="0"/>
                  </a:lnTo>
                  <a:lnTo>
                    <a:pt x="491311" y="530844"/>
                  </a:lnTo>
                  <a:lnTo>
                    <a:pt x="0" y="530844"/>
                  </a:lnTo>
                  <a:close/>
                </a:path>
              </a:pathLst>
            </a:custGeom>
            <a:solidFill>
              <a:srgbClr val="1D305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658967" y="4569508"/>
            <a:ext cx="7095633" cy="2133599"/>
            <a:chOff x="0" y="0"/>
            <a:chExt cx="1905188" cy="4127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5188" cy="412778"/>
            </a:xfrm>
            <a:custGeom>
              <a:avLst/>
              <a:gdLst/>
              <a:ahLst/>
              <a:cxnLst/>
              <a:rect l="l" t="t" r="r" b="b"/>
              <a:pathLst>
                <a:path w="1905188" h="412778">
                  <a:moveTo>
                    <a:pt x="0" y="0"/>
                  </a:moveTo>
                  <a:lnTo>
                    <a:pt x="1905188" y="0"/>
                  </a:lnTo>
                  <a:lnTo>
                    <a:pt x="1905188" y="412778"/>
                  </a:lnTo>
                  <a:lnTo>
                    <a:pt x="0" y="412778"/>
                  </a:ln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58967" y="7195915"/>
            <a:ext cx="7095633" cy="2523594"/>
            <a:chOff x="0" y="0"/>
            <a:chExt cx="1905188" cy="4127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5188" cy="412703"/>
            </a:xfrm>
            <a:custGeom>
              <a:avLst/>
              <a:gdLst/>
              <a:ahLst/>
              <a:cxnLst/>
              <a:rect l="l" t="t" r="r" b="b"/>
              <a:pathLst>
                <a:path w="1905188" h="412703">
                  <a:moveTo>
                    <a:pt x="0" y="0"/>
                  </a:moveTo>
                  <a:lnTo>
                    <a:pt x="1905188" y="0"/>
                  </a:lnTo>
                  <a:lnTo>
                    <a:pt x="1905188" y="412703"/>
                  </a:lnTo>
                  <a:lnTo>
                    <a:pt x="0" y="412703"/>
                  </a:ln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214572" y="1568804"/>
            <a:ext cx="4971365" cy="7149393"/>
            <a:chOff x="0" y="0"/>
            <a:chExt cx="1570429" cy="2258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0429" cy="2258457"/>
            </a:xfrm>
            <a:custGeom>
              <a:avLst/>
              <a:gdLst/>
              <a:ahLst/>
              <a:cxnLst/>
              <a:rect l="l" t="t" r="r" b="b"/>
              <a:pathLst>
                <a:path w="1570429" h="2258457">
                  <a:moveTo>
                    <a:pt x="0" y="0"/>
                  </a:moveTo>
                  <a:lnTo>
                    <a:pt x="1570429" y="0"/>
                  </a:lnTo>
                  <a:lnTo>
                    <a:pt x="1570429" y="2258457"/>
                  </a:lnTo>
                  <a:lnTo>
                    <a:pt x="0" y="2258457"/>
                  </a:lnTo>
                  <a:close/>
                </a:path>
              </a:pathLst>
            </a:custGeom>
            <a:solidFill>
              <a:srgbClr val="001847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0169419" y="2725428"/>
            <a:ext cx="383845" cy="594690"/>
          </a:xfrm>
          <a:custGeom>
            <a:avLst/>
            <a:gdLst/>
            <a:ahLst/>
            <a:cxnLst/>
            <a:rect l="l" t="t" r="r" b="b"/>
            <a:pathLst>
              <a:path w="383845" h="594690">
                <a:moveTo>
                  <a:pt x="0" y="0"/>
                </a:moveTo>
                <a:lnTo>
                  <a:pt x="383845" y="0"/>
                </a:lnTo>
                <a:lnTo>
                  <a:pt x="383845" y="594690"/>
                </a:lnTo>
                <a:lnTo>
                  <a:pt x="0" y="594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834953" y="4569509"/>
            <a:ext cx="1053776" cy="2146908"/>
            <a:chOff x="0" y="0"/>
            <a:chExt cx="491311" cy="5308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1311" cy="530844"/>
            </a:xfrm>
            <a:custGeom>
              <a:avLst/>
              <a:gdLst/>
              <a:ahLst/>
              <a:cxnLst/>
              <a:rect l="l" t="t" r="r" b="b"/>
              <a:pathLst>
                <a:path w="491311" h="530844">
                  <a:moveTo>
                    <a:pt x="0" y="0"/>
                  </a:moveTo>
                  <a:lnTo>
                    <a:pt x="491311" y="0"/>
                  </a:lnTo>
                  <a:lnTo>
                    <a:pt x="491311" y="530844"/>
                  </a:lnTo>
                  <a:lnTo>
                    <a:pt x="0" y="530844"/>
                  </a:lnTo>
                  <a:close/>
                </a:path>
              </a:pathLst>
            </a:custGeom>
            <a:solidFill>
              <a:srgbClr val="1D305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834953" y="7199958"/>
            <a:ext cx="1053776" cy="2523594"/>
            <a:chOff x="0" y="0"/>
            <a:chExt cx="491311" cy="5308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1311" cy="530844"/>
            </a:xfrm>
            <a:custGeom>
              <a:avLst/>
              <a:gdLst/>
              <a:ahLst/>
              <a:cxnLst/>
              <a:rect l="l" t="t" r="r" b="b"/>
              <a:pathLst>
                <a:path w="491311" h="530844">
                  <a:moveTo>
                    <a:pt x="0" y="0"/>
                  </a:moveTo>
                  <a:lnTo>
                    <a:pt x="491311" y="0"/>
                  </a:lnTo>
                  <a:lnTo>
                    <a:pt x="491311" y="530844"/>
                  </a:lnTo>
                  <a:lnTo>
                    <a:pt x="0" y="530844"/>
                  </a:lnTo>
                  <a:close/>
                </a:path>
              </a:pathLst>
            </a:custGeom>
            <a:solidFill>
              <a:srgbClr val="1D3055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0063714" y="5338680"/>
            <a:ext cx="595253" cy="595253"/>
          </a:xfrm>
          <a:custGeom>
            <a:avLst/>
            <a:gdLst/>
            <a:ahLst/>
            <a:cxnLst/>
            <a:rect l="l" t="t" r="r" b="b"/>
            <a:pathLst>
              <a:path w="595253" h="595253">
                <a:moveTo>
                  <a:pt x="0" y="0"/>
                </a:moveTo>
                <a:lnTo>
                  <a:pt x="595254" y="0"/>
                </a:lnTo>
                <a:lnTo>
                  <a:pt x="595254" y="595253"/>
                </a:lnTo>
                <a:lnTo>
                  <a:pt x="0" y="595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064214" y="7960386"/>
            <a:ext cx="595253" cy="595253"/>
          </a:xfrm>
          <a:custGeom>
            <a:avLst/>
            <a:gdLst/>
            <a:ahLst/>
            <a:cxnLst/>
            <a:rect l="l" t="t" r="r" b="b"/>
            <a:pathLst>
              <a:path w="595253" h="595253">
                <a:moveTo>
                  <a:pt x="0" y="0"/>
                </a:moveTo>
                <a:lnTo>
                  <a:pt x="595254" y="0"/>
                </a:lnTo>
                <a:lnTo>
                  <a:pt x="595254" y="595253"/>
                </a:lnTo>
                <a:lnTo>
                  <a:pt x="0" y="5952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xmlns="" id="{7B21606E-0AB8-4EBF-B4D2-94F79D0BB3ED}"/>
              </a:ext>
            </a:extLst>
          </p:cNvPr>
          <p:cNvSpPr txBox="1"/>
          <p:nvPr/>
        </p:nvSpPr>
        <p:spPr>
          <a:xfrm>
            <a:off x="4909013" y="2127467"/>
            <a:ext cx="3636274" cy="590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DF7B861-FD7D-4562-B6B2-7CC5C08F062D}"/>
              </a:ext>
            </a:extLst>
          </p:cNvPr>
          <p:cNvSpPr txBox="1"/>
          <p:nvPr/>
        </p:nvSpPr>
        <p:spPr>
          <a:xfrm>
            <a:off x="11010197" y="2501449"/>
            <a:ext cx="564759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5E2AF5C-6110-4F3A-992B-555D8DEF2E4E}"/>
              </a:ext>
            </a:extLst>
          </p:cNvPr>
          <p:cNvSpPr txBox="1"/>
          <p:nvPr/>
        </p:nvSpPr>
        <p:spPr>
          <a:xfrm>
            <a:off x="10907781" y="4810470"/>
            <a:ext cx="678192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 err="1"/>
              <a:t>Hoàn</a:t>
            </a:r>
            <a:r>
              <a:rPr lang="vi-VN" sz="3600" dirty="0"/>
              <a:t> </a:t>
            </a:r>
            <a:r>
              <a:rPr lang="vi-VN" sz="3600" dirty="0" err="1"/>
              <a:t>thành</a:t>
            </a:r>
            <a:r>
              <a:rPr lang="vi-VN" sz="3600" dirty="0"/>
              <a:t> </a:t>
            </a:r>
            <a:r>
              <a:rPr lang="vi-VN" sz="3600" dirty="0" err="1"/>
              <a:t>phần</a:t>
            </a:r>
            <a:r>
              <a:rPr lang="vi-VN" sz="3600" dirty="0"/>
              <a:t> Câu </a:t>
            </a:r>
            <a:r>
              <a:rPr lang="vi-VN" sz="3600" dirty="0" err="1"/>
              <a:t>hỏi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bài</a:t>
            </a:r>
            <a:r>
              <a:rPr lang="vi-VN" sz="3600" dirty="0"/>
              <a:t> </a:t>
            </a:r>
            <a:r>
              <a:rPr lang="vi-VN" sz="3600" dirty="0" err="1"/>
              <a:t>tập</a:t>
            </a:r>
            <a:r>
              <a:rPr lang="vi-VN" sz="3600" dirty="0"/>
              <a:t> </a:t>
            </a:r>
            <a:r>
              <a:rPr lang="vi-VN" sz="3600" dirty="0" err="1"/>
              <a:t>tự</a:t>
            </a:r>
            <a:r>
              <a:rPr lang="vi-VN" sz="3600" dirty="0"/>
              <a:t> </a:t>
            </a:r>
            <a:r>
              <a:rPr lang="vi-VN" sz="3600" dirty="0" err="1"/>
              <a:t>kiểm</a:t>
            </a:r>
            <a:r>
              <a:rPr lang="vi-VN" sz="3600" dirty="0"/>
              <a:t> tra SGK trang 51.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FC703D2-641E-4073-B02C-11AC1056F4E0}"/>
              </a:ext>
            </a:extLst>
          </p:cNvPr>
          <p:cNvSpPr txBox="1"/>
          <p:nvPr/>
        </p:nvSpPr>
        <p:spPr>
          <a:xfrm>
            <a:off x="10974103" y="7102566"/>
            <a:ext cx="678192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 err="1"/>
              <a:t>Đọc</a:t>
            </a:r>
            <a:r>
              <a:rPr lang="vi-VN" sz="3600" dirty="0"/>
              <a:t> </a:t>
            </a:r>
            <a:r>
              <a:rPr lang="vi-VN" sz="3600" dirty="0" err="1"/>
              <a:t>và</a:t>
            </a:r>
            <a:r>
              <a:rPr lang="vi-VN" sz="3600" dirty="0"/>
              <a:t> </a:t>
            </a:r>
            <a:r>
              <a:rPr lang="vi-VN" sz="3600" dirty="0" err="1"/>
              <a:t>tìm</a:t>
            </a:r>
            <a:r>
              <a:rPr lang="vi-VN" sz="3600" dirty="0"/>
              <a:t> </a:t>
            </a:r>
            <a:r>
              <a:rPr lang="vi-VN" sz="3600" dirty="0" err="1"/>
              <a:t>hiểu</a:t>
            </a:r>
            <a:r>
              <a:rPr lang="vi-VN" sz="3600" dirty="0"/>
              <a:t> </a:t>
            </a:r>
            <a:r>
              <a:rPr lang="vi-VN" sz="3600" dirty="0" err="1"/>
              <a:t>trước</a:t>
            </a:r>
            <a:r>
              <a:rPr lang="vi-VN" sz="3600" dirty="0"/>
              <a:t> </a:t>
            </a:r>
            <a:r>
              <a:rPr lang="vi-VN" sz="3600" b="1" dirty="0" err="1"/>
              <a:t>Bài</a:t>
            </a:r>
            <a:r>
              <a:rPr lang="vi-VN" sz="3600" b="1" dirty="0"/>
              <a:t> 2: </a:t>
            </a:r>
            <a:r>
              <a:rPr lang="vi-VN" sz="3600" b="1" dirty="0" err="1"/>
              <a:t>Bảng</a:t>
            </a:r>
            <a:r>
              <a:rPr lang="vi-VN" sz="3600" b="1" dirty="0"/>
              <a:t> </a:t>
            </a:r>
            <a:r>
              <a:rPr lang="vi-VN" sz="3600" b="1" dirty="0" err="1"/>
              <a:t>và</a:t>
            </a:r>
            <a:r>
              <a:rPr lang="vi-VN" sz="3600" b="1" dirty="0"/>
              <a:t> </a:t>
            </a:r>
            <a:r>
              <a:rPr lang="vi-VN" sz="3600" b="1" dirty="0" err="1"/>
              <a:t>khóa</a:t>
            </a:r>
            <a:r>
              <a:rPr lang="vi-VN" sz="3600" b="1" dirty="0"/>
              <a:t> </a:t>
            </a:r>
            <a:r>
              <a:rPr lang="vi-VN" sz="3600" b="1" dirty="0" err="1"/>
              <a:t>chính</a:t>
            </a:r>
            <a:r>
              <a:rPr lang="vi-VN" sz="3600" b="1" dirty="0"/>
              <a:t> trong cơ </a:t>
            </a:r>
            <a:r>
              <a:rPr lang="vi-VN" sz="3600" b="1" dirty="0" err="1"/>
              <a:t>sở</a:t>
            </a:r>
            <a:r>
              <a:rPr lang="vi-VN" sz="3600" b="1" dirty="0"/>
              <a:t> </a:t>
            </a:r>
            <a:r>
              <a:rPr lang="vi-VN" sz="3600" b="1" dirty="0" err="1"/>
              <a:t>dữ</a:t>
            </a:r>
            <a:r>
              <a:rPr lang="vi-VN" sz="3600" b="1" dirty="0"/>
              <a:t> </a:t>
            </a:r>
            <a:r>
              <a:rPr lang="vi-VN" sz="3600" b="1" dirty="0" err="1"/>
              <a:t>liệu</a:t>
            </a:r>
            <a:r>
              <a:rPr lang="vi-VN" sz="3600" b="1" dirty="0"/>
              <a:t> quan </a:t>
            </a:r>
            <a:r>
              <a:rPr lang="vi-VN" sz="3600" b="1" dirty="0" err="1"/>
              <a:t>hệ</a:t>
            </a:r>
            <a:r>
              <a:rPr lang="vi-VN" sz="3600" dirty="0"/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44435" y="769183"/>
            <a:ext cx="16905574" cy="8748635"/>
          </a:xfrm>
          <a:custGeom>
            <a:avLst/>
            <a:gdLst/>
            <a:ahLst/>
            <a:cxnLst/>
            <a:rect l="l" t="t" r="r" b="b"/>
            <a:pathLst>
              <a:path w="16905574" h="8748635">
                <a:moveTo>
                  <a:pt x="0" y="0"/>
                </a:moveTo>
                <a:lnTo>
                  <a:pt x="16905574" y="0"/>
                </a:lnTo>
                <a:lnTo>
                  <a:pt x="16905574" y="8748634"/>
                </a:lnTo>
                <a:lnTo>
                  <a:pt x="0" y="8748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26861" y="769183"/>
            <a:ext cx="16905574" cy="8748635"/>
          </a:xfrm>
          <a:custGeom>
            <a:avLst/>
            <a:gdLst/>
            <a:ahLst/>
            <a:cxnLst/>
            <a:rect l="l" t="t" r="r" b="b"/>
            <a:pathLst>
              <a:path w="16905574" h="8748635">
                <a:moveTo>
                  <a:pt x="0" y="0"/>
                </a:moveTo>
                <a:lnTo>
                  <a:pt x="16905574" y="0"/>
                </a:lnTo>
                <a:lnTo>
                  <a:pt x="16905574" y="8748634"/>
                </a:lnTo>
                <a:lnTo>
                  <a:pt x="0" y="8748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9DACE8-2EB9-4F5D-ABFE-B2B5AFB904C3}"/>
              </a:ext>
            </a:extLst>
          </p:cNvPr>
          <p:cNvSpPr/>
          <p:nvPr/>
        </p:nvSpPr>
        <p:spPr>
          <a:xfrm>
            <a:off x="1386712" y="1943100"/>
            <a:ext cx="15546661" cy="6400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766BD248-F854-48FC-B4BB-B762326199B4}"/>
              </a:ext>
            </a:extLst>
          </p:cNvPr>
          <p:cNvSpPr txBox="1"/>
          <p:nvPr/>
        </p:nvSpPr>
        <p:spPr>
          <a:xfrm>
            <a:off x="1656681" y="3584163"/>
            <a:ext cx="15244607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6893" y="8949865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0" y="2341545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15250" y="7710046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-1442993" y="0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914" y="3257553"/>
            <a:ext cx="4430471" cy="4114800"/>
          </a:xfrm>
          <a:custGeom>
            <a:avLst/>
            <a:gdLst/>
            <a:ahLst/>
            <a:cxnLst/>
            <a:rect l="l" t="t" r="r" b="b"/>
            <a:pathLst>
              <a:path w="4430471" h="4114800">
                <a:moveTo>
                  <a:pt x="0" y="0"/>
                </a:moveTo>
                <a:lnTo>
                  <a:pt x="4430472" y="0"/>
                </a:lnTo>
                <a:lnTo>
                  <a:pt x="443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84987" y="7976274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0" y="0"/>
                </a:moveTo>
                <a:lnTo>
                  <a:pt x="3946215" y="0"/>
                </a:lnTo>
                <a:lnTo>
                  <a:pt x="3946215" y="3777031"/>
                </a:lnTo>
                <a:lnTo>
                  <a:pt x="0" y="377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xmlns="" id="{0CDA7446-35E3-4573-8D97-3AB57160CC75}"/>
              </a:ext>
            </a:extLst>
          </p:cNvPr>
          <p:cNvSpPr txBox="1"/>
          <p:nvPr/>
        </p:nvSpPr>
        <p:spPr>
          <a:xfrm>
            <a:off x="7924800" y="4401982"/>
            <a:ext cx="9495023" cy="1483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I.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lí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3504" y="8862930"/>
            <a:ext cx="18701615" cy="6042133"/>
            <a:chOff x="0" y="0"/>
            <a:chExt cx="1886834" cy="609600"/>
          </a:xfrm>
        </p:grpSpPr>
        <p:sp>
          <p:nvSpPr>
            <p:cNvPr id="3" name="Freeform 3"/>
            <p:cNvSpPr/>
            <p:nvPr/>
          </p:nvSpPr>
          <p:spPr>
            <a:xfrm>
              <a:off x="5029" y="0"/>
              <a:ext cx="1876777" cy="609600"/>
            </a:xfrm>
            <a:custGeom>
              <a:avLst/>
              <a:gdLst/>
              <a:ahLst/>
              <a:cxnLst/>
              <a:rect l="l" t="t" r="r" b="b"/>
              <a:pathLst>
                <a:path w="1876777" h="609600">
                  <a:moveTo>
                    <a:pt x="218870" y="0"/>
                  </a:moveTo>
                  <a:lnTo>
                    <a:pt x="1861107" y="0"/>
                  </a:lnTo>
                  <a:cubicBezTo>
                    <a:pt x="1865902" y="0"/>
                    <a:pt x="1870406" y="2305"/>
                    <a:pt x="1873210" y="6196"/>
                  </a:cubicBezTo>
                  <a:cubicBezTo>
                    <a:pt x="1876014" y="10086"/>
                    <a:pt x="1876776" y="15087"/>
                    <a:pt x="1875260" y="19636"/>
                  </a:cubicBezTo>
                  <a:lnTo>
                    <a:pt x="1685151" y="589964"/>
                  </a:lnTo>
                  <a:cubicBezTo>
                    <a:pt x="1681242" y="601690"/>
                    <a:pt x="1670268" y="609600"/>
                    <a:pt x="1657907" y="609600"/>
                  </a:cubicBezTo>
                  <a:lnTo>
                    <a:pt x="15670" y="609600"/>
                  </a:lnTo>
                  <a:cubicBezTo>
                    <a:pt x="10874" y="609600"/>
                    <a:pt x="6371" y="607295"/>
                    <a:pt x="3567" y="603404"/>
                  </a:cubicBezTo>
                  <a:cubicBezTo>
                    <a:pt x="763" y="599514"/>
                    <a:pt x="0" y="594513"/>
                    <a:pt x="1516" y="589964"/>
                  </a:cubicBezTo>
                  <a:lnTo>
                    <a:pt x="191626" y="19636"/>
                  </a:lnTo>
                  <a:cubicBezTo>
                    <a:pt x="195534" y="7910"/>
                    <a:pt x="206509" y="0"/>
                    <a:pt x="218870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683634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03226" y="8913060"/>
            <a:ext cx="8056177" cy="6042133"/>
            <a:chOff x="0" y="0"/>
            <a:chExt cx="812800" cy="609600"/>
          </a:xfrm>
        </p:grpSpPr>
        <p:sp>
          <p:nvSpPr>
            <p:cNvPr id="6" name="Freeform 6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1624" y="2264928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V="1">
            <a:off x="12082896" y="8795965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3785616"/>
                </a:moveTo>
                <a:lnTo>
                  <a:pt x="7315200" y="3785616"/>
                </a:lnTo>
                <a:lnTo>
                  <a:pt x="7315200" y="0"/>
                </a:lnTo>
                <a:lnTo>
                  <a:pt x="0" y="0"/>
                </a:lnTo>
                <a:lnTo>
                  <a:pt x="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5322749" y="9146946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3785616"/>
                </a:moveTo>
                <a:lnTo>
                  <a:pt x="7315200" y="3785616"/>
                </a:lnTo>
                <a:lnTo>
                  <a:pt x="7315200" y="0"/>
                </a:lnTo>
                <a:lnTo>
                  <a:pt x="0" y="0"/>
                </a:lnTo>
                <a:lnTo>
                  <a:pt x="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530751" y="2544270"/>
            <a:ext cx="5246370" cy="524637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4"/>
              <a:stretch>
                <a:fillRect t="-13931" b="-13931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20A71E-3057-45F6-9362-25F81B46C07C}"/>
              </a:ext>
            </a:extLst>
          </p:cNvPr>
          <p:cNvSpPr txBox="1"/>
          <p:nvPr/>
        </p:nvSpPr>
        <p:spPr>
          <a:xfrm>
            <a:off x="939209" y="3826779"/>
            <a:ext cx="10356346" cy="436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</a:t>
            </a:r>
            <a:r>
              <a:rPr lang="en-US" sz="3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47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62C710A8-628F-44AF-B9F1-32738B1582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37232" y="1041005"/>
            <a:ext cx="3817177" cy="273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72159" y="212243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77394" y="2122434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751346" y="-684951"/>
            <a:ext cx="20282765" cy="6042133"/>
            <a:chOff x="0" y="0"/>
            <a:chExt cx="2046359" cy="609600"/>
          </a:xfrm>
        </p:grpSpPr>
        <p:sp>
          <p:nvSpPr>
            <p:cNvPr id="9" name="Freeform 9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56582" y="4929818"/>
            <a:ext cx="20282765" cy="6042133"/>
            <a:chOff x="0" y="0"/>
            <a:chExt cx="2046359" cy="609600"/>
          </a:xfrm>
        </p:grpSpPr>
        <p:sp>
          <p:nvSpPr>
            <p:cNvPr id="12" name="Freeform 12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BAD424-46F8-4B08-B69D-2869A0ADFE38}"/>
              </a:ext>
            </a:extLst>
          </p:cNvPr>
          <p:cNvSpPr txBox="1"/>
          <p:nvPr/>
        </p:nvSpPr>
        <p:spPr>
          <a:xfrm>
            <a:off x="3551766" y="2025338"/>
            <a:ext cx="11664310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tin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viên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danh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tham gia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bồi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môn Tin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tin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tin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cậy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6429" y="2298494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80117" y="4812454"/>
            <a:ext cx="11854698" cy="3531454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7934" y="0"/>
              <a:ext cx="2030492" cy="609600"/>
            </a:xfrm>
            <a:custGeom>
              <a:avLst/>
              <a:gdLst/>
              <a:ahLst/>
              <a:cxnLst/>
              <a:rect l="l" t="t" r="r" b="b"/>
              <a:pathLst>
                <a:path w="2030492" h="609600">
                  <a:moveTo>
                    <a:pt x="227919" y="0"/>
                  </a:moveTo>
                  <a:lnTo>
                    <a:pt x="2005772" y="0"/>
                  </a:lnTo>
                  <a:cubicBezTo>
                    <a:pt x="2013337" y="0"/>
                    <a:pt x="2020441" y="3637"/>
                    <a:pt x="2024865" y="9774"/>
                  </a:cubicBezTo>
                  <a:cubicBezTo>
                    <a:pt x="2029288" y="15911"/>
                    <a:pt x="2030492" y="23801"/>
                    <a:pt x="2028099" y="30978"/>
                  </a:cubicBezTo>
                  <a:lnTo>
                    <a:pt x="1845551" y="578622"/>
                  </a:lnTo>
                  <a:cubicBezTo>
                    <a:pt x="1839385" y="597122"/>
                    <a:pt x="1822072" y="609600"/>
                    <a:pt x="1802572" y="609600"/>
                  </a:cubicBezTo>
                  <a:lnTo>
                    <a:pt x="24719" y="609600"/>
                  </a:lnTo>
                  <a:cubicBezTo>
                    <a:pt x="17154" y="609600"/>
                    <a:pt x="10050" y="605963"/>
                    <a:pt x="5627" y="599826"/>
                  </a:cubicBezTo>
                  <a:cubicBezTo>
                    <a:pt x="1203" y="593689"/>
                    <a:pt x="0" y="585799"/>
                    <a:pt x="2392" y="578622"/>
                  </a:cubicBezTo>
                  <a:lnTo>
                    <a:pt x="184940" y="30978"/>
                  </a:lnTo>
                  <a:cubicBezTo>
                    <a:pt x="191107" y="12478"/>
                    <a:pt x="208419" y="0"/>
                    <a:pt x="227919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375122" y="3038583"/>
            <a:ext cx="4454271" cy="8229600"/>
          </a:xfrm>
          <a:custGeom>
            <a:avLst/>
            <a:gdLst/>
            <a:ahLst/>
            <a:cxnLst/>
            <a:rect l="l" t="t" r="r" b="b"/>
            <a:pathLst>
              <a:path w="4454271" h="8229600">
                <a:moveTo>
                  <a:pt x="0" y="0"/>
                </a:moveTo>
                <a:lnTo>
                  <a:pt x="4454271" y="0"/>
                </a:lnTo>
                <a:lnTo>
                  <a:pt x="44542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45655" y="1909028"/>
            <a:ext cx="5004767" cy="9902791"/>
            <a:chOff x="0" y="0"/>
            <a:chExt cx="2620010" cy="5184140"/>
          </a:xfrm>
        </p:grpSpPr>
        <p:sp>
          <p:nvSpPr>
            <p:cNvPr id="10" name="Freeform 10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7403" r="-2740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9505234" y="3591924"/>
            <a:ext cx="7223392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F2F1EC"/>
                </a:solidFill>
              </a:rPr>
              <a:t>LƯU Ý</a:t>
            </a:r>
            <a:endParaRPr lang="en-US" sz="6600" b="1" dirty="0">
              <a:solidFill>
                <a:srgbClr val="F2F1EC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65053" y="5751355"/>
            <a:ext cx="8503753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400" spc="3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 flipV="1">
            <a:off x="-733327" y="-1407684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6810847" y="3524614"/>
                </a:moveTo>
                <a:lnTo>
                  <a:pt x="0" y="3524614"/>
                </a:lnTo>
                <a:lnTo>
                  <a:pt x="0" y="0"/>
                </a:lnTo>
                <a:lnTo>
                  <a:pt x="6810847" y="0"/>
                </a:lnTo>
                <a:lnTo>
                  <a:pt x="6810847" y="35246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210480" y="8170070"/>
            <a:ext cx="6810848" cy="3524614"/>
          </a:xfrm>
          <a:custGeom>
            <a:avLst/>
            <a:gdLst/>
            <a:ahLst/>
            <a:cxnLst/>
            <a:rect l="l" t="t" r="r" b="b"/>
            <a:pathLst>
              <a:path w="6810848" h="3524614">
                <a:moveTo>
                  <a:pt x="0" y="0"/>
                </a:moveTo>
                <a:lnTo>
                  <a:pt x="6810847" y="0"/>
                </a:lnTo>
                <a:lnTo>
                  <a:pt x="6810847" y="3524614"/>
                </a:lnTo>
                <a:lnTo>
                  <a:pt x="0" y="3524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6893" y="8949865"/>
            <a:ext cx="20282765" cy="6042133"/>
            <a:chOff x="0" y="0"/>
            <a:chExt cx="2046359" cy="609600"/>
          </a:xfrm>
        </p:grpSpPr>
        <p:sp>
          <p:nvSpPr>
            <p:cNvPr id="3" name="Freeform 3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55A4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62" y="2278773"/>
            <a:ext cx="20282765" cy="6042133"/>
            <a:chOff x="0" y="0"/>
            <a:chExt cx="2046359" cy="609600"/>
          </a:xfrm>
        </p:grpSpPr>
        <p:sp>
          <p:nvSpPr>
            <p:cNvPr id="6" name="Freeform 6"/>
            <p:cNvSpPr/>
            <p:nvPr/>
          </p:nvSpPr>
          <p:spPr>
            <a:xfrm>
              <a:off x="4637" y="0"/>
              <a:ext cx="2037085" cy="609600"/>
            </a:xfrm>
            <a:custGeom>
              <a:avLst/>
              <a:gdLst/>
              <a:ahLst/>
              <a:cxnLst/>
              <a:rect l="l" t="t" r="r" b="b"/>
              <a:pathLst>
                <a:path w="2037085" h="609600">
                  <a:moveTo>
                    <a:pt x="217648" y="0"/>
                  </a:moveTo>
                  <a:lnTo>
                    <a:pt x="2022637" y="0"/>
                  </a:lnTo>
                  <a:cubicBezTo>
                    <a:pt x="2027059" y="0"/>
                    <a:pt x="2031211" y="2126"/>
                    <a:pt x="2033796" y="5713"/>
                  </a:cubicBezTo>
                  <a:cubicBezTo>
                    <a:pt x="2036382" y="9300"/>
                    <a:pt x="2037085" y="13911"/>
                    <a:pt x="2035687" y="18106"/>
                  </a:cubicBezTo>
                  <a:lnTo>
                    <a:pt x="1844557" y="591494"/>
                  </a:lnTo>
                  <a:cubicBezTo>
                    <a:pt x="1840953" y="602307"/>
                    <a:pt x="1830835" y="609600"/>
                    <a:pt x="1819437" y="609600"/>
                  </a:cubicBezTo>
                  <a:lnTo>
                    <a:pt x="14448" y="609600"/>
                  </a:lnTo>
                  <a:cubicBezTo>
                    <a:pt x="10026" y="609600"/>
                    <a:pt x="5874" y="607474"/>
                    <a:pt x="3289" y="603887"/>
                  </a:cubicBezTo>
                  <a:cubicBezTo>
                    <a:pt x="703" y="600300"/>
                    <a:pt x="0" y="595689"/>
                    <a:pt x="1398" y="591494"/>
                  </a:cubicBezTo>
                  <a:lnTo>
                    <a:pt x="192528" y="18106"/>
                  </a:lnTo>
                  <a:cubicBezTo>
                    <a:pt x="196132" y="7293"/>
                    <a:pt x="206251" y="0"/>
                    <a:pt x="217648" y="0"/>
                  </a:cubicBezTo>
                  <a:close/>
                </a:path>
              </a:pathLst>
            </a:custGeom>
            <a:solidFill>
              <a:srgbClr val="69BB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28575"/>
              <a:ext cx="1843159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15250" y="7710046"/>
            <a:ext cx="8056177" cy="604213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11674" y="0"/>
              <a:ext cx="789451" cy="609600"/>
            </a:xfrm>
            <a:custGeom>
              <a:avLst/>
              <a:gdLst/>
              <a:ahLst/>
              <a:cxnLst/>
              <a:rect l="l" t="t" r="r" b="b"/>
              <a:pathLst>
                <a:path w="789451" h="609600">
                  <a:moveTo>
                    <a:pt x="239576" y="0"/>
                  </a:moveTo>
                  <a:lnTo>
                    <a:pt x="753076" y="0"/>
                  </a:lnTo>
                  <a:cubicBezTo>
                    <a:pt x="764209" y="0"/>
                    <a:pt x="774662" y="5351"/>
                    <a:pt x="781172" y="14382"/>
                  </a:cubicBezTo>
                  <a:cubicBezTo>
                    <a:pt x="787681" y="23413"/>
                    <a:pt x="789452" y="35023"/>
                    <a:pt x="785931" y="45584"/>
                  </a:cubicBezTo>
                  <a:lnTo>
                    <a:pt x="613121" y="564016"/>
                  </a:lnTo>
                  <a:cubicBezTo>
                    <a:pt x="604047" y="591238"/>
                    <a:pt x="578571" y="609600"/>
                    <a:pt x="549876" y="609600"/>
                  </a:cubicBezTo>
                  <a:lnTo>
                    <a:pt x="36376" y="609600"/>
                  </a:lnTo>
                  <a:cubicBezTo>
                    <a:pt x="25243" y="609600"/>
                    <a:pt x="14790" y="604249"/>
                    <a:pt x="8281" y="595218"/>
                  </a:cubicBezTo>
                  <a:cubicBezTo>
                    <a:pt x="1771" y="586187"/>
                    <a:pt x="0" y="574577"/>
                    <a:pt x="3521" y="564016"/>
                  </a:cubicBezTo>
                  <a:lnTo>
                    <a:pt x="176331" y="45584"/>
                  </a:lnTo>
                  <a:cubicBezTo>
                    <a:pt x="185405" y="18362"/>
                    <a:pt x="210881" y="0"/>
                    <a:pt x="239576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6096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 flipV="1">
            <a:off x="-1442993" y="0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7315200" y="3785616"/>
                </a:moveTo>
                <a:lnTo>
                  <a:pt x="0" y="378561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56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914" y="3257553"/>
            <a:ext cx="4430471" cy="4114800"/>
          </a:xfrm>
          <a:custGeom>
            <a:avLst/>
            <a:gdLst/>
            <a:ahLst/>
            <a:cxnLst/>
            <a:rect l="l" t="t" r="r" b="b"/>
            <a:pathLst>
              <a:path w="4430471" h="4114800">
                <a:moveTo>
                  <a:pt x="0" y="0"/>
                </a:moveTo>
                <a:lnTo>
                  <a:pt x="4430472" y="0"/>
                </a:lnTo>
                <a:lnTo>
                  <a:pt x="443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51023" y="838394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0" y="0"/>
                </a:moveTo>
                <a:lnTo>
                  <a:pt x="6778554" y="0"/>
                </a:lnTo>
                <a:lnTo>
                  <a:pt x="6778554" y="2914778"/>
                </a:lnTo>
                <a:lnTo>
                  <a:pt x="0" y="291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1860469" y="-1033912"/>
            <a:ext cx="6778554" cy="2914778"/>
          </a:xfrm>
          <a:custGeom>
            <a:avLst/>
            <a:gdLst/>
            <a:ahLst/>
            <a:cxnLst/>
            <a:rect l="l" t="t" r="r" b="b"/>
            <a:pathLst>
              <a:path w="6778554" h="2914778">
                <a:moveTo>
                  <a:pt x="6778554" y="2914778"/>
                </a:moveTo>
                <a:lnTo>
                  <a:pt x="0" y="2914778"/>
                </a:lnTo>
                <a:lnTo>
                  <a:pt x="0" y="0"/>
                </a:lnTo>
                <a:lnTo>
                  <a:pt x="6778554" y="0"/>
                </a:lnTo>
                <a:lnTo>
                  <a:pt x="6778554" y="29147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84987" y="7976274"/>
            <a:ext cx="3946215" cy="3777031"/>
          </a:xfrm>
          <a:custGeom>
            <a:avLst/>
            <a:gdLst/>
            <a:ahLst/>
            <a:cxnLst/>
            <a:rect l="l" t="t" r="r" b="b"/>
            <a:pathLst>
              <a:path w="3946215" h="3777031">
                <a:moveTo>
                  <a:pt x="0" y="0"/>
                </a:moveTo>
                <a:lnTo>
                  <a:pt x="3946215" y="0"/>
                </a:lnTo>
                <a:lnTo>
                  <a:pt x="3946215" y="3777031"/>
                </a:lnTo>
                <a:lnTo>
                  <a:pt x="0" y="377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xmlns="" id="{0CDA7446-35E3-4573-8D97-3AB57160CC75}"/>
              </a:ext>
            </a:extLst>
          </p:cNvPr>
          <p:cNvSpPr txBox="1"/>
          <p:nvPr/>
        </p:nvSpPr>
        <p:spPr>
          <a:xfrm>
            <a:off x="7818060" y="3779190"/>
            <a:ext cx="9495023" cy="305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II.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thông tin trong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7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7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lí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2159</Words>
  <Application>Microsoft Office PowerPoint</Application>
  <PresentationFormat>Custom</PresentationFormat>
  <Paragraphs>158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Wingdings</vt:lpstr>
      <vt:lpstr>Times New Roman</vt:lpstr>
      <vt:lpstr>Montserrat</vt:lpstr>
      <vt:lpstr>IBM Plex Mono</vt:lpstr>
      <vt:lpstr>Calibri</vt:lpstr>
      <vt:lpstr>Barlow SemiCondensed Heavy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Teal Futuristic Technology Presentation</dc:title>
  <dc:creator>Admin</dc:creator>
  <cp:lastModifiedBy>Admin</cp:lastModifiedBy>
  <cp:revision>18</cp:revision>
  <dcterms:created xsi:type="dcterms:W3CDTF">2006-08-16T00:00:00Z</dcterms:created>
  <dcterms:modified xsi:type="dcterms:W3CDTF">2024-09-13T17:22:15Z</dcterms:modified>
  <dc:identifier>DAFxe1cffKo</dc:identifier>
</cp:coreProperties>
</file>