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22"/>
  </p:notesMasterIdLst>
  <p:sldIdLst>
    <p:sldId id="278" r:id="rId2"/>
    <p:sldId id="257" r:id="rId3"/>
    <p:sldId id="256" r:id="rId4"/>
    <p:sldId id="258" r:id="rId5"/>
    <p:sldId id="259" r:id="rId6"/>
    <p:sldId id="260" r:id="rId7"/>
    <p:sldId id="261" r:id="rId8"/>
    <p:sldId id="262" r:id="rId9"/>
    <p:sldId id="263" r:id="rId10"/>
    <p:sldId id="279" r:id="rId11"/>
    <p:sldId id="264" r:id="rId12"/>
    <p:sldId id="265" r:id="rId13"/>
    <p:sldId id="266" r:id="rId14"/>
    <p:sldId id="280" r:id="rId15"/>
    <p:sldId id="281" r:id="rId16"/>
    <p:sldId id="282" r:id="rId17"/>
    <p:sldId id="283" r:id="rId18"/>
    <p:sldId id="271" r:id="rId19"/>
    <p:sldId id="272" r:id="rId20"/>
    <p:sldId id="284" r:id="rId21"/>
  </p:sldIdLst>
  <p:sldSz cx="9144000" cy="5143500" type="screen16x9"/>
  <p:notesSz cx="6858000" cy="9144000"/>
  <p:embeddedFontLst>
    <p:embeddedFont>
      <p:font typeface="Asap" charset="0"/>
      <p:regular r:id="rId23"/>
      <p:bold r:id="rId24"/>
      <p:italic r:id="rId25"/>
      <p:boldItalic r:id="rId26"/>
    </p:embeddedFont>
    <p:embeddedFont>
      <p:font typeface="Days One"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71562722-A17F-44B3-BFED-4B2A974DA48B}">
  <a:tblStyle styleId="{71562722-A17F-44B3-BFED-4B2A974DA48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747D5DD-D57F-4501-B992-00C41B240CDD}"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9" autoAdjust="0"/>
    <p:restoredTop sz="94434" autoAdjust="0"/>
  </p:normalViewPr>
  <p:slideViewPr>
    <p:cSldViewPr snapToGrid="0">
      <p:cViewPr varScale="1">
        <p:scale>
          <a:sx n="93" d="100"/>
          <a:sy n="93" d="100"/>
        </p:scale>
        <p:origin x="-768" y="-90"/>
      </p:cViewPr>
      <p:guideLst>
        <p:guide orient="horz" pos="1620"/>
        <p:guide pos="2880"/>
      </p:guideLst>
    </p:cSldViewPr>
  </p:slideViewPr>
  <p:outlineViewPr>
    <p:cViewPr>
      <p:scale>
        <a:sx n="33" d="100"/>
        <a:sy n="33" d="100"/>
      </p:scale>
      <p:origin x="0" y="-480"/>
    </p:cViewPr>
  </p:outlineViewPr>
  <p:notesTextViewPr>
    <p:cViewPr>
      <p:scale>
        <a:sx n="1" d="1"/>
        <a:sy n="1" d="1"/>
      </p:scale>
      <p:origin x="0" y="0"/>
    </p:cViewPr>
  </p:notesTextViewPr>
  <p:sorterViewPr>
    <p:cViewPr>
      <p:scale>
        <a:sx n="100" d="100"/>
        <a:sy n="100" d="100"/>
      </p:scale>
      <p:origin x="0" y="-1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9816991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24ed89af9ec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24ed89af9ec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3928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4ed89af9ec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4ed89af9ec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2107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4ed89af9ec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24ed89af9ec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3533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4ed89af9ec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24ed89af9ec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2125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4ed89af9ec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4ed89af9ec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9744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4ed89af9ec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4ed89af9ec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8971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4ed89af9ec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4ed89af9ec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1255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4ed89af9ec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4ed89af9ec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319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4ed89af9ec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4ed89af9ec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9662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4ed89af9ec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4ed89af9ec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927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4ed89af9ec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24ed89af9ec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627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4ed89af9ec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4ed89af9ec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5031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24ed89af9ec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24ed89af9ec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2702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4d3e3eac0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4d3e3eac0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036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4ed89af9ec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4ed89af9ec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5627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4ed89af9ec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24ed89af9ec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7298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4ed89af9ec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24ed89af9ec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9142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4ed89af9ec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24ed89af9ec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283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4ed89af9ec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4ed89af9ec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4822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4ed89af9ec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24ed89af9ec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1935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808475" y="641397"/>
            <a:ext cx="6430500" cy="17874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4800">
                <a:latin typeface="Days One"/>
                <a:ea typeface="Days One"/>
                <a:cs typeface="Days One"/>
                <a:sym typeface="Days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808475" y="2543247"/>
            <a:ext cx="4074900" cy="419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solidFill>
                  <a:schemeClr val="dk1"/>
                </a:solidFill>
                <a:latin typeface="Asap"/>
                <a:ea typeface="Asap"/>
                <a:cs typeface="Asap"/>
                <a:sym typeface="Asap"/>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a:off x="3771475" y="1133026"/>
            <a:ext cx="6648761" cy="6171758"/>
          </a:xfrm>
          <a:custGeom>
            <a:avLst/>
            <a:gdLst/>
            <a:ahLst/>
            <a:cxnLst/>
            <a:rect l="l" t="t" r="r" b="b"/>
            <a:pathLst>
              <a:path w="172337" h="159973" extrusionOk="0">
                <a:moveTo>
                  <a:pt x="139565" y="0"/>
                </a:moveTo>
                <a:cubicBezTo>
                  <a:pt x="128659" y="6465"/>
                  <a:pt x="36863" y="57901"/>
                  <a:pt x="31663" y="61115"/>
                </a:cubicBezTo>
                <a:cubicBezTo>
                  <a:pt x="10238" y="74357"/>
                  <a:pt x="17030" y="89586"/>
                  <a:pt x="25741" y="92190"/>
                </a:cubicBezTo>
                <a:cubicBezTo>
                  <a:pt x="30004" y="93462"/>
                  <a:pt x="34267" y="94340"/>
                  <a:pt x="38656" y="95054"/>
                </a:cubicBezTo>
                <a:cubicBezTo>
                  <a:pt x="43053" y="95761"/>
                  <a:pt x="47933" y="98327"/>
                  <a:pt x="48350" y="102761"/>
                </a:cubicBezTo>
                <a:cubicBezTo>
                  <a:pt x="48796" y="107597"/>
                  <a:pt x="43611" y="110603"/>
                  <a:pt x="39497" y="113177"/>
                </a:cubicBezTo>
                <a:cubicBezTo>
                  <a:pt x="32868" y="117298"/>
                  <a:pt x="9769" y="129566"/>
                  <a:pt x="6354" y="133509"/>
                </a:cubicBezTo>
                <a:cubicBezTo>
                  <a:pt x="2939" y="137444"/>
                  <a:pt x="1" y="142763"/>
                  <a:pt x="2181" y="147502"/>
                </a:cubicBezTo>
                <a:cubicBezTo>
                  <a:pt x="4995" y="153654"/>
                  <a:pt x="12833" y="155413"/>
                  <a:pt x="19653" y="155413"/>
                </a:cubicBezTo>
                <a:cubicBezTo>
                  <a:pt x="19811" y="155413"/>
                  <a:pt x="19968" y="155412"/>
                  <a:pt x="20125" y="155410"/>
                </a:cubicBezTo>
                <a:cubicBezTo>
                  <a:pt x="20343" y="155408"/>
                  <a:pt x="20563" y="155407"/>
                  <a:pt x="20785" y="155407"/>
                </a:cubicBezTo>
                <a:cubicBezTo>
                  <a:pt x="34511" y="155407"/>
                  <a:pt x="54300" y="159973"/>
                  <a:pt x="70548" y="159973"/>
                </a:cubicBezTo>
                <a:cubicBezTo>
                  <a:pt x="75803" y="159973"/>
                  <a:pt x="80688" y="159495"/>
                  <a:pt x="84878" y="158230"/>
                </a:cubicBezTo>
                <a:cubicBezTo>
                  <a:pt x="102710" y="152851"/>
                  <a:pt x="157718" y="109576"/>
                  <a:pt x="172336" y="104279"/>
                </a:cubicBezTo>
                <a:lnTo>
                  <a:pt x="171429" y="253"/>
                </a:lnTo>
                <a:lnTo>
                  <a:pt x="13956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459225" y="3433400"/>
            <a:ext cx="4515347" cy="3900817"/>
          </a:xfrm>
          <a:custGeom>
            <a:avLst/>
            <a:gdLst/>
            <a:ahLst/>
            <a:cxnLst/>
            <a:rect l="l" t="t" r="r" b="b"/>
            <a:pathLst>
              <a:path w="111236" h="96097" extrusionOk="0">
                <a:moveTo>
                  <a:pt x="77997" y="0"/>
                </a:moveTo>
                <a:cubicBezTo>
                  <a:pt x="75814" y="0"/>
                  <a:pt x="73591" y="565"/>
                  <a:pt x="71739" y="1705"/>
                </a:cubicBezTo>
                <a:cubicBezTo>
                  <a:pt x="62537" y="7366"/>
                  <a:pt x="46192" y="16152"/>
                  <a:pt x="34021" y="23636"/>
                </a:cubicBezTo>
                <a:lnTo>
                  <a:pt x="1" y="96097"/>
                </a:lnTo>
                <a:cubicBezTo>
                  <a:pt x="37399" y="71807"/>
                  <a:pt x="98521" y="32511"/>
                  <a:pt x="106489" y="26597"/>
                </a:cubicBezTo>
                <a:cubicBezTo>
                  <a:pt x="109882" y="24083"/>
                  <a:pt x="111236" y="18466"/>
                  <a:pt x="107620" y="16301"/>
                </a:cubicBezTo>
                <a:cubicBezTo>
                  <a:pt x="106425" y="15584"/>
                  <a:pt x="105093" y="15292"/>
                  <a:pt x="103721" y="15292"/>
                </a:cubicBezTo>
                <a:cubicBezTo>
                  <a:pt x="101574" y="15292"/>
                  <a:pt x="99331" y="16007"/>
                  <a:pt x="97361" y="16933"/>
                </a:cubicBezTo>
                <a:cubicBezTo>
                  <a:pt x="94125" y="18443"/>
                  <a:pt x="91008" y="20512"/>
                  <a:pt x="87452" y="20839"/>
                </a:cubicBezTo>
                <a:cubicBezTo>
                  <a:pt x="87229" y="20859"/>
                  <a:pt x="87005" y="20869"/>
                  <a:pt x="86779" y="20869"/>
                </a:cubicBezTo>
                <a:cubicBezTo>
                  <a:pt x="83392" y="20869"/>
                  <a:pt x="79739" y="18607"/>
                  <a:pt x="79767" y="15259"/>
                </a:cubicBezTo>
                <a:cubicBezTo>
                  <a:pt x="79796" y="11227"/>
                  <a:pt x="84915" y="8363"/>
                  <a:pt x="84364" y="4368"/>
                </a:cubicBezTo>
                <a:cubicBezTo>
                  <a:pt x="84029" y="1898"/>
                  <a:pt x="81463" y="232"/>
                  <a:pt x="78971" y="38"/>
                </a:cubicBezTo>
                <a:cubicBezTo>
                  <a:pt x="78648" y="13"/>
                  <a:pt x="78323" y="0"/>
                  <a:pt x="779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450556" y="88560"/>
            <a:ext cx="841372" cy="490784"/>
          </a:xfrm>
          <a:custGeom>
            <a:avLst/>
            <a:gdLst/>
            <a:ahLst/>
            <a:cxnLst/>
            <a:rect l="l" t="t" r="r" b="b"/>
            <a:pathLst>
              <a:path w="20579" h="12004" extrusionOk="0">
                <a:moveTo>
                  <a:pt x="20093" y="1"/>
                </a:moveTo>
                <a:cubicBezTo>
                  <a:pt x="20039" y="1"/>
                  <a:pt x="19982" y="15"/>
                  <a:pt x="19924" y="48"/>
                </a:cubicBezTo>
                <a:lnTo>
                  <a:pt x="298" y="11379"/>
                </a:lnTo>
                <a:cubicBezTo>
                  <a:pt x="1" y="11550"/>
                  <a:pt x="127" y="12004"/>
                  <a:pt x="462" y="12004"/>
                </a:cubicBezTo>
                <a:cubicBezTo>
                  <a:pt x="521" y="11996"/>
                  <a:pt x="581" y="11981"/>
                  <a:pt x="633" y="11959"/>
                </a:cubicBezTo>
                <a:lnTo>
                  <a:pt x="20251" y="629"/>
                </a:lnTo>
                <a:cubicBezTo>
                  <a:pt x="20578" y="440"/>
                  <a:pt x="20389" y="1"/>
                  <a:pt x="200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11098" y="3752335"/>
            <a:ext cx="744230" cy="434608"/>
          </a:xfrm>
          <a:custGeom>
            <a:avLst/>
            <a:gdLst/>
            <a:ahLst/>
            <a:cxnLst/>
            <a:rect l="l" t="t" r="r" b="b"/>
            <a:pathLst>
              <a:path w="18203" h="10630" extrusionOk="0">
                <a:moveTo>
                  <a:pt x="17724" y="0"/>
                </a:moveTo>
                <a:cubicBezTo>
                  <a:pt x="17669" y="0"/>
                  <a:pt x="17610" y="16"/>
                  <a:pt x="17550" y="51"/>
                </a:cubicBezTo>
                <a:lnTo>
                  <a:pt x="298" y="10012"/>
                </a:lnTo>
                <a:cubicBezTo>
                  <a:pt x="0" y="10183"/>
                  <a:pt x="127" y="10630"/>
                  <a:pt x="461" y="10630"/>
                </a:cubicBezTo>
                <a:cubicBezTo>
                  <a:pt x="521" y="10630"/>
                  <a:pt x="580" y="10615"/>
                  <a:pt x="633" y="10593"/>
                </a:cubicBezTo>
                <a:lnTo>
                  <a:pt x="17877" y="624"/>
                </a:lnTo>
                <a:cubicBezTo>
                  <a:pt x="18203" y="436"/>
                  <a:pt x="18017" y="0"/>
                  <a:pt x="177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311103" y="-228603"/>
            <a:ext cx="1636110" cy="705196"/>
            <a:chOff x="14787245" y="-425542"/>
            <a:chExt cx="1941510" cy="836829"/>
          </a:xfrm>
        </p:grpSpPr>
        <p:sp>
          <p:nvSpPr>
            <p:cNvPr id="16" name="Google Shape;16;p2"/>
            <p:cNvSpPr/>
            <p:nvPr/>
          </p:nvSpPr>
          <p:spPr>
            <a:xfrm>
              <a:off x="15845591" y="-425542"/>
              <a:ext cx="883164" cy="515741"/>
            </a:xfrm>
            <a:custGeom>
              <a:avLst/>
              <a:gdLst/>
              <a:ahLst/>
              <a:cxnLst/>
              <a:rect l="l" t="t" r="r" b="b"/>
              <a:pathLst>
                <a:path w="18203" h="10630" extrusionOk="0">
                  <a:moveTo>
                    <a:pt x="17724" y="0"/>
                  </a:moveTo>
                  <a:cubicBezTo>
                    <a:pt x="17669" y="0"/>
                    <a:pt x="17610" y="16"/>
                    <a:pt x="17550" y="51"/>
                  </a:cubicBezTo>
                  <a:lnTo>
                    <a:pt x="298" y="10012"/>
                  </a:lnTo>
                  <a:cubicBezTo>
                    <a:pt x="0" y="10183"/>
                    <a:pt x="127" y="10630"/>
                    <a:pt x="461" y="10630"/>
                  </a:cubicBezTo>
                  <a:cubicBezTo>
                    <a:pt x="521" y="10630"/>
                    <a:pt x="580" y="10615"/>
                    <a:pt x="633" y="10593"/>
                  </a:cubicBezTo>
                  <a:lnTo>
                    <a:pt x="17877" y="624"/>
                  </a:lnTo>
                  <a:cubicBezTo>
                    <a:pt x="18203" y="436"/>
                    <a:pt x="18017" y="0"/>
                    <a:pt x="177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4787245" y="72732"/>
              <a:ext cx="576097" cy="338555"/>
            </a:xfrm>
            <a:custGeom>
              <a:avLst/>
              <a:gdLst/>
              <a:ahLst/>
              <a:cxnLst/>
              <a:rect l="l" t="t" r="r" b="b"/>
              <a:pathLst>
                <a:path w="11874" h="6978" extrusionOk="0">
                  <a:moveTo>
                    <a:pt x="11395" y="1"/>
                  </a:moveTo>
                  <a:cubicBezTo>
                    <a:pt x="11340" y="1"/>
                    <a:pt x="11280" y="16"/>
                    <a:pt x="11219" y="51"/>
                  </a:cubicBezTo>
                  <a:lnTo>
                    <a:pt x="298" y="6360"/>
                  </a:lnTo>
                  <a:cubicBezTo>
                    <a:pt x="0" y="6524"/>
                    <a:pt x="119" y="6978"/>
                    <a:pt x="461" y="6978"/>
                  </a:cubicBezTo>
                  <a:cubicBezTo>
                    <a:pt x="521" y="6978"/>
                    <a:pt x="580" y="6963"/>
                    <a:pt x="625" y="6933"/>
                  </a:cubicBezTo>
                  <a:lnTo>
                    <a:pt x="11554" y="624"/>
                  </a:lnTo>
                  <a:cubicBezTo>
                    <a:pt x="11873" y="436"/>
                    <a:pt x="11692" y="1"/>
                    <a:pt x="11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CUSTOM_1">
    <p:spTree>
      <p:nvGrpSpPr>
        <p:cNvPr id="1" name="Shape 84"/>
        <p:cNvGrpSpPr/>
        <p:nvPr/>
      </p:nvGrpSpPr>
      <p:grpSpPr>
        <a:xfrm>
          <a:off x="0" y="0"/>
          <a:ext cx="0" cy="0"/>
          <a:chOff x="0" y="0"/>
          <a:chExt cx="0" cy="0"/>
        </a:xfrm>
      </p:grpSpPr>
      <p:sp>
        <p:nvSpPr>
          <p:cNvPr id="85" name="Google Shape;85;p13"/>
          <p:cNvSpPr txBox="1">
            <a:spLocks noGrp="1"/>
          </p:cNvSpPr>
          <p:nvPr>
            <p:ph type="subTitle" idx="1"/>
          </p:nvPr>
        </p:nvSpPr>
        <p:spPr>
          <a:xfrm>
            <a:off x="2683475" y="972075"/>
            <a:ext cx="1740000" cy="1990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0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 name="Google Shape;86;p13"/>
          <p:cNvSpPr txBox="1">
            <a:spLocks noGrp="1"/>
          </p:cNvSpPr>
          <p:nvPr>
            <p:ph type="subTitle" idx="2"/>
          </p:nvPr>
        </p:nvSpPr>
        <p:spPr>
          <a:xfrm>
            <a:off x="7085129" y="975371"/>
            <a:ext cx="1740000" cy="1990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0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 name="Google Shape;87;p13"/>
          <p:cNvSpPr txBox="1">
            <a:spLocks noGrp="1"/>
          </p:cNvSpPr>
          <p:nvPr>
            <p:ph type="title"/>
          </p:nvPr>
        </p:nvSpPr>
        <p:spPr>
          <a:xfrm>
            <a:off x="318725" y="262200"/>
            <a:ext cx="8506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sz="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8" name="Google Shape;88;p13"/>
          <p:cNvSpPr>
            <a:spLocks noGrp="1"/>
          </p:cNvSpPr>
          <p:nvPr>
            <p:ph type="pic" idx="3"/>
          </p:nvPr>
        </p:nvSpPr>
        <p:spPr>
          <a:xfrm>
            <a:off x="318725" y="972075"/>
            <a:ext cx="2364600" cy="3824700"/>
          </a:xfrm>
          <a:prstGeom prst="rect">
            <a:avLst/>
          </a:prstGeom>
          <a:noFill/>
          <a:ln>
            <a:noFill/>
          </a:ln>
        </p:spPr>
      </p:sp>
      <p:sp>
        <p:nvSpPr>
          <p:cNvPr id="89" name="Google Shape;89;p13"/>
          <p:cNvSpPr>
            <a:spLocks noGrp="1"/>
          </p:cNvSpPr>
          <p:nvPr>
            <p:ph type="pic" idx="4"/>
          </p:nvPr>
        </p:nvSpPr>
        <p:spPr>
          <a:xfrm>
            <a:off x="4720388" y="976657"/>
            <a:ext cx="2364600" cy="3824700"/>
          </a:xfrm>
          <a:prstGeom prst="rect">
            <a:avLst/>
          </a:prstGeom>
          <a:noFill/>
          <a:ln>
            <a:noFill/>
          </a:ln>
        </p:spPr>
      </p:sp>
      <p:grpSp>
        <p:nvGrpSpPr>
          <p:cNvPr id="90" name="Google Shape;90;p13"/>
          <p:cNvGrpSpPr/>
          <p:nvPr/>
        </p:nvGrpSpPr>
        <p:grpSpPr>
          <a:xfrm>
            <a:off x="7928022" y="-23032"/>
            <a:ext cx="1641435" cy="857944"/>
            <a:chOff x="14787245" y="72732"/>
            <a:chExt cx="1947829" cy="1018090"/>
          </a:xfrm>
        </p:grpSpPr>
        <p:sp>
          <p:nvSpPr>
            <p:cNvPr id="91" name="Google Shape;91;p13"/>
            <p:cNvSpPr/>
            <p:nvPr/>
          </p:nvSpPr>
          <p:spPr>
            <a:xfrm>
              <a:off x="15851910" y="575081"/>
              <a:ext cx="883164" cy="515741"/>
            </a:xfrm>
            <a:custGeom>
              <a:avLst/>
              <a:gdLst/>
              <a:ahLst/>
              <a:cxnLst/>
              <a:rect l="l" t="t" r="r" b="b"/>
              <a:pathLst>
                <a:path w="18203" h="10630" extrusionOk="0">
                  <a:moveTo>
                    <a:pt x="17724" y="0"/>
                  </a:moveTo>
                  <a:cubicBezTo>
                    <a:pt x="17669" y="0"/>
                    <a:pt x="17610" y="16"/>
                    <a:pt x="17550" y="51"/>
                  </a:cubicBezTo>
                  <a:lnTo>
                    <a:pt x="298" y="10012"/>
                  </a:lnTo>
                  <a:cubicBezTo>
                    <a:pt x="0" y="10183"/>
                    <a:pt x="127" y="10630"/>
                    <a:pt x="461" y="10630"/>
                  </a:cubicBezTo>
                  <a:cubicBezTo>
                    <a:pt x="521" y="10630"/>
                    <a:pt x="580" y="10615"/>
                    <a:pt x="633" y="10593"/>
                  </a:cubicBezTo>
                  <a:lnTo>
                    <a:pt x="17877" y="624"/>
                  </a:lnTo>
                  <a:cubicBezTo>
                    <a:pt x="18203" y="436"/>
                    <a:pt x="18017" y="0"/>
                    <a:pt x="177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14787245" y="72732"/>
              <a:ext cx="576097" cy="338555"/>
            </a:xfrm>
            <a:custGeom>
              <a:avLst/>
              <a:gdLst/>
              <a:ahLst/>
              <a:cxnLst/>
              <a:rect l="l" t="t" r="r" b="b"/>
              <a:pathLst>
                <a:path w="11874" h="6978" extrusionOk="0">
                  <a:moveTo>
                    <a:pt x="11395" y="1"/>
                  </a:moveTo>
                  <a:cubicBezTo>
                    <a:pt x="11340" y="1"/>
                    <a:pt x="11280" y="16"/>
                    <a:pt x="11219" y="51"/>
                  </a:cubicBezTo>
                  <a:lnTo>
                    <a:pt x="298" y="6360"/>
                  </a:lnTo>
                  <a:cubicBezTo>
                    <a:pt x="0" y="6524"/>
                    <a:pt x="119" y="6978"/>
                    <a:pt x="461" y="6978"/>
                  </a:cubicBezTo>
                  <a:cubicBezTo>
                    <a:pt x="521" y="6978"/>
                    <a:pt x="580" y="6963"/>
                    <a:pt x="625" y="6933"/>
                  </a:cubicBezTo>
                  <a:lnTo>
                    <a:pt x="11554" y="624"/>
                  </a:lnTo>
                  <a:cubicBezTo>
                    <a:pt x="11873" y="436"/>
                    <a:pt x="11692" y="1"/>
                    <a:pt x="11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93"/>
        <p:cNvGrpSpPr/>
        <p:nvPr/>
      </p:nvGrpSpPr>
      <p:grpSpPr>
        <a:xfrm>
          <a:off x="0" y="0"/>
          <a:ext cx="0" cy="0"/>
          <a:chOff x="0" y="0"/>
          <a:chExt cx="0" cy="0"/>
        </a:xfrm>
      </p:grpSpPr>
      <p:sp>
        <p:nvSpPr>
          <p:cNvPr id="94" name="Google Shape;94;p14"/>
          <p:cNvSpPr txBox="1">
            <a:spLocks noGrp="1"/>
          </p:cNvSpPr>
          <p:nvPr>
            <p:ph type="subTitle" idx="1"/>
          </p:nvPr>
        </p:nvSpPr>
        <p:spPr>
          <a:xfrm>
            <a:off x="411300" y="2981230"/>
            <a:ext cx="2426400" cy="182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0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 name="Google Shape;95;p14"/>
          <p:cNvSpPr txBox="1">
            <a:spLocks noGrp="1"/>
          </p:cNvSpPr>
          <p:nvPr>
            <p:ph type="subTitle" idx="2"/>
          </p:nvPr>
        </p:nvSpPr>
        <p:spPr>
          <a:xfrm>
            <a:off x="3358794" y="2981220"/>
            <a:ext cx="2426400" cy="182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0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6" name="Google Shape;96;p14"/>
          <p:cNvSpPr txBox="1">
            <a:spLocks noGrp="1"/>
          </p:cNvSpPr>
          <p:nvPr>
            <p:ph type="subTitle" idx="3"/>
          </p:nvPr>
        </p:nvSpPr>
        <p:spPr>
          <a:xfrm>
            <a:off x="6306287" y="2981231"/>
            <a:ext cx="2426400" cy="182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0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 name="Google Shape;97;p14"/>
          <p:cNvSpPr txBox="1">
            <a:spLocks noGrp="1"/>
          </p:cNvSpPr>
          <p:nvPr>
            <p:ph type="title"/>
          </p:nvPr>
        </p:nvSpPr>
        <p:spPr>
          <a:xfrm>
            <a:off x="318725" y="262200"/>
            <a:ext cx="8506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sz="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8" name="Google Shape;98;p14"/>
          <p:cNvSpPr>
            <a:spLocks noGrp="1"/>
          </p:cNvSpPr>
          <p:nvPr>
            <p:ph type="pic" idx="4"/>
          </p:nvPr>
        </p:nvSpPr>
        <p:spPr>
          <a:xfrm>
            <a:off x="411300" y="980425"/>
            <a:ext cx="2426400" cy="1822500"/>
          </a:xfrm>
          <a:prstGeom prst="rect">
            <a:avLst/>
          </a:prstGeom>
          <a:noFill/>
          <a:ln>
            <a:noFill/>
          </a:ln>
        </p:spPr>
      </p:sp>
      <p:sp>
        <p:nvSpPr>
          <p:cNvPr id="99" name="Google Shape;99;p14"/>
          <p:cNvSpPr>
            <a:spLocks noGrp="1"/>
          </p:cNvSpPr>
          <p:nvPr>
            <p:ph type="pic" idx="5"/>
          </p:nvPr>
        </p:nvSpPr>
        <p:spPr>
          <a:xfrm>
            <a:off x="3358800" y="980425"/>
            <a:ext cx="2426400" cy="1822500"/>
          </a:xfrm>
          <a:prstGeom prst="rect">
            <a:avLst/>
          </a:prstGeom>
          <a:noFill/>
          <a:ln>
            <a:noFill/>
          </a:ln>
        </p:spPr>
      </p:sp>
      <p:sp>
        <p:nvSpPr>
          <p:cNvPr id="100" name="Google Shape;100;p14"/>
          <p:cNvSpPr>
            <a:spLocks noGrp="1"/>
          </p:cNvSpPr>
          <p:nvPr>
            <p:ph type="pic" idx="6"/>
          </p:nvPr>
        </p:nvSpPr>
        <p:spPr>
          <a:xfrm>
            <a:off x="6306300" y="980425"/>
            <a:ext cx="2426400" cy="1822500"/>
          </a:xfrm>
          <a:prstGeom prst="rect">
            <a:avLst/>
          </a:prstGeom>
          <a:noFill/>
          <a:ln>
            <a:noFill/>
          </a:ln>
        </p:spPr>
      </p:sp>
      <p:grpSp>
        <p:nvGrpSpPr>
          <p:cNvPr id="101" name="Google Shape;101;p14"/>
          <p:cNvGrpSpPr/>
          <p:nvPr/>
        </p:nvGrpSpPr>
        <p:grpSpPr>
          <a:xfrm>
            <a:off x="-215853" y="-228603"/>
            <a:ext cx="1540860" cy="5429596"/>
            <a:chOff x="14900275" y="-425542"/>
            <a:chExt cx="1828480" cy="6443095"/>
          </a:xfrm>
        </p:grpSpPr>
        <p:sp>
          <p:nvSpPr>
            <p:cNvPr id="102" name="Google Shape;102;p14"/>
            <p:cNvSpPr/>
            <p:nvPr/>
          </p:nvSpPr>
          <p:spPr>
            <a:xfrm>
              <a:off x="15845591" y="-425542"/>
              <a:ext cx="883164" cy="515741"/>
            </a:xfrm>
            <a:custGeom>
              <a:avLst/>
              <a:gdLst/>
              <a:ahLst/>
              <a:cxnLst/>
              <a:rect l="l" t="t" r="r" b="b"/>
              <a:pathLst>
                <a:path w="18203" h="10630" extrusionOk="0">
                  <a:moveTo>
                    <a:pt x="17724" y="0"/>
                  </a:moveTo>
                  <a:cubicBezTo>
                    <a:pt x="17669" y="0"/>
                    <a:pt x="17610" y="16"/>
                    <a:pt x="17550" y="51"/>
                  </a:cubicBezTo>
                  <a:lnTo>
                    <a:pt x="298" y="10012"/>
                  </a:lnTo>
                  <a:cubicBezTo>
                    <a:pt x="0" y="10183"/>
                    <a:pt x="127" y="10630"/>
                    <a:pt x="461" y="10630"/>
                  </a:cubicBezTo>
                  <a:cubicBezTo>
                    <a:pt x="521" y="10630"/>
                    <a:pt x="580" y="10615"/>
                    <a:pt x="633" y="10593"/>
                  </a:cubicBezTo>
                  <a:lnTo>
                    <a:pt x="17877" y="624"/>
                  </a:lnTo>
                  <a:cubicBezTo>
                    <a:pt x="18203" y="436"/>
                    <a:pt x="18017" y="0"/>
                    <a:pt x="177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4"/>
            <p:cNvSpPr/>
            <p:nvPr/>
          </p:nvSpPr>
          <p:spPr>
            <a:xfrm>
              <a:off x="14900275" y="5678998"/>
              <a:ext cx="576097" cy="338555"/>
            </a:xfrm>
            <a:custGeom>
              <a:avLst/>
              <a:gdLst/>
              <a:ahLst/>
              <a:cxnLst/>
              <a:rect l="l" t="t" r="r" b="b"/>
              <a:pathLst>
                <a:path w="11874" h="6978" extrusionOk="0">
                  <a:moveTo>
                    <a:pt x="11395" y="1"/>
                  </a:moveTo>
                  <a:cubicBezTo>
                    <a:pt x="11340" y="1"/>
                    <a:pt x="11280" y="16"/>
                    <a:pt x="11219" y="51"/>
                  </a:cubicBezTo>
                  <a:lnTo>
                    <a:pt x="298" y="6360"/>
                  </a:lnTo>
                  <a:cubicBezTo>
                    <a:pt x="0" y="6524"/>
                    <a:pt x="119" y="6978"/>
                    <a:pt x="461" y="6978"/>
                  </a:cubicBezTo>
                  <a:cubicBezTo>
                    <a:pt x="521" y="6978"/>
                    <a:pt x="580" y="6963"/>
                    <a:pt x="625" y="6933"/>
                  </a:cubicBezTo>
                  <a:lnTo>
                    <a:pt x="11554" y="624"/>
                  </a:lnTo>
                  <a:cubicBezTo>
                    <a:pt x="11873" y="436"/>
                    <a:pt x="11692" y="1"/>
                    <a:pt x="11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14"/>
          <p:cNvSpPr/>
          <p:nvPr/>
        </p:nvSpPr>
        <p:spPr>
          <a:xfrm>
            <a:off x="8667490" y="4571997"/>
            <a:ext cx="744230" cy="434608"/>
          </a:xfrm>
          <a:custGeom>
            <a:avLst/>
            <a:gdLst/>
            <a:ahLst/>
            <a:cxnLst/>
            <a:rect l="l" t="t" r="r" b="b"/>
            <a:pathLst>
              <a:path w="18203" h="10630" extrusionOk="0">
                <a:moveTo>
                  <a:pt x="17724" y="0"/>
                </a:moveTo>
                <a:cubicBezTo>
                  <a:pt x="17669" y="0"/>
                  <a:pt x="17610" y="16"/>
                  <a:pt x="17550" y="51"/>
                </a:cubicBezTo>
                <a:lnTo>
                  <a:pt x="298" y="10012"/>
                </a:lnTo>
                <a:cubicBezTo>
                  <a:pt x="0" y="10183"/>
                  <a:pt x="127" y="10630"/>
                  <a:pt x="461" y="10630"/>
                </a:cubicBezTo>
                <a:cubicBezTo>
                  <a:pt x="521" y="10630"/>
                  <a:pt x="580" y="10615"/>
                  <a:pt x="633" y="10593"/>
                </a:cubicBezTo>
                <a:lnTo>
                  <a:pt x="17877" y="624"/>
                </a:lnTo>
                <a:cubicBezTo>
                  <a:pt x="18203" y="436"/>
                  <a:pt x="18017" y="0"/>
                  <a:pt x="177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4">
    <p:spTree>
      <p:nvGrpSpPr>
        <p:cNvPr id="1" name="Shape 138"/>
        <p:cNvGrpSpPr/>
        <p:nvPr/>
      </p:nvGrpSpPr>
      <p:grpSpPr>
        <a:xfrm>
          <a:off x="0" y="0"/>
          <a:ext cx="0" cy="0"/>
          <a:chOff x="0" y="0"/>
          <a:chExt cx="0" cy="0"/>
        </a:xfrm>
      </p:grpSpPr>
      <p:grpSp>
        <p:nvGrpSpPr>
          <p:cNvPr id="139" name="Google Shape;139;p18"/>
          <p:cNvGrpSpPr/>
          <p:nvPr/>
        </p:nvGrpSpPr>
        <p:grpSpPr>
          <a:xfrm>
            <a:off x="7504159" y="-183440"/>
            <a:ext cx="2152664" cy="1637459"/>
            <a:chOff x="14337145" y="-425542"/>
            <a:chExt cx="2554485" cy="1943111"/>
          </a:xfrm>
        </p:grpSpPr>
        <p:sp>
          <p:nvSpPr>
            <p:cNvPr id="140" name="Google Shape;140;p18"/>
            <p:cNvSpPr/>
            <p:nvPr/>
          </p:nvSpPr>
          <p:spPr>
            <a:xfrm>
              <a:off x="15845591" y="-425542"/>
              <a:ext cx="883164" cy="515741"/>
            </a:xfrm>
            <a:custGeom>
              <a:avLst/>
              <a:gdLst/>
              <a:ahLst/>
              <a:cxnLst/>
              <a:rect l="l" t="t" r="r" b="b"/>
              <a:pathLst>
                <a:path w="18203" h="10630" extrusionOk="0">
                  <a:moveTo>
                    <a:pt x="17724" y="0"/>
                  </a:moveTo>
                  <a:cubicBezTo>
                    <a:pt x="17669" y="0"/>
                    <a:pt x="17610" y="16"/>
                    <a:pt x="17550" y="51"/>
                  </a:cubicBezTo>
                  <a:lnTo>
                    <a:pt x="298" y="10012"/>
                  </a:lnTo>
                  <a:cubicBezTo>
                    <a:pt x="0" y="10183"/>
                    <a:pt x="127" y="10630"/>
                    <a:pt x="461" y="10630"/>
                  </a:cubicBezTo>
                  <a:cubicBezTo>
                    <a:pt x="521" y="10630"/>
                    <a:pt x="580" y="10615"/>
                    <a:pt x="633" y="10593"/>
                  </a:cubicBezTo>
                  <a:lnTo>
                    <a:pt x="17877" y="624"/>
                  </a:lnTo>
                  <a:cubicBezTo>
                    <a:pt x="18203" y="436"/>
                    <a:pt x="18017" y="0"/>
                    <a:pt x="177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8"/>
            <p:cNvSpPr/>
            <p:nvPr/>
          </p:nvSpPr>
          <p:spPr>
            <a:xfrm>
              <a:off x="14337145" y="-248349"/>
              <a:ext cx="576097" cy="338555"/>
            </a:xfrm>
            <a:custGeom>
              <a:avLst/>
              <a:gdLst/>
              <a:ahLst/>
              <a:cxnLst/>
              <a:rect l="l" t="t" r="r" b="b"/>
              <a:pathLst>
                <a:path w="11874" h="6978" extrusionOk="0">
                  <a:moveTo>
                    <a:pt x="11395" y="1"/>
                  </a:moveTo>
                  <a:cubicBezTo>
                    <a:pt x="11340" y="1"/>
                    <a:pt x="11280" y="16"/>
                    <a:pt x="11219" y="51"/>
                  </a:cubicBezTo>
                  <a:lnTo>
                    <a:pt x="298" y="6360"/>
                  </a:lnTo>
                  <a:cubicBezTo>
                    <a:pt x="0" y="6524"/>
                    <a:pt x="119" y="6978"/>
                    <a:pt x="461" y="6978"/>
                  </a:cubicBezTo>
                  <a:cubicBezTo>
                    <a:pt x="521" y="6978"/>
                    <a:pt x="580" y="6963"/>
                    <a:pt x="625" y="6933"/>
                  </a:cubicBezTo>
                  <a:lnTo>
                    <a:pt x="11554" y="624"/>
                  </a:lnTo>
                  <a:cubicBezTo>
                    <a:pt x="11873" y="436"/>
                    <a:pt x="11692" y="1"/>
                    <a:pt x="11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8"/>
            <p:cNvSpPr/>
            <p:nvPr/>
          </p:nvSpPr>
          <p:spPr>
            <a:xfrm>
              <a:off x="15893624" y="935407"/>
              <a:ext cx="998005" cy="582161"/>
            </a:xfrm>
            <a:custGeom>
              <a:avLst/>
              <a:gdLst/>
              <a:ahLst/>
              <a:cxnLst/>
              <a:rect l="l" t="t" r="r" b="b"/>
              <a:pathLst>
                <a:path w="20570" h="11999" extrusionOk="0">
                  <a:moveTo>
                    <a:pt x="20090" y="0"/>
                  </a:moveTo>
                  <a:cubicBezTo>
                    <a:pt x="20035" y="0"/>
                    <a:pt x="19976" y="16"/>
                    <a:pt x="19916" y="51"/>
                  </a:cubicBezTo>
                  <a:lnTo>
                    <a:pt x="290" y="11381"/>
                  </a:lnTo>
                  <a:cubicBezTo>
                    <a:pt x="0" y="11545"/>
                    <a:pt x="119" y="11999"/>
                    <a:pt x="462" y="11999"/>
                  </a:cubicBezTo>
                  <a:cubicBezTo>
                    <a:pt x="521" y="11999"/>
                    <a:pt x="573" y="11984"/>
                    <a:pt x="625" y="11954"/>
                  </a:cubicBezTo>
                  <a:lnTo>
                    <a:pt x="20251" y="624"/>
                  </a:lnTo>
                  <a:cubicBezTo>
                    <a:pt x="20570" y="436"/>
                    <a:pt x="20383" y="0"/>
                    <a:pt x="20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4_1">
    <p:spTree>
      <p:nvGrpSpPr>
        <p:cNvPr id="1" name="Shape 143"/>
        <p:cNvGrpSpPr/>
        <p:nvPr/>
      </p:nvGrpSpPr>
      <p:grpSpPr>
        <a:xfrm>
          <a:off x="0" y="0"/>
          <a:ext cx="0" cy="0"/>
          <a:chOff x="0" y="0"/>
          <a:chExt cx="0" cy="0"/>
        </a:xfrm>
      </p:grpSpPr>
      <p:grpSp>
        <p:nvGrpSpPr>
          <p:cNvPr id="144" name="Google Shape;144;p19"/>
          <p:cNvGrpSpPr/>
          <p:nvPr/>
        </p:nvGrpSpPr>
        <p:grpSpPr>
          <a:xfrm>
            <a:off x="-432535" y="2947206"/>
            <a:ext cx="1820571" cy="2402539"/>
            <a:chOff x="14731227" y="-1333432"/>
            <a:chExt cx="2160403" cy="2851001"/>
          </a:xfrm>
        </p:grpSpPr>
        <p:sp>
          <p:nvSpPr>
            <p:cNvPr id="145" name="Google Shape;145;p19"/>
            <p:cNvSpPr/>
            <p:nvPr/>
          </p:nvSpPr>
          <p:spPr>
            <a:xfrm>
              <a:off x="14731227" y="-52545"/>
              <a:ext cx="883164" cy="515741"/>
            </a:xfrm>
            <a:custGeom>
              <a:avLst/>
              <a:gdLst/>
              <a:ahLst/>
              <a:cxnLst/>
              <a:rect l="l" t="t" r="r" b="b"/>
              <a:pathLst>
                <a:path w="18203" h="10630" extrusionOk="0">
                  <a:moveTo>
                    <a:pt x="17724" y="0"/>
                  </a:moveTo>
                  <a:cubicBezTo>
                    <a:pt x="17669" y="0"/>
                    <a:pt x="17610" y="16"/>
                    <a:pt x="17550" y="51"/>
                  </a:cubicBezTo>
                  <a:lnTo>
                    <a:pt x="298" y="10012"/>
                  </a:lnTo>
                  <a:cubicBezTo>
                    <a:pt x="0" y="10183"/>
                    <a:pt x="127" y="10630"/>
                    <a:pt x="461" y="10630"/>
                  </a:cubicBezTo>
                  <a:cubicBezTo>
                    <a:pt x="521" y="10630"/>
                    <a:pt x="580" y="10615"/>
                    <a:pt x="633" y="10593"/>
                  </a:cubicBezTo>
                  <a:lnTo>
                    <a:pt x="17877" y="624"/>
                  </a:lnTo>
                  <a:cubicBezTo>
                    <a:pt x="18203" y="436"/>
                    <a:pt x="18017" y="0"/>
                    <a:pt x="177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9"/>
            <p:cNvSpPr/>
            <p:nvPr/>
          </p:nvSpPr>
          <p:spPr>
            <a:xfrm>
              <a:off x="14884759" y="-1333432"/>
              <a:ext cx="576097" cy="338555"/>
            </a:xfrm>
            <a:custGeom>
              <a:avLst/>
              <a:gdLst/>
              <a:ahLst/>
              <a:cxnLst/>
              <a:rect l="l" t="t" r="r" b="b"/>
              <a:pathLst>
                <a:path w="11874" h="6978" extrusionOk="0">
                  <a:moveTo>
                    <a:pt x="11395" y="1"/>
                  </a:moveTo>
                  <a:cubicBezTo>
                    <a:pt x="11340" y="1"/>
                    <a:pt x="11280" y="16"/>
                    <a:pt x="11219" y="51"/>
                  </a:cubicBezTo>
                  <a:lnTo>
                    <a:pt x="298" y="6360"/>
                  </a:lnTo>
                  <a:cubicBezTo>
                    <a:pt x="0" y="6524"/>
                    <a:pt x="119" y="6978"/>
                    <a:pt x="461" y="6978"/>
                  </a:cubicBezTo>
                  <a:cubicBezTo>
                    <a:pt x="521" y="6978"/>
                    <a:pt x="580" y="6963"/>
                    <a:pt x="625" y="6933"/>
                  </a:cubicBezTo>
                  <a:lnTo>
                    <a:pt x="11554" y="624"/>
                  </a:lnTo>
                  <a:cubicBezTo>
                    <a:pt x="11873" y="436"/>
                    <a:pt x="11692" y="1"/>
                    <a:pt x="11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9"/>
            <p:cNvSpPr/>
            <p:nvPr/>
          </p:nvSpPr>
          <p:spPr>
            <a:xfrm>
              <a:off x="15893624" y="935407"/>
              <a:ext cx="998005" cy="582161"/>
            </a:xfrm>
            <a:custGeom>
              <a:avLst/>
              <a:gdLst/>
              <a:ahLst/>
              <a:cxnLst/>
              <a:rect l="l" t="t" r="r" b="b"/>
              <a:pathLst>
                <a:path w="20570" h="11999" extrusionOk="0">
                  <a:moveTo>
                    <a:pt x="20090" y="0"/>
                  </a:moveTo>
                  <a:cubicBezTo>
                    <a:pt x="20035" y="0"/>
                    <a:pt x="19976" y="16"/>
                    <a:pt x="19916" y="51"/>
                  </a:cubicBezTo>
                  <a:lnTo>
                    <a:pt x="290" y="11381"/>
                  </a:lnTo>
                  <a:cubicBezTo>
                    <a:pt x="0" y="11545"/>
                    <a:pt x="119" y="11999"/>
                    <a:pt x="462" y="11999"/>
                  </a:cubicBezTo>
                  <a:cubicBezTo>
                    <a:pt x="521" y="11999"/>
                    <a:pt x="573" y="11984"/>
                    <a:pt x="625" y="11954"/>
                  </a:cubicBezTo>
                  <a:lnTo>
                    <a:pt x="20251" y="624"/>
                  </a:lnTo>
                  <a:cubicBezTo>
                    <a:pt x="20570" y="436"/>
                    <a:pt x="20383" y="0"/>
                    <a:pt x="20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CUSTOM_4_1_1">
    <p:spTree>
      <p:nvGrpSpPr>
        <p:cNvPr id="1" name="Shape 148"/>
        <p:cNvGrpSpPr/>
        <p:nvPr/>
      </p:nvGrpSpPr>
      <p:grpSpPr>
        <a:xfrm>
          <a:off x="0" y="0"/>
          <a:ext cx="0" cy="0"/>
          <a:chOff x="0" y="0"/>
          <a:chExt cx="0" cy="0"/>
        </a:xfrm>
      </p:grpSpPr>
      <p:grpSp>
        <p:nvGrpSpPr>
          <p:cNvPr id="149" name="Google Shape;149;p20"/>
          <p:cNvGrpSpPr/>
          <p:nvPr/>
        </p:nvGrpSpPr>
        <p:grpSpPr>
          <a:xfrm>
            <a:off x="-303153" y="-172340"/>
            <a:ext cx="7510960" cy="5522084"/>
            <a:chOff x="14884759" y="-5035279"/>
            <a:chExt cx="8912970" cy="6552847"/>
          </a:xfrm>
        </p:grpSpPr>
        <p:sp>
          <p:nvSpPr>
            <p:cNvPr id="150" name="Google Shape;150;p20"/>
            <p:cNvSpPr/>
            <p:nvPr/>
          </p:nvSpPr>
          <p:spPr>
            <a:xfrm>
              <a:off x="22914566" y="-5035279"/>
              <a:ext cx="883164" cy="515741"/>
            </a:xfrm>
            <a:custGeom>
              <a:avLst/>
              <a:gdLst/>
              <a:ahLst/>
              <a:cxnLst/>
              <a:rect l="l" t="t" r="r" b="b"/>
              <a:pathLst>
                <a:path w="18203" h="10630" extrusionOk="0">
                  <a:moveTo>
                    <a:pt x="17724" y="0"/>
                  </a:moveTo>
                  <a:cubicBezTo>
                    <a:pt x="17669" y="0"/>
                    <a:pt x="17610" y="16"/>
                    <a:pt x="17550" y="51"/>
                  </a:cubicBezTo>
                  <a:lnTo>
                    <a:pt x="298" y="10012"/>
                  </a:lnTo>
                  <a:cubicBezTo>
                    <a:pt x="0" y="10183"/>
                    <a:pt x="127" y="10630"/>
                    <a:pt x="461" y="10630"/>
                  </a:cubicBezTo>
                  <a:cubicBezTo>
                    <a:pt x="521" y="10630"/>
                    <a:pt x="580" y="10615"/>
                    <a:pt x="633" y="10593"/>
                  </a:cubicBezTo>
                  <a:lnTo>
                    <a:pt x="17877" y="624"/>
                  </a:lnTo>
                  <a:cubicBezTo>
                    <a:pt x="18203" y="436"/>
                    <a:pt x="18017" y="0"/>
                    <a:pt x="177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0"/>
            <p:cNvSpPr/>
            <p:nvPr/>
          </p:nvSpPr>
          <p:spPr>
            <a:xfrm>
              <a:off x="14884759" y="-1333432"/>
              <a:ext cx="576097" cy="338555"/>
            </a:xfrm>
            <a:custGeom>
              <a:avLst/>
              <a:gdLst/>
              <a:ahLst/>
              <a:cxnLst/>
              <a:rect l="l" t="t" r="r" b="b"/>
              <a:pathLst>
                <a:path w="11874" h="6978" extrusionOk="0">
                  <a:moveTo>
                    <a:pt x="11395" y="1"/>
                  </a:moveTo>
                  <a:cubicBezTo>
                    <a:pt x="11340" y="1"/>
                    <a:pt x="11280" y="16"/>
                    <a:pt x="11219" y="51"/>
                  </a:cubicBezTo>
                  <a:lnTo>
                    <a:pt x="298" y="6360"/>
                  </a:lnTo>
                  <a:cubicBezTo>
                    <a:pt x="0" y="6524"/>
                    <a:pt x="119" y="6978"/>
                    <a:pt x="461" y="6978"/>
                  </a:cubicBezTo>
                  <a:cubicBezTo>
                    <a:pt x="521" y="6978"/>
                    <a:pt x="580" y="6963"/>
                    <a:pt x="625" y="6933"/>
                  </a:cubicBezTo>
                  <a:lnTo>
                    <a:pt x="11554" y="624"/>
                  </a:lnTo>
                  <a:cubicBezTo>
                    <a:pt x="11873" y="436"/>
                    <a:pt x="11692" y="1"/>
                    <a:pt x="11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0"/>
            <p:cNvSpPr/>
            <p:nvPr/>
          </p:nvSpPr>
          <p:spPr>
            <a:xfrm>
              <a:off x="15893624" y="935407"/>
              <a:ext cx="998005" cy="582161"/>
            </a:xfrm>
            <a:custGeom>
              <a:avLst/>
              <a:gdLst/>
              <a:ahLst/>
              <a:cxnLst/>
              <a:rect l="l" t="t" r="r" b="b"/>
              <a:pathLst>
                <a:path w="20570" h="11999" extrusionOk="0">
                  <a:moveTo>
                    <a:pt x="20090" y="0"/>
                  </a:moveTo>
                  <a:cubicBezTo>
                    <a:pt x="20035" y="0"/>
                    <a:pt x="19976" y="16"/>
                    <a:pt x="19916" y="51"/>
                  </a:cubicBezTo>
                  <a:lnTo>
                    <a:pt x="290" y="11381"/>
                  </a:lnTo>
                  <a:cubicBezTo>
                    <a:pt x="0" y="11545"/>
                    <a:pt x="119" y="11999"/>
                    <a:pt x="462" y="11999"/>
                  </a:cubicBezTo>
                  <a:cubicBezTo>
                    <a:pt x="521" y="11999"/>
                    <a:pt x="573" y="11984"/>
                    <a:pt x="625" y="11954"/>
                  </a:cubicBezTo>
                  <a:lnTo>
                    <a:pt x="20251" y="624"/>
                  </a:lnTo>
                  <a:cubicBezTo>
                    <a:pt x="20570" y="436"/>
                    <a:pt x="20383" y="0"/>
                    <a:pt x="20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 name="Google Shape;153;p20"/>
          <p:cNvSpPr/>
          <p:nvPr/>
        </p:nvSpPr>
        <p:spPr>
          <a:xfrm>
            <a:off x="8815792" y="1525407"/>
            <a:ext cx="841004" cy="490579"/>
          </a:xfrm>
          <a:custGeom>
            <a:avLst/>
            <a:gdLst/>
            <a:ahLst/>
            <a:cxnLst/>
            <a:rect l="l" t="t" r="r" b="b"/>
            <a:pathLst>
              <a:path w="20570" h="11999" extrusionOk="0">
                <a:moveTo>
                  <a:pt x="20090" y="0"/>
                </a:moveTo>
                <a:cubicBezTo>
                  <a:pt x="20035" y="0"/>
                  <a:pt x="19976" y="16"/>
                  <a:pt x="19916" y="51"/>
                </a:cubicBezTo>
                <a:lnTo>
                  <a:pt x="290" y="11381"/>
                </a:lnTo>
                <a:cubicBezTo>
                  <a:pt x="0" y="11545"/>
                  <a:pt x="119" y="11999"/>
                  <a:pt x="462" y="11999"/>
                </a:cubicBezTo>
                <a:cubicBezTo>
                  <a:pt x="521" y="11999"/>
                  <a:pt x="573" y="11984"/>
                  <a:pt x="625" y="11954"/>
                </a:cubicBezTo>
                <a:lnTo>
                  <a:pt x="20251" y="624"/>
                </a:lnTo>
                <a:cubicBezTo>
                  <a:pt x="20570" y="436"/>
                  <a:pt x="20383" y="0"/>
                  <a:pt x="20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0"/>
          <p:cNvSpPr/>
          <p:nvPr/>
        </p:nvSpPr>
        <p:spPr>
          <a:xfrm>
            <a:off x="-462633" y="3478032"/>
            <a:ext cx="841004" cy="490579"/>
          </a:xfrm>
          <a:custGeom>
            <a:avLst/>
            <a:gdLst/>
            <a:ahLst/>
            <a:cxnLst/>
            <a:rect l="l" t="t" r="r" b="b"/>
            <a:pathLst>
              <a:path w="20570" h="11999" extrusionOk="0">
                <a:moveTo>
                  <a:pt x="20090" y="0"/>
                </a:moveTo>
                <a:cubicBezTo>
                  <a:pt x="20035" y="0"/>
                  <a:pt x="19976" y="16"/>
                  <a:pt x="19916" y="51"/>
                </a:cubicBezTo>
                <a:lnTo>
                  <a:pt x="290" y="11381"/>
                </a:lnTo>
                <a:cubicBezTo>
                  <a:pt x="0" y="11545"/>
                  <a:pt x="119" y="11999"/>
                  <a:pt x="462" y="11999"/>
                </a:cubicBezTo>
                <a:cubicBezTo>
                  <a:pt x="521" y="11999"/>
                  <a:pt x="573" y="11984"/>
                  <a:pt x="625" y="11954"/>
                </a:cubicBezTo>
                <a:lnTo>
                  <a:pt x="20251" y="624"/>
                </a:lnTo>
                <a:cubicBezTo>
                  <a:pt x="20570" y="436"/>
                  <a:pt x="20383" y="0"/>
                  <a:pt x="20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0"/>
          <p:cNvSpPr/>
          <p:nvPr/>
        </p:nvSpPr>
        <p:spPr>
          <a:xfrm>
            <a:off x="8815792" y="58557"/>
            <a:ext cx="841004" cy="490579"/>
          </a:xfrm>
          <a:custGeom>
            <a:avLst/>
            <a:gdLst/>
            <a:ahLst/>
            <a:cxnLst/>
            <a:rect l="l" t="t" r="r" b="b"/>
            <a:pathLst>
              <a:path w="20570" h="11999" extrusionOk="0">
                <a:moveTo>
                  <a:pt x="20090" y="0"/>
                </a:moveTo>
                <a:cubicBezTo>
                  <a:pt x="20035" y="0"/>
                  <a:pt x="19976" y="16"/>
                  <a:pt x="19916" y="51"/>
                </a:cubicBezTo>
                <a:lnTo>
                  <a:pt x="290" y="11381"/>
                </a:lnTo>
                <a:cubicBezTo>
                  <a:pt x="0" y="11545"/>
                  <a:pt x="119" y="11999"/>
                  <a:pt x="462" y="11999"/>
                </a:cubicBezTo>
                <a:cubicBezTo>
                  <a:pt x="521" y="11999"/>
                  <a:pt x="573" y="11984"/>
                  <a:pt x="625" y="11954"/>
                </a:cubicBezTo>
                <a:lnTo>
                  <a:pt x="20251" y="624"/>
                </a:lnTo>
                <a:cubicBezTo>
                  <a:pt x="20570" y="436"/>
                  <a:pt x="20383" y="0"/>
                  <a:pt x="20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667875" y="2389175"/>
            <a:ext cx="4360200" cy="841800"/>
          </a:xfrm>
          <a:prstGeom prst="rect">
            <a:avLst/>
          </a:prstGeom>
        </p:spPr>
        <p:txBody>
          <a:bodyPr spcFirstLastPara="1" wrap="square" lIns="91425" tIns="91425" rIns="91425" bIns="91425" anchor="t" anchorCtr="0">
            <a:noAutofit/>
          </a:bodyPr>
          <a:lstStyle>
            <a:lvl1pPr lvl="0" rtl="0">
              <a:spcBef>
                <a:spcPts val="0"/>
              </a:spcBef>
              <a:spcAft>
                <a:spcPts val="0"/>
              </a:spcAft>
              <a:buSzPts val="4500"/>
              <a:buNone/>
              <a:defRPr sz="4500"/>
            </a:lvl1pPr>
            <a:lvl2pPr lvl="1" rtl="0">
              <a:spcBef>
                <a:spcPts val="0"/>
              </a:spcBef>
              <a:spcAft>
                <a:spcPts val="0"/>
              </a:spcAft>
              <a:buSzPts val="4500"/>
              <a:buNone/>
              <a:defRPr sz="4500"/>
            </a:lvl2pPr>
            <a:lvl3pPr lvl="2" rtl="0">
              <a:spcBef>
                <a:spcPts val="0"/>
              </a:spcBef>
              <a:spcAft>
                <a:spcPts val="0"/>
              </a:spcAft>
              <a:buSzPts val="4500"/>
              <a:buNone/>
              <a:defRPr sz="4500"/>
            </a:lvl3pPr>
            <a:lvl4pPr lvl="3" rtl="0">
              <a:spcBef>
                <a:spcPts val="0"/>
              </a:spcBef>
              <a:spcAft>
                <a:spcPts val="0"/>
              </a:spcAft>
              <a:buSzPts val="4500"/>
              <a:buNone/>
              <a:defRPr sz="4500"/>
            </a:lvl4pPr>
            <a:lvl5pPr lvl="4" rtl="0">
              <a:spcBef>
                <a:spcPts val="0"/>
              </a:spcBef>
              <a:spcAft>
                <a:spcPts val="0"/>
              </a:spcAft>
              <a:buSzPts val="4500"/>
              <a:buNone/>
              <a:defRPr sz="4500"/>
            </a:lvl5pPr>
            <a:lvl6pPr lvl="5" rtl="0">
              <a:spcBef>
                <a:spcPts val="0"/>
              </a:spcBef>
              <a:spcAft>
                <a:spcPts val="0"/>
              </a:spcAft>
              <a:buSzPts val="4500"/>
              <a:buNone/>
              <a:defRPr sz="4500"/>
            </a:lvl6pPr>
            <a:lvl7pPr lvl="6" rtl="0">
              <a:spcBef>
                <a:spcPts val="0"/>
              </a:spcBef>
              <a:spcAft>
                <a:spcPts val="0"/>
              </a:spcAft>
              <a:buSzPts val="4500"/>
              <a:buNone/>
              <a:defRPr sz="4500"/>
            </a:lvl7pPr>
            <a:lvl8pPr lvl="7" rtl="0">
              <a:spcBef>
                <a:spcPts val="0"/>
              </a:spcBef>
              <a:spcAft>
                <a:spcPts val="0"/>
              </a:spcAft>
              <a:buSzPts val="4500"/>
              <a:buNone/>
              <a:defRPr sz="4500"/>
            </a:lvl8pPr>
            <a:lvl9pPr lvl="8" rtl="0">
              <a:spcBef>
                <a:spcPts val="0"/>
              </a:spcBef>
              <a:spcAft>
                <a:spcPts val="0"/>
              </a:spcAft>
              <a:buSzPts val="4500"/>
              <a:buNone/>
              <a:defRPr sz="4500"/>
            </a:lvl9pPr>
          </a:lstStyle>
          <a:p>
            <a:endParaRPr/>
          </a:p>
        </p:txBody>
      </p:sp>
      <p:sp>
        <p:nvSpPr>
          <p:cNvPr id="20" name="Google Shape;20;p3"/>
          <p:cNvSpPr txBox="1">
            <a:spLocks noGrp="1"/>
          </p:cNvSpPr>
          <p:nvPr>
            <p:ph type="title" idx="2" hasCustomPrompt="1"/>
          </p:nvPr>
        </p:nvSpPr>
        <p:spPr>
          <a:xfrm>
            <a:off x="667875" y="1087250"/>
            <a:ext cx="1197000" cy="1126200"/>
          </a:xfrm>
          <a:prstGeom prst="rect">
            <a:avLst/>
          </a:prstGeom>
          <a:solidFill>
            <a:schemeClr val="accent2"/>
          </a:solidFill>
        </p:spPr>
        <p:txBody>
          <a:bodyPr spcFirstLastPara="1" wrap="square" lIns="91425" tIns="91425" rIns="91425" bIns="91425" anchor="ctr" anchorCtr="0">
            <a:noAutofit/>
          </a:bodyPr>
          <a:lstStyle>
            <a:lvl1pPr lvl="0" rtl="0">
              <a:spcBef>
                <a:spcPts val="0"/>
              </a:spcBef>
              <a:spcAft>
                <a:spcPts val="0"/>
              </a:spcAft>
              <a:buClr>
                <a:schemeClr val="lt1"/>
              </a:buClr>
              <a:buSzPts val="6100"/>
              <a:buNone/>
              <a:defRPr sz="6100">
                <a:solidFill>
                  <a:schemeClr val="lt1"/>
                </a:solidFill>
              </a:defRPr>
            </a:lvl1pPr>
            <a:lvl2pPr lvl="1" rtl="0">
              <a:spcBef>
                <a:spcPts val="0"/>
              </a:spcBef>
              <a:spcAft>
                <a:spcPts val="0"/>
              </a:spcAft>
              <a:buClr>
                <a:schemeClr val="lt1"/>
              </a:buClr>
              <a:buSzPts val="6100"/>
              <a:buNone/>
              <a:defRPr sz="6100">
                <a:solidFill>
                  <a:schemeClr val="lt1"/>
                </a:solidFill>
              </a:defRPr>
            </a:lvl2pPr>
            <a:lvl3pPr lvl="2" rtl="0">
              <a:spcBef>
                <a:spcPts val="0"/>
              </a:spcBef>
              <a:spcAft>
                <a:spcPts val="0"/>
              </a:spcAft>
              <a:buClr>
                <a:schemeClr val="lt1"/>
              </a:buClr>
              <a:buSzPts val="6100"/>
              <a:buNone/>
              <a:defRPr sz="6100">
                <a:solidFill>
                  <a:schemeClr val="lt1"/>
                </a:solidFill>
              </a:defRPr>
            </a:lvl3pPr>
            <a:lvl4pPr lvl="3" rtl="0">
              <a:spcBef>
                <a:spcPts val="0"/>
              </a:spcBef>
              <a:spcAft>
                <a:spcPts val="0"/>
              </a:spcAft>
              <a:buClr>
                <a:schemeClr val="lt1"/>
              </a:buClr>
              <a:buSzPts val="6100"/>
              <a:buNone/>
              <a:defRPr sz="6100">
                <a:solidFill>
                  <a:schemeClr val="lt1"/>
                </a:solidFill>
              </a:defRPr>
            </a:lvl4pPr>
            <a:lvl5pPr lvl="4" rtl="0">
              <a:spcBef>
                <a:spcPts val="0"/>
              </a:spcBef>
              <a:spcAft>
                <a:spcPts val="0"/>
              </a:spcAft>
              <a:buClr>
                <a:schemeClr val="lt1"/>
              </a:buClr>
              <a:buSzPts val="6100"/>
              <a:buNone/>
              <a:defRPr sz="6100">
                <a:solidFill>
                  <a:schemeClr val="lt1"/>
                </a:solidFill>
              </a:defRPr>
            </a:lvl5pPr>
            <a:lvl6pPr lvl="5" rtl="0">
              <a:spcBef>
                <a:spcPts val="0"/>
              </a:spcBef>
              <a:spcAft>
                <a:spcPts val="0"/>
              </a:spcAft>
              <a:buClr>
                <a:schemeClr val="lt1"/>
              </a:buClr>
              <a:buSzPts val="6100"/>
              <a:buNone/>
              <a:defRPr sz="6100">
                <a:solidFill>
                  <a:schemeClr val="lt1"/>
                </a:solidFill>
              </a:defRPr>
            </a:lvl6pPr>
            <a:lvl7pPr lvl="6" rtl="0">
              <a:spcBef>
                <a:spcPts val="0"/>
              </a:spcBef>
              <a:spcAft>
                <a:spcPts val="0"/>
              </a:spcAft>
              <a:buClr>
                <a:schemeClr val="lt1"/>
              </a:buClr>
              <a:buSzPts val="6100"/>
              <a:buNone/>
              <a:defRPr sz="6100">
                <a:solidFill>
                  <a:schemeClr val="lt1"/>
                </a:solidFill>
              </a:defRPr>
            </a:lvl7pPr>
            <a:lvl8pPr lvl="7" rtl="0">
              <a:spcBef>
                <a:spcPts val="0"/>
              </a:spcBef>
              <a:spcAft>
                <a:spcPts val="0"/>
              </a:spcAft>
              <a:buClr>
                <a:schemeClr val="lt1"/>
              </a:buClr>
              <a:buSzPts val="6100"/>
              <a:buNone/>
              <a:defRPr sz="6100">
                <a:solidFill>
                  <a:schemeClr val="lt1"/>
                </a:solidFill>
              </a:defRPr>
            </a:lvl8pPr>
            <a:lvl9pPr lvl="8" rtl="0">
              <a:spcBef>
                <a:spcPts val="0"/>
              </a:spcBef>
              <a:spcAft>
                <a:spcPts val="0"/>
              </a:spcAft>
              <a:buClr>
                <a:schemeClr val="lt1"/>
              </a:buClr>
              <a:buSzPts val="6100"/>
              <a:buNone/>
              <a:defRPr sz="6100">
                <a:solidFill>
                  <a:schemeClr val="lt1"/>
                </a:solidFill>
              </a:defRPr>
            </a:lvl9pPr>
          </a:lstStyle>
          <a:p>
            <a:r>
              <a:t>xx%</a:t>
            </a:r>
          </a:p>
        </p:txBody>
      </p:sp>
      <p:sp>
        <p:nvSpPr>
          <p:cNvPr id="21" name="Google Shape;21;p3"/>
          <p:cNvSpPr txBox="1">
            <a:spLocks noGrp="1"/>
          </p:cNvSpPr>
          <p:nvPr>
            <p:ph type="subTitle" idx="1"/>
          </p:nvPr>
        </p:nvSpPr>
        <p:spPr>
          <a:xfrm>
            <a:off x="667875" y="3341725"/>
            <a:ext cx="43602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 name="Google Shape;22;p3"/>
          <p:cNvSpPr/>
          <p:nvPr/>
        </p:nvSpPr>
        <p:spPr>
          <a:xfrm>
            <a:off x="4981150" y="-343349"/>
            <a:ext cx="6648761" cy="6171758"/>
          </a:xfrm>
          <a:custGeom>
            <a:avLst/>
            <a:gdLst/>
            <a:ahLst/>
            <a:cxnLst/>
            <a:rect l="l" t="t" r="r" b="b"/>
            <a:pathLst>
              <a:path w="172337" h="159973" extrusionOk="0">
                <a:moveTo>
                  <a:pt x="139565" y="0"/>
                </a:moveTo>
                <a:cubicBezTo>
                  <a:pt x="128659" y="6465"/>
                  <a:pt x="36863" y="57901"/>
                  <a:pt x="31663" y="61115"/>
                </a:cubicBezTo>
                <a:cubicBezTo>
                  <a:pt x="10238" y="74357"/>
                  <a:pt x="17030" y="89586"/>
                  <a:pt x="25741" y="92190"/>
                </a:cubicBezTo>
                <a:cubicBezTo>
                  <a:pt x="30004" y="93462"/>
                  <a:pt x="34267" y="94340"/>
                  <a:pt x="38656" y="95054"/>
                </a:cubicBezTo>
                <a:cubicBezTo>
                  <a:pt x="43053" y="95761"/>
                  <a:pt x="47933" y="98327"/>
                  <a:pt x="48350" y="102761"/>
                </a:cubicBezTo>
                <a:cubicBezTo>
                  <a:pt x="48796" y="107597"/>
                  <a:pt x="43611" y="110603"/>
                  <a:pt x="39497" y="113177"/>
                </a:cubicBezTo>
                <a:cubicBezTo>
                  <a:pt x="32868" y="117298"/>
                  <a:pt x="9769" y="129566"/>
                  <a:pt x="6354" y="133509"/>
                </a:cubicBezTo>
                <a:cubicBezTo>
                  <a:pt x="2939" y="137444"/>
                  <a:pt x="1" y="142763"/>
                  <a:pt x="2181" y="147502"/>
                </a:cubicBezTo>
                <a:cubicBezTo>
                  <a:pt x="4995" y="153654"/>
                  <a:pt x="12833" y="155413"/>
                  <a:pt x="19653" y="155413"/>
                </a:cubicBezTo>
                <a:cubicBezTo>
                  <a:pt x="19811" y="155413"/>
                  <a:pt x="19968" y="155412"/>
                  <a:pt x="20125" y="155410"/>
                </a:cubicBezTo>
                <a:cubicBezTo>
                  <a:pt x="20343" y="155408"/>
                  <a:pt x="20563" y="155407"/>
                  <a:pt x="20785" y="155407"/>
                </a:cubicBezTo>
                <a:cubicBezTo>
                  <a:pt x="34511" y="155407"/>
                  <a:pt x="54300" y="159973"/>
                  <a:pt x="70548" y="159973"/>
                </a:cubicBezTo>
                <a:cubicBezTo>
                  <a:pt x="75803" y="159973"/>
                  <a:pt x="80688" y="159495"/>
                  <a:pt x="84878" y="158230"/>
                </a:cubicBezTo>
                <a:cubicBezTo>
                  <a:pt x="102710" y="152851"/>
                  <a:pt x="157718" y="109576"/>
                  <a:pt x="172336" y="104279"/>
                </a:cubicBezTo>
                <a:lnTo>
                  <a:pt x="171429" y="253"/>
                </a:lnTo>
                <a:lnTo>
                  <a:pt x="13956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8450556" y="88560"/>
            <a:ext cx="841372" cy="490784"/>
          </a:xfrm>
          <a:custGeom>
            <a:avLst/>
            <a:gdLst/>
            <a:ahLst/>
            <a:cxnLst/>
            <a:rect l="l" t="t" r="r" b="b"/>
            <a:pathLst>
              <a:path w="20579" h="12004" extrusionOk="0">
                <a:moveTo>
                  <a:pt x="20093" y="1"/>
                </a:moveTo>
                <a:cubicBezTo>
                  <a:pt x="20039" y="1"/>
                  <a:pt x="19982" y="15"/>
                  <a:pt x="19924" y="48"/>
                </a:cubicBezTo>
                <a:lnTo>
                  <a:pt x="298" y="11379"/>
                </a:lnTo>
                <a:cubicBezTo>
                  <a:pt x="1" y="11550"/>
                  <a:pt x="127" y="12004"/>
                  <a:pt x="462" y="12004"/>
                </a:cubicBezTo>
                <a:cubicBezTo>
                  <a:pt x="521" y="11996"/>
                  <a:pt x="581" y="11981"/>
                  <a:pt x="633" y="11959"/>
                </a:cubicBezTo>
                <a:lnTo>
                  <a:pt x="20251" y="629"/>
                </a:lnTo>
                <a:cubicBezTo>
                  <a:pt x="20578" y="440"/>
                  <a:pt x="20389" y="1"/>
                  <a:pt x="200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8547702" y="4708885"/>
            <a:ext cx="744230" cy="434608"/>
          </a:xfrm>
          <a:custGeom>
            <a:avLst/>
            <a:gdLst/>
            <a:ahLst/>
            <a:cxnLst/>
            <a:rect l="l" t="t" r="r" b="b"/>
            <a:pathLst>
              <a:path w="18203" h="10630" extrusionOk="0">
                <a:moveTo>
                  <a:pt x="17724" y="0"/>
                </a:moveTo>
                <a:cubicBezTo>
                  <a:pt x="17669" y="0"/>
                  <a:pt x="17610" y="16"/>
                  <a:pt x="17550" y="51"/>
                </a:cubicBezTo>
                <a:lnTo>
                  <a:pt x="298" y="10012"/>
                </a:lnTo>
                <a:cubicBezTo>
                  <a:pt x="0" y="10183"/>
                  <a:pt x="127" y="10630"/>
                  <a:pt x="461" y="10630"/>
                </a:cubicBezTo>
                <a:cubicBezTo>
                  <a:pt x="521" y="10630"/>
                  <a:pt x="580" y="10615"/>
                  <a:pt x="633" y="10593"/>
                </a:cubicBezTo>
                <a:lnTo>
                  <a:pt x="17877" y="624"/>
                </a:lnTo>
                <a:cubicBezTo>
                  <a:pt x="18203" y="436"/>
                  <a:pt x="18017" y="0"/>
                  <a:pt x="177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3"/>
          <p:cNvGrpSpPr/>
          <p:nvPr/>
        </p:nvGrpSpPr>
        <p:grpSpPr>
          <a:xfrm>
            <a:off x="-173778" y="44972"/>
            <a:ext cx="857598" cy="1203146"/>
            <a:chOff x="14950204" y="-100901"/>
            <a:chExt cx="1017679" cy="1427728"/>
          </a:xfrm>
        </p:grpSpPr>
        <p:sp>
          <p:nvSpPr>
            <p:cNvPr id="26" name="Google Shape;26;p3"/>
            <p:cNvSpPr/>
            <p:nvPr/>
          </p:nvSpPr>
          <p:spPr>
            <a:xfrm>
              <a:off x="15084718" y="-100901"/>
              <a:ext cx="883164" cy="515741"/>
            </a:xfrm>
            <a:custGeom>
              <a:avLst/>
              <a:gdLst/>
              <a:ahLst/>
              <a:cxnLst/>
              <a:rect l="l" t="t" r="r" b="b"/>
              <a:pathLst>
                <a:path w="18203" h="10630" extrusionOk="0">
                  <a:moveTo>
                    <a:pt x="17724" y="0"/>
                  </a:moveTo>
                  <a:cubicBezTo>
                    <a:pt x="17669" y="0"/>
                    <a:pt x="17610" y="16"/>
                    <a:pt x="17550" y="51"/>
                  </a:cubicBezTo>
                  <a:lnTo>
                    <a:pt x="298" y="10012"/>
                  </a:lnTo>
                  <a:cubicBezTo>
                    <a:pt x="0" y="10183"/>
                    <a:pt x="127" y="10630"/>
                    <a:pt x="461" y="10630"/>
                  </a:cubicBezTo>
                  <a:cubicBezTo>
                    <a:pt x="521" y="10630"/>
                    <a:pt x="580" y="10615"/>
                    <a:pt x="633" y="10593"/>
                  </a:cubicBezTo>
                  <a:lnTo>
                    <a:pt x="17877" y="624"/>
                  </a:lnTo>
                  <a:cubicBezTo>
                    <a:pt x="18203" y="436"/>
                    <a:pt x="18017" y="0"/>
                    <a:pt x="177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14950204" y="988272"/>
              <a:ext cx="576097" cy="338555"/>
            </a:xfrm>
            <a:custGeom>
              <a:avLst/>
              <a:gdLst/>
              <a:ahLst/>
              <a:cxnLst/>
              <a:rect l="l" t="t" r="r" b="b"/>
              <a:pathLst>
                <a:path w="11874" h="6978" extrusionOk="0">
                  <a:moveTo>
                    <a:pt x="11395" y="1"/>
                  </a:moveTo>
                  <a:cubicBezTo>
                    <a:pt x="11340" y="1"/>
                    <a:pt x="11280" y="16"/>
                    <a:pt x="11219" y="51"/>
                  </a:cubicBezTo>
                  <a:lnTo>
                    <a:pt x="298" y="6360"/>
                  </a:lnTo>
                  <a:cubicBezTo>
                    <a:pt x="0" y="6524"/>
                    <a:pt x="119" y="6978"/>
                    <a:pt x="461" y="6978"/>
                  </a:cubicBezTo>
                  <a:cubicBezTo>
                    <a:pt x="521" y="6978"/>
                    <a:pt x="580" y="6963"/>
                    <a:pt x="625" y="6933"/>
                  </a:cubicBezTo>
                  <a:lnTo>
                    <a:pt x="11554" y="624"/>
                  </a:lnTo>
                  <a:cubicBezTo>
                    <a:pt x="11873" y="436"/>
                    <a:pt x="11692" y="1"/>
                    <a:pt x="11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6"/>
          <p:cNvSpPr txBox="1">
            <a:spLocks noGrp="1"/>
          </p:cNvSpPr>
          <p:nvPr>
            <p:ph type="title"/>
          </p:nvPr>
        </p:nvSpPr>
        <p:spPr>
          <a:xfrm>
            <a:off x="318750" y="262225"/>
            <a:ext cx="8506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sz="2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0"/>
        <p:cNvGrpSpPr/>
        <p:nvPr/>
      </p:nvGrpSpPr>
      <p:grpSpPr>
        <a:xfrm>
          <a:off x="0" y="0"/>
          <a:ext cx="0" cy="0"/>
          <a:chOff x="0" y="0"/>
          <a:chExt cx="0" cy="0"/>
        </a:xfrm>
      </p:grpSpPr>
      <p:sp>
        <p:nvSpPr>
          <p:cNvPr id="51" name="Google Shape;51;p7"/>
          <p:cNvSpPr txBox="1">
            <a:spLocks noGrp="1"/>
          </p:cNvSpPr>
          <p:nvPr>
            <p:ph type="body" idx="1"/>
          </p:nvPr>
        </p:nvSpPr>
        <p:spPr>
          <a:xfrm>
            <a:off x="720000" y="1547575"/>
            <a:ext cx="4244400" cy="26646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Font typeface="Nunito Light"/>
              <a:buChar char="●"/>
              <a:defRPr/>
            </a:lvl1pPr>
            <a:lvl2pPr marL="914400" lvl="1" indent="-317500" rtl="0">
              <a:lnSpc>
                <a:spcPct val="100000"/>
              </a:lnSpc>
              <a:spcBef>
                <a:spcPts val="0"/>
              </a:spcBef>
              <a:spcAft>
                <a:spcPts val="0"/>
              </a:spcAft>
              <a:buClr>
                <a:srgbClr val="E76A28"/>
              </a:buClr>
              <a:buSzPts val="1400"/>
              <a:buFont typeface="Nunito Light"/>
              <a:buChar char="○"/>
              <a:defRPr/>
            </a:lvl2pPr>
            <a:lvl3pPr marL="1371600" lvl="2" indent="-317500" rtl="0">
              <a:lnSpc>
                <a:spcPct val="100000"/>
              </a:lnSpc>
              <a:spcBef>
                <a:spcPts val="0"/>
              </a:spcBef>
              <a:spcAft>
                <a:spcPts val="0"/>
              </a:spcAft>
              <a:buClr>
                <a:srgbClr val="E76A28"/>
              </a:buClr>
              <a:buSzPts val="1400"/>
              <a:buFont typeface="Nunito Light"/>
              <a:buChar char="■"/>
              <a:defRPr/>
            </a:lvl3pPr>
            <a:lvl4pPr marL="1828800" lvl="3" indent="-317500" rtl="0">
              <a:lnSpc>
                <a:spcPct val="100000"/>
              </a:lnSpc>
              <a:spcBef>
                <a:spcPts val="0"/>
              </a:spcBef>
              <a:spcAft>
                <a:spcPts val="0"/>
              </a:spcAft>
              <a:buClr>
                <a:srgbClr val="E76A28"/>
              </a:buClr>
              <a:buSzPts val="1400"/>
              <a:buFont typeface="Nunito Light"/>
              <a:buChar char="●"/>
              <a:defRPr/>
            </a:lvl4pPr>
            <a:lvl5pPr marL="2286000" lvl="4" indent="-317500" rtl="0">
              <a:lnSpc>
                <a:spcPct val="100000"/>
              </a:lnSpc>
              <a:spcBef>
                <a:spcPts val="0"/>
              </a:spcBef>
              <a:spcAft>
                <a:spcPts val="0"/>
              </a:spcAft>
              <a:buClr>
                <a:srgbClr val="E76A28"/>
              </a:buClr>
              <a:buSzPts val="1400"/>
              <a:buFont typeface="Nunito Light"/>
              <a:buChar char="○"/>
              <a:defRPr/>
            </a:lvl5pPr>
            <a:lvl6pPr marL="2743200" lvl="5" indent="-317500" rtl="0">
              <a:lnSpc>
                <a:spcPct val="100000"/>
              </a:lnSpc>
              <a:spcBef>
                <a:spcPts val="0"/>
              </a:spcBef>
              <a:spcAft>
                <a:spcPts val="0"/>
              </a:spcAft>
              <a:buClr>
                <a:srgbClr val="999999"/>
              </a:buClr>
              <a:buSzPts val="1400"/>
              <a:buFont typeface="Nunito Light"/>
              <a:buChar char="■"/>
              <a:defRPr/>
            </a:lvl6pPr>
            <a:lvl7pPr marL="3200400" lvl="6" indent="-317500" rtl="0">
              <a:lnSpc>
                <a:spcPct val="100000"/>
              </a:lnSpc>
              <a:spcBef>
                <a:spcPts val="0"/>
              </a:spcBef>
              <a:spcAft>
                <a:spcPts val="0"/>
              </a:spcAft>
              <a:buClr>
                <a:srgbClr val="999999"/>
              </a:buClr>
              <a:buSzPts val="1400"/>
              <a:buFont typeface="Nunito Light"/>
              <a:buChar char="●"/>
              <a:defRPr/>
            </a:lvl7pPr>
            <a:lvl8pPr marL="3657600" lvl="7" indent="-317500" rtl="0">
              <a:lnSpc>
                <a:spcPct val="100000"/>
              </a:lnSpc>
              <a:spcBef>
                <a:spcPts val="0"/>
              </a:spcBef>
              <a:spcAft>
                <a:spcPts val="0"/>
              </a:spcAft>
              <a:buClr>
                <a:srgbClr val="999999"/>
              </a:buClr>
              <a:buSzPts val="1400"/>
              <a:buFont typeface="Nunito Light"/>
              <a:buChar char="○"/>
              <a:defRPr/>
            </a:lvl8pPr>
            <a:lvl9pPr marL="4114800" lvl="8" indent="-317500" rtl="0">
              <a:lnSpc>
                <a:spcPct val="100000"/>
              </a:lnSpc>
              <a:spcBef>
                <a:spcPts val="0"/>
              </a:spcBef>
              <a:spcAft>
                <a:spcPts val="0"/>
              </a:spcAft>
              <a:buClr>
                <a:srgbClr val="999999"/>
              </a:buClr>
              <a:buSzPts val="1400"/>
              <a:buFont typeface="Nunito Light"/>
              <a:buChar char="■"/>
              <a:defRPr/>
            </a:lvl9pPr>
          </a:lstStyle>
          <a:p>
            <a:endParaRPr/>
          </a:p>
        </p:txBody>
      </p:sp>
      <p:sp>
        <p:nvSpPr>
          <p:cNvPr id="52" name="Google Shape;52;p7"/>
          <p:cNvSpPr txBox="1">
            <a:spLocks noGrp="1"/>
          </p:cNvSpPr>
          <p:nvPr>
            <p:ph type="title"/>
          </p:nvPr>
        </p:nvSpPr>
        <p:spPr>
          <a:xfrm>
            <a:off x="318742" y="262213"/>
            <a:ext cx="8321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2448000" y="783225"/>
            <a:ext cx="6367800" cy="2529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100"/>
              <a:buNone/>
              <a:defRPr sz="6100"/>
            </a:lvl1pPr>
            <a:lvl2pPr lvl="1" algn="r" rtl="0">
              <a:spcBef>
                <a:spcPts val="0"/>
              </a:spcBef>
              <a:spcAft>
                <a:spcPts val="0"/>
              </a:spcAft>
              <a:buSzPts val="6100"/>
              <a:buNone/>
              <a:defRPr sz="6100"/>
            </a:lvl2pPr>
            <a:lvl3pPr lvl="2" algn="r" rtl="0">
              <a:spcBef>
                <a:spcPts val="0"/>
              </a:spcBef>
              <a:spcAft>
                <a:spcPts val="0"/>
              </a:spcAft>
              <a:buSzPts val="6100"/>
              <a:buNone/>
              <a:defRPr sz="6100"/>
            </a:lvl3pPr>
            <a:lvl4pPr lvl="3" algn="r" rtl="0">
              <a:spcBef>
                <a:spcPts val="0"/>
              </a:spcBef>
              <a:spcAft>
                <a:spcPts val="0"/>
              </a:spcAft>
              <a:buSzPts val="6100"/>
              <a:buNone/>
              <a:defRPr sz="6100"/>
            </a:lvl4pPr>
            <a:lvl5pPr lvl="4" algn="r" rtl="0">
              <a:spcBef>
                <a:spcPts val="0"/>
              </a:spcBef>
              <a:spcAft>
                <a:spcPts val="0"/>
              </a:spcAft>
              <a:buSzPts val="6100"/>
              <a:buNone/>
              <a:defRPr sz="6100"/>
            </a:lvl5pPr>
            <a:lvl6pPr lvl="5" algn="r" rtl="0">
              <a:spcBef>
                <a:spcPts val="0"/>
              </a:spcBef>
              <a:spcAft>
                <a:spcPts val="0"/>
              </a:spcAft>
              <a:buSzPts val="6100"/>
              <a:buNone/>
              <a:defRPr sz="6100"/>
            </a:lvl6pPr>
            <a:lvl7pPr lvl="6" algn="r" rtl="0">
              <a:spcBef>
                <a:spcPts val="0"/>
              </a:spcBef>
              <a:spcAft>
                <a:spcPts val="0"/>
              </a:spcAft>
              <a:buSzPts val="6100"/>
              <a:buNone/>
              <a:defRPr sz="6100"/>
            </a:lvl7pPr>
            <a:lvl8pPr lvl="7" algn="r" rtl="0">
              <a:spcBef>
                <a:spcPts val="0"/>
              </a:spcBef>
              <a:spcAft>
                <a:spcPts val="0"/>
              </a:spcAft>
              <a:buSzPts val="6100"/>
              <a:buNone/>
              <a:defRPr sz="6100"/>
            </a:lvl8pPr>
            <a:lvl9pPr lvl="8" algn="r" rtl="0">
              <a:spcBef>
                <a:spcPts val="0"/>
              </a:spcBef>
              <a:spcAft>
                <a:spcPts val="0"/>
              </a:spcAft>
              <a:buSzPts val="6100"/>
              <a:buNone/>
              <a:defRPr sz="6100"/>
            </a:lvl9pPr>
          </a:lstStyle>
          <a:p>
            <a:endParaRPr/>
          </a:p>
        </p:txBody>
      </p:sp>
      <p:sp>
        <p:nvSpPr>
          <p:cNvPr id="55" name="Google Shape;55;p8"/>
          <p:cNvSpPr/>
          <p:nvPr/>
        </p:nvSpPr>
        <p:spPr>
          <a:xfrm flipH="1">
            <a:off x="-1459225" y="1133026"/>
            <a:ext cx="6648761" cy="6171758"/>
          </a:xfrm>
          <a:custGeom>
            <a:avLst/>
            <a:gdLst/>
            <a:ahLst/>
            <a:cxnLst/>
            <a:rect l="l" t="t" r="r" b="b"/>
            <a:pathLst>
              <a:path w="172337" h="159973" extrusionOk="0">
                <a:moveTo>
                  <a:pt x="139565" y="0"/>
                </a:moveTo>
                <a:cubicBezTo>
                  <a:pt x="128659" y="6465"/>
                  <a:pt x="36863" y="57901"/>
                  <a:pt x="31663" y="61115"/>
                </a:cubicBezTo>
                <a:cubicBezTo>
                  <a:pt x="10238" y="74357"/>
                  <a:pt x="17030" y="89586"/>
                  <a:pt x="25741" y="92190"/>
                </a:cubicBezTo>
                <a:cubicBezTo>
                  <a:pt x="30004" y="93462"/>
                  <a:pt x="34267" y="94340"/>
                  <a:pt x="38656" y="95054"/>
                </a:cubicBezTo>
                <a:cubicBezTo>
                  <a:pt x="43053" y="95761"/>
                  <a:pt x="47933" y="98327"/>
                  <a:pt x="48350" y="102761"/>
                </a:cubicBezTo>
                <a:cubicBezTo>
                  <a:pt x="48796" y="107597"/>
                  <a:pt x="43611" y="110603"/>
                  <a:pt x="39497" y="113177"/>
                </a:cubicBezTo>
                <a:cubicBezTo>
                  <a:pt x="32868" y="117298"/>
                  <a:pt x="9769" y="129566"/>
                  <a:pt x="6354" y="133509"/>
                </a:cubicBezTo>
                <a:cubicBezTo>
                  <a:pt x="2939" y="137444"/>
                  <a:pt x="1" y="142763"/>
                  <a:pt x="2181" y="147502"/>
                </a:cubicBezTo>
                <a:cubicBezTo>
                  <a:pt x="4995" y="153654"/>
                  <a:pt x="12833" y="155413"/>
                  <a:pt x="19653" y="155413"/>
                </a:cubicBezTo>
                <a:cubicBezTo>
                  <a:pt x="19811" y="155413"/>
                  <a:pt x="19968" y="155412"/>
                  <a:pt x="20125" y="155410"/>
                </a:cubicBezTo>
                <a:cubicBezTo>
                  <a:pt x="20343" y="155408"/>
                  <a:pt x="20563" y="155407"/>
                  <a:pt x="20785" y="155407"/>
                </a:cubicBezTo>
                <a:cubicBezTo>
                  <a:pt x="34511" y="155407"/>
                  <a:pt x="54300" y="159973"/>
                  <a:pt x="70548" y="159973"/>
                </a:cubicBezTo>
                <a:cubicBezTo>
                  <a:pt x="75803" y="159973"/>
                  <a:pt x="80688" y="159495"/>
                  <a:pt x="84878" y="158230"/>
                </a:cubicBezTo>
                <a:cubicBezTo>
                  <a:pt x="102710" y="152851"/>
                  <a:pt x="157718" y="109576"/>
                  <a:pt x="172336" y="104279"/>
                </a:cubicBezTo>
                <a:lnTo>
                  <a:pt x="171429" y="253"/>
                </a:lnTo>
                <a:lnTo>
                  <a:pt x="13956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flipH="1">
            <a:off x="5904889" y="3433400"/>
            <a:ext cx="4515347" cy="3900817"/>
          </a:xfrm>
          <a:custGeom>
            <a:avLst/>
            <a:gdLst/>
            <a:ahLst/>
            <a:cxnLst/>
            <a:rect l="l" t="t" r="r" b="b"/>
            <a:pathLst>
              <a:path w="111236" h="96097" extrusionOk="0">
                <a:moveTo>
                  <a:pt x="77997" y="0"/>
                </a:moveTo>
                <a:cubicBezTo>
                  <a:pt x="75814" y="0"/>
                  <a:pt x="73591" y="565"/>
                  <a:pt x="71739" y="1705"/>
                </a:cubicBezTo>
                <a:cubicBezTo>
                  <a:pt x="62537" y="7366"/>
                  <a:pt x="46192" y="16152"/>
                  <a:pt x="34021" y="23636"/>
                </a:cubicBezTo>
                <a:lnTo>
                  <a:pt x="1" y="96097"/>
                </a:lnTo>
                <a:cubicBezTo>
                  <a:pt x="37399" y="71807"/>
                  <a:pt x="98521" y="32511"/>
                  <a:pt x="106489" y="26597"/>
                </a:cubicBezTo>
                <a:cubicBezTo>
                  <a:pt x="109882" y="24083"/>
                  <a:pt x="111236" y="18466"/>
                  <a:pt x="107620" y="16301"/>
                </a:cubicBezTo>
                <a:cubicBezTo>
                  <a:pt x="106425" y="15584"/>
                  <a:pt x="105093" y="15292"/>
                  <a:pt x="103721" y="15292"/>
                </a:cubicBezTo>
                <a:cubicBezTo>
                  <a:pt x="101574" y="15292"/>
                  <a:pt x="99331" y="16007"/>
                  <a:pt x="97361" y="16933"/>
                </a:cubicBezTo>
                <a:cubicBezTo>
                  <a:pt x="94125" y="18443"/>
                  <a:pt x="91008" y="20512"/>
                  <a:pt x="87452" y="20839"/>
                </a:cubicBezTo>
                <a:cubicBezTo>
                  <a:pt x="87229" y="20859"/>
                  <a:pt x="87005" y="20869"/>
                  <a:pt x="86779" y="20869"/>
                </a:cubicBezTo>
                <a:cubicBezTo>
                  <a:pt x="83392" y="20869"/>
                  <a:pt x="79739" y="18607"/>
                  <a:pt x="79767" y="15259"/>
                </a:cubicBezTo>
                <a:cubicBezTo>
                  <a:pt x="79796" y="11227"/>
                  <a:pt x="84915" y="8363"/>
                  <a:pt x="84364" y="4368"/>
                </a:cubicBezTo>
                <a:cubicBezTo>
                  <a:pt x="84029" y="1898"/>
                  <a:pt x="81463" y="232"/>
                  <a:pt x="78971" y="38"/>
                </a:cubicBezTo>
                <a:cubicBezTo>
                  <a:pt x="78648" y="13"/>
                  <a:pt x="78323" y="0"/>
                  <a:pt x="779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8"/>
          <p:cNvSpPr/>
          <p:nvPr/>
        </p:nvSpPr>
        <p:spPr>
          <a:xfrm flipH="1">
            <a:off x="-330918" y="88560"/>
            <a:ext cx="841372" cy="490784"/>
          </a:xfrm>
          <a:custGeom>
            <a:avLst/>
            <a:gdLst/>
            <a:ahLst/>
            <a:cxnLst/>
            <a:rect l="l" t="t" r="r" b="b"/>
            <a:pathLst>
              <a:path w="20579" h="12004" extrusionOk="0">
                <a:moveTo>
                  <a:pt x="20093" y="1"/>
                </a:moveTo>
                <a:cubicBezTo>
                  <a:pt x="20039" y="1"/>
                  <a:pt x="19982" y="15"/>
                  <a:pt x="19924" y="48"/>
                </a:cubicBezTo>
                <a:lnTo>
                  <a:pt x="298" y="11379"/>
                </a:lnTo>
                <a:cubicBezTo>
                  <a:pt x="1" y="11550"/>
                  <a:pt x="127" y="12004"/>
                  <a:pt x="462" y="12004"/>
                </a:cubicBezTo>
                <a:cubicBezTo>
                  <a:pt x="521" y="11996"/>
                  <a:pt x="581" y="11981"/>
                  <a:pt x="633" y="11959"/>
                </a:cubicBezTo>
                <a:lnTo>
                  <a:pt x="20251" y="629"/>
                </a:lnTo>
                <a:cubicBezTo>
                  <a:pt x="20578" y="440"/>
                  <a:pt x="20389" y="1"/>
                  <a:pt x="200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flipH="1">
            <a:off x="8527879" y="3752335"/>
            <a:ext cx="744230" cy="434608"/>
          </a:xfrm>
          <a:custGeom>
            <a:avLst/>
            <a:gdLst/>
            <a:ahLst/>
            <a:cxnLst/>
            <a:rect l="l" t="t" r="r" b="b"/>
            <a:pathLst>
              <a:path w="18203" h="10630" extrusionOk="0">
                <a:moveTo>
                  <a:pt x="17724" y="0"/>
                </a:moveTo>
                <a:cubicBezTo>
                  <a:pt x="17669" y="0"/>
                  <a:pt x="17610" y="16"/>
                  <a:pt x="17550" y="51"/>
                </a:cubicBezTo>
                <a:lnTo>
                  <a:pt x="298" y="10012"/>
                </a:lnTo>
                <a:cubicBezTo>
                  <a:pt x="0" y="10183"/>
                  <a:pt x="127" y="10630"/>
                  <a:pt x="461" y="10630"/>
                </a:cubicBezTo>
                <a:cubicBezTo>
                  <a:pt x="521" y="10630"/>
                  <a:pt x="580" y="10615"/>
                  <a:pt x="633" y="10593"/>
                </a:cubicBezTo>
                <a:lnTo>
                  <a:pt x="17877" y="624"/>
                </a:lnTo>
                <a:cubicBezTo>
                  <a:pt x="18203" y="436"/>
                  <a:pt x="18017" y="0"/>
                  <a:pt x="177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59;p8"/>
          <p:cNvGrpSpPr/>
          <p:nvPr/>
        </p:nvGrpSpPr>
        <p:grpSpPr>
          <a:xfrm flipH="1">
            <a:off x="7636003" y="-228603"/>
            <a:ext cx="1636110" cy="705196"/>
            <a:chOff x="14787245" y="-425542"/>
            <a:chExt cx="1941510" cy="836829"/>
          </a:xfrm>
        </p:grpSpPr>
        <p:sp>
          <p:nvSpPr>
            <p:cNvPr id="60" name="Google Shape;60;p8"/>
            <p:cNvSpPr/>
            <p:nvPr/>
          </p:nvSpPr>
          <p:spPr>
            <a:xfrm>
              <a:off x="15845591" y="-425542"/>
              <a:ext cx="883164" cy="515741"/>
            </a:xfrm>
            <a:custGeom>
              <a:avLst/>
              <a:gdLst/>
              <a:ahLst/>
              <a:cxnLst/>
              <a:rect l="l" t="t" r="r" b="b"/>
              <a:pathLst>
                <a:path w="18203" h="10630" extrusionOk="0">
                  <a:moveTo>
                    <a:pt x="17724" y="0"/>
                  </a:moveTo>
                  <a:cubicBezTo>
                    <a:pt x="17669" y="0"/>
                    <a:pt x="17610" y="16"/>
                    <a:pt x="17550" y="51"/>
                  </a:cubicBezTo>
                  <a:lnTo>
                    <a:pt x="298" y="10012"/>
                  </a:lnTo>
                  <a:cubicBezTo>
                    <a:pt x="0" y="10183"/>
                    <a:pt x="127" y="10630"/>
                    <a:pt x="461" y="10630"/>
                  </a:cubicBezTo>
                  <a:cubicBezTo>
                    <a:pt x="521" y="10630"/>
                    <a:pt x="580" y="10615"/>
                    <a:pt x="633" y="10593"/>
                  </a:cubicBezTo>
                  <a:lnTo>
                    <a:pt x="17877" y="624"/>
                  </a:lnTo>
                  <a:cubicBezTo>
                    <a:pt x="18203" y="436"/>
                    <a:pt x="18017" y="0"/>
                    <a:pt x="177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a:off x="14787245" y="72732"/>
              <a:ext cx="576097" cy="338555"/>
            </a:xfrm>
            <a:custGeom>
              <a:avLst/>
              <a:gdLst/>
              <a:ahLst/>
              <a:cxnLst/>
              <a:rect l="l" t="t" r="r" b="b"/>
              <a:pathLst>
                <a:path w="11874" h="6978" extrusionOk="0">
                  <a:moveTo>
                    <a:pt x="11395" y="1"/>
                  </a:moveTo>
                  <a:cubicBezTo>
                    <a:pt x="11340" y="1"/>
                    <a:pt x="11280" y="16"/>
                    <a:pt x="11219" y="51"/>
                  </a:cubicBezTo>
                  <a:lnTo>
                    <a:pt x="298" y="6360"/>
                  </a:lnTo>
                  <a:cubicBezTo>
                    <a:pt x="0" y="6524"/>
                    <a:pt x="119" y="6978"/>
                    <a:pt x="461" y="6978"/>
                  </a:cubicBezTo>
                  <a:cubicBezTo>
                    <a:pt x="521" y="6978"/>
                    <a:pt x="580" y="6963"/>
                    <a:pt x="625" y="6933"/>
                  </a:cubicBezTo>
                  <a:lnTo>
                    <a:pt x="11554" y="624"/>
                  </a:lnTo>
                  <a:cubicBezTo>
                    <a:pt x="11873" y="436"/>
                    <a:pt x="11692" y="1"/>
                    <a:pt x="11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2391900" y="1738775"/>
            <a:ext cx="43602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sz="3700"/>
            </a:lvl1pPr>
            <a:lvl2pPr lvl="1" algn="ctr" rtl="0">
              <a:spcBef>
                <a:spcPts val="0"/>
              </a:spcBef>
              <a:spcAft>
                <a:spcPts val="0"/>
              </a:spcAft>
              <a:buSzPts val="3700"/>
              <a:buNone/>
              <a:defRPr sz="3700"/>
            </a:lvl2pPr>
            <a:lvl3pPr lvl="2" algn="ctr" rtl="0">
              <a:spcBef>
                <a:spcPts val="0"/>
              </a:spcBef>
              <a:spcAft>
                <a:spcPts val="0"/>
              </a:spcAft>
              <a:buSzPts val="3700"/>
              <a:buNone/>
              <a:defRPr sz="3700"/>
            </a:lvl3pPr>
            <a:lvl4pPr lvl="3" algn="ctr" rtl="0">
              <a:spcBef>
                <a:spcPts val="0"/>
              </a:spcBef>
              <a:spcAft>
                <a:spcPts val="0"/>
              </a:spcAft>
              <a:buSzPts val="3700"/>
              <a:buNone/>
              <a:defRPr sz="3700"/>
            </a:lvl4pPr>
            <a:lvl5pPr lvl="4" algn="ctr" rtl="0">
              <a:spcBef>
                <a:spcPts val="0"/>
              </a:spcBef>
              <a:spcAft>
                <a:spcPts val="0"/>
              </a:spcAft>
              <a:buSzPts val="3700"/>
              <a:buNone/>
              <a:defRPr sz="3700"/>
            </a:lvl5pPr>
            <a:lvl6pPr lvl="5" algn="ctr" rtl="0">
              <a:spcBef>
                <a:spcPts val="0"/>
              </a:spcBef>
              <a:spcAft>
                <a:spcPts val="0"/>
              </a:spcAft>
              <a:buSzPts val="3700"/>
              <a:buNone/>
              <a:defRPr sz="3700"/>
            </a:lvl6pPr>
            <a:lvl7pPr lvl="6" algn="ctr" rtl="0">
              <a:spcBef>
                <a:spcPts val="0"/>
              </a:spcBef>
              <a:spcAft>
                <a:spcPts val="0"/>
              </a:spcAft>
              <a:buSzPts val="3700"/>
              <a:buNone/>
              <a:defRPr sz="3700"/>
            </a:lvl7pPr>
            <a:lvl8pPr lvl="7" algn="ctr" rtl="0">
              <a:spcBef>
                <a:spcPts val="0"/>
              </a:spcBef>
              <a:spcAft>
                <a:spcPts val="0"/>
              </a:spcAft>
              <a:buSzPts val="3700"/>
              <a:buNone/>
              <a:defRPr sz="3700"/>
            </a:lvl8pPr>
            <a:lvl9pPr lvl="8" algn="ctr" rtl="0">
              <a:spcBef>
                <a:spcPts val="0"/>
              </a:spcBef>
              <a:spcAft>
                <a:spcPts val="0"/>
              </a:spcAft>
              <a:buSzPts val="3700"/>
              <a:buNone/>
              <a:defRPr sz="3700"/>
            </a:lvl9pPr>
          </a:lstStyle>
          <a:p>
            <a:endParaRPr/>
          </a:p>
        </p:txBody>
      </p:sp>
      <p:sp>
        <p:nvSpPr>
          <p:cNvPr id="64" name="Google Shape;64;p9"/>
          <p:cNvSpPr txBox="1">
            <a:spLocks noGrp="1"/>
          </p:cNvSpPr>
          <p:nvPr>
            <p:ph type="subTitle" idx="1"/>
          </p:nvPr>
        </p:nvSpPr>
        <p:spPr>
          <a:xfrm>
            <a:off x="2391925" y="2691325"/>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 name="Google Shape;65;p9"/>
          <p:cNvSpPr/>
          <p:nvPr/>
        </p:nvSpPr>
        <p:spPr>
          <a:xfrm>
            <a:off x="-1459225" y="3433400"/>
            <a:ext cx="4515347" cy="3900817"/>
          </a:xfrm>
          <a:custGeom>
            <a:avLst/>
            <a:gdLst/>
            <a:ahLst/>
            <a:cxnLst/>
            <a:rect l="l" t="t" r="r" b="b"/>
            <a:pathLst>
              <a:path w="111236" h="96097" extrusionOk="0">
                <a:moveTo>
                  <a:pt x="77997" y="0"/>
                </a:moveTo>
                <a:cubicBezTo>
                  <a:pt x="75814" y="0"/>
                  <a:pt x="73591" y="565"/>
                  <a:pt x="71739" y="1705"/>
                </a:cubicBezTo>
                <a:cubicBezTo>
                  <a:pt x="62537" y="7366"/>
                  <a:pt x="46192" y="16152"/>
                  <a:pt x="34021" y="23636"/>
                </a:cubicBezTo>
                <a:lnTo>
                  <a:pt x="1" y="96097"/>
                </a:lnTo>
                <a:cubicBezTo>
                  <a:pt x="37399" y="71807"/>
                  <a:pt x="98521" y="32511"/>
                  <a:pt x="106489" y="26597"/>
                </a:cubicBezTo>
                <a:cubicBezTo>
                  <a:pt x="109882" y="24083"/>
                  <a:pt x="111236" y="18466"/>
                  <a:pt x="107620" y="16301"/>
                </a:cubicBezTo>
                <a:cubicBezTo>
                  <a:pt x="106425" y="15584"/>
                  <a:pt x="105093" y="15292"/>
                  <a:pt x="103721" y="15292"/>
                </a:cubicBezTo>
                <a:cubicBezTo>
                  <a:pt x="101574" y="15292"/>
                  <a:pt x="99331" y="16007"/>
                  <a:pt x="97361" y="16933"/>
                </a:cubicBezTo>
                <a:cubicBezTo>
                  <a:pt x="94125" y="18443"/>
                  <a:pt x="91008" y="20512"/>
                  <a:pt x="87452" y="20839"/>
                </a:cubicBezTo>
                <a:cubicBezTo>
                  <a:pt x="87229" y="20859"/>
                  <a:pt x="87005" y="20869"/>
                  <a:pt x="86779" y="20869"/>
                </a:cubicBezTo>
                <a:cubicBezTo>
                  <a:pt x="83392" y="20869"/>
                  <a:pt x="79739" y="18607"/>
                  <a:pt x="79767" y="15259"/>
                </a:cubicBezTo>
                <a:cubicBezTo>
                  <a:pt x="79796" y="11227"/>
                  <a:pt x="84915" y="8363"/>
                  <a:pt x="84364" y="4368"/>
                </a:cubicBezTo>
                <a:cubicBezTo>
                  <a:pt x="84029" y="1898"/>
                  <a:pt x="81463" y="232"/>
                  <a:pt x="78971" y="38"/>
                </a:cubicBezTo>
                <a:cubicBezTo>
                  <a:pt x="78648" y="13"/>
                  <a:pt x="78323" y="0"/>
                  <a:pt x="779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9"/>
          <p:cNvSpPr/>
          <p:nvPr/>
        </p:nvSpPr>
        <p:spPr>
          <a:xfrm>
            <a:off x="8450556" y="88560"/>
            <a:ext cx="841372" cy="490784"/>
          </a:xfrm>
          <a:custGeom>
            <a:avLst/>
            <a:gdLst/>
            <a:ahLst/>
            <a:cxnLst/>
            <a:rect l="l" t="t" r="r" b="b"/>
            <a:pathLst>
              <a:path w="20579" h="12004" extrusionOk="0">
                <a:moveTo>
                  <a:pt x="20093" y="1"/>
                </a:moveTo>
                <a:cubicBezTo>
                  <a:pt x="20039" y="1"/>
                  <a:pt x="19982" y="15"/>
                  <a:pt x="19924" y="48"/>
                </a:cubicBezTo>
                <a:lnTo>
                  <a:pt x="298" y="11379"/>
                </a:lnTo>
                <a:cubicBezTo>
                  <a:pt x="1" y="11550"/>
                  <a:pt x="127" y="12004"/>
                  <a:pt x="462" y="12004"/>
                </a:cubicBezTo>
                <a:cubicBezTo>
                  <a:pt x="521" y="11996"/>
                  <a:pt x="581" y="11981"/>
                  <a:pt x="633" y="11959"/>
                </a:cubicBezTo>
                <a:lnTo>
                  <a:pt x="20251" y="629"/>
                </a:lnTo>
                <a:cubicBezTo>
                  <a:pt x="20578" y="440"/>
                  <a:pt x="20389" y="1"/>
                  <a:pt x="200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9"/>
          <p:cNvSpPr/>
          <p:nvPr/>
        </p:nvSpPr>
        <p:spPr>
          <a:xfrm>
            <a:off x="-311098" y="3752335"/>
            <a:ext cx="744230" cy="434608"/>
          </a:xfrm>
          <a:custGeom>
            <a:avLst/>
            <a:gdLst/>
            <a:ahLst/>
            <a:cxnLst/>
            <a:rect l="l" t="t" r="r" b="b"/>
            <a:pathLst>
              <a:path w="18203" h="10630" extrusionOk="0">
                <a:moveTo>
                  <a:pt x="17724" y="0"/>
                </a:moveTo>
                <a:cubicBezTo>
                  <a:pt x="17669" y="0"/>
                  <a:pt x="17610" y="16"/>
                  <a:pt x="17550" y="51"/>
                </a:cubicBezTo>
                <a:lnTo>
                  <a:pt x="298" y="10012"/>
                </a:lnTo>
                <a:cubicBezTo>
                  <a:pt x="0" y="10183"/>
                  <a:pt x="127" y="10630"/>
                  <a:pt x="461" y="10630"/>
                </a:cubicBezTo>
                <a:cubicBezTo>
                  <a:pt x="521" y="10630"/>
                  <a:pt x="580" y="10615"/>
                  <a:pt x="633" y="10593"/>
                </a:cubicBezTo>
                <a:lnTo>
                  <a:pt x="17877" y="624"/>
                </a:lnTo>
                <a:cubicBezTo>
                  <a:pt x="18203" y="436"/>
                  <a:pt x="18017" y="0"/>
                  <a:pt x="177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 name="Google Shape;68;p9"/>
          <p:cNvGrpSpPr/>
          <p:nvPr/>
        </p:nvGrpSpPr>
        <p:grpSpPr>
          <a:xfrm>
            <a:off x="-311103" y="-228603"/>
            <a:ext cx="1636110" cy="705196"/>
            <a:chOff x="14787245" y="-425542"/>
            <a:chExt cx="1941510" cy="836829"/>
          </a:xfrm>
        </p:grpSpPr>
        <p:sp>
          <p:nvSpPr>
            <p:cNvPr id="69" name="Google Shape;69;p9"/>
            <p:cNvSpPr/>
            <p:nvPr/>
          </p:nvSpPr>
          <p:spPr>
            <a:xfrm>
              <a:off x="15845591" y="-425542"/>
              <a:ext cx="883164" cy="515741"/>
            </a:xfrm>
            <a:custGeom>
              <a:avLst/>
              <a:gdLst/>
              <a:ahLst/>
              <a:cxnLst/>
              <a:rect l="l" t="t" r="r" b="b"/>
              <a:pathLst>
                <a:path w="18203" h="10630" extrusionOk="0">
                  <a:moveTo>
                    <a:pt x="17724" y="0"/>
                  </a:moveTo>
                  <a:cubicBezTo>
                    <a:pt x="17669" y="0"/>
                    <a:pt x="17610" y="16"/>
                    <a:pt x="17550" y="51"/>
                  </a:cubicBezTo>
                  <a:lnTo>
                    <a:pt x="298" y="10012"/>
                  </a:lnTo>
                  <a:cubicBezTo>
                    <a:pt x="0" y="10183"/>
                    <a:pt x="127" y="10630"/>
                    <a:pt x="461" y="10630"/>
                  </a:cubicBezTo>
                  <a:cubicBezTo>
                    <a:pt x="521" y="10630"/>
                    <a:pt x="580" y="10615"/>
                    <a:pt x="633" y="10593"/>
                  </a:cubicBezTo>
                  <a:lnTo>
                    <a:pt x="17877" y="624"/>
                  </a:lnTo>
                  <a:cubicBezTo>
                    <a:pt x="18203" y="436"/>
                    <a:pt x="18017" y="0"/>
                    <a:pt x="177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p:nvPr/>
          </p:nvSpPr>
          <p:spPr>
            <a:xfrm>
              <a:off x="14787245" y="72732"/>
              <a:ext cx="576097" cy="338555"/>
            </a:xfrm>
            <a:custGeom>
              <a:avLst/>
              <a:gdLst/>
              <a:ahLst/>
              <a:cxnLst/>
              <a:rect l="l" t="t" r="r" b="b"/>
              <a:pathLst>
                <a:path w="11874" h="6978" extrusionOk="0">
                  <a:moveTo>
                    <a:pt x="11395" y="1"/>
                  </a:moveTo>
                  <a:cubicBezTo>
                    <a:pt x="11340" y="1"/>
                    <a:pt x="11280" y="16"/>
                    <a:pt x="11219" y="51"/>
                  </a:cubicBezTo>
                  <a:lnTo>
                    <a:pt x="298" y="6360"/>
                  </a:lnTo>
                  <a:cubicBezTo>
                    <a:pt x="0" y="6524"/>
                    <a:pt x="119" y="6978"/>
                    <a:pt x="461" y="6978"/>
                  </a:cubicBezTo>
                  <a:cubicBezTo>
                    <a:pt x="521" y="6978"/>
                    <a:pt x="580" y="6963"/>
                    <a:pt x="625" y="6933"/>
                  </a:cubicBezTo>
                  <a:lnTo>
                    <a:pt x="11554" y="624"/>
                  </a:lnTo>
                  <a:cubicBezTo>
                    <a:pt x="11873" y="436"/>
                    <a:pt x="11692" y="1"/>
                    <a:pt x="11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1"/>
        <p:cNvGrpSpPr/>
        <p:nvPr/>
      </p:nvGrpSpPr>
      <p:grpSpPr>
        <a:xfrm>
          <a:off x="0" y="0"/>
          <a:ext cx="0" cy="0"/>
          <a:chOff x="0" y="0"/>
          <a:chExt cx="0" cy="0"/>
        </a:xfrm>
      </p:grpSpPr>
      <p:sp>
        <p:nvSpPr>
          <p:cNvPr id="72" name="Google Shape;72;p10"/>
          <p:cNvSpPr txBox="1">
            <a:spLocks noGrp="1"/>
          </p:cNvSpPr>
          <p:nvPr>
            <p:ph type="title"/>
          </p:nvPr>
        </p:nvSpPr>
        <p:spPr>
          <a:xfrm>
            <a:off x="720000" y="2285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3"/>
        <p:cNvGrpSpPr/>
        <p:nvPr/>
      </p:nvGrpSpPr>
      <p:grpSpPr>
        <a:xfrm>
          <a:off x="0" y="0"/>
          <a:ext cx="0" cy="0"/>
          <a:chOff x="0" y="0"/>
          <a:chExt cx="0" cy="0"/>
        </a:xfrm>
      </p:grpSpPr>
      <p:sp>
        <p:nvSpPr>
          <p:cNvPr id="74" name="Google Shape;74;p11"/>
          <p:cNvSpPr txBox="1">
            <a:spLocks noGrp="1"/>
          </p:cNvSpPr>
          <p:nvPr>
            <p:ph type="title" hasCustomPrompt="1"/>
          </p:nvPr>
        </p:nvSpPr>
        <p:spPr>
          <a:xfrm>
            <a:off x="311700" y="579350"/>
            <a:ext cx="5457600" cy="1511100"/>
          </a:xfrm>
          <a:prstGeom prst="rect">
            <a:avLst/>
          </a:prstGeom>
        </p:spPr>
        <p:txBody>
          <a:bodyPr spcFirstLastPara="1" wrap="square" lIns="91425" tIns="91425" rIns="91425" bIns="91425" anchor="t" anchorCtr="0">
            <a:noAutofit/>
          </a:bodyPr>
          <a:lstStyle>
            <a:lvl1pPr lvl="0" rtl="0">
              <a:spcBef>
                <a:spcPts val="0"/>
              </a:spcBef>
              <a:spcAft>
                <a:spcPts val="0"/>
              </a:spcAft>
              <a:buSzPts val="9700"/>
              <a:buNone/>
              <a:defRPr sz="9700"/>
            </a:lvl1pPr>
            <a:lvl2pPr lvl="1" rtl="0">
              <a:spcBef>
                <a:spcPts val="0"/>
              </a:spcBef>
              <a:spcAft>
                <a:spcPts val="0"/>
              </a:spcAft>
              <a:buSzPts val="9700"/>
              <a:buNone/>
              <a:defRPr sz="9700"/>
            </a:lvl2pPr>
            <a:lvl3pPr lvl="2" rtl="0">
              <a:spcBef>
                <a:spcPts val="0"/>
              </a:spcBef>
              <a:spcAft>
                <a:spcPts val="0"/>
              </a:spcAft>
              <a:buSzPts val="9700"/>
              <a:buNone/>
              <a:defRPr sz="9700"/>
            </a:lvl3pPr>
            <a:lvl4pPr lvl="3" rtl="0">
              <a:spcBef>
                <a:spcPts val="0"/>
              </a:spcBef>
              <a:spcAft>
                <a:spcPts val="0"/>
              </a:spcAft>
              <a:buSzPts val="9700"/>
              <a:buNone/>
              <a:defRPr sz="9700"/>
            </a:lvl4pPr>
            <a:lvl5pPr lvl="4" rtl="0">
              <a:spcBef>
                <a:spcPts val="0"/>
              </a:spcBef>
              <a:spcAft>
                <a:spcPts val="0"/>
              </a:spcAft>
              <a:buSzPts val="9700"/>
              <a:buNone/>
              <a:defRPr sz="9700"/>
            </a:lvl5pPr>
            <a:lvl6pPr lvl="5" rtl="0">
              <a:spcBef>
                <a:spcPts val="0"/>
              </a:spcBef>
              <a:spcAft>
                <a:spcPts val="0"/>
              </a:spcAft>
              <a:buSzPts val="9700"/>
              <a:buNone/>
              <a:defRPr sz="9700"/>
            </a:lvl6pPr>
            <a:lvl7pPr lvl="6" rtl="0">
              <a:spcBef>
                <a:spcPts val="0"/>
              </a:spcBef>
              <a:spcAft>
                <a:spcPts val="0"/>
              </a:spcAft>
              <a:buSzPts val="9700"/>
              <a:buNone/>
              <a:defRPr sz="9700"/>
            </a:lvl7pPr>
            <a:lvl8pPr lvl="7" rtl="0">
              <a:spcBef>
                <a:spcPts val="0"/>
              </a:spcBef>
              <a:spcAft>
                <a:spcPts val="0"/>
              </a:spcAft>
              <a:buSzPts val="9700"/>
              <a:buNone/>
              <a:defRPr sz="9700"/>
            </a:lvl8pPr>
            <a:lvl9pPr lvl="8" rtl="0">
              <a:spcBef>
                <a:spcPts val="0"/>
              </a:spcBef>
              <a:spcAft>
                <a:spcPts val="0"/>
              </a:spcAft>
              <a:buSzPts val="9700"/>
              <a:buNone/>
              <a:defRPr sz="9700"/>
            </a:lvl9pPr>
          </a:lstStyle>
          <a:p>
            <a:r>
              <a:t>xx%</a:t>
            </a:r>
          </a:p>
        </p:txBody>
      </p:sp>
      <p:sp>
        <p:nvSpPr>
          <p:cNvPr id="75" name="Google Shape;75;p11"/>
          <p:cNvSpPr txBox="1">
            <a:spLocks noGrp="1"/>
          </p:cNvSpPr>
          <p:nvPr>
            <p:ph type="subTitle" idx="1"/>
          </p:nvPr>
        </p:nvSpPr>
        <p:spPr>
          <a:xfrm>
            <a:off x="311700" y="2090500"/>
            <a:ext cx="54576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6" name="Google Shape;76;p11"/>
          <p:cNvSpPr/>
          <p:nvPr/>
        </p:nvSpPr>
        <p:spPr>
          <a:xfrm>
            <a:off x="3771475" y="1133026"/>
            <a:ext cx="6648761" cy="6171758"/>
          </a:xfrm>
          <a:custGeom>
            <a:avLst/>
            <a:gdLst/>
            <a:ahLst/>
            <a:cxnLst/>
            <a:rect l="l" t="t" r="r" b="b"/>
            <a:pathLst>
              <a:path w="172337" h="159973" extrusionOk="0">
                <a:moveTo>
                  <a:pt x="139565" y="0"/>
                </a:moveTo>
                <a:cubicBezTo>
                  <a:pt x="128659" y="6465"/>
                  <a:pt x="36863" y="57901"/>
                  <a:pt x="31663" y="61115"/>
                </a:cubicBezTo>
                <a:cubicBezTo>
                  <a:pt x="10238" y="74357"/>
                  <a:pt x="17030" y="89586"/>
                  <a:pt x="25741" y="92190"/>
                </a:cubicBezTo>
                <a:cubicBezTo>
                  <a:pt x="30004" y="93462"/>
                  <a:pt x="34267" y="94340"/>
                  <a:pt x="38656" y="95054"/>
                </a:cubicBezTo>
                <a:cubicBezTo>
                  <a:pt x="43053" y="95761"/>
                  <a:pt x="47933" y="98327"/>
                  <a:pt x="48350" y="102761"/>
                </a:cubicBezTo>
                <a:cubicBezTo>
                  <a:pt x="48796" y="107597"/>
                  <a:pt x="43611" y="110603"/>
                  <a:pt x="39497" y="113177"/>
                </a:cubicBezTo>
                <a:cubicBezTo>
                  <a:pt x="32868" y="117298"/>
                  <a:pt x="9769" y="129566"/>
                  <a:pt x="6354" y="133509"/>
                </a:cubicBezTo>
                <a:cubicBezTo>
                  <a:pt x="2939" y="137444"/>
                  <a:pt x="1" y="142763"/>
                  <a:pt x="2181" y="147502"/>
                </a:cubicBezTo>
                <a:cubicBezTo>
                  <a:pt x="4995" y="153654"/>
                  <a:pt x="12833" y="155413"/>
                  <a:pt x="19653" y="155413"/>
                </a:cubicBezTo>
                <a:cubicBezTo>
                  <a:pt x="19811" y="155413"/>
                  <a:pt x="19968" y="155412"/>
                  <a:pt x="20125" y="155410"/>
                </a:cubicBezTo>
                <a:cubicBezTo>
                  <a:pt x="20343" y="155408"/>
                  <a:pt x="20563" y="155407"/>
                  <a:pt x="20785" y="155407"/>
                </a:cubicBezTo>
                <a:cubicBezTo>
                  <a:pt x="34511" y="155407"/>
                  <a:pt x="54300" y="159973"/>
                  <a:pt x="70548" y="159973"/>
                </a:cubicBezTo>
                <a:cubicBezTo>
                  <a:pt x="75803" y="159973"/>
                  <a:pt x="80688" y="159495"/>
                  <a:pt x="84878" y="158230"/>
                </a:cubicBezTo>
                <a:cubicBezTo>
                  <a:pt x="102710" y="152851"/>
                  <a:pt x="157718" y="109576"/>
                  <a:pt x="172336" y="104279"/>
                </a:cubicBezTo>
                <a:lnTo>
                  <a:pt x="171429" y="253"/>
                </a:lnTo>
                <a:lnTo>
                  <a:pt x="13956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1"/>
          <p:cNvSpPr/>
          <p:nvPr/>
        </p:nvSpPr>
        <p:spPr>
          <a:xfrm>
            <a:off x="-1459225" y="3433400"/>
            <a:ext cx="4515347" cy="3900817"/>
          </a:xfrm>
          <a:custGeom>
            <a:avLst/>
            <a:gdLst/>
            <a:ahLst/>
            <a:cxnLst/>
            <a:rect l="l" t="t" r="r" b="b"/>
            <a:pathLst>
              <a:path w="111236" h="96097" extrusionOk="0">
                <a:moveTo>
                  <a:pt x="77997" y="0"/>
                </a:moveTo>
                <a:cubicBezTo>
                  <a:pt x="75814" y="0"/>
                  <a:pt x="73591" y="565"/>
                  <a:pt x="71739" y="1705"/>
                </a:cubicBezTo>
                <a:cubicBezTo>
                  <a:pt x="62537" y="7366"/>
                  <a:pt x="46192" y="16152"/>
                  <a:pt x="34021" y="23636"/>
                </a:cubicBezTo>
                <a:lnTo>
                  <a:pt x="1" y="96097"/>
                </a:lnTo>
                <a:cubicBezTo>
                  <a:pt x="37399" y="71807"/>
                  <a:pt x="98521" y="32511"/>
                  <a:pt x="106489" y="26597"/>
                </a:cubicBezTo>
                <a:cubicBezTo>
                  <a:pt x="109882" y="24083"/>
                  <a:pt x="111236" y="18466"/>
                  <a:pt x="107620" y="16301"/>
                </a:cubicBezTo>
                <a:cubicBezTo>
                  <a:pt x="106425" y="15584"/>
                  <a:pt x="105093" y="15292"/>
                  <a:pt x="103721" y="15292"/>
                </a:cubicBezTo>
                <a:cubicBezTo>
                  <a:pt x="101574" y="15292"/>
                  <a:pt x="99331" y="16007"/>
                  <a:pt x="97361" y="16933"/>
                </a:cubicBezTo>
                <a:cubicBezTo>
                  <a:pt x="94125" y="18443"/>
                  <a:pt x="91008" y="20512"/>
                  <a:pt x="87452" y="20839"/>
                </a:cubicBezTo>
                <a:cubicBezTo>
                  <a:pt x="87229" y="20859"/>
                  <a:pt x="87005" y="20869"/>
                  <a:pt x="86779" y="20869"/>
                </a:cubicBezTo>
                <a:cubicBezTo>
                  <a:pt x="83392" y="20869"/>
                  <a:pt x="79739" y="18607"/>
                  <a:pt x="79767" y="15259"/>
                </a:cubicBezTo>
                <a:cubicBezTo>
                  <a:pt x="79796" y="11227"/>
                  <a:pt x="84915" y="8363"/>
                  <a:pt x="84364" y="4368"/>
                </a:cubicBezTo>
                <a:cubicBezTo>
                  <a:pt x="84029" y="1898"/>
                  <a:pt x="81463" y="232"/>
                  <a:pt x="78971" y="38"/>
                </a:cubicBezTo>
                <a:cubicBezTo>
                  <a:pt x="78648" y="13"/>
                  <a:pt x="78323" y="0"/>
                  <a:pt x="779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1"/>
          <p:cNvSpPr/>
          <p:nvPr/>
        </p:nvSpPr>
        <p:spPr>
          <a:xfrm>
            <a:off x="2354556" y="4871710"/>
            <a:ext cx="841372" cy="490784"/>
          </a:xfrm>
          <a:custGeom>
            <a:avLst/>
            <a:gdLst/>
            <a:ahLst/>
            <a:cxnLst/>
            <a:rect l="l" t="t" r="r" b="b"/>
            <a:pathLst>
              <a:path w="20579" h="12004" extrusionOk="0">
                <a:moveTo>
                  <a:pt x="20093" y="1"/>
                </a:moveTo>
                <a:cubicBezTo>
                  <a:pt x="20039" y="1"/>
                  <a:pt x="19982" y="15"/>
                  <a:pt x="19924" y="48"/>
                </a:cubicBezTo>
                <a:lnTo>
                  <a:pt x="298" y="11379"/>
                </a:lnTo>
                <a:cubicBezTo>
                  <a:pt x="1" y="11550"/>
                  <a:pt x="127" y="12004"/>
                  <a:pt x="462" y="12004"/>
                </a:cubicBezTo>
                <a:cubicBezTo>
                  <a:pt x="521" y="11996"/>
                  <a:pt x="581" y="11981"/>
                  <a:pt x="633" y="11959"/>
                </a:cubicBezTo>
                <a:lnTo>
                  <a:pt x="20251" y="629"/>
                </a:lnTo>
                <a:cubicBezTo>
                  <a:pt x="20578" y="440"/>
                  <a:pt x="20389" y="1"/>
                  <a:pt x="200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1"/>
          <p:cNvSpPr/>
          <p:nvPr/>
        </p:nvSpPr>
        <p:spPr>
          <a:xfrm>
            <a:off x="8966252" y="262285"/>
            <a:ext cx="744230" cy="434608"/>
          </a:xfrm>
          <a:custGeom>
            <a:avLst/>
            <a:gdLst/>
            <a:ahLst/>
            <a:cxnLst/>
            <a:rect l="l" t="t" r="r" b="b"/>
            <a:pathLst>
              <a:path w="18203" h="10630" extrusionOk="0">
                <a:moveTo>
                  <a:pt x="17724" y="0"/>
                </a:moveTo>
                <a:cubicBezTo>
                  <a:pt x="17669" y="0"/>
                  <a:pt x="17610" y="16"/>
                  <a:pt x="17550" y="51"/>
                </a:cubicBezTo>
                <a:lnTo>
                  <a:pt x="298" y="10012"/>
                </a:lnTo>
                <a:cubicBezTo>
                  <a:pt x="0" y="10183"/>
                  <a:pt x="127" y="10630"/>
                  <a:pt x="461" y="10630"/>
                </a:cubicBezTo>
                <a:cubicBezTo>
                  <a:pt x="521" y="10630"/>
                  <a:pt x="580" y="10615"/>
                  <a:pt x="633" y="10593"/>
                </a:cubicBezTo>
                <a:lnTo>
                  <a:pt x="17877" y="624"/>
                </a:lnTo>
                <a:cubicBezTo>
                  <a:pt x="18203" y="436"/>
                  <a:pt x="18017" y="0"/>
                  <a:pt x="177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11"/>
          <p:cNvGrpSpPr/>
          <p:nvPr/>
        </p:nvGrpSpPr>
        <p:grpSpPr>
          <a:xfrm>
            <a:off x="-311103" y="-228603"/>
            <a:ext cx="1636110" cy="705196"/>
            <a:chOff x="14787245" y="-425542"/>
            <a:chExt cx="1941510" cy="836829"/>
          </a:xfrm>
        </p:grpSpPr>
        <p:sp>
          <p:nvSpPr>
            <p:cNvPr id="81" name="Google Shape;81;p11"/>
            <p:cNvSpPr/>
            <p:nvPr/>
          </p:nvSpPr>
          <p:spPr>
            <a:xfrm>
              <a:off x="15845591" y="-425542"/>
              <a:ext cx="883164" cy="515741"/>
            </a:xfrm>
            <a:custGeom>
              <a:avLst/>
              <a:gdLst/>
              <a:ahLst/>
              <a:cxnLst/>
              <a:rect l="l" t="t" r="r" b="b"/>
              <a:pathLst>
                <a:path w="18203" h="10630" extrusionOk="0">
                  <a:moveTo>
                    <a:pt x="17724" y="0"/>
                  </a:moveTo>
                  <a:cubicBezTo>
                    <a:pt x="17669" y="0"/>
                    <a:pt x="17610" y="16"/>
                    <a:pt x="17550" y="51"/>
                  </a:cubicBezTo>
                  <a:lnTo>
                    <a:pt x="298" y="10012"/>
                  </a:lnTo>
                  <a:cubicBezTo>
                    <a:pt x="0" y="10183"/>
                    <a:pt x="127" y="10630"/>
                    <a:pt x="461" y="10630"/>
                  </a:cubicBezTo>
                  <a:cubicBezTo>
                    <a:pt x="521" y="10630"/>
                    <a:pt x="580" y="10615"/>
                    <a:pt x="633" y="10593"/>
                  </a:cubicBezTo>
                  <a:lnTo>
                    <a:pt x="17877" y="624"/>
                  </a:lnTo>
                  <a:cubicBezTo>
                    <a:pt x="18203" y="436"/>
                    <a:pt x="18017" y="0"/>
                    <a:pt x="177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p:nvPr/>
          </p:nvSpPr>
          <p:spPr>
            <a:xfrm>
              <a:off x="14787245" y="72732"/>
              <a:ext cx="576097" cy="338555"/>
            </a:xfrm>
            <a:custGeom>
              <a:avLst/>
              <a:gdLst/>
              <a:ahLst/>
              <a:cxnLst/>
              <a:rect l="l" t="t" r="r" b="b"/>
              <a:pathLst>
                <a:path w="11874" h="6978" extrusionOk="0">
                  <a:moveTo>
                    <a:pt x="11395" y="1"/>
                  </a:moveTo>
                  <a:cubicBezTo>
                    <a:pt x="11340" y="1"/>
                    <a:pt x="11280" y="16"/>
                    <a:pt x="11219" y="51"/>
                  </a:cubicBezTo>
                  <a:lnTo>
                    <a:pt x="298" y="6360"/>
                  </a:lnTo>
                  <a:cubicBezTo>
                    <a:pt x="0" y="6524"/>
                    <a:pt x="119" y="6978"/>
                    <a:pt x="461" y="6978"/>
                  </a:cubicBezTo>
                  <a:cubicBezTo>
                    <a:pt x="521" y="6978"/>
                    <a:pt x="580" y="6963"/>
                    <a:pt x="625" y="6933"/>
                  </a:cubicBezTo>
                  <a:lnTo>
                    <a:pt x="11554" y="624"/>
                  </a:lnTo>
                  <a:cubicBezTo>
                    <a:pt x="11873" y="436"/>
                    <a:pt x="11692" y="1"/>
                    <a:pt x="11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500"/>
              <a:buFont typeface="Days One"/>
              <a:buNone/>
              <a:defRPr sz="2500">
                <a:solidFill>
                  <a:schemeClr val="dk1"/>
                </a:solidFill>
                <a:latin typeface="Days One"/>
                <a:ea typeface="Days One"/>
                <a:cs typeface="Days One"/>
                <a:sym typeface="Days One"/>
              </a:defRPr>
            </a:lvl1pPr>
            <a:lvl2pPr lvl="1">
              <a:spcBef>
                <a:spcPts val="0"/>
              </a:spcBef>
              <a:spcAft>
                <a:spcPts val="0"/>
              </a:spcAft>
              <a:buClr>
                <a:schemeClr val="dk1"/>
              </a:buClr>
              <a:buSzPts val="2800"/>
              <a:buFont typeface="Days One"/>
              <a:buNone/>
              <a:defRPr sz="2800">
                <a:solidFill>
                  <a:schemeClr val="dk1"/>
                </a:solidFill>
                <a:latin typeface="Days One"/>
                <a:ea typeface="Days One"/>
                <a:cs typeface="Days One"/>
                <a:sym typeface="Days One"/>
              </a:defRPr>
            </a:lvl2pPr>
            <a:lvl3pPr lvl="2">
              <a:spcBef>
                <a:spcPts val="0"/>
              </a:spcBef>
              <a:spcAft>
                <a:spcPts val="0"/>
              </a:spcAft>
              <a:buClr>
                <a:schemeClr val="dk1"/>
              </a:buClr>
              <a:buSzPts val="2800"/>
              <a:buFont typeface="Days One"/>
              <a:buNone/>
              <a:defRPr sz="2800">
                <a:solidFill>
                  <a:schemeClr val="dk1"/>
                </a:solidFill>
                <a:latin typeface="Days One"/>
                <a:ea typeface="Days One"/>
                <a:cs typeface="Days One"/>
                <a:sym typeface="Days One"/>
              </a:defRPr>
            </a:lvl3pPr>
            <a:lvl4pPr lvl="3">
              <a:spcBef>
                <a:spcPts val="0"/>
              </a:spcBef>
              <a:spcAft>
                <a:spcPts val="0"/>
              </a:spcAft>
              <a:buClr>
                <a:schemeClr val="dk1"/>
              </a:buClr>
              <a:buSzPts val="2800"/>
              <a:buFont typeface="Days One"/>
              <a:buNone/>
              <a:defRPr sz="2800">
                <a:solidFill>
                  <a:schemeClr val="dk1"/>
                </a:solidFill>
                <a:latin typeface="Days One"/>
                <a:ea typeface="Days One"/>
                <a:cs typeface="Days One"/>
                <a:sym typeface="Days One"/>
              </a:defRPr>
            </a:lvl4pPr>
            <a:lvl5pPr lvl="4">
              <a:spcBef>
                <a:spcPts val="0"/>
              </a:spcBef>
              <a:spcAft>
                <a:spcPts val="0"/>
              </a:spcAft>
              <a:buClr>
                <a:schemeClr val="dk1"/>
              </a:buClr>
              <a:buSzPts val="2800"/>
              <a:buFont typeface="Days One"/>
              <a:buNone/>
              <a:defRPr sz="2800">
                <a:solidFill>
                  <a:schemeClr val="dk1"/>
                </a:solidFill>
                <a:latin typeface="Days One"/>
                <a:ea typeface="Days One"/>
                <a:cs typeface="Days One"/>
                <a:sym typeface="Days One"/>
              </a:defRPr>
            </a:lvl5pPr>
            <a:lvl6pPr lvl="5">
              <a:spcBef>
                <a:spcPts val="0"/>
              </a:spcBef>
              <a:spcAft>
                <a:spcPts val="0"/>
              </a:spcAft>
              <a:buClr>
                <a:schemeClr val="dk1"/>
              </a:buClr>
              <a:buSzPts val="2800"/>
              <a:buFont typeface="Days One"/>
              <a:buNone/>
              <a:defRPr sz="2800">
                <a:solidFill>
                  <a:schemeClr val="dk1"/>
                </a:solidFill>
                <a:latin typeface="Days One"/>
                <a:ea typeface="Days One"/>
                <a:cs typeface="Days One"/>
                <a:sym typeface="Days One"/>
              </a:defRPr>
            </a:lvl6pPr>
            <a:lvl7pPr lvl="6">
              <a:spcBef>
                <a:spcPts val="0"/>
              </a:spcBef>
              <a:spcAft>
                <a:spcPts val="0"/>
              </a:spcAft>
              <a:buClr>
                <a:schemeClr val="dk1"/>
              </a:buClr>
              <a:buSzPts val="2800"/>
              <a:buFont typeface="Days One"/>
              <a:buNone/>
              <a:defRPr sz="2800">
                <a:solidFill>
                  <a:schemeClr val="dk1"/>
                </a:solidFill>
                <a:latin typeface="Days One"/>
                <a:ea typeface="Days One"/>
                <a:cs typeface="Days One"/>
                <a:sym typeface="Days One"/>
              </a:defRPr>
            </a:lvl7pPr>
            <a:lvl8pPr lvl="7">
              <a:spcBef>
                <a:spcPts val="0"/>
              </a:spcBef>
              <a:spcAft>
                <a:spcPts val="0"/>
              </a:spcAft>
              <a:buClr>
                <a:schemeClr val="dk1"/>
              </a:buClr>
              <a:buSzPts val="2800"/>
              <a:buFont typeface="Days One"/>
              <a:buNone/>
              <a:defRPr sz="2800">
                <a:solidFill>
                  <a:schemeClr val="dk1"/>
                </a:solidFill>
                <a:latin typeface="Days One"/>
                <a:ea typeface="Days One"/>
                <a:cs typeface="Days One"/>
                <a:sym typeface="Days One"/>
              </a:defRPr>
            </a:lvl8pPr>
            <a:lvl9pPr lvl="8">
              <a:spcBef>
                <a:spcPts val="0"/>
              </a:spcBef>
              <a:spcAft>
                <a:spcPts val="0"/>
              </a:spcAft>
              <a:buClr>
                <a:schemeClr val="dk1"/>
              </a:buClr>
              <a:buSzPts val="2800"/>
              <a:buFont typeface="Days One"/>
              <a:buNone/>
              <a:defRPr sz="2800">
                <a:solidFill>
                  <a:schemeClr val="dk1"/>
                </a:solidFill>
                <a:latin typeface="Days One"/>
                <a:ea typeface="Days One"/>
                <a:cs typeface="Days One"/>
                <a:sym typeface="Days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Asap"/>
              <a:buChar char="●"/>
              <a:defRPr sz="1800">
                <a:solidFill>
                  <a:schemeClr val="dk1"/>
                </a:solidFill>
                <a:latin typeface="Asap"/>
                <a:ea typeface="Asap"/>
                <a:cs typeface="Asap"/>
                <a:sym typeface="Asap"/>
              </a:defRPr>
            </a:lvl1pPr>
            <a:lvl2pPr marL="914400" lvl="1" indent="-317500">
              <a:lnSpc>
                <a:spcPct val="115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2pPr>
            <a:lvl3pPr marL="1371600" lvl="2" indent="-317500">
              <a:lnSpc>
                <a:spcPct val="115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3pPr>
            <a:lvl4pPr marL="1828800" lvl="3" indent="-317500">
              <a:lnSpc>
                <a:spcPct val="115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4pPr>
            <a:lvl5pPr marL="2286000" lvl="4" indent="-317500">
              <a:lnSpc>
                <a:spcPct val="115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5pPr>
            <a:lvl6pPr marL="2743200" lvl="5" indent="-317500">
              <a:lnSpc>
                <a:spcPct val="115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6pPr>
            <a:lvl7pPr marL="3200400" lvl="6" indent="-317500">
              <a:lnSpc>
                <a:spcPct val="115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7pPr>
            <a:lvl8pPr marL="3657600" lvl="7" indent="-317500">
              <a:lnSpc>
                <a:spcPct val="115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8pPr>
            <a:lvl9pPr marL="4114800" lvl="8" indent="-317500">
              <a:lnSpc>
                <a:spcPct val="115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4" r:id="rId12"/>
    <p:sldLayoutId id="2147483665" r:id="rId13"/>
    <p:sldLayoutId id="2147483666"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1.svg"/><Relationship Id="rId11" Type="http://schemas.openxmlformats.org/officeDocument/2006/relationships/image" Target="../media/image19.png"/><Relationship Id="rId10" Type="http://schemas.openxmlformats.org/officeDocument/2006/relationships/image" Target="../media/image18.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26.jp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1.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1.sv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grpSp>
        <p:nvGrpSpPr>
          <p:cNvPr id="558" name="Google Shape;558;p44"/>
          <p:cNvGrpSpPr/>
          <p:nvPr/>
        </p:nvGrpSpPr>
        <p:grpSpPr>
          <a:xfrm>
            <a:off x="8471101" y="1678074"/>
            <a:ext cx="622114" cy="1772774"/>
            <a:chOff x="6384825" y="3059700"/>
            <a:chExt cx="512450" cy="1460275"/>
          </a:xfrm>
        </p:grpSpPr>
        <p:sp>
          <p:nvSpPr>
            <p:cNvPr id="559" name="Google Shape;559;p44"/>
            <p:cNvSpPr/>
            <p:nvPr/>
          </p:nvSpPr>
          <p:spPr>
            <a:xfrm>
              <a:off x="6399225" y="3059700"/>
              <a:ext cx="498050" cy="1457375"/>
            </a:xfrm>
            <a:custGeom>
              <a:avLst/>
              <a:gdLst/>
              <a:ahLst/>
              <a:cxnLst/>
              <a:rect l="l" t="t" r="r" b="b"/>
              <a:pathLst>
                <a:path w="19922" h="58295" extrusionOk="0">
                  <a:moveTo>
                    <a:pt x="994" y="0"/>
                  </a:moveTo>
                  <a:cubicBezTo>
                    <a:pt x="834" y="0"/>
                    <a:pt x="691" y="41"/>
                    <a:pt x="571" y="120"/>
                  </a:cubicBezTo>
                  <a:lnTo>
                    <a:pt x="1" y="446"/>
                  </a:lnTo>
                  <a:lnTo>
                    <a:pt x="166" y="1230"/>
                  </a:lnTo>
                  <a:lnTo>
                    <a:pt x="241" y="45643"/>
                  </a:lnTo>
                  <a:cubicBezTo>
                    <a:pt x="241" y="46582"/>
                    <a:pt x="907" y="47723"/>
                    <a:pt x="1729" y="48187"/>
                  </a:cubicBezTo>
                  <a:lnTo>
                    <a:pt x="18098" y="57601"/>
                  </a:lnTo>
                  <a:lnTo>
                    <a:pt x="17404" y="58017"/>
                  </a:lnTo>
                  <a:lnTo>
                    <a:pt x="18770" y="58294"/>
                  </a:lnTo>
                  <a:lnTo>
                    <a:pt x="19506" y="57873"/>
                  </a:lnTo>
                  <a:cubicBezTo>
                    <a:pt x="19762" y="57718"/>
                    <a:pt x="19922" y="57398"/>
                    <a:pt x="19922" y="56940"/>
                  </a:cubicBezTo>
                  <a:lnTo>
                    <a:pt x="19847" y="12350"/>
                  </a:lnTo>
                  <a:cubicBezTo>
                    <a:pt x="19847" y="11412"/>
                    <a:pt x="19180" y="10270"/>
                    <a:pt x="18359" y="9801"/>
                  </a:cubicBezTo>
                  <a:lnTo>
                    <a:pt x="1649" y="195"/>
                  </a:lnTo>
                  <a:cubicBezTo>
                    <a:pt x="1413" y="63"/>
                    <a:pt x="1191" y="0"/>
                    <a:pt x="9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4"/>
            <p:cNvSpPr/>
            <p:nvPr/>
          </p:nvSpPr>
          <p:spPr>
            <a:xfrm>
              <a:off x="6384825" y="3070025"/>
              <a:ext cx="493775" cy="1449950"/>
            </a:xfrm>
            <a:custGeom>
              <a:avLst/>
              <a:gdLst/>
              <a:ahLst/>
              <a:cxnLst/>
              <a:rect l="l" t="t" r="r" b="b"/>
              <a:pathLst>
                <a:path w="19751" h="57998" extrusionOk="0">
                  <a:moveTo>
                    <a:pt x="818" y="0"/>
                  </a:moveTo>
                  <a:cubicBezTo>
                    <a:pt x="332" y="0"/>
                    <a:pt x="0" y="384"/>
                    <a:pt x="0" y="1052"/>
                  </a:cubicBezTo>
                  <a:lnTo>
                    <a:pt x="70" y="45646"/>
                  </a:lnTo>
                  <a:cubicBezTo>
                    <a:pt x="75" y="46585"/>
                    <a:pt x="737" y="47726"/>
                    <a:pt x="1558" y="48190"/>
                  </a:cubicBezTo>
                  <a:lnTo>
                    <a:pt x="18274" y="57796"/>
                  </a:lnTo>
                  <a:cubicBezTo>
                    <a:pt x="18511" y="57933"/>
                    <a:pt x="18736" y="57997"/>
                    <a:pt x="18934" y="57997"/>
                  </a:cubicBezTo>
                  <a:cubicBezTo>
                    <a:pt x="19419" y="57997"/>
                    <a:pt x="19751" y="57613"/>
                    <a:pt x="19751" y="56948"/>
                  </a:cubicBezTo>
                  <a:lnTo>
                    <a:pt x="19676" y="12353"/>
                  </a:lnTo>
                  <a:cubicBezTo>
                    <a:pt x="19676" y="11415"/>
                    <a:pt x="19015" y="10273"/>
                    <a:pt x="18194" y="9804"/>
                  </a:cubicBezTo>
                  <a:lnTo>
                    <a:pt x="1478" y="198"/>
                  </a:lnTo>
                  <a:cubicBezTo>
                    <a:pt x="1240" y="64"/>
                    <a:pt x="1016" y="0"/>
                    <a:pt x="8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4"/>
            <p:cNvSpPr/>
            <p:nvPr/>
          </p:nvSpPr>
          <p:spPr>
            <a:xfrm>
              <a:off x="6410875" y="3157575"/>
              <a:ext cx="441700" cy="1274825"/>
            </a:xfrm>
            <a:custGeom>
              <a:avLst/>
              <a:gdLst/>
              <a:ahLst/>
              <a:cxnLst/>
              <a:rect l="l" t="t" r="r" b="b"/>
              <a:pathLst>
                <a:path w="17668" h="50993" extrusionOk="0">
                  <a:moveTo>
                    <a:pt x="962" y="0"/>
                  </a:moveTo>
                  <a:cubicBezTo>
                    <a:pt x="392" y="0"/>
                    <a:pt x="0" y="451"/>
                    <a:pt x="4" y="1235"/>
                  </a:cubicBezTo>
                  <a:lnTo>
                    <a:pt x="79" y="39813"/>
                  </a:lnTo>
                  <a:cubicBezTo>
                    <a:pt x="79" y="40907"/>
                    <a:pt x="857" y="42240"/>
                    <a:pt x="1812" y="42784"/>
                  </a:cubicBezTo>
                  <a:lnTo>
                    <a:pt x="15941" y="50758"/>
                  </a:lnTo>
                  <a:cubicBezTo>
                    <a:pt x="16218" y="50917"/>
                    <a:pt x="16480" y="50993"/>
                    <a:pt x="16712" y="50993"/>
                  </a:cubicBezTo>
                  <a:cubicBezTo>
                    <a:pt x="17279" y="50993"/>
                    <a:pt x="17667" y="50542"/>
                    <a:pt x="17664" y="49766"/>
                  </a:cubicBezTo>
                  <a:lnTo>
                    <a:pt x="17589" y="11188"/>
                  </a:lnTo>
                  <a:cubicBezTo>
                    <a:pt x="17589" y="10089"/>
                    <a:pt x="16810" y="8761"/>
                    <a:pt x="15855" y="8211"/>
                  </a:cubicBezTo>
                  <a:lnTo>
                    <a:pt x="1732" y="232"/>
                  </a:lnTo>
                  <a:cubicBezTo>
                    <a:pt x="1456" y="75"/>
                    <a:pt x="1194" y="0"/>
                    <a:pt x="9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4"/>
            <p:cNvSpPr/>
            <p:nvPr/>
          </p:nvSpPr>
          <p:spPr>
            <a:xfrm>
              <a:off x="6434700" y="3275075"/>
              <a:ext cx="368300" cy="670350"/>
            </a:xfrm>
            <a:custGeom>
              <a:avLst/>
              <a:gdLst/>
              <a:ahLst/>
              <a:cxnLst/>
              <a:rect l="l" t="t" r="r" b="b"/>
              <a:pathLst>
                <a:path w="14732" h="26814" extrusionOk="0">
                  <a:moveTo>
                    <a:pt x="663" y="1"/>
                  </a:moveTo>
                  <a:cubicBezTo>
                    <a:pt x="573" y="1"/>
                    <a:pt x="484" y="47"/>
                    <a:pt x="438" y="130"/>
                  </a:cubicBezTo>
                  <a:cubicBezTo>
                    <a:pt x="368" y="258"/>
                    <a:pt x="411" y="413"/>
                    <a:pt x="534" y="487"/>
                  </a:cubicBezTo>
                  <a:lnTo>
                    <a:pt x="14337" y="8520"/>
                  </a:lnTo>
                  <a:cubicBezTo>
                    <a:pt x="14378" y="8545"/>
                    <a:pt x="14424" y="8557"/>
                    <a:pt x="14469" y="8557"/>
                  </a:cubicBezTo>
                  <a:cubicBezTo>
                    <a:pt x="14557" y="8557"/>
                    <a:pt x="14643" y="8510"/>
                    <a:pt x="14689" y="8429"/>
                  </a:cubicBezTo>
                  <a:cubicBezTo>
                    <a:pt x="14732" y="8344"/>
                    <a:pt x="14732" y="8248"/>
                    <a:pt x="14689" y="8168"/>
                  </a:cubicBezTo>
                  <a:cubicBezTo>
                    <a:pt x="14662" y="8125"/>
                    <a:pt x="14630" y="8093"/>
                    <a:pt x="14588" y="8072"/>
                  </a:cubicBezTo>
                  <a:lnTo>
                    <a:pt x="790" y="34"/>
                  </a:lnTo>
                  <a:cubicBezTo>
                    <a:pt x="750" y="11"/>
                    <a:pt x="706" y="1"/>
                    <a:pt x="663" y="1"/>
                  </a:cubicBezTo>
                  <a:close/>
                  <a:moveTo>
                    <a:pt x="615" y="2283"/>
                  </a:moveTo>
                  <a:cubicBezTo>
                    <a:pt x="525" y="2283"/>
                    <a:pt x="436" y="2330"/>
                    <a:pt x="390" y="2413"/>
                  </a:cubicBezTo>
                  <a:cubicBezTo>
                    <a:pt x="320" y="2541"/>
                    <a:pt x="363" y="2695"/>
                    <a:pt x="491" y="2770"/>
                  </a:cubicBezTo>
                  <a:lnTo>
                    <a:pt x="14289" y="10803"/>
                  </a:lnTo>
                  <a:cubicBezTo>
                    <a:pt x="14330" y="10827"/>
                    <a:pt x="14375" y="10839"/>
                    <a:pt x="14419" y="10839"/>
                  </a:cubicBezTo>
                  <a:cubicBezTo>
                    <a:pt x="14508" y="10839"/>
                    <a:pt x="14595" y="10792"/>
                    <a:pt x="14641" y="10707"/>
                  </a:cubicBezTo>
                  <a:cubicBezTo>
                    <a:pt x="14689" y="10626"/>
                    <a:pt x="14689" y="10530"/>
                    <a:pt x="14641" y="10445"/>
                  </a:cubicBezTo>
                  <a:lnTo>
                    <a:pt x="14641" y="10445"/>
                  </a:lnTo>
                  <a:lnTo>
                    <a:pt x="14646" y="10450"/>
                  </a:lnTo>
                  <a:cubicBezTo>
                    <a:pt x="14620" y="10408"/>
                    <a:pt x="14588" y="10376"/>
                    <a:pt x="14545" y="10354"/>
                  </a:cubicBezTo>
                  <a:lnTo>
                    <a:pt x="742" y="2317"/>
                  </a:lnTo>
                  <a:cubicBezTo>
                    <a:pt x="702" y="2294"/>
                    <a:pt x="658" y="2283"/>
                    <a:pt x="615" y="2283"/>
                  </a:cubicBezTo>
                  <a:close/>
                  <a:moveTo>
                    <a:pt x="566" y="4563"/>
                  </a:moveTo>
                  <a:cubicBezTo>
                    <a:pt x="477" y="4563"/>
                    <a:pt x="391" y="4610"/>
                    <a:pt x="342" y="4696"/>
                  </a:cubicBezTo>
                  <a:cubicBezTo>
                    <a:pt x="278" y="4818"/>
                    <a:pt x="320" y="4978"/>
                    <a:pt x="443" y="5053"/>
                  </a:cubicBezTo>
                  <a:lnTo>
                    <a:pt x="14241" y="13085"/>
                  </a:lnTo>
                  <a:cubicBezTo>
                    <a:pt x="14282" y="13110"/>
                    <a:pt x="14327" y="13122"/>
                    <a:pt x="14372" y="13122"/>
                  </a:cubicBezTo>
                  <a:cubicBezTo>
                    <a:pt x="14461" y="13122"/>
                    <a:pt x="14549" y="13075"/>
                    <a:pt x="14598" y="12989"/>
                  </a:cubicBezTo>
                  <a:cubicBezTo>
                    <a:pt x="14641" y="12909"/>
                    <a:pt x="14641" y="12813"/>
                    <a:pt x="14598" y="12728"/>
                  </a:cubicBezTo>
                  <a:cubicBezTo>
                    <a:pt x="14572" y="12691"/>
                    <a:pt x="14540" y="12659"/>
                    <a:pt x="14497" y="12632"/>
                  </a:cubicBezTo>
                  <a:lnTo>
                    <a:pt x="699" y="4599"/>
                  </a:lnTo>
                  <a:cubicBezTo>
                    <a:pt x="656" y="4575"/>
                    <a:pt x="611" y="4563"/>
                    <a:pt x="566" y="4563"/>
                  </a:cubicBezTo>
                  <a:close/>
                  <a:moveTo>
                    <a:pt x="521" y="6846"/>
                  </a:moveTo>
                  <a:cubicBezTo>
                    <a:pt x="432" y="6846"/>
                    <a:pt x="345" y="6893"/>
                    <a:pt x="299" y="6978"/>
                  </a:cubicBezTo>
                  <a:cubicBezTo>
                    <a:pt x="230" y="7101"/>
                    <a:pt x="272" y="7261"/>
                    <a:pt x="395" y="7336"/>
                  </a:cubicBezTo>
                  <a:lnTo>
                    <a:pt x="14198" y="15368"/>
                  </a:lnTo>
                  <a:cubicBezTo>
                    <a:pt x="14238" y="15391"/>
                    <a:pt x="14282" y="15401"/>
                    <a:pt x="14325" y="15401"/>
                  </a:cubicBezTo>
                  <a:cubicBezTo>
                    <a:pt x="14415" y="15401"/>
                    <a:pt x="14504" y="15355"/>
                    <a:pt x="14550" y="15272"/>
                  </a:cubicBezTo>
                  <a:cubicBezTo>
                    <a:pt x="14598" y="15192"/>
                    <a:pt x="14598" y="15091"/>
                    <a:pt x="14550" y="15011"/>
                  </a:cubicBezTo>
                  <a:cubicBezTo>
                    <a:pt x="14524" y="14973"/>
                    <a:pt x="14492" y="14936"/>
                    <a:pt x="14454" y="14915"/>
                  </a:cubicBezTo>
                  <a:lnTo>
                    <a:pt x="651" y="6882"/>
                  </a:lnTo>
                  <a:cubicBezTo>
                    <a:pt x="610" y="6857"/>
                    <a:pt x="565" y="6846"/>
                    <a:pt x="521" y="6846"/>
                  </a:cubicBezTo>
                  <a:close/>
                  <a:moveTo>
                    <a:pt x="476" y="9128"/>
                  </a:moveTo>
                  <a:cubicBezTo>
                    <a:pt x="387" y="9128"/>
                    <a:pt x="303" y="9176"/>
                    <a:pt x="256" y="9261"/>
                  </a:cubicBezTo>
                  <a:cubicBezTo>
                    <a:pt x="182" y="9384"/>
                    <a:pt x="224" y="9544"/>
                    <a:pt x="352" y="9613"/>
                  </a:cubicBezTo>
                  <a:lnTo>
                    <a:pt x="14150" y="17651"/>
                  </a:lnTo>
                  <a:cubicBezTo>
                    <a:pt x="14190" y="17673"/>
                    <a:pt x="14234" y="17684"/>
                    <a:pt x="14277" y="17684"/>
                  </a:cubicBezTo>
                  <a:cubicBezTo>
                    <a:pt x="14367" y="17684"/>
                    <a:pt x="14456" y="17638"/>
                    <a:pt x="14502" y="17555"/>
                  </a:cubicBezTo>
                  <a:cubicBezTo>
                    <a:pt x="14550" y="17475"/>
                    <a:pt x="14550" y="17374"/>
                    <a:pt x="14502" y="17294"/>
                  </a:cubicBezTo>
                  <a:cubicBezTo>
                    <a:pt x="14481" y="17256"/>
                    <a:pt x="14449" y="17219"/>
                    <a:pt x="14406" y="17198"/>
                  </a:cubicBezTo>
                  <a:lnTo>
                    <a:pt x="608" y="9165"/>
                  </a:lnTo>
                  <a:cubicBezTo>
                    <a:pt x="566" y="9140"/>
                    <a:pt x="520" y="9128"/>
                    <a:pt x="476" y="9128"/>
                  </a:cubicBezTo>
                  <a:close/>
                  <a:moveTo>
                    <a:pt x="429" y="11411"/>
                  </a:moveTo>
                  <a:cubicBezTo>
                    <a:pt x="340" y="11411"/>
                    <a:pt x="254" y="11457"/>
                    <a:pt x="208" y="11539"/>
                  </a:cubicBezTo>
                  <a:cubicBezTo>
                    <a:pt x="139" y="11667"/>
                    <a:pt x="182" y="11821"/>
                    <a:pt x="304" y="11896"/>
                  </a:cubicBezTo>
                  <a:lnTo>
                    <a:pt x="14102" y="19928"/>
                  </a:lnTo>
                  <a:cubicBezTo>
                    <a:pt x="14145" y="19953"/>
                    <a:pt x="14192" y="19965"/>
                    <a:pt x="14237" y="19965"/>
                  </a:cubicBezTo>
                  <a:cubicBezTo>
                    <a:pt x="14325" y="19965"/>
                    <a:pt x="14410" y="19919"/>
                    <a:pt x="14460" y="19838"/>
                  </a:cubicBezTo>
                  <a:cubicBezTo>
                    <a:pt x="14502" y="19758"/>
                    <a:pt x="14502" y="19656"/>
                    <a:pt x="14460" y="19576"/>
                  </a:cubicBezTo>
                  <a:cubicBezTo>
                    <a:pt x="14433" y="19534"/>
                    <a:pt x="14401" y="19502"/>
                    <a:pt x="14358" y="19480"/>
                  </a:cubicBezTo>
                  <a:lnTo>
                    <a:pt x="560" y="11448"/>
                  </a:lnTo>
                  <a:cubicBezTo>
                    <a:pt x="519" y="11423"/>
                    <a:pt x="474" y="11411"/>
                    <a:pt x="429" y="11411"/>
                  </a:cubicBezTo>
                  <a:close/>
                  <a:moveTo>
                    <a:pt x="381" y="13694"/>
                  </a:moveTo>
                  <a:cubicBezTo>
                    <a:pt x="292" y="13694"/>
                    <a:pt x="206" y="13740"/>
                    <a:pt x="160" y="13821"/>
                  </a:cubicBezTo>
                  <a:cubicBezTo>
                    <a:pt x="91" y="13949"/>
                    <a:pt x="134" y="14104"/>
                    <a:pt x="262" y="14179"/>
                  </a:cubicBezTo>
                  <a:lnTo>
                    <a:pt x="14060" y="22211"/>
                  </a:lnTo>
                  <a:cubicBezTo>
                    <a:pt x="14101" y="22236"/>
                    <a:pt x="14146" y="22248"/>
                    <a:pt x="14191" y="22248"/>
                  </a:cubicBezTo>
                  <a:cubicBezTo>
                    <a:pt x="14280" y="22248"/>
                    <a:pt x="14366" y="22202"/>
                    <a:pt x="14412" y="22120"/>
                  </a:cubicBezTo>
                  <a:cubicBezTo>
                    <a:pt x="14460" y="22035"/>
                    <a:pt x="14460" y="21939"/>
                    <a:pt x="14412" y="21859"/>
                  </a:cubicBezTo>
                  <a:cubicBezTo>
                    <a:pt x="14390" y="21816"/>
                    <a:pt x="14353" y="21784"/>
                    <a:pt x="14316" y="21763"/>
                  </a:cubicBezTo>
                  <a:lnTo>
                    <a:pt x="512" y="13731"/>
                  </a:lnTo>
                  <a:cubicBezTo>
                    <a:pt x="471" y="13706"/>
                    <a:pt x="426" y="13694"/>
                    <a:pt x="381" y="13694"/>
                  </a:cubicBezTo>
                  <a:close/>
                  <a:moveTo>
                    <a:pt x="343" y="15975"/>
                  </a:moveTo>
                  <a:cubicBezTo>
                    <a:pt x="253" y="15975"/>
                    <a:pt x="164" y="16021"/>
                    <a:pt x="118" y="16104"/>
                  </a:cubicBezTo>
                  <a:cubicBezTo>
                    <a:pt x="48" y="16227"/>
                    <a:pt x="91" y="16387"/>
                    <a:pt x="214" y="16461"/>
                  </a:cubicBezTo>
                  <a:lnTo>
                    <a:pt x="14012" y="24494"/>
                  </a:lnTo>
                  <a:cubicBezTo>
                    <a:pt x="14054" y="24519"/>
                    <a:pt x="14100" y="24531"/>
                    <a:pt x="14145" y="24531"/>
                  </a:cubicBezTo>
                  <a:cubicBezTo>
                    <a:pt x="14233" y="24531"/>
                    <a:pt x="14318" y="24483"/>
                    <a:pt x="14364" y="24398"/>
                  </a:cubicBezTo>
                  <a:cubicBezTo>
                    <a:pt x="14412" y="24318"/>
                    <a:pt x="14412" y="24222"/>
                    <a:pt x="14364" y="24142"/>
                  </a:cubicBezTo>
                  <a:cubicBezTo>
                    <a:pt x="14342" y="24099"/>
                    <a:pt x="14310" y="24067"/>
                    <a:pt x="14268" y="24046"/>
                  </a:cubicBezTo>
                  <a:lnTo>
                    <a:pt x="470" y="16008"/>
                  </a:lnTo>
                  <a:cubicBezTo>
                    <a:pt x="430" y="15986"/>
                    <a:pt x="386" y="15975"/>
                    <a:pt x="343" y="15975"/>
                  </a:cubicBezTo>
                  <a:close/>
                  <a:moveTo>
                    <a:pt x="291" y="18254"/>
                  </a:moveTo>
                  <a:cubicBezTo>
                    <a:pt x="202" y="18254"/>
                    <a:pt x="116" y="18302"/>
                    <a:pt x="70" y="18387"/>
                  </a:cubicBezTo>
                  <a:cubicBezTo>
                    <a:pt x="0" y="18510"/>
                    <a:pt x="43" y="18670"/>
                    <a:pt x="166" y="18744"/>
                  </a:cubicBezTo>
                  <a:lnTo>
                    <a:pt x="13969" y="26777"/>
                  </a:lnTo>
                  <a:cubicBezTo>
                    <a:pt x="14010" y="26802"/>
                    <a:pt x="14055" y="26813"/>
                    <a:pt x="14099" y="26813"/>
                  </a:cubicBezTo>
                  <a:cubicBezTo>
                    <a:pt x="14188" y="26813"/>
                    <a:pt x="14275" y="26766"/>
                    <a:pt x="14321" y="26681"/>
                  </a:cubicBezTo>
                  <a:cubicBezTo>
                    <a:pt x="14369" y="26601"/>
                    <a:pt x="14369" y="26499"/>
                    <a:pt x="14321" y="26419"/>
                  </a:cubicBezTo>
                  <a:lnTo>
                    <a:pt x="14321" y="26425"/>
                  </a:lnTo>
                  <a:cubicBezTo>
                    <a:pt x="14294" y="26382"/>
                    <a:pt x="14262" y="26350"/>
                    <a:pt x="14225" y="26323"/>
                  </a:cubicBezTo>
                  <a:lnTo>
                    <a:pt x="422" y="18291"/>
                  </a:lnTo>
                  <a:cubicBezTo>
                    <a:pt x="381" y="18266"/>
                    <a:pt x="336" y="18254"/>
                    <a:pt x="291" y="18254"/>
                  </a:cubicBezTo>
                  <a:close/>
                </a:path>
              </a:pathLst>
            </a:custGeom>
            <a:solidFill>
              <a:srgbClr val="151F29">
                <a:alpha val="28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4"/>
            <p:cNvSpPr/>
            <p:nvPr/>
          </p:nvSpPr>
          <p:spPr>
            <a:xfrm>
              <a:off x="6461225" y="3836125"/>
              <a:ext cx="298725" cy="443275"/>
            </a:xfrm>
            <a:custGeom>
              <a:avLst/>
              <a:gdLst/>
              <a:ahLst/>
              <a:cxnLst/>
              <a:rect l="l" t="t" r="r" b="b"/>
              <a:pathLst>
                <a:path w="11949" h="17731" extrusionOk="0">
                  <a:moveTo>
                    <a:pt x="869" y="0"/>
                  </a:moveTo>
                  <a:cubicBezTo>
                    <a:pt x="430" y="0"/>
                    <a:pt x="27" y="349"/>
                    <a:pt x="27" y="841"/>
                  </a:cubicBezTo>
                  <a:lnTo>
                    <a:pt x="1" y="10975"/>
                  </a:lnTo>
                  <a:cubicBezTo>
                    <a:pt x="1" y="11279"/>
                    <a:pt x="161" y="11556"/>
                    <a:pt x="422" y="11711"/>
                  </a:cubicBezTo>
                  <a:lnTo>
                    <a:pt x="10652" y="17615"/>
                  </a:lnTo>
                  <a:cubicBezTo>
                    <a:pt x="10788" y="17694"/>
                    <a:pt x="10932" y="17730"/>
                    <a:pt x="11072" y="17730"/>
                  </a:cubicBezTo>
                  <a:cubicBezTo>
                    <a:pt x="11512" y="17730"/>
                    <a:pt x="11916" y="17378"/>
                    <a:pt x="11916" y="16885"/>
                  </a:cubicBezTo>
                  <a:lnTo>
                    <a:pt x="11943" y="6751"/>
                  </a:lnTo>
                  <a:cubicBezTo>
                    <a:pt x="11948" y="6452"/>
                    <a:pt x="11783" y="6170"/>
                    <a:pt x="11521" y="6020"/>
                  </a:cubicBezTo>
                  <a:lnTo>
                    <a:pt x="1291" y="116"/>
                  </a:lnTo>
                  <a:cubicBezTo>
                    <a:pt x="1155" y="37"/>
                    <a:pt x="1010" y="0"/>
                    <a:pt x="8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4"/>
            <p:cNvSpPr/>
            <p:nvPr/>
          </p:nvSpPr>
          <p:spPr>
            <a:xfrm>
              <a:off x="6561900" y="3968200"/>
              <a:ext cx="112025" cy="146475"/>
            </a:xfrm>
            <a:custGeom>
              <a:avLst/>
              <a:gdLst/>
              <a:ahLst/>
              <a:cxnLst/>
              <a:rect l="l" t="t" r="r" b="b"/>
              <a:pathLst>
                <a:path w="4481" h="5859" extrusionOk="0">
                  <a:moveTo>
                    <a:pt x="199" y="0"/>
                  </a:moveTo>
                  <a:cubicBezTo>
                    <a:pt x="85" y="0"/>
                    <a:pt x="1" y="87"/>
                    <a:pt x="1" y="257"/>
                  </a:cubicBezTo>
                  <a:lnTo>
                    <a:pt x="1" y="2721"/>
                  </a:lnTo>
                  <a:lnTo>
                    <a:pt x="1" y="5191"/>
                  </a:lnTo>
                  <a:cubicBezTo>
                    <a:pt x="1" y="5497"/>
                    <a:pt x="283" y="5858"/>
                    <a:pt x="519" y="5858"/>
                  </a:cubicBezTo>
                  <a:cubicBezTo>
                    <a:pt x="526" y="5858"/>
                    <a:pt x="533" y="5858"/>
                    <a:pt x="539" y="5857"/>
                  </a:cubicBezTo>
                  <a:lnTo>
                    <a:pt x="2390" y="5692"/>
                  </a:lnTo>
                  <a:lnTo>
                    <a:pt x="4241" y="5527"/>
                  </a:lnTo>
                  <a:cubicBezTo>
                    <a:pt x="4481" y="5505"/>
                    <a:pt x="4481" y="5105"/>
                    <a:pt x="4241" y="4812"/>
                  </a:cubicBezTo>
                  <a:lnTo>
                    <a:pt x="2390" y="2508"/>
                  </a:lnTo>
                  <a:lnTo>
                    <a:pt x="539" y="209"/>
                  </a:lnTo>
                  <a:cubicBezTo>
                    <a:pt x="426" y="69"/>
                    <a:pt x="301" y="0"/>
                    <a:pt x="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 name="Google Shape;565;p44"/>
          <p:cNvGrpSpPr/>
          <p:nvPr/>
        </p:nvGrpSpPr>
        <p:grpSpPr>
          <a:xfrm>
            <a:off x="252623" y="96058"/>
            <a:ext cx="1188913" cy="1700836"/>
            <a:chOff x="3632925" y="2866275"/>
            <a:chExt cx="1450775" cy="1936625"/>
          </a:xfrm>
        </p:grpSpPr>
        <p:sp>
          <p:nvSpPr>
            <p:cNvPr id="566" name="Google Shape;566;p44"/>
            <p:cNvSpPr/>
            <p:nvPr/>
          </p:nvSpPr>
          <p:spPr>
            <a:xfrm>
              <a:off x="3632925" y="2866275"/>
              <a:ext cx="1442125" cy="1935875"/>
            </a:xfrm>
            <a:custGeom>
              <a:avLst/>
              <a:gdLst/>
              <a:ahLst/>
              <a:cxnLst/>
              <a:rect l="l" t="t" r="r" b="b"/>
              <a:pathLst>
                <a:path w="57685" h="77435" extrusionOk="0">
                  <a:moveTo>
                    <a:pt x="56202" y="1"/>
                  </a:moveTo>
                  <a:cubicBezTo>
                    <a:pt x="56015" y="1"/>
                    <a:pt x="55804" y="61"/>
                    <a:pt x="55583" y="188"/>
                  </a:cubicBezTo>
                  <a:lnTo>
                    <a:pt x="1398" y="31421"/>
                  </a:lnTo>
                  <a:cubicBezTo>
                    <a:pt x="625" y="31864"/>
                    <a:pt x="1" y="32941"/>
                    <a:pt x="1" y="33832"/>
                  </a:cubicBezTo>
                  <a:lnTo>
                    <a:pt x="91" y="75909"/>
                  </a:lnTo>
                  <a:cubicBezTo>
                    <a:pt x="91" y="76341"/>
                    <a:pt x="246" y="76640"/>
                    <a:pt x="486" y="76789"/>
                  </a:cubicBezTo>
                  <a:lnTo>
                    <a:pt x="481" y="76795"/>
                  </a:lnTo>
                  <a:lnTo>
                    <a:pt x="1574" y="77435"/>
                  </a:lnTo>
                  <a:lnTo>
                    <a:pt x="2470" y="76912"/>
                  </a:lnTo>
                  <a:lnTo>
                    <a:pt x="1814" y="76523"/>
                  </a:lnTo>
                  <a:lnTo>
                    <a:pt x="55679" y="45476"/>
                  </a:lnTo>
                  <a:cubicBezTo>
                    <a:pt x="56452" y="45033"/>
                    <a:pt x="57071" y="43955"/>
                    <a:pt x="57071" y="43070"/>
                  </a:cubicBezTo>
                  <a:lnTo>
                    <a:pt x="56985" y="1164"/>
                  </a:lnTo>
                  <a:lnTo>
                    <a:pt x="57684" y="753"/>
                  </a:lnTo>
                  <a:lnTo>
                    <a:pt x="56607" y="113"/>
                  </a:lnTo>
                  <a:lnTo>
                    <a:pt x="56601" y="113"/>
                  </a:lnTo>
                  <a:cubicBezTo>
                    <a:pt x="56487" y="39"/>
                    <a:pt x="56352" y="1"/>
                    <a:pt x="56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4"/>
            <p:cNvSpPr/>
            <p:nvPr/>
          </p:nvSpPr>
          <p:spPr>
            <a:xfrm>
              <a:off x="3656925" y="2880475"/>
              <a:ext cx="1426775" cy="1922425"/>
            </a:xfrm>
            <a:custGeom>
              <a:avLst/>
              <a:gdLst/>
              <a:ahLst/>
              <a:cxnLst/>
              <a:rect l="l" t="t" r="r" b="b"/>
              <a:pathLst>
                <a:path w="57071" h="76897" extrusionOk="0">
                  <a:moveTo>
                    <a:pt x="56208" y="0"/>
                  </a:moveTo>
                  <a:cubicBezTo>
                    <a:pt x="56020" y="0"/>
                    <a:pt x="55808" y="62"/>
                    <a:pt x="55583" y="190"/>
                  </a:cubicBezTo>
                  <a:lnTo>
                    <a:pt x="1398" y="31419"/>
                  </a:lnTo>
                  <a:cubicBezTo>
                    <a:pt x="625" y="31867"/>
                    <a:pt x="1" y="32944"/>
                    <a:pt x="1" y="33830"/>
                  </a:cubicBezTo>
                  <a:lnTo>
                    <a:pt x="91" y="75907"/>
                  </a:lnTo>
                  <a:cubicBezTo>
                    <a:pt x="91" y="76534"/>
                    <a:pt x="408" y="76897"/>
                    <a:pt x="866" y="76897"/>
                  </a:cubicBezTo>
                  <a:cubicBezTo>
                    <a:pt x="1054" y="76897"/>
                    <a:pt x="1265" y="76835"/>
                    <a:pt x="1489" y="76707"/>
                  </a:cubicBezTo>
                  <a:lnTo>
                    <a:pt x="55673" y="45478"/>
                  </a:lnTo>
                  <a:cubicBezTo>
                    <a:pt x="56447" y="45030"/>
                    <a:pt x="57071" y="43953"/>
                    <a:pt x="57071" y="43067"/>
                  </a:cubicBezTo>
                  <a:lnTo>
                    <a:pt x="56980" y="990"/>
                  </a:lnTo>
                  <a:cubicBezTo>
                    <a:pt x="56980" y="363"/>
                    <a:pt x="56666" y="0"/>
                    <a:pt x="56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4"/>
            <p:cNvSpPr/>
            <p:nvPr/>
          </p:nvSpPr>
          <p:spPr>
            <a:xfrm>
              <a:off x="3699200" y="3010750"/>
              <a:ext cx="1342250" cy="1661800"/>
            </a:xfrm>
            <a:custGeom>
              <a:avLst/>
              <a:gdLst/>
              <a:ahLst/>
              <a:cxnLst/>
              <a:rect l="l" t="t" r="r" b="b"/>
              <a:pathLst>
                <a:path w="53690" h="66472" extrusionOk="0">
                  <a:moveTo>
                    <a:pt x="52711" y="0"/>
                  </a:moveTo>
                  <a:cubicBezTo>
                    <a:pt x="52491" y="0"/>
                    <a:pt x="52243" y="72"/>
                    <a:pt x="51982" y="222"/>
                  </a:cubicBezTo>
                  <a:lnTo>
                    <a:pt x="26445" y="14943"/>
                  </a:lnTo>
                  <a:lnTo>
                    <a:pt x="1627" y="29243"/>
                  </a:lnTo>
                  <a:cubicBezTo>
                    <a:pt x="731" y="29765"/>
                    <a:pt x="1" y="31019"/>
                    <a:pt x="1" y="32059"/>
                  </a:cubicBezTo>
                  <a:lnTo>
                    <a:pt x="70" y="65314"/>
                  </a:lnTo>
                  <a:cubicBezTo>
                    <a:pt x="74" y="66047"/>
                    <a:pt x="441" y="66472"/>
                    <a:pt x="974" y="66472"/>
                  </a:cubicBezTo>
                  <a:cubicBezTo>
                    <a:pt x="1193" y="66472"/>
                    <a:pt x="1441" y="66400"/>
                    <a:pt x="1702" y="66247"/>
                  </a:cubicBezTo>
                  <a:lnTo>
                    <a:pt x="21500" y="54839"/>
                  </a:lnTo>
                  <a:lnTo>
                    <a:pt x="52057" y="37227"/>
                  </a:lnTo>
                  <a:cubicBezTo>
                    <a:pt x="52958" y="36710"/>
                    <a:pt x="53689" y="35451"/>
                    <a:pt x="53684" y="34416"/>
                  </a:cubicBezTo>
                  <a:lnTo>
                    <a:pt x="53614" y="1156"/>
                  </a:lnTo>
                  <a:cubicBezTo>
                    <a:pt x="53614" y="423"/>
                    <a:pt x="53245" y="0"/>
                    <a:pt x="52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4"/>
            <p:cNvSpPr/>
            <p:nvPr/>
          </p:nvSpPr>
          <p:spPr>
            <a:xfrm>
              <a:off x="3795475" y="3625000"/>
              <a:ext cx="537400" cy="753225"/>
            </a:xfrm>
            <a:custGeom>
              <a:avLst/>
              <a:gdLst/>
              <a:ahLst/>
              <a:cxnLst/>
              <a:rect l="l" t="t" r="r" b="b"/>
              <a:pathLst>
                <a:path w="21496" h="30129" extrusionOk="0">
                  <a:moveTo>
                    <a:pt x="13500" y="0"/>
                  </a:moveTo>
                  <a:cubicBezTo>
                    <a:pt x="11649" y="0"/>
                    <a:pt x="9612" y="922"/>
                    <a:pt x="7644" y="2838"/>
                  </a:cubicBezTo>
                  <a:cubicBezTo>
                    <a:pt x="2657" y="7697"/>
                    <a:pt x="0" y="17111"/>
                    <a:pt x="1713" y="23863"/>
                  </a:cubicBezTo>
                  <a:cubicBezTo>
                    <a:pt x="2749" y="27952"/>
                    <a:pt x="5152" y="30129"/>
                    <a:pt x="7994" y="30129"/>
                  </a:cubicBezTo>
                  <a:cubicBezTo>
                    <a:pt x="9845" y="30129"/>
                    <a:pt x="11883" y="29206"/>
                    <a:pt x="13852" y="27287"/>
                  </a:cubicBezTo>
                  <a:cubicBezTo>
                    <a:pt x="18839" y="22428"/>
                    <a:pt x="21495" y="13014"/>
                    <a:pt x="19783" y="6262"/>
                  </a:cubicBezTo>
                  <a:cubicBezTo>
                    <a:pt x="18746" y="2175"/>
                    <a:pt x="16343" y="0"/>
                    <a:pt x="135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4"/>
            <p:cNvSpPr/>
            <p:nvPr/>
          </p:nvSpPr>
          <p:spPr>
            <a:xfrm>
              <a:off x="3845075" y="3694775"/>
              <a:ext cx="437925" cy="613575"/>
            </a:xfrm>
            <a:custGeom>
              <a:avLst/>
              <a:gdLst/>
              <a:ahLst/>
              <a:cxnLst/>
              <a:rect l="l" t="t" r="r" b="b"/>
              <a:pathLst>
                <a:path w="17517" h="24543" extrusionOk="0">
                  <a:moveTo>
                    <a:pt x="10997" y="1"/>
                  </a:moveTo>
                  <a:cubicBezTo>
                    <a:pt x="9489" y="1"/>
                    <a:pt x="7830" y="750"/>
                    <a:pt x="6230" y="2308"/>
                  </a:cubicBezTo>
                  <a:cubicBezTo>
                    <a:pt x="2171" y="6266"/>
                    <a:pt x="1" y="13952"/>
                    <a:pt x="1398" y="19445"/>
                  </a:cubicBezTo>
                  <a:cubicBezTo>
                    <a:pt x="2244" y="22773"/>
                    <a:pt x="4206" y="24543"/>
                    <a:pt x="6524" y="24543"/>
                  </a:cubicBezTo>
                  <a:cubicBezTo>
                    <a:pt x="8032" y="24543"/>
                    <a:pt x="9692" y="23793"/>
                    <a:pt x="11292" y="22235"/>
                  </a:cubicBezTo>
                  <a:cubicBezTo>
                    <a:pt x="15351" y="18283"/>
                    <a:pt x="17516" y="10597"/>
                    <a:pt x="16124" y="5103"/>
                  </a:cubicBezTo>
                  <a:cubicBezTo>
                    <a:pt x="15278" y="1772"/>
                    <a:pt x="13315" y="1"/>
                    <a:pt x="109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4"/>
            <p:cNvSpPr/>
            <p:nvPr/>
          </p:nvSpPr>
          <p:spPr>
            <a:xfrm>
              <a:off x="3894950" y="3764525"/>
              <a:ext cx="338450" cy="474175"/>
            </a:xfrm>
            <a:custGeom>
              <a:avLst/>
              <a:gdLst/>
              <a:ahLst/>
              <a:cxnLst/>
              <a:rect l="l" t="t" r="r" b="b"/>
              <a:pathLst>
                <a:path w="13538" h="18967" extrusionOk="0">
                  <a:moveTo>
                    <a:pt x="8496" y="0"/>
                  </a:moveTo>
                  <a:cubicBezTo>
                    <a:pt x="7330" y="0"/>
                    <a:pt x="6048" y="580"/>
                    <a:pt x="4811" y="1785"/>
                  </a:cubicBezTo>
                  <a:cubicBezTo>
                    <a:pt x="1675" y="4841"/>
                    <a:pt x="0" y="10783"/>
                    <a:pt x="1078" y="15023"/>
                  </a:cubicBezTo>
                  <a:cubicBezTo>
                    <a:pt x="1731" y="17596"/>
                    <a:pt x="3248" y="18966"/>
                    <a:pt x="5039" y="18966"/>
                  </a:cubicBezTo>
                  <a:cubicBezTo>
                    <a:pt x="6204" y="18966"/>
                    <a:pt x="7485" y="18387"/>
                    <a:pt x="8721" y="17183"/>
                  </a:cubicBezTo>
                  <a:cubicBezTo>
                    <a:pt x="11862" y="14127"/>
                    <a:pt x="13537" y="8185"/>
                    <a:pt x="12454" y="3940"/>
                  </a:cubicBezTo>
                  <a:cubicBezTo>
                    <a:pt x="11802" y="1368"/>
                    <a:pt x="10286" y="0"/>
                    <a:pt x="84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4"/>
            <p:cNvSpPr/>
            <p:nvPr/>
          </p:nvSpPr>
          <p:spPr>
            <a:xfrm>
              <a:off x="3944550" y="3834250"/>
              <a:ext cx="239100" cy="334750"/>
            </a:xfrm>
            <a:custGeom>
              <a:avLst/>
              <a:gdLst/>
              <a:ahLst/>
              <a:cxnLst/>
              <a:rect l="l" t="t" r="r" b="b"/>
              <a:pathLst>
                <a:path w="9564" h="13390" extrusionOk="0">
                  <a:moveTo>
                    <a:pt x="6002" y="0"/>
                  </a:moveTo>
                  <a:cubicBezTo>
                    <a:pt x="5180" y="0"/>
                    <a:pt x="4275" y="409"/>
                    <a:pt x="3403" y="1258"/>
                  </a:cubicBezTo>
                  <a:cubicBezTo>
                    <a:pt x="1185" y="3418"/>
                    <a:pt x="0" y="7610"/>
                    <a:pt x="763" y="10607"/>
                  </a:cubicBezTo>
                  <a:cubicBezTo>
                    <a:pt x="1225" y="12423"/>
                    <a:pt x="2295" y="13389"/>
                    <a:pt x="3561" y="13389"/>
                  </a:cubicBezTo>
                  <a:cubicBezTo>
                    <a:pt x="4385" y="13389"/>
                    <a:pt x="5291" y="12979"/>
                    <a:pt x="6166" y="12127"/>
                  </a:cubicBezTo>
                  <a:cubicBezTo>
                    <a:pt x="8380" y="9973"/>
                    <a:pt x="9564" y="5780"/>
                    <a:pt x="8801" y="2783"/>
                  </a:cubicBezTo>
                  <a:cubicBezTo>
                    <a:pt x="8339" y="966"/>
                    <a:pt x="7267" y="0"/>
                    <a:pt x="6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4"/>
            <p:cNvSpPr/>
            <p:nvPr/>
          </p:nvSpPr>
          <p:spPr>
            <a:xfrm>
              <a:off x="3994425" y="3903950"/>
              <a:ext cx="139500" cy="195325"/>
            </a:xfrm>
            <a:custGeom>
              <a:avLst/>
              <a:gdLst/>
              <a:ahLst/>
              <a:cxnLst/>
              <a:rect l="l" t="t" r="r" b="b"/>
              <a:pathLst>
                <a:path w="5580" h="7813" extrusionOk="0">
                  <a:moveTo>
                    <a:pt x="3503" y="0"/>
                  </a:moveTo>
                  <a:cubicBezTo>
                    <a:pt x="3022" y="0"/>
                    <a:pt x="2494" y="240"/>
                    <a:pt x="1984" y="736"/>
                  </a:cubicBezTo>
                  <a:cubicBezTo>
                    <a:pt x="694" y="1995"/>
                    <a:pt x="0" y="4443"/>
                    <a:pt x="443" y="6187"/>
                  </a:cubicBezTo>
                  <a:cubicBezTo>
                    <a:pt x="714" y="7248"/>
                    <a:pt x="1341" y="7812"/>
                    <a:pt x="2079" y="7812"/>
                  </a:cubicBezTo>
                  <a:cubicBezTo>
                    <a:pt x="2559" y="7812"/>
                    <a:pt x="3087" y="7574"/>
                    <a:pt x="3595" y="7078"/>
                  </a:cubicBezTo>
                  <a:cubicBezTo>
                    <a:pt x="4886" y="5819"/>
                    <a:pt x="5579" y="3371"/>
                    <a:pt x="5131" y="1622"/>
                  </a:cubicBezTo>
                  <a:cubicBezTo>
                    <a:pt x="4863" y="563"/>
                    <a:pt x="4240" y="0"/>
                    <a:pt x="35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4"/>
            <p:cNvSpPr/>
            <p:nvPr/>
          </p:nvSpPr>
          <p:spPr>
            <a:xfrm>
              <a:off x="4044150" y="3973600"/>
              <a:ext cx="40025" cy="56000"/>
            </a:xfrm>
            <a:custGeom>
              <a:avLst/>
              <a:gdLst/>
              <a:ahLst/>
              <a:cxnLst/>
              <a:rect l="l" t="t" r="r" b="b"/>
              <a:pathLst>
                <a:path w="1601" h="2240" extrusionOk="0">
                  <a:moveTo>
                    <a:pt x="1004" y="1"/>
                  </a:moveTo>
                  <a:cubicBezTo>
                    <a:pt x="867" y="1"/>
                    <a:pt x="716" y="69"/>
                    <a:pt x="571" y="212"/>
                  </a:cubicBezTo>
                  <a:cubicBezTo>
                    <a:pt x="203" y="574"/>
                    <a:pt x="1" y="1273"/>
                    <a:pt x="129" y="1775"/>
                  </a:cubicBezTo>
                  <a:cubicBezTo>
                    <a:pt x="206" y="2078"/>
                    <a:pt x="386" y="2239"/>
                    <a:pt x="597" y="2239"/>
                  </a:cubicBezTo>
                  <a:cubicBezTo>
                    <a:pt x="734" y="2239"/>
                    <a:pt x="885" y="2171"/>
                    <a:pt x="1030" y="2031"/>
                  </a:cubicBezTo>
                  <a:cubicBezTo>
                    <a:pt x="1403" y="1668"/>
                    <a:pt x="1601" y="969"/>
                    <a:pt x="1473" y="468"/>
                  </a:cubicBezTo>
                  <a:cubicBezTo>
                    <a:pt x="1395" y="164"/>
                    <a:pt x="1215" y="1"/>
                    <a:pt x="10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4"/>
            <p:cNvSpPr/>
            <p:nvPr/>
          </p:nvSpPr>
          <p:spPr>
            <a:xfrm>
              <a:off x="4122300" y="4016750"/>
              <a:ext cx="613525" cy="378725"/>
            </a:xfrm>
            <a:custGeom>
              <a:avLst/>
              <a:gdLst/>
              <a:ahLst/>
              <a:cxnLst/>
              <a:rect l="l" t="t" r="r" b="b"/>
              <a:pathLst>
                <a:path w="24541" h="15149" extrusionOk="0">
                  <a:moveTo>
                    <a:pt x="0" y="1"/>
                  </a:moveTo>
                  <a:lnTo>
                    <a:pt x="0" y="891"/>
                  </a:lnTo>
                  <a:lnTo>
                    <a:pt x="24540" y="15148"/>
                  </a:lnTo>
                  <a:lnTo>
                    <a:pt x="24540" y="14257"/>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4"/>
            <p:cNvSpPr/>
            <p:nvPr/>
          </p:nvSpPr>
          <p:spPr>
            <a:xfrm>
              <a:off x="4063350" y="3998075"/>
              <a:ext cx="117500" cy="125100"/>
            </a:xfrm>
            <a:custGeom>
              <a:avLst/>
              <a:gdLst/>
              <a:ahLst/>
              <a:cxnLst/>
              <a:rect l="l" t="t" r="r" b="b"/>
              <a:pathLst>
                <a:path w="4700" h="5004" extrusionOk="0">
                  <a:moveTo>
                    <a:pt x="1" y="1"/>
                  </a:moveTo>
                  <a:lnTo>
                    <a:pt x="4700" y="5004"/>
                  </a:lnTo>
                  <a:lnTo>
                    <a:pt x="4700" y="41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4"/>
            <p:cNvSpPr/>
            <p:nvPr/>
          </p:nvSpPr>
          <p:spPr>
            <a:xfrm>
              <a:off x="4696050" y="4308900"/>
              <a:ext cx="93900" cy="55350"/>
            </a:xfrm>
            <a:custGeom>
              <a:avLst/>
              <a:gdLst/>
              <a:ahLst/>
              <a:cxnLst/>
              <a:rect l="l" t="t" r="r" b="b"/>
              <a:pathLst>
                <a:path w="3756" h="2214" extrusionOk="0">
                  <a:moveTo>
                    <a:pt x="3137" y="1"/>
                  </a:moveTo>
                  <a:lnTo>
                    <a:pt x="1" y="1857"/>
                  </a:lnTo>
                  <a:lnTo>
                    <a:pt x="620" y="2214"/>
                  </a:lnTo>
                  <a:lnTo>
                    <a:pt x="3756" y="358"/>
                  </a:lnTo>
                  <a:lnTo>
                    <a:pt x="31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4"/>
            <p:cNvSpPr/>
            <p:nvPr/>
          </p:nvSpPr>
          <p:spPr>
            <a:xfrm>
              <a:off x="4663125" y="4289825"/>
              <a:ext cx="93900" cy="55500"/>
            </a:xfrm>
            <a:custGeom>
              <a:avLst/>
              <a:gdLst/>
              <a:ahLst/>
              <a:cxnLst/>
              <a:rect l="l" t="t" r="r" b="b"/>
              <a:pathLst>
                <a:path w="3756" h="2220" extrusionOk="0">
                  <a:moveTo>
                    <a:pt x="3137" y="1"/>
                  </a:moveTo>
                  <a:lnTo>
                    <a:pt x="0" y="1862"/>
                  </a:lnTo>
                  <a:lnTo>
                    <a:pt x="619" y="2220"/>
                  </a:lnTo>
                  <a:lnTo>
                    <a:pt x="3755" y="358"/>
                  </a:lnTo>
                  <a:lnTo>
                    <a:pt x="31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4"/>
            <p:cNvSpPr/>
            <p:nvPr/>
          </p:nvSpPr>
          <p:spPr>
            <a:xfrm>
              <a:off x="4630200" y="4270775"/>
              <a:ext cx="93875" cy="55475"/>
            </a:xfrm>
            <a:custGeom>
              <a:avLst/>
              <a:gdLst/>
              <a:ahLst/>
              <a:cxnLst/>
              <a:rect l="l" t="t" r="r" b="b"/>
              <a:pathLst>
                <a:path w="3755" h="2219" extrusionOk="0">
                  <a:moveTo>
                    <a:pt x="3136" y="0"/>
                  </a:moveTo>
                  <a:lnTo>
                    <a:pt x="0" y="1862"/>
                  </a:lnTo>
                  <a:lnTo>
                    <a:pt x="619" y="2219"/>
                  </a:lnTo>
                  <a:lnTo>
                    <a:pt x="3755" y="357"/>
                  </a:lnTo>
                  <a:lnTo>
                    <a:pt x="31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4"/>
            <p:cNvSpPr/>
            <p:nvPr/>
          </p:nvSpPr>
          <p:spPr>
            <a:xfrm>
              <a:off x="4630200" y="4326775"/>
              <a:ext cx="93875" cy="146825"/>
            </a:xfrm>
            <a:custGeom>
              <a:avLst/>
              <a:gdLst/>
              <a:ahLst/>
              <a:cxnLst/>
              <a:rect l="l" t="t" r="r" b="b"/>
              <a:pathLst>
                <a:path w="3755" h="5873" extrusionOk="0">
                  <a:moveTo>
                    <a:pt x="0" y="0"/>
                  </a:moveTo>
                  <a:lnTo>
                    <a:pt x="3136" y="5515"/>
                  </a:lnTo>
                  <a:lnTo>
                    <a:pt x="3755" y="5873"/>
                  </a:lnTo>
                  <a:lnTo>
                    <a:pt x="619" y="358"/>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4"/>
            <p:cNvSpPr/>
            <p:nvPr/>
          </p:nvSpPr>
          <p:spPr>
            <a:xfrm>
              <a:off x="4663125" y="4345700"/>
              <a:ext cx="93900" cy="146975"/>
            </a:xfrm>
            <a:custGeom>
              <a:avLst/>
              <a:gdLst/>
              <a:ahLst/>
              <a:cxnLst/>
              <a:rect l="l" t="t" r="r" b="b"/>
              <a:pathLst>
                <a:path w="3756" h="5879" extrusionOk="0">
                  <a:moveTo>
                    <a:pt x="0" y="1"/>
                  </a:moveTo>
                  <a:lnTo>
                    <a:pt x="3137" y="5521"/>
                  </a:lnTo>
                  <a:lnTo>
                    <a:pt x="3755" y="5878"/>
                  </a:lnTo>
                  <a:lnTo>
                    <a:pt x="619" y="358"/>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4"/>
            <p:cNvSpPr/>
            <p:nvPr/>
          </p:nvSpPr>
          <p:spPr>
            <a:xfrm>
              <a:off x="4696050" y="4364775"/>
              <a:ext cx="93900" cy="146825"/>
            </a:xfrm>
            <a:custGeom>
              <a:avLst/>
              <a:gdLst/>
              <a:ahLst/>
              <a:cxnLst/>
              <a:rect l="l" t="t" r="r" b="b"/>
              <a:pathLst>
                <a:path w="3756" h="5873" extrusionOk="0">
                  <a:moveTo>
                    <a:pt x="1" y="0"/>
                  </a:moveTo>
                  <a:lnTo>
                    <a:pt x="3137" y="5515"/>
                  </a:lnTo>
                  <a:lnTo>
                    <a:pt x="3756" y="5873"/>
                  </a:lnTo>
                  <a:lnTo>
                    <a:pt x="620" y="35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4"/>
            <p:cNvSpPr/>
            <p:nvPr/>
          </p:nvSpPr>
          <p:spPr>
            <a:xfrm>
              <a:off x="4417100" y="3155100"/>
              <a:ext cx="519925" cy="939825"/>
            </a:xfrm>
            <a:custGeom>
              <a:avLst/>
              <a:gdLst/>
              <a:ahLst/>
              <a:cxnLst/>
              <a:rect l="l" t="t" r="r" b="b"/>
              <a:pathLst>
                <a:path w="20797" h="37593" extrusionOk="0">
                  <a:moveTo>
                    <a:pt x="19768" y="0"/>
                  </a:moveTo>
                  <a:cubicBezTo>
                    <a:pt x="19596" y="0"/>
                    <a:pt x="19421" y="44"/>
                    <a:pt x="19255" y="139"/>
                  </a:cubicBezTo>
                  <a:lnTo>
                    <a:pt x="513" y="10977"/>
                  </a:lnTo>
                  <a:cubicBezTo>
                    <a:pt x="198" y="11159"/>
                    <a:pt x="1" y="11500"/>
                    <a:pt x="1" y="11863"/>
                  </a:cubicBezTo>
                  <a:lnTo>
                    <a:pt x="1" y="36563"/>
                  </a:lnTo>
                  <a:cubicBezTo>
                    <a:pt x="1" y="37165"/>
                    <a:pt x="494" y="37593"/>
                    <a:pt x="1030" y="37593"/>
                  </a:cubicBezTo>
                  <a:cubicBezTo>
                    <a:pt x="1201" y="37593"/>
                    <a:pt x="1377" y="37549"/>
                    <a:pt x="1542" y="37453"/>
                  </a:cubicBezTo>
                  <a:lnTo>
                    <a:pt x="20285" y="26615"/>
                  </a:lnTo>
                  <a:cubicBezTo>
                    <a:pt x="20599" y="26434"/>
                    <a:pt x="20797" y="26093"/>
                    <a:pt x="20797" y="25730"/>
                  </a:cubicBezTo>
                  <a:lnTo>
                    <a:pt x="20797" y="1030"/>
                  </a:lnTo>
                  <a:cubicBezTo>
                    <a:pt x="20797" y="428"/>
                    <a:pt x="20304" y="0"/>
                    <a:pt x="19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4"/>
            <p:cNvSpPr/>
            <p:nvPr/>
          </p:nvSpPr>
          <p:spPr>
            <a:xfrm>
              <a:off x="4519700" y="3632725"/>
              <a:ext cx="319775" cy="343775"/>
            </a:xfrm>
            <a:custGeom>
              <a:avLst/>
              <a:gdLst/>
              <a:ahLst/>
              <a:cxnLst/>
              <a:rect l="l" t="t" r="r" b="b"/>
              <a:pathLst>
                <a:path w="12791" h="13751" extrusionOk="0">
                  <a:moveTo>
                    <a:pt x="12293" y="0"/>
                  </a:moveTo>
                  <a:cubicBezTo>
                    <a:pt x="12236" y="0"/>
                    <a:pt x="12174" y="17"/>
                    <a:pt x="12111" y="54"/>
                  </a:cubicBezTo>
                  <a:lnTo>
                    <a:pt x="329" y="6940"/>
                  </a:lnTo>
                  <a:cubicBezTo>
                    <a:pt x="1" y="7138"/>
                    <a:pt x="192" y="7582"/>
                    <a:pt x="497" y="7582"/>
                  </a:cubicBezTo>
                  <a:cubicBezTo>
                    <a:pt x="554" y="7582"/>
                    <a:pt x="614" y="7567"/>
                    <a:pt x="676" y="7532"/>
                  </a:cubicBezTo>
                  <a:lnTo>
                    <a:pt x="676" y="7537"/>
                  </a:lnTo>
                  <a:lnTo>
                    <a:pt x="12458" y="651"/>
                  </a:lnTo>
                  <a:cubicBezTo>
                    <a:pt x="12790" y="454"/>
                    <a:pt x="12597" y="0"/>
                    <a:pt x="12293" y="0"/>
                  </a:cubicBezTo>
                  <a:close/>
                  <a:moveTo>
                    <a:pt x="12290" y="1544"/>
                  </a:moveTo>
                  <a:cubicBezTo>
                    <a:pt x="12233" y="1544"/>
                    <a:pt x="12173" y="1560"/>
                    <a:pt x="12111" y="1595"/>
                  </a:cubicBezTo>
                  <a:lnTo>
                    <a:pt x="329" y="8481"/>
                  </a:lnTo>
                  <a:cubicBezTo>
                    <a:pt x="25" y="8663"/>
                    <a:pt x="153" y="9121"/>
                    <a:pt x="505" y="9127"/>
                  </a:cubicBezTo>
                  <a:cubicBezTo>
                    <a:pt x="564" y="9127"/>
                    <a:pt x="623" y="9111"/>
                    <a:pt x="676" y="9079"/>
                  </a:cubicBezTo>
                  <a:lnTo>
                    <a:pt x="12458" y="2193"/>
                  </a:lnTo>
                  <a:cubicBezTo>
                    <a:pt x="12791" y="1999"/>
                    <a:pt x="12596" y="1544"/>
                    <a:pt x="12290" y="1544"/>
                  </a:cubicBezTo>
                  <a:close/>
                  <a:moveTo>
                    <a:pt x="12280" y="3092"/>
                  </a:moveTo>
                  <a:cubicBezTo>
                    <a:pt x="12226" y="3092"/>
                    <a:pt x="12169" y="3106"/>
                    <a:pt x="12111" y="3137"/>
                  </a:cubicBezTo>
                  <a:lnTo>
                    <a:pt x="329" y="10023"/>
                  </a:lnTo>
                  <a:cubicBezTo>
                    <a:pt x="25" y="10204"/>
                    <a:pt x="153" y="10668"/>
                    <a:pt x="505" y="10668"/>
                  </a:cubicBezTo>
                  <a:cubicBezTo>
                    <a:pt x="564" y="10668"/>
                    <a:pt x="623" y="10652"/>
                    <a:pt x="676" y="10620"/>
                  </a:cubicBezTo>
                  <a:lnTo>
                    <a:pt x="12458" y="3734"/>
                  </a:lnTo>
                  <a:cubicBezTo>
                    <a:pt x="12775" y="3535"/>
                    <a:pt x="12584" y="3092"/>
                    <a:pt x="12280" y="3092"/>
                  </a:cubicBezTo>
                  <a:close/>
                  <a:moveTo>
                    <a:pt x="12283" y="4637"/>
                  </a:moveTo>
                  <a:cubicBezTo>
                    <a:pt x="12229" y="4637"/>
                    <a:pt x="12171" y="4651"/>
                    <a:pt x="12111" y="4684"/>
                  </a:cubicBezTo>
                  <a:lnTo>
                    <a:pt x="329" y="11569"/>
                  </a:lnTo>
                  <a:cubicBezTo>
                    <a:pt x="25" y="11745"/>
                    <a:pt x="153" y="12209"/>
                    <a:pt x="505" y="12209"/>
                  </a:cubicBezTo>
                  <a:cubicBezTo>
                    <a:pt x="564" y="12209"/>
                    <a:pt x="623" y="12193"/>
                    <a:pt x="676" y="12161"/>
                  </a:cubicBezTo>
                  <a:lnTo>
                    <a:pt x="12458" y="5276"/>
                  </a:lnTo>
                  <a:cubicBezTo>
                    <a:pt x="12774" y="5077"/>
                    <a:pt x="12585" y="4637"/>
                    <a:pt x="12283" y="4637"/>
                  </a:cubicBezTo>
                  <a:close/>
                  <a:moveTo>
                    <a:pt x="12290" y="6168"/>
                  </a:moveTo>
                  <a:cubicBezTo>
                    <a:pt x="12233" y="6168"/>
                    <a:pt x="12173" y="6184"/>
                    <a:pt x="12111" y="6220"/>
                  </a:cubicBezTo>
                  <a:lnTo>
                    <a:pt x="329" y="13105"/>
                  </a:lnTo>
                  <a:cubicBezTo>
                    <a:pt x="25" y="13287"/>
                    <a:pt x="153" y="13751"/>
                    <a:pt x="505" y="13751"/>
                  </a:cubicBezTo>
                  <a:cubicBezTo>
                    <a:pt x="564" y="13751"/>
                    <a:pt x="623" y="13735"/>
                    <a:pt x="676" y="13703"/>
                  </a:cubicBezTo>
                  <a:lnTo>
                    <a:pt x="12458" y="6817"/>
                  </a:lnTo>
                  <a:cubicBezTo>
                    <a:pt x="12791" y="6624"/>
                    <a:pt x="12596" y="6168"/>
                    <a:pt x="12290" y="61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4"/>
            <p:cNvSpPr/>
            <p:nvPr/>
          </p:nvSpPr>
          <p:spPr>
            <a:xfrm>
              <a:off x="4518450" y="3356075"/>
              <a:ext cx="316975" cy="396875"/>
            </a:xfrm>
            <a:custGeom>
              <a:avLst/>
              <a:gdLst/>
              <a:ahLst/>
              <a:cxnLst/>
              <a:rect l="l" t="t" r="r" b="b"/>
              <a:pathLst>
                <a:path w="12679" h="15875" extrusionOk="0">
                  <a:moveTo>
                    <a:pt x="12255" y="0"/>
                  </a:moveTo>
                  <a:cubicBezTo>
                    <a:pt x="12184" y="0"/>
                    <a:pt x="12112" y="18"/>
                    <a:pt x="12044" y="58"/>
                  </a:cubicBezTo>
                  <a:lnTo>
                    <a:pt x="10753" y="799"/>
                  </a:lnTo>
                  <a:cubicBezTo>
                    <a:pt x="10620" y="874"/>
                    <a:pt x="10540" y="1013"/>
                    <a:pt x="10540" y="1167"/>
                  </a:cubicBezTo>
                  <a:lnTo>
                    <a:pt x="10540" y="9627"/>
                  </a:lnTo>
                  <a:cubicBezTo>
                    <a:pt x="10540" y="9877"/>
                    <a:pt x="10741" y="10053"/>
                    <a:pt x="10961" y="10053"/>
                  </a:cubicBezTo>
                  <a:cubicBezTo>
                    <a:pt x="11032" y="10053"/>
                    <a:pt x="11105" y="10035"/>
                    <a:pt x="11174" y="9995"/>
                  </a:cubicBezTo>
                  <a:lnTo>
                    <a:pt x="12465" y="9259"/>
                  </a:lnTo>
                  <a:cubicBezTo>
                    <a:pt x="12599" y="9184"/>
                    <a:pt x="12679" y="9040"/>
                    <a:pt x="12679" y="8891"/>
                  </a:cubicBezTo>
                  <a:lnTo>
                    <a:pt x="12679" y="426"/>
                  </a:lnTo>
                  <a:cubicBezTo>
                    <a:pt x="12679" y="179"/>
                    <a:pt x="12476" y="0"/>
                    <a:pt x="12255" y="0"/>
                  </a:cubicBezTo>
                  <a:close/>
                  <a:moveTo>
                    <a:pt x="8742" y="4965"/>
                  </a:moveTo>
                  <a:cubicBezTo>
                    <a:pt x="8671" y="4965"/>
                    <a:pt x="8598" y="4983"/>
                    <a:pt x="8529" y="5024"/>
                  </a:cubicBezTo>
                  <a:lnTo>
                    <a:pt x="7238" y="5760"/>
                  </a:lnTo>
                  <a:cubicBezTo>
                    <a:pt x="7105" y="5834"/>
                    <a:pt x="7025" y="5978"/>
                    <a:pt x="7025" y="6128"/>
                  </a:cubicBezTo>
                  <a:lnTo>
                    <a:pt x="7025" y="11568"/>
                  </a:lnTo>
                  <a:cubicBezTo>
                    <a:pt x="7025" y="11815"/>
                    <a:pt x="7227" y="11994"/>
                    <a:pt x="7451" y="11994"/>
                  </a:cubicBezTo>
                  <a:cubicBezTo>
                    <a:pt x="7522" y="11994"/>
                    <a:pt x="7595" y="11976"/>
                    <a:pt x="7665" y="11936"/>
                  </a:cubicBezTo>
                  <a:lnTo>
                    <a:pt x="8950" y="11195"/>
                  </a:lnTo>
                  <a:cubicBezTo>
                    <a:pt x="9084" y="11120"/>
                    <a:pt x="9164" y="10981"/>
                    <a:pt x="9164" y="10827"/>
                  </a:cubicBezTo>
                  <a:lnTo>
                    <a:pt x="9164" y="5392"/>
                  </a:lnTo>
                  <a:cubicBezTo>
                    <a:pt x="9164" y="5142"/>
                    <a:pt x="8963" y="4965"/>
                    <a:pt x="8742" y="4965"/>
                  </a:cubicBezTo>
                  <a:close/>
                  <a:moveTo>
                    <a:pt x="5233" y="3802"/>
                  </a:moveTo>
                  <a:cubicBezTo>
                    <a:pt x="5162" y="3802"/>
                    <a:pt x="5088" y="3821"/>
                    <a:pt x="5019" y="3861"/>
                  </a:cubicBezTo>
                  <a:lnTo>
                    <a:pt x="3729" y="4597"/>
                  </a:lnTo>
                  <a:cubicBezTo>
                    <a:pt x="3595" y="4672"/>
                    <a:pt x="3515" y="4816"/>
                    <a:pt x="3515" y="4965"/>
                  </a:cubicBezTo>
                  <a:lnTo>
                    <a:pt x="3515" y="13510"/>
                  </a:lnTo>
                  <a:cubicBezTo>
                    <a:pt x="3515" y="13757"/>
                    <a:pt x="3719" y="13933"/>
                    <a:pt x="3941" y="13933"/>
                  </a:cubicBezTo>
                  <a:cubicBezTo>
                    <a:pt x="4011" y="13933"/>
                    <a:pt x="4082" y="13916"/>
                    <a:pt x="4150" y="13878"/>
                  </a:cubicBezTo>
                  <a:lnTo>
                    <a:pt x="5441" y="13136"/>
                  </a:lnTo>
                  <a:cubicBezTo>
                    <a:pt x="5569" y="13061"/>
                    <a:pt x="5654" y="12923"/>
                    <a:pt x="5654" y="12768"/>
                  </a:cubicBezTo>
                  <a:lnTo>
                    <a:pt x="5654" y="4229"/>
                  </a:lnTo>
                  <a:cubicBezTo>
                    <a:pt x="5654" y="3979"/>
                    <a:pt x="5453" y="3802"/>
                    <a:pt x="5233" y="3802"/>
                  </a:cubicBezTo>
                  <a:close/>
                  <a:moveTo>
                    <a:pt x="1715" y="8673"/>
                  </a:moveTo>
                  <a:cubicBezTo>
                    <a:pt x="1645" y="8673"/>
                    <a:pt x="1573" y="8691"/>
                    <a:pt x="1505" y="8731"/>
                  </a:cubicBezTo>
                  <a:lnTo>
                    <a:pt x="214" y="9472"/>
                  </a:lnTo>
                  <a:cubicBezTo>
                    <a:pt x="80" y="9547"/>
                    <a:pt x="0" y="9685"/>
                    <a:pt x="0" y="9835"/>
                  </a:cubicBezTo>
                  <a:lnTo>
                    <a:pt x="0" y="15451"/>
                  </a:lnTo>
                  <a:cubicBezTo>
                    <a:pt x="0" y="15698"/>
                    <a:pt x="204" y="15875"/>
                    <a:pt x="426" y="15875"/>
                  </a:cubicBezTo>
                  <a:cubicBezTo>
                    <a:pt x="496" y="15875"/>
                    <a:pt x="567" y="15857"/>
                    <a:pt x="635" y="15819"/>
                  </a:cubicBezTo>
                  <a:lnTo>
                    <a:pt x="1926" y="15078"/>
                  </a:lnTo>
                  <a:cubicBezTo>
                    <a:pt x="2059" y="15003"/>
                    <a:pt x="2139" y="14859"/>
                    <a:pt x="2139" y="14710"/>
                  </a:cubicBezTo>
                  <a:lnTo>
                    <a:pt x="2139" y="9099"/>
                  </a:lnTo>
                  <a:cubicBezTo>
                    <a:pt x="2139" y="8852"/>
                    <a:pt x="1937" y="8673"/>
                    <a:pt x="1715" y="867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3" name="Google Shape;613;p44"/>
          <p:cNvGrpSpPr/>
          <p:nvPr/>
        </p:nvGrpSpPr>
        <p:grpSpPr>
          <a:xfrm>
            <a:off x="7787997" y="3331694"/>
            <a:ext cx="949591" cy="1650888"/>
            <a:chOff x="5486650" y="3871275"/>
            <a:chExt cx="782200" cy="1359875"/>
          </a:xfrm>
        </p:grpSpPr>
        <p:sp>
          <p:nvSpPr>
            <p:cNvPr id="614" name="Google Shape;614;p44"/>
            <p:cNvSpPr/>
            <p:nvPr/>
          </p:nvSpPr>
          <p:spPr>
            <a:xfrm>
              <a:off x="5772925" y="5020850"/>
              <a:ext cx="339775" cy="210300"/>
            </a:xfrm>
            <a:custGeom>
              <a:avLst/>
              <a:gdLst/>
              <a:ahLst/>
              <a:cxnLst/>
              <a:rect l="l" t="t" r="r" b="b"/>
              <a:pathLst>
                <a:path w="13591" h="8412" extrusionOk="0">
                  <a:moveTo>
                    <a:pt x="4023" y="1"/>
                  </a:moveTo>
                  <a:cubicBezTo>
                    <a:pt x="3424" y="1"/>
                    <a:pt x="2824" y="154"/>
                    <a:pt x="2283" y="463"/>
                  </a:cubicBezTo>
                  <a:lnTo>
                    <a:pt x="1147" y="1108"/>
                  </a:lnTo>
                  <a:cubicBezTo>
                    <a:pt x="11" y="1754"/>
                    <a:pt x="0" y="3391"/>
                    <a:pt x="1131" y="4047"/>
                  </a:cubicBezTo>
                  <a:lnTo>
                    <a:pt x="7798" y="7935"/>
                  </a:lnTo>
                  <a:cubicBezTo>
                    <a:pt x="8344" y="8253"/>
                    <a:pt x="8955" y="8411"/>
                    <a:pt x="9566" y="8411"/>
                  </a:cubicBezTo>
                  <a:cubicBezTo>
                    <a:pt x="10167" y="8411"/>
                    <a:pt x="10768" y="8258"/>
                    <a:pt x="11308" y="7951"/>
                  </a:cubicBezTo>
                  <a:lnTo>
                    <a:pt x="12444" y="7306"/>
                  </a:lnTo>
                  <a:cubicBezTo>
                    <a:pt x="13580" y="6655"/>
                    <a:pt x="13591" y="5023"/>
                    <a:pt x="12460" y="4362"/>
                  </a:cubicBezTo>
                  <a:lnTo>
                    <a:pt x="5793" y="479"/>
                  </a:lnTo>
                  <a:cubicBezTo>
                    <a:pt x="5246" y="161"/>
                    <a:pt x="4634" y="1"/>
                    <a:pt x="4023" y="1"/>
                  </a:cubicBezTo>
                  <a:close/>
                </a:path>
              </a:pathLst>
            </a:custGeom>
            <a:solidFill>
              <a:srgbClr val="151F29">
                <a:alpha val="28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4"/>
            <p:cNvSpPr/>
            <p:nvPr/>
          </p:nvSpPr>
          <p:spPr>
            <a:xfrm>
              <a:off x="5775850" y="3871275"/>
              <a:ext cx="493000" cy="646925"/>
            </a:xfrm>
            <a:custGeom>
              <a:avLst/>
              <a:gdLst/>
              <a:ahLst/>
              <a:cxnLst/>
              <a:rect l="l" t="t" r="r" b="b"/>
              <a:pathLst>
                <a:path w="19720" h="25877" extrusionOk="0">
                  <a:moveTo>
                    <a:pt x="5220" y="1"/>
                  </a:moveTo>
                  <a:cubicBezTo>
                    <a:pt x="4151" y="1"/>
                    <a:pt x="2914" y="730"/>
                    <a:pt x="2545" y="1595"/>
                  </a:cubicBezTo>
                  <a:cubicBezTo>
                    <a:pt x="2220" y="2353"/>
                    <a:pt x="2294" y="3222"/>
                    <a:pt x="2486" y="4027"/>
                  </a:cubicBezTo>
                  <a:cubicBezTo>
                    <a:pt x="2678" y="4828"/>
                    <a:pt x="2982" y="5606"/>
                    <a:pt x="3100" y="6422"/>
                  </a:cubicBezTo>
                  <a:cubicBezTo>
                    <a:pt x="3574" y="9729"/>
                    <a:pt x="1009" y="12700"/>
                    <a:pt x="497" y="16001"/>
                  </a:cubicBezTo>
                  <a:cubicBezTo>
                    <a:pt x="1" y="19250"/>
                    <a:pt x="1697" y="22669"/>
                    <a:pt x="4476" y="24429"/>
                  </a:cubicBezTo>
                  <a:cubicBezTo>
                    <a:pt x="6013" y="25402"/>
                    <a:pt x="7825" y="25877"/>
                    <a:pt x="9644" y="25877"/>
                  </a:cubicBezTo>
                  <a:cubicBezTo>
                    <a:pt x="11113" y="25877"/>
                    <a:pt x="12588" y="25567"/>
                    <a:pt x="13927" y="24962"/>
                  </a:cubicBezTo>
                  <a:cubicBezTo>
                    <a:pt x="16103" y="23981"/>
                    <a:pt x="17964" y="22215"/>
                    <a:pt x="18845" y="19996"/>
                  </a:cubicBezTo>
                  <a:cubicBezTo>
                    <a:pt x="19719" y="17778"/>
                    <a:pt x="19533" y="15111"/>
                    <a:pt x="18156" y="13159"/>
                  </a:cubicBezTo>
                  <a:cubicBezTo>
                    <a:pt x="16812" y="11255"/>
                    <a:pt x="14583" y="10225"/>
                    <a:pt x="12540" y="9105"/>
                  </a:cubicBezTo>
                  <a:cubicBezTo>
                    <a:pt x="10492" y="7990"/>
                    <a:pt x="8391" y="6524"/>
                    <a:pt x="7729" y="4289"/>
                  </a:cubicBezTo>
                  <a:cubicBezTo>
                    <a:pt x="7527" y="3606"/>
                    <a:pt x="7468" y="2891"/>
                    <a:pt x="7313" y="2203"/>
                  </a:cubicBezTo>
                  <a:cubicBezTo>
                    <a:pt x="7158" y="1510"/>
                    <a:pt x="6876" y="811"/>
                    <a:pt x="6326" y="363"/>
                  </a:cubicBezTo>
                  <a:cubicBezTo>
                    <a:pt x="6023" y="110"/>
                    <a:pt x="5634" y="1"/>
                    <a:pt x="52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4"/>
            <p:cNvSpPr/>
            <p:nvPr/>
          </p:nvSpPr>
          <p:spPr>
            <a:xfrm>
              <a:off x="5852000" y="5026950"/>
              <a:ext cx="106550" cy="121750"/>
            </a:xfrm>
            <a:custGeom>
              <a:avLst/>
              <a:gdLst/>
              <a:ahLst/>
              <a:cxnLst/>
              <a:rect l="l" t="t" r="r" b="b"/>
              <a:pathLst>
                <a:path w="4262" h="4870" extrusionOk="0">
                  <a:moveTo>
                    <a:pt x="2358" y="0"/>
                  </a:moveTo>
                  <a:lnTo>
                    <a:pt x="2176" y="1344"/>
                  </a:lnTo>
                  <a:lnTo>
                    <a:pt x="0" y="4870"/>
                  </a:lnTo>
                  <a:lnTo>
                    <a:pt x="4150" y="2848"/>
                  </a:lnTo>
                  <a:lnTo>
                    <a:pt x="4262" y="133"/>
                  </a:lnTo>
                  <a:lnTo>
                    <a:pt x="2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4"/>
            <p:cNvSpPr/>
            <p:nvPr/>
          </p:nvSpPr>
          <p:spPr>
            <a:xfrm>
              <a:off x="5807050" y="4319000"/>
              <a:ext cx="227900" cy="751100"/>
            </a:xfrm>
            <a:custGeom>
              <a:avLst/>
              <a:gdLst/>
              <a:ahLst/>
              <a:cxnLst/>
              <a:rect l="l" t="t" r="r" b="b"/>
              <a:pathLst>
                <a:path w="9116" h="30044" extrusionOk="0">
                  <a:moveTo>
                    <a:pt x="4067" y="1"/>
                  </a:moveTo>
                  <a:cubicBezTo>
                    <a:pt x="2941" y="1"/>
                    <a:pt x="2102" y="897"/>
                    <a:pt x="1084" y="2770"/>
                  </a:cubicBezTo>
                  <a:cubicBezTo>
                    <a:pt x="1" y="4754"/>
                    <a:pt x="4022" y="29854"/>
                    <a:pt x="4022" y="29854"/>
                  </a:cubicBezTo>
                  <a:cubicBezTo>
                    <a:pt x="4238" y="29976"/>
                    <a:pt x="4517" y="30043"/>
                    <a:pt x="4804" y="30043"/>
                  </a:cubicBezTo>
                  <a:cubicBezTo>
                    <a:pt x="5523" y="30043"/>
                    <a:pt x="6288" y="29618"/>
                    <a:pt x="6220" y="28558"/>
                  </a:cubicBezTo>
                  <a:cubicBezTo>
                    <a:pt x="6220" y="28558"/>
                    <a:pt x="9116" y="2082"/>
                    <a:pt x="5468" y="370"/>
                  </a:cubicBezTo>
                  <a:cubicBezTo>
                    <a:pt x="4945" y="125"/>
                    <a:pt x="4486" y="1"/>
                    <a:pt x="4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4"/>
            <p:cNvSpPr/>
            <p:nvPr/>
          </p:nvSpPr>
          <p:spPr>
            <a:xfrm>
              <a:off x="5915875" y="5052400"/>
              <a:ext cx="106550" cy="121900"/>
            </a:xfrm>
            <a:custGeom>
              <a:avLst/>
              <a:gdLst/>
              <a:ahLst/>
              <a:cxnLst/>
              <a:rect l="l" t="t" r="r" b="b"/>
              <a:pathLst>
                <a:path w="4262" h="4876" extrusionOk="0">
                  <a:moveTo>
                    <a:pt x="2363" y="1"/>
                  </a:moveTo>
                  <a:lnTo>
                    <a:pt x="2176" y="1345"/>
                  </a:lnTo>
                  <a:lnTo>
                    <a:pt x="0" y="4876"/>
                  </a:lnTo>
                  <a:lnTo>
                    <a:pt x="0" y="4876"/>
                  </a:lnTo>
                  <a:lnTo>
                    <a:pt x="4155" y="2849"/>
                  </a:lnTo>
                  <a:lnTo>
                    <a:pt x="4262" y="134"/>
                  </a:lnTo>
                  <a:lnTo>
                    <a:pt x="23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4"/>
            <p:cNvSpPr/>
            <p:nvPr/>
          </p:nvSpPr>
          <p:spPr>
            <a:xfrm>
              <a:off x="5870925" y="4329550"/>
              <a:ext cx="228050" cy="751075"/>
            </a:xfrm>
            <a:custGeom>
              <a:avLst/>
              <a:gdLst/>
              <a:ahLst/>
              <a:cxnLst/>
              <a:rect l="l" t="t" r="r" b="b"/>
              <a:pathLst>
                <a:path w="9122" h="30043" extrusionOk="0">
                  <a:moveTo>
                    <a:pt x="4071" y="0"/>
                  </a:moveTo>
                  <a:cubicBezTo>
                    <a:pt x="2944" y="0"/>
                    <a:pt x="2101" y="896"/>
                    <a:pt x="1083" y="2769"/>
                  </a:cubicBezTo>
                  <a:cubicBezTo>
                    <a:pt x="1" y="4754"/>
                    <a:pt x="4022" y="29854"/>
                    <a:pt x="4022" y="29854"/>
                  </a:cubicBezTo>
                  <a:cubicBezTo>
                    <a:pt x="4240" y="29975"/>
                    <a:pt x="4519" y="30043"/>
                    <a:pt x="4806" y="30043"/>
                  </a:cubicBezTo>
                  <a:cubicBezTo>
                    <a:pt x="5526" y="30043"/>
                    <a:pt x="6290" y="29618"/>
                    <a:pt x="6225" y="28558"/>
                  </a:cubicBezTo>
                  <a:cubicBezTo>
                    <a:pt x="6225" y="28558"/>
                    <a:pt x="9121" y="2081"/>
                    <a:pt x="5473" y="369"/>
                  </a:cubicBezTo>
                  <a:cubicBezTo>
                    <a:pt x="4950" y="125"/>
                    <a:pt x="4491" y="0"/>
                    <a:pt x="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4"/>
            <p:cNvSpPr/>
            <p:nvPr/>
          </p:nvSpPr>
          <p:spPr>
            <a:xfrm>
              <a:off x="5652125" y="4032875"/>
              <a:ext cx="228150" cy="187775"/>
            </a:xfrm>
            <a:custGeom>
              <a:avLst/>
              <a:gdLst/>
              <a:ahLst/>
              <a:cxnLst/>
              <a:rect l="l" t="t" r="r" b="b"/>
              <a:pathLst>
                <a:path w="9126" h="7511" extrusionOk="0">
                  <a:moveTo>
                    <a:pt x="213" y="1"/>
                  </a:moveTo>
                  <a:lnTo>
                    <a:pt x="0" y="2310"/>
                  </a:lnTo>
                  <a:cubicBezTo>
                    <a:pt x="1286" y="4700"/>
                    <a:pt x="2507" y="7511"/>
                    <a:pt x="4214" y="7511"/>
                  </a:cubicBezTo>
                  <a:cubicBezTo>
                    <a:pt x="5915" y="7511"/>
                    <a:pt x="7121" y="5191"/>
                    <a:pt x="8395" y="3073"/>
                  </a:cubicBezTo>
                  <a:cubicBezTo>
                    <a:pt x="9126" y="1862"/>
                    <a:pt x="8934" y="1190"/>
                    <a:pt x="8891" y="230"/>
                  </a:cubicBezTo>
                  <a:lnTo>
                    <a:pt x="8891" y="230"/>
                  </a:lnTo>
                  <a:cubicBezTo>
                    <a:pt x="7521" y="492"/>
                    <a:pt x="4427" y="4951"/>
                    <a:pt x="4427" y="4951"/>
                  </a:cubicBezTo>
                  <a:cubicBezTo>
                    <a:pt x="4427" y="4951"/>
                    <a:pt x="2027" y="2748"/>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4"/>
            <p:cNvSpPr/>
            <p:nvPr/>
          </p:nvSpPr>
          <p:spPr>
            <a:xfrm>
              <a:off x="5697725" y="3984850"/>
              <a:ext cx="110950" cy="186850"/>
            </a:xfrm>
            <a:custGeom>
              <a:avLst/>
              <a:gdLst/>
              <a:ahLst/>
              <a:cxnLst/>
              <a:rect l="l" t="t" r="r" b="b"/>
              <a:pathLst>
                <a:path w="4438" h="7474" extrusionOk="0">
                  <a:moveTo>
                    <a:pt x="2925" y="1"/>
                  </a:moveTo>
                  <a:cubicBezTo>
                    <a:pt x="2897" y="1"/>
                    <a:pt x="2871" y="17"/>
                    <a:pt x="2859" y="44"/>
                  </a:cubicBezTo>
                  <a:lnTo>
                    <a:pt x="27" y="6738"/>
                  </a:lnTo>
                  <a:cubicBezTo>
                    <a:pt x="0" y="6802"/>
                    <a:pt x="27" y="6872"/>
                    <a:pt x="91" y="6898"/>
                  </a:cubicBezTo>
                  <a:lnTo>
                    <a:pt x="1430" y="7464"/>
                  </a:lnTo>
                  <a:cubicBezTo>
                    <a:pt x="1445" y="7471"/>
                    <a:pt x="1461" y="7474"/>
                    <a:pt x="1478" y="7474"/>
                  </a:cubicBezTo>
                  <a:cubicBezTo>
                    <a:pt x="1524" y="7474"/>
                    <a:pt x="1570" y="7447"/>
                    <a:pt x="1590" y="7400"/>
                  </a:cubicBezTo>
                  <a:lnTo>
                    <a:pt x="4422" y="706"/>
                  </a:lnTo>
                  <a:cubicBezTo>
                    <a:pt x="4438" y="669"/>
                    <a:pt x="4422" y="626"/>
                    <a:pt x="4384" y="610"/>
                  </a:cubicBezTo>
                  <a:lnTo>
                    <a:pt x="2955" y="2"/>
                  </a:lnTo>
                  <a:lnTo>
                    <a:pt x="2955" y="7"/>
                  </a:lnTo>
                  <a:cubicBezTo>
                    <a:pt x="2945" y="3"/>
                    <a:pt x="2935" y="1"/>
                    <a:pt x="29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4"/>
            <p:cNvSpPr/>
            <p:nvPr/>
          </p:nvSpPr>
          <p:spPr>
            <a:xfrm>
              <a:off x="5750925" y="3938750"/>
              <a:ext cx="84825" cy="124425"/>
            </a:xfrm>
            <a:custGeom>
              <a:avLst/>
              <a:gdLst/>
              <a:ahLst/>
              <a:cxnLst/>
              <a:rect l="l" t="t" r="r" b="b"/>
              <a:pathLst>
                <a:path w="3393" h="4977" extrusionOk="0">
                  <a:moveTo>
                    <a:pt x="0" y="0"/>
                  </a:moveTo>
                  <a:lnTo>
                    <a:pt x="0" y="0"/>
                  </a:lnTo>
                  <a:cubicBezTo>
                    <a:pt x="635" y="886"/>
                    <a:pt x="678" y="2289"/>
                    <a:pt x="662" y="3281"/>
                  </a:cubicBezTo>
                  <a:cubicBezTo>
                    <a:pt x="656" y="3851"/>
                    <a:pt x="598" y="4422"/>
                    <a:pt x="480" y="4977"/>
                  </a:cubicBezTo>
                  <a:lnTo>
                    <a:pt x="2091" y="4363"/>
                  </a:lnTo>
                  <a:cubicBezTo>
                    <a:pt x="3393" y="3595"/>
                    <a:pt x="3227" y="566"/>
                    <a:pt x="1568" y="155"/>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4"/>
            <p:cNvSpPr/>
            <p:nvPr/>
          </p:nvSpPr>
          <p:spPr>
            <a:xfrm>
              <a:off x="5760725" y="3946025"/>
              <a:ext cx="56575" cy="103350"/>
            </a:xfrm>
            <a:custGeom>
              <a:avLst/>
              <a:gdLst/>
              <a:ahLst/>
              <a:cxnLst/>
              <a:rect l="l" t="t" r="r" b="b"/>
              <a:pathLst>
                <a:path w="2263" h="4134" extrusionOk="0">
                  <a:moveTo>
                    <a:pt x="269" y="1"/>
                  </a:moveTo>
                  <a:cubicBezTo>
                    <a:pt x="80" y="1"/>
                    <a:pt x="1" y="258"/>
                    <a:pt x="174" y="360"/>
                  </a:cubicBezTo>
                  <a:cubicBezTo>
                    <a:pt x="195" y="376"/>
                    <a:pt x="222" y="387"/>
                    <a:pt x="248" y="387"/>
                  </a:cubicBezTo>
                  <a:lnTo>
                    <a:pt x="1251" y="509"/>
                  </a:lnTo>
                  <a:cubicBezTo>
                    <a:pt x="1258" y="510"/>
                    <a:pt x="1265" y="510"/>
                    <a:pt x="1272" y="510"/>
                  </a:cubicBezTo>
                  <a:cubicBezTo>
                    <a:pt x="1499" y="510"/>
                    <a:pt x="1532" y="167"/>
                    <a:pt x="1299" y="125"/>
                  </a:cubicBezTo>
                  <a:lnTo>
                    <a:pt x="296" y="3"/>
                  </a:lnTo>
                  <a:cubicBezTo>
                    <a:pt x="287" y="2"/>
                    <a:pt x="278" y="1"/>
                    <a:pt x="269" y="1"/>
                  </a:cubicBezTo>
                  <a:close/>
                  <a:moveTo>
                    <a:pt x="1944" y="1149"/>
                  </a:moveTo>
                  <a:lnTo>
                    <a:pt x="515" y="1181"/>
                  </a:lnTo>
                  <a:cubicBezTo>
                    <a:pt x="307" y="1187"/>
                    <a:pt x="254" y="1469"/>
                    <a:pt x="440" y="1555"/>
                  </a:cubicBezTo>
                  <a:cubicBezTo>
                    <a:pt x="467" y="1565"/>
                    <a:pt x="494" y="1571"/>
                    <a:pt x="526" y="1571"/>
                  </a:cubicBezTo>
                  <a:lnTo>
                    <a:pt x="1955" y="1533"/>
                  </a:lnTo>
                  <a:cubicBezTo>
                    <a:pt x="2195" y="1512"/>
                    <a:pt x="2190" y="1155"/>
                    <a:pt x="1944" y="1149"/>
                  </a:cubicBezTo>
                  <a:close/>
                  <a:moveTo>
                    <a:pt x="1987" y="2306"/>
                  </a:moveTo>
                  <a:cubicBezTo>
                    <a:pt x="1980" y="2306"/>
                    <a:pt x="1973" y="2306"/>
                    <a:pt x="1966" y="2307"/>
                  </a:cubicBezTo>
                  <a:lnTo>
                    <a:pt x="867" y="2510"/>
                  </a:lnTo>
                  <a:cubicBezTo>
                    <a:pt x="641" y="2566"/>
                    <a:pt x="692" y="2890"/>
                    <a:pt x="911" y="2890"/>
                  </a:cubicBezTo>
                  <a:cubicBezTo>
                    <a:pt x="919" y="2890"/>
                    <a:pt x="928" y="2889"/>
                    <a:pt x="936" y="2888"/>
                  </a:cubicBezTo>
                  <a:lnTo>
                    <a:pt x="2035" y="2691"/>
                  </a:lnTo>
                  <a:cubicBezTo>
                    <a:pt x="2263" y="2634"/>
                    <a:pt x="2209" y="2306"/>
                    <a:pt x="1987" y="2306"/>
                  </a:cubicBezTo>
                  <a:close/>
                  <a:moveTo>
                    <a:pt x="1663" y="3514"/>
                  </a:moveTo>
                  <a:cubicBezTo>
                    <a:pt x="1644" y="3514"/>
                    <a:pt x="1624" y="3517"/>
                    <a:pt x="1603" y="3523"/>
                  </a:cubicBezTo>
                  <a:lnTo>
                    <a:pt x="766" y="3758"/>
                  </a:lnTo>
                  <a:cubicBezTo>
                    <a:pt x="590" y="3806"/>
                    <a:pt x="574" y="4046"/>
                    <a:pt x="739" y="4120"/>
                  </a:cubicBezTo>
                  <a:cubicBezTo>
                    <a:pt x="763" y="4129"/>
                    <a:pt x="786" y="4133"/>
                    <a:pt x="810" y="4133"/>
                  </a:cubicBezTo>
                  <a:cubicBezTo>
                    <a:pt x="829" y="4133"/>
                    <a:pt x="848" y="4130"/>
                    <a:pt x="867" y="4126"/>
                  </a:cubicBezTo>
                  <a:lnTo>
                    <a:pt x="1704" y="3891"/>
                  </a:lnTo>
                  <a:cubicBezTo>
                    <a:pt x="1934" y="3828"/>
                    <a:pt x="1864" y="3514"/>
                    <a:pt x="1663" y="351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4"/>
            <p:cNvSpPr/>
            <p:nvPr/>
          </p:nvSpPr>
          <p:spPr>
            <a:xfrm>
              <a:off x="5574900" y="3895550"/>
              <a:ext cx="226850" cy="251225"/>
            </a:xfrm>
            <a:custGeom>
              <a:avLst/>
              <a:gdLst/>
              <a:ahLst/>
              <a:cxnLst/>
              <a:rect l="l" t="t" r="r" b="b"/>
              <a:pathLst>
                <a:path w="9074" h="10049" extrusionOk="0">
                  <a:moveTo>
                    <a:pt x="1" y="0"/>
                  </a:moveTo>
                  <a:lnTo>
                    <a:pt x="1292" y="10049"/>
                  </a:lnTo>
                  <a:cubicBezTo>
                    <a:pt x="1292" y="10049"/>
                    <a:pt x="5596" y="7867"/>
                    <a:pt x="7596" y="6859"/>
                  </a:cubicBezTo>
                  <a:cubicBezTo>
                    <a:pt x="7953" y="6678"/>
                    <a:pt x="8364" y="6507"/>
                    <a:pt x="8599" y="5942"/>
                  </a:cubicBezTo>
                  <a:cubicBezTo>
                    <a:pt x="9073" y="4822"/>
                    <a:pt x="8865" y="3131"/>
                    <a:pt x="8135" y="2166"/>
                  </a:cubicBezTo>
                  <a:cubicBezTo>
                    <a:pt x="7799" y="1723"/>
                    <a:pt x="7409" y="1590"/>
                    <a:pt x="7057" y="1510"/>
                  </a:cubicBezTo>
                  <a:cubicBezTo>
                    <a:pt x="5015" y="1062"/>
                    <a:pt x="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4"/>
            <p:cNvSpPr/>
            <p:nvPr/>
          </p:nvSpPr>
          <p:spPr>
            <a:xfrm>
              <a:off x="5499975" y="3885800"/>
              <a:ext cx="177775" cy="275875"/>
            </a:xfrm>
            <a:custGeom>
              <a:avLst/>
              <a:gdLst/>
              <a:ahLst/>
              <a:cxnLst/>
              <a:rect l="l" t="t" r="r" b="b"/>
              <a:pathLst>
                <a:path w="7111" h="11035" extrusionOk="0">
                  <a:moveTo>
                    <a:pt x="3427" y="1"/>
                  </a:moveTo>
                  <a:cubicBezTo>
                    <a:pt x="2590" y="1"/>
                    <a:pt x="1767" y="568"/>
                    <a:pt x="1168" y="1697"/>
                  </a:cubicBezTo>
                  <a:cubicBezTo>
                    <a:pt x="0" y="3894"/>
                    <a:pt x="118" y="7383"/>
                    <a:pt x="1435" y="9495"/>
                  </a:cubicBezTo>
                  <a:cubicBezTo>
                    <a:pt x="2077" y="10523"/>
                    <a:pt x="2884" y="11035"/>
                    <a:pt x="3679" y="11035"/>
                  </a:cubicBezTo>
                  <a:cubicBezTo>
                    <a:pt x="4516" y="11035"/>
                    <a:pt x="5340" y="10467"/>
                    <a:pt x="5942" y="9340"/>
                  </a:cubicBezTo>
                  <a:cubicBezTo>
                    <a:pt x="7110" y="7148"/>
                    <a:pt x="6988" y="3654"/>
                    <a:pt x="5670" y="1542"/>
                  </a:cubicBezTo>
                  <a:cubicBezTo>
                    <a:pt x="5031" y="513"/>
                    <a:pt x="4223" y="1"/>
                    <a:pt x="34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4"/>
            <p:cNvSpPr/>
            <p:nvPr/>
          </p:nvSpPr>
          <p:spPr>
            <a:xfrm>
              <a:off x="5486650" y="3885675"/>
              <a:ext cx="177750" cy="275925"/>
            </a:xfrm>
            <a:custGeom>
              <a:avLst/>
              <a:gdLst/>
              <a:ahLst/>
              <a:cxnLst/>
              <a:rect l="l" t="t" r="r" b="b"/>
              <a:pathLst>
                <a:path w="7110" h="11037" extrusionOk="0">
                  <a:moveTo>
                    <a:pt x="3427" y="0"/>
                  </a:moveTo>
                  <a:cubicBezTo>
                    <a:pt x="2590" y="0"/>
                    <a:pt x="1767" y="567"/>
                    <a:pt x="1168" y="1697"/>
                  </a:cubicBezTo>
                  <a:cubicBezTo>
                    <a:pt x="0" y="3894"/>
                    <a:pt x="117" y="7382"/>
                    <a:pt x="1435" y="9494"/>
                  </a:cubicBezTo>
                  <a:cubicBezTo>
                    <a:pt x="2076" y="10526"/>
                    <a:pt x="2884" y="11037"/>
                    <a:pt x="3678" y="11037"/>
                  </a:cubicBezTo>
                  <a:cubicBezTo>
                    <a:pt x="4515" y="11037"/>
                    <a:pt x="5337" y="10470"/>
                    <a:pt x="5936" y="9345"/>
                  </a:cubicBezTo>
                  <a:cubicBezTo>
                    <a:pt x="7110" y="7148"/>
                    <a:pt x="6987" y="3659"/>
                    <a:pt x="5670" y="1542"/>
                  </a:cubicBezTo>
                  <a:cubicBezTo>
                    <a:pt x="5030" y="513"/>
                    <a:pt x="4222" y="0"/>
                    <a:pt x="34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4"/>
            <p:cNvSpPr/>
            <p:nvPr/>
          </p:nvSpPr>
          <p:spPr>
            <a:xfrm>
              <a:off x="5496500" y="3900925"/>
              <a:ext cx="158175" cy="245500"/>
            </a:xfrm>
            <a:custGeom>
              <a:avLst/>
              <a:gdLst/>
              <a:ahLst/>
              <a:cxnLst/>
              <a:rect l="l" t="t" r="r" b="b"/>
              <a:pathLst>
                <a:path w="6327" h="9820" extrusionOk="0">
                  <a:moveTo>
                    <a:pt x="3049" y="1"/>
                  </a:moveTo>
                  <a:cubicBezTo>
                    <a:pt x="2305" y="1"/>
                    <a:pt x="1572" y="504"/>
                    <a:pt x="1041" y="1508"/>
                  </a:cubicBezTo>
                  <a:cubicBezTo>
                    <a:pt x="1" y="3460"/>
                    <a:pt x="102" y="6570"/>
                    <a:pt x="1275" y="8447"/>
                  </a:cubicBezTo>
                  <a:cubicBezTo>
                    <a:pt x="1846" y="9364"/>
                    <a:pt x="2566" y="9820"/>
                    <a:pt x="3275" y="9820"/>
                  </a:cubicBezTo>
                  <a:cubicBezTo>
                    <a:pt x="3559" y="9820"/>
                    <a:pt x="3842" y="9746"/>
                    <a:pt x="4113" y="9599"/>
                  </a:cubicBezTo>
                  <a:cubicBezTo>
                    <a:pt x="4550" y="9359"/>
                    <a:pt x="4956" y="8932"/>
                    <a:pt x="5281" y="8314"/>
                  </a:cubicBezTo>
                  <a:cubicBezTo>
                    <a:pt x="6326" y="6356"/>
                    <a:pt x="6220" y="3252"/>
                    <a:pt x="5046" y="1375"/>
                  </a:cubicBezTo>
                  <a:cubicBezTo>
                    <a:pt x="4572" y="612"/>
                    <a:pt x="3996" y="169"/>
                    <a:pt x="3414" y="41"/>
                  </a:cubicBezTo>
                  <a:cubicBezTo>
                    <a:pt x="3293" y="14"/>
                    <a:pt x="3171" y="1"/>
                    <a:pt x="30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4"/>
            <p:cNvSpPr/>
            <p:nvPr/>
          </p:nvSpPr>
          <p:spPr>
            <a:xfrm>
              <a:off x="5512500" y="3901950"/>
              <a:ext cx="142175" cy="239550"/>
            </a:xfrm>
            <a:custGeom>
              <a:avLst/>
              <a:gdLst/>
              <a:ahLst/>
              <a:cxnLst/>
              <a:rect l="l" t="t" r="r" b="b"/>
              <a:pathLst>
                <a:path w="5687" h="9582" extrusionOk="0">
                  <a:moveTo>
                    <a:pt x="2774" y="0"/>
                  </a:moveTo>
                  <a:cubicBezTo>
                    <a:pt x="2118" y="86"/>
                    <a:pt x="1489" y="576"/>
                    <a:pt x="1020" y="1456"/>
                  </a:cubicBezTo>
                  <a:cubicBezTo>
                    <a:pt x="1" y="3371"/>
                    <a:pt x="107" y="6406"/>
                    <a:pt x="1249" y="8241"/>
                  </a:cubicBezTo>
                  <a:cubicBezTo>
                    <a:pt x="1809" y="9136"/>
                    <a:pt x="2507" y="9582"/>
                    <a:pt x="3199" y="9582"/>
                  </a:cubicBezTo>
                  <a:cubicBezTo>
                    <a:pt x="3291" y="9582"/>
                    <a:pt x="3382" y="9574"/>
                    <a:pt x="3473" y="9558"/>
                  </a:cubicBezTo>
                  <a:cubicBezTo>
                    <a:pt x="3910" y="9318"/>
                    <a:pt x="4316" y="8891"/>
                    <a:pt x="4641" y="8273"/>
                  </a:cubicBezTo>
                  <a:cubicBezTo>
                    <a:pt x="5686" y="6315"/>
                    <a:pt x="5580" y="3211"/>
                    <a:pt x="4406" y="1334"/>
                  </a:cubicBezTo>
                  <a:cubicBezTo>
                    <a:pt x="3932" y="571"/>
                    <a:pt x="3361" y="128"/>
                    <a:pt x="27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4"/>
            <p:cNvSpPr/>
            <p:nvPr/>
          </p:nvSpPr>
          <p:spPr>
            <a:xfrm>
              <a:off x="5573175" y="3969425"/>
              <a:ext cx="75900" cy="100300"/>
            </a:xfrm>
            <a:custGeom>
              <a:avLst/>
              <a:gdLst/>
              <a:ahLst/>
              <a:cxnLst/>
              <a:rect l="l" t="t" r="r" b="b"/>
              <a:pathLst>
                <a:path w="3036" h="4012" extrusionOk="0">
                  <a:moveTo>
                    <a:pt x="2587" y="0"/>
                  </a:moveTo>
                  <a:lnTo>
                    <a:pt x="1" y="379"/>
                  </a:lnTo>
                  <a:lnTo>
                    <a:pt x="86" y="3963"/>
                  </a:lnTo>
                  <a:lnTo>
                    <a:pt x="2763" y="4011"/>
                  </a:lnTo>
                  <a:cubicBezTo>
                    <a:pt x="3035" y="2678"/>
                    <a:pt x="2971" y="1302"/>
                    <a:pt x="25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4"/>
            <p:cNvSpPr/>
            <p:nvPr/>
          </p:nvSpPr>
          <p:spPr>
            <a:xfrm>
              <a:off x="5546650" y="3978725"/>
              <a:ext cx="57875" cy="89950"/>
            </a:xfrm>
            <a:custGeom>
              <a:avLst/>
              <a:gdLst/>
              <a:ahLst/>
              <a:cxnLst/>
              <a:rect l="l" t="t" r="r" b="b"/>
              <a:pathLst>
                <a:path w="2315" h="3598" extrusionOk="0">
                  <a:moveTo>
                    <a:pt x="1114" y="0"/>
                  </a:moveTo>
                  <a:cubicBezTo>
                    <a:pt x="841" y="0"/>
                    <a:pt x="573" y="185"/>
                    <a:pt x="379" y="551"/>
                  </a:cubicBezTo>
                  <a:cubicBezTo>
                    <a:pt x="0" y="1266"/>
                    <a:pt x="38" y="2407"/>
                    <a:pt x="464" y="3095"/>
                  </a:cubicBezTo>
                  <a:cubicBezTo>
                    <a:pt x="672" y="3431"/>
                    <a:pt x="936" y="3597"/>
                    <a:pt x="1196" y="3597"/>
                  </a:cubicBezTo>
                  <a:cubicBezTo>
                    <a:pt x="1469" y="3597"/>
                    <a:pt x="1737" y="3413"/>
                    <a:pt x="1931" y="3047"/>
                  </a:cubicBezTo>
                  <a:cubicBezTo>
                    <a:pt x="2315" y="2327"/>
                    <a:pt x="2272" y="1191"/>
                    <a:pt x="1846" y="503"/>
                  </a:cubicBezTo>
                  <a:cubicBezTo>
                    <a:pt x="1638" y="167"/>
                    <a:pt x="1374" y="0"/>
                    <a:pt x="11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4"/>
            <p:cNvSpPr/>
            <p:nvPr/>
          </p:nvSpPr>
          <p:spPr>
            <a:xfrm>
              <a:off x="5806400" y="4028800"/>
              <a:ext cx="253225" cy="475675"/>
            </a:xfrm>
            <a:custGeom>
              <a:avLst/>
              <a:gdLst/>
              <a:ahLst/>
              <a:cxnLst/>
              <a:rect l="l" t="t" r="r" b="b"/>
              <a:pathLst>
                <a:path w="10129" h="19027" extrusionOk="0">
                  <a:moveTo>
                    <a:pt x="3666" y="1"/>
                  </a:moveTo>
                  <a:cubicBezTo>
                    <a:pt x="1979" y="1"/>
                    <a:pt x="1409" y="1815"/>
                    <a:pt x="1238" y="4196"/>
                  </a:cubicBezTo>
                  <a:cubicBezTo>
                    <a:pt x="832" y="9882"/>
                    <a:pt x="662" y="16063"/>
                    <a:pt x="0" y="18352"/>
                  </a:cubicBezTo>
                  <a:cubicBezTo>
                    <a:pt x="1454" y="18752"/>
                    <a:pt x="3779" y="19026"/>
                    <a:pt x="5962" y="19026"/>
                  </a:cubicBezTo>
                  <a:cubicBezTo>
                    <a:pt x="7559" y="19026"/>
                    <a:pt x="9081" y="18879"/>
                    <a:pt x="10129" y="18528"/>
                  </a:cubicBezTo>
                  <a:cubicBezTo>
                    <a:pt x="9814" y="15391"/>
                    <a:pt x="8673" y="1497"/>
                    <a:pt x="4694" y="185"/>
                  </a:cubicBezTo>
                  <a:cubicBezTo>
                    <a:pt x="4312" y="60"/>
                    <a:pt x="3971" y="1"/>
                    <a:pt x="36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4"/>
            <p:cNvSpPr/>
            <p:nvPr/>
          </p:nvSpPr>
          <p:spPr>
            <a:xfrm>
              <a:off x="5697175" y="4123500"/>
              <a:ext cx="46025" cy="42475"/>
            </a:xfrm>
            <a:custGeom>
              <a:avLst/>
              <a:gdLst/>
              <a:ahLst/>
              <a:cxnLst/>
              <a:rect l="l" t="t" r="r" b="b"/>
              <a:pathLst>
                <a:path w="1841" h="1699" extrusionOk="0">
                  <a:moveTo>
                    <a:pt x="774" y="0"/>
                  </a:moveTo>
                  <a:cubicBezTo>
                    <a:pt x="475" y="0"/>
                    <a:pt x="170" y="167"/>
                    <a:pt x="76" y="451"/>
                  </a:cubicBezTo>
                  <a:cubicBezTo>
                    <a:pt x="1" y="686"/>
                    <a:pt x="86" y="947"/>
                    <a:pt x="220" y="1155"/>
                  </a:cubicBezTo>
                  <a:cubicBezTo>
                    <a:pt x="358" y="1395"/>
                    <a:pt x="577" y="1571"/>
                    <a:pt x="838" y="1662"/>
                  </a:cubicBezTo>
                  <a:cubicBezTo>
                    <a:pt x="917" y="1687"/>
                    <a:pt x="997" y="1699"/>
                    <a:pt x="1077" y="1699"/>
                  </a:cubicBezTo>
                  <a:cubicBezTo>
                    <a:pt x="1269" y="1699"/>
                    <a:pt x="1458" y="1628"/>
                    <a:pt x="1601" y="1496"/>
                  </a:cubicBezTo>
                  <a:cubicBezTo>
                    <a:pt x="1793" y="1304"/>
                    <a:pt x="1841" y="968"/>
                    <a:pt x="1676" y="750"/>
                  </a:cubicBezTo>
                  <a:lnTo>
                    <a:pt x="1708" y="552"/>
                  </a:lnTo>
                  <a:cubicBezTo>
                    <a:pt x="1500" y="285"/>
                    <a:pt x="1222" y="61"/>
                    <a:pt x="886" y="8"/>
                  </a:cubicBezTo>
                  <a:cubicBezTo>
                    <a:pt x="849" y="3"/>
                    <a:pt x="812" y="0"/>
                    <a:pt x="774" y="0"/>
                  </a:cubicBezTo>
                  <a:close/>
                </a:path>
              </a:pathLst>
            </a:custGeom>
            <a:solidFill>
              <a:srgbClr val="F3B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4"/>
            <p:cNvSpPr/>
            <p:nvPr/>
          </p:nvSpPr>
          <p:spPr>
            <a:xfrm>
              <a:off x="5721575" y="4046200"/>
              <a:ext cx="279775" cy="194850"/>
            </a:xfrm>
            <a:custGeom>
              <a:avLst/>
              <a:gdLst/>
              <a:ahLst/>
              <a:cxnLst/>
              <a:rect l="l" t="t" r="r" b="b"/>
              <a:pathLst>
                <a:path w="11191" h="7794" extrusionOk="0">
                  <a:moveTo>
                    <a:pt x="8705" y="1"/>
                  </a:moveTo>
                  <a:cubicBezTo>
                    <a:pt x="8171" y="1"/>
                    <a:pt x="7728" y="916"/>
                    <a:pt x="7644" y="2887"/>
                  </a:cubicBezTo>
                  <a:cubicBezTo>
                    <a:pt x="7580" y="4407"/>
                    <a:pt x="7020" y="5298"/>
                    <a:pt x="7020" y="5298"/>
                  </a:cubicBezTo>
                  <a:cubicBezTo>
                    <a:pt x="7020" y="5298"/>
                    <a:pt x="2721" y="3954"/>
                    <a:pt x="572" y="3345"/>
                  </a:cubicBezTo>
                  <a:lnTo>
                    <a:pt x="1" y="4834"/>
                  </a:lnTo>
                  <a:cubicBezTo>
                    <a:pt x="2924" y="6329"/>
                    <a:pt x="5056" y="7794"/>
                    <a:pt x="6716" y="7794"/>
                  </a:cubicBezTo>
                  <a:cubicBezTo>
                    <a:pt x="6997" y="7794"/>
                    <a:pt x="7265" y="7752"/>
                    <a:pt x="7521" y="7660"/>
                  </a:cubicBezTo>
                  <a:cubicBezTo>
                    <a:pt x="10263" y="6684"/>
                    <a:pt x="11191" y="2684"/>
                    <a:pt x="9356" y="412"/>
                  </a:cubicBezTo>
                  <a:cubicBezTo>
                    <a:pt x="9136" y="141"/>
                    <a:pt x="8913" y="1"/>
                    <a:pt x="8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4"/>
            <p:cNvSpPr/>
            <p:nvPr/>
          </p:nvSpPr>
          <p:spPr>
            <a:xfrm>
              <a:off x="5874350" y="3987650"/>
              <a:ext cx="35275" cy="53625"/>
            </a:xfrm>
            <a:custGeom>
              <a:avLst/>
              <a:gdLst/>
              <a:ahLst/>
              <a:cxnLst/>
              <a:rect l="l" t="t" r="r" b="b"/>
              <a:pathLst>
                <a:path w="1411" h="2145" extrusionOk="0">
                  <a:moveTo>
                    <a:pt x="509" y="0"/>
                  </a:moveTo>
                  <a:cubicBezTo>
                    <a:pt x="394" y="0"/>
                    <a:pt x="275" y="49"/>
                    <a:pt x="168" y="167"/>
                  </a:cubicBezTo>
                  <a:cubicBezTo>
                    <a:pt x="2" y="354"/>
                    <a:pt x="8" y="1794"/>
                    <a:pt x="2" y="2039"/>
                  </a:cubicBezTo>
                  <a:cubicBezTo>
                    <a:pt x="1" y="2113"/>
                    <a:pt x="113" y="2144"/>
                    <a:pt x="274" y="2144"/>
                  </a:cubicBezTo>
                  <a:cubicBezTo>
                    <a:pt x="684" y="2144"/>
                    <a:pt x="1410" y="1946"/>
                    <a:pt x="1410" y="1751"/>
                  </a:cubicBezTo>
                  <a:cubicBezTo>
                    <a:pt x="1410" y="1506"/>
                    <a:pt x="1202" y="866"/>
                    <a:pt x="1021" y="402"/>
                  </a:cubicBezTo>
                  <a:cubicBezTo>
                    <a:pt x="940" y="184"/>
                    <a:pt x="732" y="0"/>
                    <a:pt x="509" y="0"/>
                  </a:cubicBezTo>
                  <a:close/>
                </a:path>
              </a:pathLst>
            </a:custGeom>
            <a:solidFill>
              <a:srgbClr val="F3B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4"/>
            <p:cNvSpPr/>
            <p:nvPr/>
          </p:nvSpPr>
          <p:spPr>
            <a:xfrm>
              <a:off x="5830050" y="3899775"/>
              <a:ext cx="95300" cy="104950"/>
            </a:xfrm>
            <a:custGeom>
              <a:avLst/>
              <a:gdLst/>
              <a:ahLst/>
              <a:cxnLst/>
              <a:rect l="l" t="t" r="r" b="b"/>
              <a:pathLst>
                <a:path w="3812" h="4198" extrusionOk="0">
                  <a:moveTo>
                    <a:pt x="1631" y="0"/>
                  </a:moveTo>
                  <a:cubicBezTo>
                    <a:pt x="255" y="0"/>
                    <a:pt x="0" y="2525"/>
                    <a:pt x="777" y="3597"/>
                  </a:cubicBezTo>
                  <a:cubicBezTo>
                    <a:pt x="1061" y="3991"/>
                    <a:pt x="1544" y="4197"/>
                    <a:pt x="2027" y="4197"/>
                  </a:cubicBezTo>
                  <a:cubicBezTo>
                    <a:pt x="2290" y="4197"/>
                    <a:pt x="2552" y="4137"/>
                    <a:pt x="2782" y="4013"/>
                  </a:cubicBezTo>
                  <a:cubicBezTo>
                    <a:pt x="3444" y="3661"/>
                    <a:pt x="3812" y="2871"/>
                    <a:pt x="3737" y="2130"/>
                  </a:cubicBezTo>
                  <a:cubicBezTo>
                    <a:pt x="3668" y="1389"/>
                    <a:pt x="3193" y="711"/>
                    <a:pt x="2564" y="317"/>
                  </a:cubicBezTo>
                  <a:cubicBezTo>
                    <a:pt x="2210" y="96"/>
                    <a:pt x="1899" y="0"/>
                    <a:pt x="1631" y="0"/>
                  </a:cubicBezTo>
                  <a:close/>
                </a:path>
              </a:pathLst>
            </a:custGeom>
            <a:solidFill>
              <a:srgbClr val="F3B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4"/>
            <p:cNvSpPr/>
            <p:nvPr/>
          </p:nvSpPr>
          <p:spPr>
            <a:xfrm>
              <a:off x="5812400" y="3884875"/>
              <a:ext cx="134950" cy="91950"/>
            </a:xfrm>
            <a:custGeom>
              <a:avLst/>
              <a:gdLst/>
              <a:ahLst/>
              <a:cxnLst/>
              <a:rect l="l" t="t" r="r" b="b"/>
              <a:pathLst>
                <a:path w="5398" h="3678" extrusionOk="0">
                  <a:moveTo>
                    <a:pt x="1927" y="1"/>
                  </a:moveTo>
                  <a:cubicBezTo>
                    <a:pt x="1636" y="1"/>
                    <a:pt x="1352" y="44"/>
                    <a:pt x="1088" y="139"/>
                  </a:cubicBezTo>
                  <a:cubicBezTo>
                    <a:pt x="75" y="507"/>
                    <a:pt x="0" y="1766"/>
                    <a:pt x="1019" y="2251"/>
                  </a:cubicBezTo>
                  <a:cubicBezTo>
                    <a:pt x="1350" y="2411"/>
                    <a:pt x="1728" y="2470"/>
                    <a:pt x="2096" y="2518"/>
                  </a:cubicBezTo>
                  <a:lnTo>
                    <a:pt x="3494" y="2721"/>
                  </a:lnTo>
                  <a:cubicBezTo>
                    <a:pt x="3822" y="2767"/>
                    <a:pt x="3950" y="3678"/>
                    <a:pt x="4013" y="3678"/>
                  </a:cubicBezTo>
                  <a:cubicBezTo>
                    <a:pt x="4022" y="3678"/>
                    <a:pt x="4031" y="3656"/>
                    <a:pt x="4038" y="3606"/>
                  </a:cubicBezTo>
                  <a:cubicBezTo>
                    <a:pt x="4139" y="2822"/>
                    <a:pt x="5398" y="3243"/>
                    <a:pt x="4795" y="1766"/>
                  </a:cubicBezTo>
                  <a:cubicBezTo>
                    <a:pt x="4699" y="1494"/>
                    <a:pt x="4550" y="1249"/>
                    <a:pt x="4363" y="1030"/>
                  </a:cubicBezTo>
                  <a:cubicBezTo>
                    <a:pt x="3786" y="421"/>
                    <a:pt x="2828" y="1"/>
                    <a:pt x="1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 name="Google Shape;670;p44"/>
          <p:cNvGrpSpPr/>
          <p:nvPr/>
        </p:nvGrpSpPr>
        <p:grpSpPr>
          <a:xfrm>
            <a:off x="345091" y="3845867"/>
            <a:ext cx="554130" cy="1136790"/>
            <a:chOff x="3341325" y="4601925"/>
            <a:chExt cx="456450" cy="936400"/>
          </a:xfrm>
        </p:grpSpPr>
        <p:sp>
          <p:nvSpPr>
            <p:cNvPr id="671" name="Google Shape;671;p44"/>
            <p:cNvSpPr/>
            <p:nvPr/>
          </p:nvSpPr>
          <p:spPr>
            <a:xfrm>
              <a:off x="3451575" y="5401500"/>
              <a:ext cx="257775" cy="136825"/>
            </a:xfrm>
            <a:custGeom>
              <a:avLst/>
              <a:gdLst/>
              <a:ahLst/>
              <a:cxnLst/>
              <a:rect l="l" t="t" r="r" b="b"/>
              <a:pathLst>
                <a:path w="10311" h="5473" extrusionOk="0">
                  <a:moveTo>
                    <a:pt x="5153" y="0"/>
                  </a:moveTo>
                  <a:cubicBezTo>
                    <a:pt x="2305" y="0"/>
                    <a:pt x="1" y="1222"/>
                    <a:pt x="1" y="2731"/>
                  </a:cubicBezTo>
                  <a:cubicBezTo>
                    <a:pt x="1" y="4246"/>
                    <a:pt x="2305" y="5473"/>
                    <a:pt x="5153" y="5473"/>
                  </a:cubicBezTo>
                  <a:cubicBezTo>
                    <a:pt x="8001" y="5473"/>
                    <a:pt x="10311" y="4246"/>
                    <a:pt x="10311" y="2731"/>
                  </a:cubicBezTo>
                  <a:cubicBezTo>
                    <a:pt x="10311" y="1222"/>
                    <a:pt x="8001" y="0"/>
                    <a:pt x="5153" y="0"/>
                  </a:cubicBezTo>
                  <a:close/>
                </a:path>
              </a:pathLst>
            </a:custGeom>
            <a:solidFill>
              <a:srgbClr val="151F29">
                <a:alpha val="28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4"/>
            <p:cNvSpPr/>
            <p:nvPr/>
          </p:nvSpPr>
          <p:spPr>
            <a:xfrm>
              <a:off x="3341325" y="4601925"/>
              <a:ext cx="413500" cy="854125"/>
            </a:xfrm>
            <a:custGeom>
              <a:avLst/>
              <a:gdLst/>
              <a:ahLst/>
              <a:cxnLst/>
              <a:rect l="l" t="t" r="r" b="b"/>
              <a:pathLst>
                <a:path w="16540" h="34165" extrusionOk="0">
                  <a:moveTo>
                    <a:pt x="9639" y="6184"/>
                  </a:moveTo>
                  <a:cubicBezTo>
                    <a:pt x="10740" y="6184"/>
                    <a:pt x="11669" y="7028"/>
                    <a:pt x="12070" y="8611"/>
                  </a:cubicBezTo>
                  <a:cubicBezTo>
                    <a:pt x="12737" y="11225"/>
                    <a:pt x="11707" y="14868"/>
                    <a:pt x="9777" y="16750"/>
                  </a:cubicBezTo>
                  <a:cubicBezTo>
                    <a:pt x="9015" y="17491"/>
                    <a:pt x="8227" y="17847"/>
                    <a:pt x="7510" y="17847"/>
                  </a:cubicBezTo>
                  <a:cubicBezTo>
                    <a:pt x="6409" y="17847"/>
                    <a:pt x="5478" y="17006"/>
                    <a:pt x="5078" y="15422"/>
                  </a:cubicBezTo>
                  <a:cubicBezTo>
                    <a:pt x="4411" y="12809"/>
                    <a:pt x="5440" y="9161"/>
                    <a:pt x="7371" y="7283"/>
                  </a:cubicBezTo>
                  <a:cubicBezTo>
                    <a:pt x="8134" y="6541"/>
                    <a:pt x="8923" y="6184"/>
                    <a:pt x="9639" y="6184"/>
                  </a:cubicBezTo>
                  <a:close/>
                  <a:moveTo>
                    <a:pt x="11479" y="1"/>
                  </a:moveTo>
                  <a:cubicBezTo>
                    <a:pt x="11300" y="1"/>
                    <a:pt x="11126" y="1"/>
                    <a:pt x="11009" y="3"/>
                  </a:cubicBezTo>
                  <a:cubicBezTo>
                    <a:pt x="9467" y="35"/>
                    <a:pt x="7755" y="648"/>
                    <a:pt x="6096" y="2264"/>
                  </a:cubicBezTo>
                  <a:cubicBezTo>
                    <a:pt x="2118" y="6142"/>
                    <a:pt x="0" y="13646"/>
                    <a:pt x="1365" y="19033"/>
                  </a:cubicBezTo>
                  <a:cubicBezTo>
                    <a:pt x="1568" y="19876"/>
                    <a:pt x="1888" y="20681"/>
                    <a:pt x="2315" y="21433"/>
                  </a:cubicBezTo>
                  <a:lnTo>
                    <a:pt x="7819" y="32410"/>
                  </a:lnTo>
                  <a:cubicBezTo>
                    <a:pt x="8054" y="32874"/>
                    <a:pt x="8427" y="33247"/>
                    <a:pt x="8886" y="33477"/>
                  </a:cubicBezTo>
                  <a:lnTo>
                    <a:pt x="10134" y="34165"/>
                  </a:lnTo>
                  <a:lnTo>
                    <a:pt x="15116" y="14932"/>
                  </a:lnTo>
                  <a:cubicBezTo>
                    <a:pt x="16225" y="11620"/>
                    <a:pt x="16540" y="7982"/>
                    <a:pt x="15782" y="4995"/>
                  </a:cubicBezTo>
                  <a:cubicBezTo>
                    <a:pt x="15089" y="2275"/>
                    <a:pt x="12219" y="3"/>
                    <a:pt x="12219" y="3"/>
                  </a:cubicBezTo>
                  <a:cubicBezTo>
                    <a:pt x="12219" y="3"/>
                    <a:pt x="11838" y="1"/>
                    <a:pt x="114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4"/>
            <p:cNvSpPr/>
            <p:nvPr/>
          </p:nvSpPr>
          <p:spPr>
            <a:xfrm>
              <a:off x="3384525" y="4603200"/>
              <a:ext cx="413250" cy="854000"/>
            </a:xfrm>
            <a:custGeom>
              <a:avLst/>
              <a:gdLst/>
              <a:ahLst/>
              <a:cxnLst/>
              <a:rect l="l" t="t" r="r" b="b"/>
              <a:pathLst>
                <a:path w="16530" h="34160" extrusionOk="0">
                  <a:moveTo>
                    <a:pt x="9627" y="6131"/>
                  </a:moveTo>
                  <a:cubicBezTo>
                    <a:pt x="11078" y="6131"/>
                    <a:pt x="12233" y="7594"/>
                    <a:pt x="12273" y="10288"/>
                  </a:cubicBezTo>
                  <a:cubicBezTo>
                    <a:pt x="12294" y="12070"/>
                    <a:pt x="11804" y="13819"/>
                    <a:pt x="10854" y="15329"/>
                  </a:cubicBezTo>
                  <a:cubicBezTo>
                    <a:pt x="9792" y="17004"/>
                    <a:pt x="8564" y="17795"/>
                    <a:pt x="7497" y="17795"/>
                  </a:cubicBezTo>
                  <a:cubicBezTo>
                    <a:pt x="6045" y="17795"/>
                    <a:pt x="4891" y="16331"/>
                    <a:pt x="4854" y="13633"/>
                  </a:cubicBezTo>
                  <a:cubicBezTo>
                    <a:pt x="4827" y="11851"/>
                    <a:pt x="5323" y="10102"/>
                    <a:pt x="6273" y="8598"/>
                  </a:cubicBezTo>
                  <a:cubicBezTo>
                    <a:pt x="7333" y="6922"/>
                    <a:pt x="8560" y="6131"/>
                    <a:pt x="9627" y="6131"/>
                  </a:cubicBezTo>
                  <a:close/>
                  <a:moveTo>
                    <a:pt x="10711" y="1"/>
                  </a:moveTo>
                  <a:cubicBezTo>
                    <a:pt x="9200" y="1"/>
                    <a:pt x="7546" y="752"/>
                    <a:pt x="5985" y="2309"/>
                  </a:cubicBezTo>
                  <a:cubicBezTo>
                    <a:pt x="2064" y="6219"/>
                    <a:pt x="0" y="13643"/>
                    <a:pt x="1355" y="18982"/>
                  </a:cubicBezTo>
                  <a:cubicBezTo>
                    <a:pt x="1558" y="19820"/>
                    <a:pt x="1878" y="20630"/>
                    <a:pt x="2304" y="21382"/>
                  </a:cubicBezTo>
                  <a:lnTo>
                    <a:pt x="8155" y="33868"/>
                  </a:lnTo>
                  <a:cubicBezTo>
                    <a:pt x="8248" y="34064"/>
                    <a:pt x="8431" y="34160"/>
                    <a:pt x="8613" y="34160"/>
                  </a:cubicBezTo>
                  <a:cubicBezTo>
                    <a:pt x="8817" y="34160"/>
                    <a:pt x="9021" y="34039"/>
                    <a:pt x="9094" y="33804"/>
                  </a:cubicBezTo>
                  <a:lnTo>
                    <a:pt x="15105" y="14881"/>
                  </a:lnTo>
                  <a:cubicBezTo>
                    <a:pt x="16209" y="11569"/>
                    <a:pt x="16529" y="7931"/>
                    <a:pt x="15766" y="4944"/>
                  </a:cubicBezTo>
                  <a:cubicBezTo>
                    <a:pt x="14948" y="1713"/>
                    <a:pt x="12993" y="1"/>
                    <a:pt x="107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 name="Google Shape;675;p44"/>
          <p:cNvGrpSpPr/>
          <p:nvPr/>
        </p:nvGrpSpPr>
        <p:grpSpPr>
          <a:xfrm>
            <a:off x="3936396" y="1370185"/>
            <a:ext cx="4872635" cy="3642743"/>
            <a:chOff x="3610272" y="1035025"/>
            <a:chExt cx="5782171" cy="4322704"/>
          </a:xfrm>
        </p:grpSpPr>
        <p:grpSp>
          <p:nvGrpSpPr>
            <p:cNvPr id="676" name="Google Shape;676;p44"/>
            <p:cNvGrpSpPr/>
            <p:nvPr/>
          </p:nvGrpSpPr>
          <p:grpSpPr>
            <a:xfrm>
              <a:off x="3610272" y="1035025"/>
              <a:ext cx="5782171" cy="4322704"/>
              <a:chOff x="10643510" y="42525"/>
              <a:chExt cx="5782171" cy="4322704"/>
            </a:xfrm>
          </p:grpSpPr>
          <p:sp>
            <p:nvSpPr>
              <p:cNvPr id="677" name="Google Shape;677;p44"/>
              <p:cNvSpPr/>
              <p:nvPr/>
            </p:nvSpPr>
            <p:spPr>
              <a:xfrm>
                <a:off x="15849972" y="1653143"/>
                <a:ext cx="575709" cy="338555"/>
              </a:xfrm>
              <a:custGeom>
                <a:avLst/>
                <a:gdLst/>
                <a:ahLst/>
                <a:cxnLst/>
                <a:rect l="l" t="t" r="r" b="b"/>
                <a:pathLst>
                  <a:path w="11866" h="6978" extrusionOk="0">
                    <a:moveTo>
                      <a:pt x="11386" y="0"/>
                    </a:moveTo>
                    <a:cubicBezTo>
                      <a:pt x="11331" y="0"/>
                      <a:pt x="11272" y="16"/>
                      <a:pt x="11212" y="51"/>
                    </a:cubicBezTo>
                    <a:lnTo>
                      <a:pt x="291" y="6360"/>
                    </a:lnTo>
                    <a:cubicBezTo>
                      <a:pt x="0" y="6524"/>
                      <a:pt x="120" y="6977"/>
                      <a:pt x="462" y="6977"/>
                    </a:cubicBezTo>
                    <a:cubicBezTo>
                      <a:pt x="514" y="6977"/>
                      <a:pt x="573" y="6962"/>
                      <a:pt x="625" y="6933"/>
                    </a:cubicBezTo>
                    <a:lnTo>
                      <a:pt x="11547" y="624"/>
                    </a:lnTo>
                    <a:cubicBezTo>
                      <a:pt x="11866" y="436"/>
                      <a:pt x="11679" y="0"/>
                      <a:pt x="113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8" name="Google Shape;678;p44"/>
              <p:cNvGrpSpPr/>
              <p:nvPr/>
            </p:nvGrpSpPr>
            <p:grpSpPr>
              <a:xfrm>
                <a:off x="10643510" y="42525"/>
                <a:ext cx="3985964" cy="4322704"/>
                <a:chOff x="10643510" y="42525"/>
                <a:chExt cx="3985964" cy="4322704"/>
              </a:xfrm>
            </p:grpSpPr>
            <p:sp>
              <p:nvSpPr>
                <p:cNvPr id="679" name="Google Shape;679;p44"/>
                <p:cNvSpPr/>
                <p:nvPr/>
              </p:nvSpPr>
              <p:spPr>
                <a:xfrm>
                  <a:off x="11573933" y="4026674"/>
                  <a:ext cx="576097" cy="338555"/>
                </a:xfrm>
                <a:custGeom>
                  <a:avLst/>
                  <a:gdLst/>
                  <a:ahLst/>
                  <a:cxnLst/>
                  <a:rect l="l" t="t" r="r" b="b"/>
                  <a:pathLst>
                    <a:path w="11874" h="6978" extrusionOk="0">
                      <a:moveTo>
                        <a:pt x="11393" y="1"/>
                      </a:moveTo>
                      <a:cubicBezTo>
                        <a:pt x="11338" y="1"/>
                        <a:pt x="11279" y="16"/>
                        <a:pt x="11219" y="51"/>
                      </a:cubicBezTo>
                      <a:lnTo>
                        <a:pt x="298" y="6360"/>
                      </a:lnTo>
                      <a:cubicBezTo>
                        <a:pt x="0" y="6524"/>
                        <a:pt x="119" y="6978"/>
                        <a:pt x="461" y="6978"/>
                      </a:cubicBezTo>
                      <a:cubicBezTo>
                        <a:pt x="521" y="6978"/>
                        <a:pt x="580" y="6963"/>
                        <a:pt x="625" y="6933"/>
                      </a:cubicBezTo>
                      <a:lnTo>
                        <a:pt x="11554" y="624"/>
                      </a:lnTo>
                      <a:cubicBezTo>
                        <a:pt x="11873" y="436"/>
                        <a:pt x="11686" y="1"/>
                        <a:pt x="11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4"/>
                <p:cNvSpPr/>
                <p:nvPr/>
              </p:nvSpPr>
              <p:spPr>
                <a:xfrm>
                  <a:off x="10643510" y="3524948"/>
                  <a:ext cx="576097" cy="338555"/>
                </a:xfrm>
                <a:custGeom>
                  <a:avLst/>
                  <a:gdLst/>
                  <a:ahLst/>
                  <a:cxnLst/>
                  <a:rect l="l" t="t" r="r" b="b"/>
                  <a:pathLst>
                    <a:path w="11874" h="6978" extrusionOk="0">
                      <a:moveTo>
                        <a:pt x="11395" y="1"/>
                      </a:moveTo>
                      <a:cubicBezTo>
                        <a:pt x="11340" y="1"/>
                        <a:pt x="11280" y="16"/>
                        <a:pt x="11219" y="51"/>
                      </a:cubicBezTo>
                      <a:lnTo>
                        <a:pt x="298" y="6360"/>
                      </a:lnTo>
                      <a:cubicBezTo>
                        <a:pt x="0" y="6524"/>
                        <a:pt x="127" y="6978"/>
                        <a:pt x="469" y="6978"/>
                      </a:cubicBezTo>
                      <a:cubicBezTo>
                        <a:pt x="521" y="6978"/>
                        <a:pt x="580" y="6963"/>
                        <a:pt x="633" y="6933"/>
                      </a:cubicBezTo>
                      <a:lnTo>
                        <a:pt x="11554" y="624"/>
                      </a:lnTo>
                      <a:cubicBezTo>
                        <a:pt x="11873" y="436"/>
                        <a:pt x="11692" y="1"/>
                        <a:pt x="11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4"/>
                <p:cNvSpPr/>
                <p:nvPr/>
              </p:nvSpPr>
              <p:spPr>
                <a:xfrm>
                  <a:off x="13245793" y="3805022"/>
                  <a:ext cx="576048" cy="338555"/>
                </a:xfrm>
                <a:custGeom>
                  <a:avLst/>
                  <a:gdLst/>
                  <a:ahLst/>
                  <a:cxnLst/>
                  <a:rect l="l" t="t" r="r" b="b"/>
                  <a:pathLst>
                    <a:path w="11873" h="6978" extrusionOk="0">
                      <a:moveTo>
                        <a:pt x="11395" y="1"/>
                      </a:moveTo>
                      <a:cubicBezTo>
                        <a:pt x="11340" y="1"/>
                        <a:pt x="11280" y="16"/>
                        <a:pt x="11219" y="52"/>
                      </a:cubicBezTo>
                      <a:lnTo>
                        <a:pt x="298" y="6360"/>
                      </a:lnTo>
                      <a:cubicBezTo>
                        <a:pt x="0" y="6524"/>
                        <a:pt x="119" y="6978"/>
                        <a:pt x="461" y="6978"/>
                      </a:cubicBezTo>
                      <a:cubicBezTo>
                        <a:pt x="521" y="6978"/>
                        <a:pt x="580" y="6963"/>
                        <a:pt x="632" y="6933"/>
                      </a:cubicBezTo>
                      <a:lnTo>
                        <a:pt x="11554" y="624"/>
                      </a:lnTo>
                      <a:cubicBezTo>
                        <a:pt x="11873" y="436"/>
                        <a:pt x="11692" y="1"/>
                        <a:pt x="11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4"/>
                <p:cNvSpPr/>
                <p:nvPr/>
              </p:nvSpPr>
              <p:spPr>
                <a:xfrm>
                  <a:off x="12528047" y="3165558"/>
                  <a:ext cx="575709" cy="338167"/>
                </a:xfrm>
                <a:custGeom>
                  <a:avLst/>
                  <a:gdLst/>
                  <a:ahLst/>
                  <a:cxnLst/>
                  <a:rect l="l" t="t" r="r" b="b"/>
                  <a:pathLst>
                    <a:path w="11866" h="6970" extrusionOk="0">
                      <a:moveTo>
                        <a:pt x="11393" y="0"/>
                      </a:moveTo>
                      <a:cubicBezTo>
                        <a:pt x="11338" y="0"/>
                        <a:pt x="11279" y="16"/>
                        <a:pt x="11219" y="51"/>
                      </a:cubicBezTo>
                      <a:lnTo>
                        <a:pt x="290" y="6352"/>
                      </a:lnTo>
                      <a:cubicBezTo>
                        <a:pt x="0" y="6523"/>
                        <a:pt x="119" y="6970"/>
                        <a:pt x="462" y="6970"/>
                      </a:cubicBezTo>
                      <a:cubicBezTo>
                        <a:pt x="514" y="6970"/>
                        <a:pt x="573" y="6955"/>
                        <a:pt x="625" y="6925"/>
                      </a:cubicBezTo>
                      <a:lnTo>
                        <a:pt x="11546" y="624"/>
                      </a:lnTo>
                      <a:cubicBezTo>
                        <a:pt x="11866" y="436"/>
                        <a:pt x="11684" y="0"/>
                        <a:pt x="11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4"/>
                <p:cNvSpPr/>
                <p:nvPr/>
              </p:nvSpPr>
              <p:spPr>
                <a:xfrm>
                  <a:off x="13631032" y="42525"/>
                  <a:ext cx="998442" cy="582404"/>
                </a:xfrm>
                <a:custGeom>
                  <a:avLst/>
                  <a:gdLst/>
                  <a:ahLst/>
                  <a:cxnLst/>
                  <a:rect l="l" t="t" r="r" b="b"/>
                  <a:pathLst>
                    <a:path w="20579" h="12004" extrusionOk="0">
                      <a:moveTo>
                        <a:pt x="20093" y="1"/>
                      </a:moveTo>
                      <a:cubicBezTo>
                        <a:pt x="20039" y="1"/>
                        <a:pt x="19982" y="15"/>
                        <a:pt x="19924" y="48"/>
                      </a:cubicBezTo>
                      <a:lnTo>
                        <a:pt x="298" y="11379"/>
                      </a:lnTo>
                      <a:cubicBezTo>
                        <a:pt x="1" y="11550"/>
                        <a:pt x="127" y="12004"/>
                        <a:pt x="462" y="12004"/>
                      </a:cubicBezTo>
                      <a:cubicBezTo>
                        <a:pt x="521" y="11996"/>
                        <a:pt x="581" y="11981"/>
                        <a:pt x="633" y="11959"/>
                      </a:cubicBezTo>
                      <a:lnTo>
                        <a:pt x="20251" y="629"/>
                      </a:lnTo>
                      <a:cubicBezTo>
                        <a:pt x="20578" y="440"/>
                        <a:pt x="20389" y="1"/>
                        <a:pt x="200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84" name="Google Shape;684;p44"/>
            <p:cNvSpPr/>
            <p:nvPr/>
          </p:nvSpPr>
          <p:spPr>
            <a:xfrm>
              <a:off x="6212558" y="3305216"/>
              <a:ext cx="576048" cy="338555"/>
            </a:xfrm>
            <a:custGeom>
              <a:avLst/>
              <a:gdLst/>
              <a:ahLst/>
              <a:cxnLst/>
              <a:rect l="l" t="t" r="r" b="b"/>
              <a:pathLst>
                <a:path w="11873" h="6978" extrusionOk="0">
                  <a:moveTo>
                    <a:pt x="11395" y="1"/>
                  </a:moveTo>
                  <a:cubicBezTo>
                    <a:pt x="11340" y="1"/>
                    <a:pt x="11280" y="16"/>
                    <a:pt x="11219" y="52"/>
                  </a:cubicBezTo>
                  <a:lnTo>
                    <a:pt x="298" y="6360"/>
                  </a:lnTo>
                  <a:cubicBezTo>
                    <a:pt x="0" y="6524"/>
                    <a:pt x="119" y="6978"/>
                    <a:pt x="461" y="6978"/>
                  </a:cubicBezTo>
                  <a:cubicBezTo>
                    <a:pt x="521" y="6978"/>
                    <a:pt x="580" y="6963"/>
                    <a:pt x="632" y="6933"/>
                  </a:cubicBezTo>
                  <a:lnTo>
                    <a:pt x="11554" y="624"/>
                  </a:lnTo>
                  <a:cubicBezTo>
                    <a:pt x="11873" y="436"/>
                    <a:pt x="11692" y="1"/>
                    <a:pt x="11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 name="Google Shape;685;p44"/>
          <p:cNvGrpSpPr/>
          <p:nvPr/>
        </p:nvGrpSpPr>
        <p:grpSpPr>
          <a:xfrm>
            <a:off x="1347934" y="2560135"/>
            <a:ext cx="1901110" cy="2471309"/>
            <a:chOff x="14472780" y="-425542"/>
            <a:chExt cx="2255975" cy="2932609"/>
          </a:xfrm>
        </p:grpSpPr>
        <p:sp>
          <p:nvSpPr>
            <p:cNvPr id="686" name="Google Shape;686;p44"/>
            <p:cNvSpPr/>
            <p:nvPr/>
          </p:nvSpPr>
          <p:spPr>
            <a:xfrm>
              <a:off x="15845591" y="-425542"/>
              <a:ext cx="883164" cy="515741"/>
            </a:xfrm>
            <a:custGeom>
              <a:avLst/>
              <a:gdLst/>
              <a:ahLst/>
              <a:cxnLst/>
              <a:rect l="l" t="t" r="r" b="b"/>
              <a:pathLst>
                <a:path w="18203" h="10630" extrusionOk="0">
                  <a:moveTo>
                    <a:pt x="17724" y="0"/>
                  </a:moveTo>
                  <a:cubicBezTo>
                    <a:pt x="17669" y="0"/>
                    <a:pt x="17610" y="16"/>
                    <a:pt x="17550" y="51"/>
                  </a:cubicBezTo>
                  <a:lnTo>
                    <a:pt x="298" y="10012"/>
                  </a:lnTo>
                  <a:cubicBezTo>
                    <a:pt x="0" y="10183"/>
                    <a:pt x="127" y="10630"/>
                    <a:pt x="461" y="10630"/>
                  </a:cubicBezTo>
                  <a:cubicBezTo>
                    <a:pt x="521" y="10630"/>
                    <a:pt x="580" y="10615"/>
                    <a:pt x="633" y="10593"/>
                  </a:cubicBezTo>
                  <a:lnTo>
                    <a:pt x="17877" y="624"/>
                  </a:lnTo>
                  <a:cubicBezTo>
                    <a:pt x="18203" y="436"/>
                    <a:pt x="18017" y="0"/>
                    <a:pt x="177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4"/>
            <p:cNvSpPr/>
            <p:nvPr/>
          </p:nvSpPr>
          <p:spPr>
            <a:xfrm>
              <a:off x="14472780" y="937794"/>
              <a:ext cx="576097" cy="338555"/>
            </a:xfrm>
            <a:custGeom>
              <a:avLst/>
              <a:gdLst/>
              <a:ahLst/>
              <a:cxnLst/>
              <a:rect l="l" t="t" r="r" b="b"/>
              <a:pathLst>
                <a:path w="11874" h="6978" extrusionOk="0">
                  <a:moveTo>
                    <a:pt x="11395" y="1"/>
                  </a:moveTo>
                  <a:cubicBezTo>
                    <a:pt x="11340" y="1"/>
                    <a:pt x="11280" y="16"/>
                    <a:pt x="11219" y="51"/>
                  </a:cubicBezTo>
                  <a:lnTo>
                    <a:pt x="298" y="6360"/>
                  </a:lnTo>
                  <a:cubicBezTo>
                    <a:pt x="0" y="6524"/>
                    <a:pt x="119" y="6978"/>
                    <a:pt x="461" y="6978"/>
                  </a:cubicBezTo>
                  <a:cubicBezTo>
                    <a:pt x="521" y="6978"/>
                    <a:pt x="580" y="6963"/>
                    <a:pt x="625" y="6933"/>
                  </a:cubicBezTo>
                  <a:lnTo>
                    <a:pt x="11554" y="624"/>
                  </a:lnTo>
                  <a:cubicBezTo>
                    <a:pt x="11873" y="436"/>
                    <a:pt x="11692" y="1"/>
                    <a:pt x="11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4"/>
            <p:cNvSpPr/>
            <p:nvPr/>
          </p:nvSpPr>
          <p:spPr>
            <a:xfrm>
              <a:off x="15185039" y="1924905"/>
              <a:ext cx="998005" cy="582161"/>
            </a:xfrm>
            <a:custGeom>
              <a:avLst/>
              <a:gdLst/>
              <a:ahLst/>
              <a:cxnLst/>
              <a:rect l="l" t="t" r="r" b="b"/>
              <a:pathLst>
                <a:path w="20570" h="11999" extrusionOk="0">
                  <a:moveTo>
                    <a:pt x="20090" y="0"/>
                  </a:moveTo>
                  <a:cubicBezTo>
                    <a:pt x="20035" y="0"/>
                    <a:pt x="19976" y="16"/>
                    <a:pt x="19916" y="51"/>
                  </a:cubicBezTo>
                  <a:lnTo>
                    <a:pt x="290" y="11381"/>
                  </a:lnTo>
                  <a:cubicBezTo>
                    <a:pt x="0" y="11545"/>
                    <a:pt x="119" y="11999"/>
                    <a:pt x="462" y="11999"/>
                  </a:cubicBezTo>
                  <a:cubicBezTo>
                    <a:pt x="521" y="11999"/>
                    <a:pt x="573" y="11984"/>
                    <a:pt x="625" y="11954"/>
                  </a:cubicBezTo>
                  <a:lnTo>
                    <a:pt x="20251" y="624"/>
                  </a:lnTo>
                  <a:cubicBezTo>
                    <a:pt x="20570" y="436"/>
                    <a:pt x="20383" y="0"/>
                    <a:pt x="20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 name="Google Shape;176;p24"/>
          <p:cNvSpPr txBox="1">
            <a:spLocks/>
          </p:cNvSpPr>
          <p:nvPr/>
        </p:nvSpPr>
        <p:spPr>
          <a:xfrm>
            <a:off x="656431" y="1610040"/>
            <a:ext cx="7778471" cy="178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Days One"/>
              <a:buNone/>
              <a:defRPr sz="2500" b="0" i="0" u="none" strike="noStrike" cap="none">
                <a:solidFill>
                  <a:schemeClr val="dk1"/>
                </a:solidFill>
                <a:latin typeface="Days One"/>
                <a:ea typeface="Days One"/>
                <a:cs typeface="Days One"/>
                <a:sym typeface="Days One"/>
              </a:defRPr>
            </a:lvl1pPr>
            <a:lvl2pPr marR="0" lvl="1" algn="l" rtl="0">
              <a:lnSpc>
                <a:spcPct val="100000"/>
              </a:lnSpc>
              <a:spcBef>
                <a:spcPts val="0"/>
              </a:spcBef>
              <a:spcAft>
                <a:spcPts val="0"/>
              </a:spcAft>
              <a:buClr>
                <a:schemeClr val="dk1"/>
              </a:buClr>
              <a:buSzPts val="2800"/>
              <a:buFont typeface="Days One"/>
              <a:buNone/>
              <a:defRPr sz="2800" b="0" i="0" u="none" strike="noStrike" cap="none">
                <a:solidFill>
                  <a:schemeClr val="dk1"/>
                </a:solidFill>
                <a:latin typeface="Days One"/>
                <a:ea typeface="Days One"/>
                <a:cs typeface="Days One"/>
                <a:sym typeface="Days One"/>
              </a:defRPr>
            </a:lvl2pPr>
            <a:lvl3pPr marR="0" lvl="2" algn="l" rtl="0">
              <a:lnSpc>
                <a:spcPct val="100000"/>
              </a:lnSpc>
              <a:spcBef>
                <a:spcPts val="0"/>
              </a:spcBef>
              <a:spcAft>
                <a:spcPts val="0"/>
              </a:spcAft>
              <a:buClr>
                <a:schemeClr val="dk1"/>
              </a:buClr>
              <a:buSzPts val="2800"/>
              <a:buFont typeface="Days One"/>
              <a:buNone/>
              <a:defRPr sz="2800" b="0" i="0" u="none" strike="noStrike" cap="none">
                <a:solidFill>
                  <a:schemeClr val="dk1"/>
                </a:solidFill>
                <a:latin typeface="Days One"/>
                <a:ea typeface="Days One"/>
                <a:cs typeface="Days One"/>
                <a:sym typeface="Days One"/>
              </a:defRPr>
            </a:lvl3pPr>
            <a:lvl4pPr marR="0" lvl="3" algn="l" rtl="0">
              <a:lnSpc>
                <a:spcPct val="100000"/>
              </a:lnSpc>
              <a:spcBef>
                <a:spcPts val="0"/>
              </a:spcBef>
              <a:spcAft>
                <a:spcPts val="0"/>
              </a:spcAft>
              <a:buClr>
                <a:schemeClr val="dk1"/>
              </a:buClr>
              <a:buSzPts val="2800"/>
              <a:buFont typeface="Days One"/>
              <a:buNone/>
              <a:defRPr sz="2800" b="0" i="0" u="none" strike="noStrike" cap="none">
                <a:solidFill>
                  <a:schemeClr val="dk1"/>
                </a:solidFill>
                <a:latin typeface="Days One"/>
                <a:ea typeface="Days One"/>
                <a:cs typeface="Days One"/>
                <a:sym typeface="Days One"/>
              </a:defRPr>
            </a:lvl4pPr>
            <a:lvl5pPr marR="0" lvl="4" algn="l" rtl="0">
              <a:lnSpc>
                <a:spcPct val="100000"/>
              </a:lnSpc>
              <a:spcBef>
                <a:spcPts val="0"/>
              </a:spcBef>
              <a:spcAft>
                <a:spcPts val="0"/>
              </a:spcAft>
              <a:buClr>
                <a:schemeClr val="dk1"/>
              </a:buClr>
              <a:buSzPts val="2800"/>
              <a:buFont typeface="Days One"/>
              <a:buNone/>
              <a:defRPr sz="2800" b="0" i="0" u="none" strike="noStrike" cap="none">
                <a:solidFill>
                  <a:schemeClr val="dk1"/>
                </a:solidFill>
                <a:latin typeface="Days One"/>
                <a:ea typeface="Days One"/>
                <a:cs typeface="Days One"/>
                <a:sym typeface="Days One"/>
              </a:defRPr>
            </a:lvl5pPr>
            <a:lvl6pPr marR="0" lvl="5" algn="l" rtl="0">
              <a:lnSpc>
                <a:spcPct val="100000"/>
              </a:lnSpc>
              <a:spcBef>
                <a:spcPts val="0"/>
              </a:spcBef>
              <a:spcAft>
                <a:spcPts val="0"/>
              </a:spcAft>
              <a:buClr>
                <a:schemeClr val="dk1"/>
              </a:buClr>
              <a:buSzPts val="2800"/>
              <a:buFont typeface="Days One"/>
              <a:buNone/>
              <a:defRPr sz="2800" b="0" i="0" u="none" strike="noStrike" cap="none">
                <a:solidFill>
                  <a:schemeClr val="dk1"/>
                </a:solidFill>
                <a:latin typeface="Days One"/>
                <a:ea typeface="Days One"/>
                <a:cs typeface="Days One"/>
                <a:sym typeface="Days One"/>
              </a:defRPr>
            </a:lvl6pPr>
            <a:lvl7pPr marR="0" lvl="6" algn="l" rtl="0">
              <a:lnSpc>
                <a:spcPct val="100000"/>
              </a:lnSpc>
              <a:spcBef>
                <a:spcPts val="0"/>
              </a:spcBef>
              <a:spcAft>
                <a:spcPts val="0"/>
              </a:spcAft>
              <a:buClr>
                <a:schemeClr val="dk1"/>
              </a:buClr>
              <a:buSzPts val="2800"/>
              <a:buFont typeface="Days One"/>
              <a:buNone/>
              <a:defRPr sz="2800" b="0" i="0" u="none" strike="noStrike" cap="none">
                <a:solidFill>
                  <a:schemeClr val="dk1"/>
                </a:solidFill>
                <a:latin typeface="Days One"/>
                <a:ea typeface="Days One"/>
                <a:cs typeface="Days One"/>
                <a:sym typeface="Days One"/>
              </a:defRPr>
            </a:lvl7pPr>
            <a:lvl8pPr marR="0" lvl="7" algn="l" rtl="0">
              <a:lnSpc>
                <a:spcPct val="100000"/>
              </a:lnSpc>
              <a:spcBef>
                <a:spcPts val="0"/>
              </a:spcBef>
              <a:spcAft>
                <a:spcPts val="0"/>
              </a:spcAft>
              <a:buClr>
                <a:schemeClr val="dk1"/>
              </a:buClr>
              <a:buSzPts val="2800"/>
              <a:buFont typeface="Days One"/>
              <a:buNone/>
              <a:defRPr sz="2800" b="0" i="0" u="none" strike="noStrike" cap="none">
                <a:solidFill>
                  <a:schemeClr val="dk1"/>
                </a:solidFill>
                <a:latin typeface="Days One"/>
                <a:ea typeface="Days One"/>
                <a:cs typeface="Days One"/>
                <a:sym typeface="Days One"/>
              </a:defRPr>
            </a:lvl8pPr>
            <a:lvl9pPr marR="0" lvl="8" algn="l" rtl="0">
              <a:lnSpc>
                <a:spcPct val="100000"/>
              </a:lnSpc>
              <a:spcBef>
                <a:spcPts val="0"/>
              </a:spcBef>
              <a:spcAft>
                <a:spcPts val="0"/>
              </a:spcAft>
              <a:buClr>
                <a:schemeClr val="dk1"/>
              </a:buClr>
              <a:buSzPts val="2800"/>
              <a:buFont typeface="Days One"/>
              <a:buNone/>
              <a:defRPr sz="2800" b="0" i="0" u="none" strike="noStrike" cap="none">
                <a:solidFill>
                  <a:schemeClr val="dk1"/>
                </a:solidFill>
                <a:latin typeface="Days One"/>
                <a:ea typeface="Days One"/>
                <a:cs typeface="Days One"/>
                <a:sym typeface="Days One"/>
              </a:defRPr>
            </a:lvl9pPr>
          </a:lstStyle>
          <a:p>
            <a:pPr algn="ctr">
              <a:lnSpc>
                <a:spcPct val="150000"/>
              </a:lnSpc>
            </a:pPr>
            <a:r>
              <a:rPr lang="vi-VN" sz="4400" b="1" smtClean="0">
                <a:latin typeface="+mn-lt"/>
              </a:rPr>
              <a:t>THÂN MẾN CHÀO ĐÓN </a:t>
            </a:r>
            <a:br>
              <a:rPr lang="vi-VN" sz="4400" b="1" smtClean="0">
                <a:latin typeface="+mn-lt"/>
              </a:rPr>
            </a:br>
            <a:r>
              <a:rPr lang="vi-VN" sz="4400" b="1" smtClean="0">
                <a:latin typeface="+mn-lt"/>
              </a:rPr>
              <a:t>CẢ LỚP TỚI TIẾT HỌC MỚI!</a:t>
            </a:r>
            <a:endParaRPr lang="vi-VN" sz="4400" b="1">
              <a:latin typeface="+mn-lt"/>
            </a:endParaRPr>
          </a:p>
        </p:txBody>
      </p:sp>
    </p:spTree>
    <p:extLst>
      <p:ext uri="{BB962C8B-B14F-4D97-AF65-F5344CB8AC3E}">
        <p14:creationId xmlns:p14="http://schemas.microsoft.com/office/powerpoint/2010/main" val="2787406054"/>
      </p:ext>
    </p:extLst>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 name="Title 1"/>
          <p:cNvSpPr>
            <a:spLocks noGrp="1"/>
          </p:cNvSpPr>
          <p:nvPr>
            <p:ph type="title"/>
          </p:nvPr>
        </p:nvSpPr>
        <p:spPr>
          <a:xfrm>
            <a:off x="277653" y="138935"/>
            <a:ext cx="8506500" cy="1278899"/>
          </a:xfrm>
          <a:solidFill>
            <a:schemeClr val="accent6">
              <a:lumMod val="40000"/>
              <a:lumOff val="60000"/>
            </a:schemeClr>
          </a:solidFill>
        </p:spPr>
        <p:txBody>
          <a:bodyPr/>
          <a:lstStyle/>
          <a:p>
            <a:pPr algn="ctr">
              <a:lnSpc>
                <a:spcPct val="150000"/>
              </a:lnSpc>
            </a:pPr>
            <a:r>
              <a:rPr lang="vi-VN" sz="2400" b="1" smtClean="0">
                <a:solidFill>
                  <a:schemeClr val="bg1">
                    <a:lumMod val="25000"/>
                  </a:schemeClr>
                </a:solidFill>
                <a:latin typeface="Arial" panose="020B0604020202020204" pitchFamily="34" charset="0"/>
                <a:cs typeface="Arial" panose="020B0604020202020204" pitchFamily="34" charset="0"/>
              </a:rPr>
              <a:t>NHIỆM VỤ 3: </a:t>
            </a:r>
            <a:r>
              <a:rPr lang="vi-VN" sz="2400" b="1">
                <a:solidFill>
                  <a:schemeClr val="bg1">
                    <a:lumMod val="25000"/>
                  </a:schemeClr>
                </a:solidFill>
                <a:latin typeface="Arial" panose="020B0604020202020204" pitchFamily="34" charset="0"/>
                <a:cs typeface="Arial" panose="020B0604020202020204" pitchFamily="34" charset="0"/>
              </a:rPr>
              <a:t>Tạo phòng họp nhóm để trao đổi thông tin trên Facebook</a:t>
            </a:r>
            <a:endParaRPr lang="en-US" sz="2400">
              <a:solidFill>
                <a:schemeClr val="bg1">
                  <a:lumMod val="25000"/>
                </a:schemeClr>
              </a:solidFill>
              <a:latin typeface="Arial" panose="020B0604020202020204" pitchFamily="34" charset="0"/>
              <a:cs typeface="Arial" panose="020B0604020202020204" pitchFamily="34" charset="0"/>
            </a:endParaRPr>
          </a:p>
        </p:txBody>
      </p:sp>
      <p:sp>
        <p:nvSpPr>
          <p:cNvPr id="7" name="Rectangle 6"/>
          <p:cNvSpPr/>
          <p:nvPr/>
        </p:nvSpPr>
        <p:spPr>
          <a:xfrm>
            <a:off x="1191927" y="1570802"/>
            <a:ext cx="7489736" cy="958660"/>
          </a:xfrm>
          <a:prstGeom prst="rect">
            <a:avLst/>
          </a:prstGeom>
        </p:spPr>
        <p:txBody>
          <a:bodyPr wrap="square">
            <a:spAutoFit/>
          </a:bodyPr>
          <a:lstStyle/>
          <a:p>
            <a:pPr algn="just">
              <a:lnSpc>
                <a:spcPct val="150000"/>
              </a:lnSpc>
            </a:pPr>
            <a:r>
              <a:rPr lang="vi-VN" sz="2000" b="1" u="sng" smtClean="0">
                <a:solidFill>
                  <a:srgbClr val="C00000"/>
                </a:solidFill>
              </a:rPr>
              <a:t>Yêu cầu</a:t>
            </a:r>
            <a:r>
              <a:rPr lang="vi-VN" sz="2000" b="1" smtClean="0">
                <a:solidFill>
                  <a:srgbClr val="C00000"/>
                </a:solidFill>
              </a:rPr>
              <a:t>: </a:t>
            </a:r>
            <a:r>
              <a:rPr lang="vi-VN" sz="2000" smtClean="0"/>
              <a:t>Em hãy </a:t>
            </a:r>
            <a:r>
              <a:rPr lang="en-US" sz="2000" smtClean="0"/>
              <a:t>tạo </a:t>
            </a:r>
            <a:r>
              <a:rPr lang="en-US" sz="2000"/>
              <a:t>phòng họp trên Facebook để trao đổi và làm bài tập nhóm.</a:t>
            </a:r>
          </a:p>
        </p:txBody>
      </p:sp>
      <p:pic>
        <p:nvPicPr>
          <p:cNvPr id="8" name="Picture 7"/>
          <p:cNvPicPr>
            <a:picLocks noChangeAspect="1"/>
          </p:cNvPicPr>
          <p:nvPr/>
        </p:nvPicPr>
        <p:blipFill>
          <a:blip r:embed="rId3"/>
          <a:stretch>
            <a:fillRect/>
          </a:stretch>
        </p:blipFill>
        <p:spPr>
          <a:xfrm>
            <a:off x="277653" y="1739309"/>
            <a:ext cx="739488" cy="739488"/>
          </a:xfrm>
          <a:prstGeom prst="rect">
            <a:avLst/>
          </a:prstGeom>
        </p:spPr>
      </p:pic>
      <p:pic>
        <p:nvPicPr>
          <p:cNvPr id="4" name="Picture 3"/>
          <p:cNvPicPr>
            <a:picLocks noChangeAspect="1"/>
          </p:cNvPicPr>
          <p:nvPr/>
        </p:nvPicPr>
        <p:blipFill>
          <a:blip r:embed="rId4"/>
          <a:stretch>
            <a:fillRect/>
          </a:stretch>
        </p:blipFill>
        <p:spPr>
          <a:xfrm>
            <a:off x="2342809" y="2682430"/>
            <a:ext cx="4109060" cy="2219136"/>
          </a:xfrm>
          <a:prstGeom prst="rect">
            <a:avLst/>
          </a:prstGeom>
        </p:spPr>
      </p:pic>
    </p:spTree>
    <p:extLst>
      <p:ext uri="{BB962C8B-B14F-4D97-AF65-F5344CB8AC3E}">
        <p14:creationId xmlns:p14="http://schemas.microsoft.com/office/powerpoint/2010/main" val="430988145"/>
      </p:ext>
    </p:extLst>
  </p:cSld>
  <p:clrMapOvr>
    <a:masterClrMapping/>
  </p:clrMapOvr>
  <mc:AlternateContent xmlns:mc="http://schemas.openxmlformats.org/markup-compatibility/2006" xmlns:p14="http://schemas.microsoft.com/office/powerpoint/2010/main">
    <mc:Choice Requires="p14">
      <p:transition spd="med">
        <p14:wheelReverse spokes="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grpSp>
        <p:nvGrpSpPr>
          <p:cNvPr id="9" name="Group 8"/>
          <p:cNvGrpSpPr/>
          <p:nvPr/>
        </p:nvGrpSpPr>
        <p:grpSpPr>
          <a:xfrm>
            <a:off x="550476" y="409957"/>
            <a:ext cx="1880045" cy="920386"/>
            <a:chOff x="914400" y="647700"/>
            <a:chExt cx="3429000" cy="1678685"/>
          </a:xfrm>
        </p:grpSpPr>
        <p:pic>
          <p:nvPicPr>
            <p:cNvPr id="10"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914400" y="647700"/>
              <a:ext cx="3429000" cy="1678685"/>
            </a:xfrm>
            <a:prstGeom prst="rect">
              <a:avLst/>
            </a:prstGeom>
          </p:spPr>
        </p:pic>
        <p:sp>
          <p:nvSpPr>
            <p:cNvPr id="11" name="TextBox 10"/>
            <p:cNvSpPr txBox="1"/>
            <p:nvPr/>
          </p:nvSpPr>
          <p:spPr>
            <a:xfrm>
              <a:off x="1028700" y="952500"/>
              <a:ext cx="3200401" cy="729758"/>
            </a:xfrm>
            <a:prstGeom prst="rect">
              <a:avLst/>
            </a:prstGeom>
            <a:noFill/>
          </p:spPr>
          <p:txBody>
            <a:bodyPr wrap="square" rtlCol="0">
              <a:spAutoFit/>
            </a:bodyPr>
            <a:lstStyle/>
            <a:p>
              <a:pPr algn="ctr">
                <a:buClrTx/>
                <a:buFontTx/>
                <a:buNone/>
              </a:pPr>
              <a:r>
                <a:rPr lang="en-US" sz="2000" b="1" kern="1200" dirty="0" err="1" smtClean="0">
                  <a:solidFill>
                    <a:prstClr val="white"/>
                  </a:solidFill>
                  <a:latin typeface="Arial" panose="020B0604020202020204" pitchFamily="34" charset="0"/>
                  <a:cs typeface="Arial" panose="020B0604020202020204" pitchFamily="34" charset="0"/>
                </a:rPr>
                <a:t>Hướng</a:t>
              </a:r>
              <a:r>
                <a:rPr lang="en-US" sz="2000" b="1" kern="1200" dirty="0" smtClean="0">
                  <a:solidFill>
                    <a:prstClr val="white"/>
                  </a:solidFill>
                  <a:latin typeface="Arial" panose="020B0604020202020204" pitchFamily="34" charset="0"/>
                  <a:cs typeface="Arial" panose="020B0604020202020204" pitchFamily="34" charset="0"/>
                </a:rPr>
                <a:t> </a:t>
              </a:r>
              <a:r>
                <a:rPr lang="en-US" sz="2000" b="1" kern="1200" dirty="0" err="1" smtClean="0">
                  <a:solidFill>
                    <a:prstClr val="white"/>
                  </a:solidFill>
                  <a:latin typeface="Arial" panose="020B0604020202020204" pitchFamily="34" charset="0"/>
                  <a:cs typeface="Arial" panose="020B0604020202020204" pitchFamily="34" charset="0"/>
                </a:rPr>
                <a:t>dẫn</a:t>
              </a:r>
              <a:r>
                <a:rPr lang="en-US" sz="2000" b="1" kern="1200" dirty="0" smtClean="0">
                  <a:solidFill>
                    <a:prstClr val="white"/>
                  </a:solidFill>
                  <a:latin typeface="Arial" panose="020B0604020202020204" pitchFamily="34" charset="0"/>
                  <a:cs typeface="Arial" panose="020B0604020202020204" pitchFamily="34" charset="0"/>
                </a:rPr>
                <a:t>:</a:t>
              </a:r>
              <a:endParaRPr lang="en-US" sz="2000" b="1" kern="1200" dirty="0">
                <a:solidFill>
                  <a:prstClr val="white"/>
                </a:solidFill>
                <a:latin typeface="Arial" panose="020B0604020202020204" pitchFamily="34" charset="0"/>
                <a:cs typeface="Arial" panose="020B0604020202020204" pitchFamily="34" charset="0"/>
              </a:endParaRPr>
            </a:p>
          </p:txBody>
        </p:sp>
      </p:grpSp>
      <p:grpSp>
        <p:nvGrpSpPr>
          <p:cNvPr id="7" name="Group 6"/>
          <p:cNvGrpSpPr/>
          <p:nvPr/>
        </p:nvGrpSpPr>
        <p:grpSpPr>
          <a:xfrm>
            <a:off x="550476" y="1497458"/>
            <a:ext cx="4412751" cy="1938992"/>
            <a:chOff x="601038" y="1279943"/>
            <a:chExt cx="4412751" cy="1938992"/>
          </a:xfrm>
        </p:grpSpPr>
        <p:sp>
          <p:nvSpPr>
            <p:cNvPr id="3" name="Rectangle 2"/>
            <p:cNvSpPr/>
            <p:nvPr/>
          </p:nvSpPr>
          <p:spPr>
            <a:xfrm>
              <a:off x="601038" y="1279943"/>
              <a:ext cx="4412751" cy="1938992"/>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b="1" smtClean="0"/>
                <a:t>Bước 1</a:t>
              </a:r>
              <a:r>
                <a:rPr lang="vi-VN" sz="2000" b="1"/>
                <a:t>. </a:t>
              </a:r>
              <a:r>
                <a:rPr lang="vi-VN" sz="2000"/>
                <a:t>Đăng nhập tài khoản Facebook, chọn   </a:t>
              </a:r>
              <a:r>
                <a:rPr lang="vi-VN" sz="2000" smtClean="0"/>
                <a:t>           hoặc </a:t>
              </a:r>
              <a:r>
                <a:rPr lang="vi-VN" sz="2000"/>
                <a:t>chọn   (See all), rồi chọn </a:t>
              </a:r>
              <a:r>
                <a:rPr lang="vi-VN" sz="2000">
                  <a:solidFill>
                    <a:srgbClr val="0070C0"/>
                  </a:solidFill>
                </a:rPr>
                <a:t>Room</a:t>
              </a:r>
              <a:r>
                <a:rPr lang="vi-VN" sz="2000"/>
                <a:t> trong cửa sổ </a:t>
              </a:r>
              <a:r>
                <a:rPr lang="vi-VN" sz="2000" smtClean="0"/>
                <a:t>Create. </a:t>
              </a:r>
              <a:endParaRPr lang="en-US" sz="2000"/>
            </a:p>
          </p:txBody>
        </p:sp>
        <p:pic>
          <p:nvPicPr>
            <p:cNvPr id="4" name="Picture 3"/>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50000"/>
                      </a14:imgEffect>
                      <a14:imgEffect>
                        <a14:brightnessContrast contrast="40000"/>
                      </a14:imgEffect>
                    </a14:imgLayer>
                  </a14:imgProps>
                </a:ext>
              </a:extLst>
            </a:blip>
            <a:stretch>
              <a:fillRect/>
            </a:stretch>
          </p:blipFill>
          <p:spPr>
            <a:xfrm>
              <a:off x="2909383" y="1805935"/>
              <a:ext cx="1432010" cy="444105"/>
            </a:xfrm>
            <a:prstGeom prst="rect">
              <a:avLst/>
            </a:prstGeom>
          </p:spPr>
        </p:pic>
        <p:pic>
          <p:nvPicPr>
            <p:cNvPr id="5" name="Picture 4"/>
            <p:cNvPicPr>
              <a:picLocks noChangeAspect="1"/>
            </p:cNvPicPr>
            <p:nvPr/>
          </p:nvPicPr>
          <p:blipFill>
            <a:blip r:embed="rId9"/>
            <a:stretch>
              <a:fillRect/>
            </a:stretch>
          </p:blipFill>
          <p:spPr>
            <a:xfrm>
              <a:off x="1629645" y="2337593"/>
              <a:ext cx="291624" cy="274960"/>
            </a:xfrm>
            <a:prstGeom prst="rect">
              <a:avLst/>
            </a:prstGeom>
          </p:spPr>
        </p:pic>
      </p:grpSp>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16960" y="556522"/>
            <a:ext cx="3927039" cy="4586977"/>
          </a:xfrm>
          <a:prstGeom prst="rect">
            <a:avLst/>
          </a:prstGeom>
        </p:spPr>
      </p:pic>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36466" y="3253132"/>
            <a:ext cx="1108729" cy="9387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 name="Rectangle 2"/>
          <p:cNvSpPr/>
          <p:nvPr/>
        </p:nvSpPr>
        <p:spPr>
          <a:xfrm>
            <a:off x="385741" y="432974"/>
            <a:ext cx="6279283" cy="400110"/>
          </a:xfrm>
          <a:prstGeom prst="rect">
            <a:avLst/>
          </a:prstGeom>
        </p:spPr>
        <p:txBody>
          <a:bodyPr wrap="none">
            <a:spAutoFit/>
          </a:bodyPr>
          <a:lstStyle/>
          <a:p>
            <a:pPr marL="342900" indent="-342900">
              <a:buFont typeface="Wingdings" panose="05000000000000000000" pitchFamily="2" charset="2"/>
              <a:buChar char="§"/>
            </a:pPr>
            <a:r>
              <a:rPr lang="vi-VN" sz="2000" b="1"/>
              <a:t>Bước 2. </a:t>
            </a:r>
            <a:r>
              <a:rPr lang="vi-VN" sz="2000"/>
              <a:t>Đặt tên phòng họp và thời gian cuộc họp:</a:t>
            </a:r>
            <a:endParaRPr lang="en-US" sz="2000"/>
          </a:p>
        </p:txBody>
      </p:sp>
      <p:sp>
        <p:nvSpPr>
          <p:cNvPr id="4" name="Rectangle 3"/>
          <p:cNvSpPr/>
          <p:nvPr/>
        </p:nvSpPr>
        <p:spPr>
          <a:xfrm>
            <a:off x="457660" y="921899"/>
            <a:ext cx="4001324" cy="2862322"/>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000"/>
              <a:t>Tại cửa sổ Create your </a:t>
            </a:r>
            <a:r>
              <a:rPr lang="en-US" sz="2000" smtClean="0"/>
              <a:t>room: </a:t>
            </a:r>
            <a:r>
              <a:rPr lang="en-US" sz="2000"/>
              <a:t>chọn </a:t>
            </a:r>
            <a:r>
              <a:rPr lang="en-US" sz="2000">
                <a:solidFill>
                  <a:srgbClr val="0070C0"/>
                </a:solidFill>
              </a:rPr>
              <a:t>Room name</a:t>
            </a:r>
            <a:r>
              <a:rPr lang="en-US" sz="2000"/>
              <a:t>, chọn </a:t>
            </a:r>
            <a:r>
              <a:rPr lang="en-US" sz="2000">
                <a:solidFill>
                  <a:srgbClr val="0070C0"/>
                </a:solidFill>
              </a:rPr>
              <a:t>New </a:t>
            </a:r>
            <a:r>
              <a:rPr lang="en-US" sz="2000"/>
              <a:t>và nhập tên phòng họp, rồi chọn </a:t>
            </a:r>
            <a:r>
              <a:rPr lang="en-US" sz="2000">
                <a:solidFill>
                  <a:srgbClr val="0070C0"/>
                </a:solidFill>
              </a:rPr>
              <a:t>Save</a:t>
            </a:r>
            <a:r>
              <a:rPr lang="en-US" sz="2000"/>
              <a:t>, chọn thời điểm bắt đầu cuộc họp tại </a:t>
            </a:r>
            <a:r>
              <a:rPr lang="en-US" sz="2000">
                <a:solidFill>
                  <a:srgbClr val="0070C0"/>
                </a:solidFill>
              </a:rPr>
              <a:t>Start time</a:t>
            </a:r>
            <a:r>
              <a:rPr lang="en-US" sz="2000"/>
              <a:t>, sau đó chọn </a:t>
            </a:r>
            <a:r>
              <a:rPr lang="en-US" sz="2000">
                <a:solidFill>
                  <a:srgbClr val="0070C0"/>
                </a:solidFill>
              </a:rPr>
              <a:t>Save</a:t>
            </a:r>
            <a:r>
              <a:rPr lang="en-US" sz="2000"/>
              <a:t>.</a:t>
            </a:r>
          </a:p>
        </p:txBody>
      </p:sp>
      <p:sp>
        <p:nvSpPr>
          <p:cNvPr id="5" name="Rectangle 4"/>
          <p:cNvSpPr/>
          <p:nvPr/>
        </p:nvSpPr>
        <p:spPr>
          <a:xfrm>
            <a:off x="457660" y="3850283"/>
            <a:ext cx="2810385" cy="400110"/>
          </a:xfrm>
          <a:prstGeom prst="rect">
            <a:avLst/>
          </a:prstGeom>
        </p:spPr>
        <p:txBody>
          <a:bodyPr wrap="none">
            <a:spAutoFit/>
          </a:bodyPr>
          <a:lstStyle/>
          <a:p>
            <a:pPr marL="342900" indent="-342900">
              <a:buFont typeface="Arial" panose="020B0604020202020204" pitchFamily="34" charset="0"/>
              <a:buChar char="̵"/>
            </a:pPr>
            <a:r>
              <a:rPr lang="en-US" sz="2000"/>
              <a:t>Chọn </a:t>
            </a:r>
            <a:r>
              <a:rPr lang="en-US" sz="2000">
                <a:solidFill>
                  <a:srgbClr val="0070C0"/>
                </a:solidFill>
              </a:rPr>
              <a:t>Create Room</a:t>
            </a:r>
            <a:r>
              <a:rPr lang="en-US" sz="2000"/>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5308" y="932392"/>
            <a:ext cx="4047657" cy="3211958"/>
          </a:xfrm>
          <a:prstGeom prst="rect">
            <a:avLst/>
          </a:prstGeom>
        </p:spPr>
      </p:pic>
      <p:pic>
        <p:nvPicPr>
          <p:cNvPr id="11" name="Picture 10"/>
          <p:cNvPicPr>
            <a:picLocks noChangeAspect="1"/>
          </p:cNvPicPr>
          <p:nvPr/>
        </p:nvPicPr>
        <p:blipFill>
          <a:blip r:embed="rId4"/>
          <a:stretch>
            <a:fillRect/>
          </a:stretch>
        </p:blipFill>
        <p:spPr>
          <a:xfrm>
            <a:off x="8200932" y="37841"/>
            <a:ext cx="943068" cy="1023797"/>
          </a:xfrm>
          <a:prstGeom prst="rect">
            <a:avLst/>
          </a:prstGeom>
        </p:spPr>
      </p:pic>
      <p:sp>
        <p:nvSpPr>
          <p:cNvPr id="7" name="Rectangle 6"/>
          <p:cNvSpPr/>
          <p:nvPr/>
        </p:nvSpPr>
        <p:spPr>
          <a:xfrm>
            <a:off x="457660" y="4382948"/>
            <a:ext cx="5280613" cy="400110"/>
          </a:xfrm>
          <a:prstGeom prst="rect">
            <a:avLst/>
          </a:prstGeom>
        </p:spPr>
        <p:txBody>
          <a:bodyPr wrap="none">
            <a:spAutoFit/>
          </a:bodyPr>
          <a:lstStyle/>
          <a:p>
            <a:pPr marL="342900" indent="-342900">
              <a:buFont typeface="Wingdings" panose="05000000000000000000" pitchFamily="2" charset="2"/>
              <a:buChar char="§"/>
            </a:pPr>
            <a:r>
              <a:rPr lang="vi-VN" sz="2000" b="1"/>
              <a:t>Bước 3. </a:t>
            </a:r>
            <a:r>
              <a:rPr lang="vi-VN" sz="2000"/>
              <a:t>Gửi lời mời tham gia phòng họp.</a:t>
            </a:r>
            <a:endParaRPr lang="en-US" sz="200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sz="3200" b="1" smtClean="0">
                <a:latin typeface="Arial" panose="020B0604020202020204" pitchFamily="34" charset="0"/>
                <a:cs typeface="Arial" panose="020B0604020202020204" pitchFamily="34" charset="0"/>
              </a:rPr>
              <a:t>LUYỆN TẬP</a:t>
            </a:r>
            <a:endParaRPr lang="en-US" sz="3200" b="1">
              <a:latin typeface="Arial" panose="020B0604020202020204" pitchFamily="34" charset="0"/>
              <a:cs typeface="Arial" panose="020B0604020202020204" pitchFamily="34" charset="0"/>
            </a:endParaRPr>
          </a:p>
        </p:txBody>
      </p:sp>
      <p:sp>
        <p:nvSpPr>
          <p:cNvPr id="3" name="Rounded Rectangle 2"/>
          <p:cNvSpPr/>
          <p:nvPr/>
        </p:nvSpPr>
        <p:spPr>
          <a:xfrm>
            <a:off x="852754" y="1152066"/>
            <a:ext cx="7500135" cy="1262362"/>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0000"/>
              </a:lnSpc>
            </a:pPr>
            <a:r>
              <a:rPr lang="vi-VN" sz="2000" b="1">
                <a:solidFill>
                  <a:srgbClr val="000000"/>
                </a:solidFill>
                <a:latin typeface="Arial" panose="020B0604020202020204" pitchFamily="34" charset="0"/>
                <a:cs typeface="Arial" panose="020B0604020202020204" pitchFamily="34" charset="0"/>
              </a:rPr>
              <a:t>Câu 1: </a:t>
            </a:r>
            <a:r>
              <a:rPr lang="vi-VN" sz="2000">
                <a:solidFill>
                  <a:srgbClr val="000000"/>
                </a:solidFill>
                <a:latin typeface="Arial" panose="020B0604020202020204" pitchFamily="34" charset="0"/>
                <a:cs typeface="Arial" panose="020B0604020202020204" pitchFamily="34" charset="0"/>
              </a:rPr>
              <a:t>Tính năng bảo mật hai lớp nào của Facebook cho phép người dùng xác minh danh tính thông qua một mã xác nhận gửi đến điện thoại di động?</a:t>
            </a:r>
            <a:endParaRPr lang="en-US" sz="2000">
              <a:solidFill>
                <a:srgbClr val="000000"/>
              </a:solidFill>
              <a:latin typeface="Arial" panose="020B0604020202020204" pitchFamily="34" charset="0"/>
              <a:cs typeface="Arial" panose="020B0604020202020204" pitchFamily="34" charset="0"/>
            </a:endParaRPr>
          </a:p>
        </p:txBody>
      </p:sp>
      <p:sp>
        <p:nvSpPr>
          <p:cNvPr id="4" name="Rounded Rectangle 3"/>
          <p:cNvSpPr/>
          <p:nvPr/>
        </p:nvSpPr>
        <p:spPr>
          <a:xfrm>
            <a:off x="852754" y="2568539"/>
            <a:ext cx="3657600" cy="986319"/>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A. Facebook Login</a:t>
            </a:r>
          </a:p>
        </p:txBody>
      </p:sp>
      <p:sp>
        <p:nvSpPr>
          <p:cNvPr id="12" name="Rounded Rectangle 11"/>
          <p:cNvSpPr/>
          <p:nvPr/>
        </p:nvSpPr>
        <p:spPr>
          <a:xfrm>
            <a:off x="852754" y="3717533"/>
            <a:ext cx="3657600" cy="986319"/>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a:solidFill>
                  <a:srgbClr val="000000"/>
                </a:solidFill>
              </a:rPr>
              <a:t>C. Facebook Two-Factor Authentication</a:t>
            </a:r>
          </a:p>
        </p:txBody>
      </p:sp>
      <p:sp>
        <p:nvSpPr>
          <p:cNvPr id="13" name="Rounded Rectangle 12"/>
          <p:cNvSpPr/>
          <p:nvPr/>
        </p:nvSpPr>
        <p:spPr>
          <a:xfrm>
            <a:off x="4695289" y="2568539"/>
            <a:ext cx="3657600" cy="986319"/>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B. Facebook Encryption</a:t>
            </a:r>
          </a:p>
        </p:txBody>
      </p:sp>
      <p:sp>
        <p:nvSpPr>
          <p:cNvPr id="14" name="Rounded Rectangle 13"/>
          <p:cNvSpPr/>
          <p:nvPr/>
        </p:nvSpPr>
        <p:spPr>
          <a:xfrm>
            <a:off x="4695289" y="3717533"/>
            <a:ext cx="3657600" cy="986319"/>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a:solidFill>
                  <a:srgbClr val="000000"/>
                </a:solidFill>
              </a:rPr>
              <a:t>D. Facebook Privacy Checkup</a:t>
            </a:r>
          </a:p>
        </p:txBody>
      </p:sp>
      <p:pic>
        <p:nvPicPr>
          <p:cNvPr id="5" name="Picture 4"/>
          <p:cNvPicPr>
            <a:picLocks noChangeAspect="1"/>
          </p:cNvPicPr>
          <p:nvPr/>
        </p:nvPicPr>
        <p:blipFill>
          <a:blip r:embed="rId3"/>
          <a:stretch>
            <a:fillRect/>
          </a:stretch>
        </p:blipFill>
        <p:spPr>
          <a:xfrm>
            <a:off x="7941924" y="27922"/>
            <a:ext cx="1202076" cy="106315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5350" y="3863190"/>
            <a:ext cx="695004" cy="695004"/>
          </a:xfrm>
          <a:prstGeom prst="rect">
            <a:avLst/>
          </a:prstGeom>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strVal val="#ppt_x"/>
                                          </p:val>
                                        </p:tav>
                                        <p:tav tm="100000">
                                          <p:val>
                                            <p:strVal val="#ppt_x"/>
                                          </p:val>
                                        </p:tav>
                                      </p:tavLst>
                                    </p:anim>
                                    <p:anim calcmode="lin" valueType="num">
                                      <p:cBhvr>
                                        <p:cTn id="31"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childTnLst>
                                </p:cTn>
                              </p:par>
                              <p:par>
                                <p:cTn id="36" presetID="32" presetClass="emph" presetSubtype="0" repeatCount="indefinite" fill="hold" nodeType="withEffect">
                                  <p:stCondLst>
                                    <p:cond delay="0"/>
                                  </p:stCondLst>
                                  <p:childTnLst>
                                    <p:animRot by="120000">
                                      <p:cBhvr>
                                        <p:cTn id="37" dur="50" fill="hold">
                                          <p:stCondLst>
                                            <p:cond delay="0"/>
                                          </p:stCondLst>
                                        </p:cTn>
                                        <p:tgtEl>
                                          <p:spTgt spid="6"/>
                                        </p:tgtEl>
                                        <p:attrNameLst>
                                          <p:attrName>r</p:attrName>
                                        </p:attrNameLst>
                                      </p:cBhvr>
                                    </p:animRot>
                                    <p:animRot by="-240000">
                                      <p:cBhvr>
                                        <p:cTn id="38" dur="100" fill="hold">
                                          <p:stCondLst>
                                            <p:cond delay="100"/>
                                          </p:stCondLst>
                                        </p:cTn>
                                        <p:tgtEl>
                                          <p:spTgt spid="6"/>
                                        </p:tgtEl>
                                        <p:attrNameLst>
                                          <p:attrName>r</p:attrName>
                                        </p:attrNameLst>
                                      </p:cBhvr>
                                    </p:animRot>
                                    <p:animRot by="240000">
                                      <p:cBhvr>
                                        <p:cTn id="39" dur="100" fill="hold">
                                          <p:stCondLst>
                                            <p:cond delay="200"/>
                                          </p:stCondLst>
                                        </p:cTn>
                                        <p:tgtEl>
                                          <p:spTgt spid="6"/>
                                        </p:tgtEl>
                                        <p:attrNameLst>
                                          <p:attrName>r</p:attrName>
                                        </p:attrNameLst>
                                      </p:cBhvr>
                                    </p:animRot>
                                    <p:animRot by="-240000">
                                      <p:cBhvr>
                                        <p:cTn id="40" dur="100" fill="hold">
                                          <p:stCondLst>
                                            <p:cond delay="300"/>
                                          </p:stCondLst>
                                        </p:cTn>
                                        <p:tgtEl>
                                          <p:spTgt spid="6"/>
                                        </p:tgtEl>
                                        <p:attrNameLst>
                                          <p:attrName>r</p:attrName>
                                        </p:attrNameLst>
                                      </p:cBhvr>
                                    </p:animRot>
                                    <p:animRot by="120000">
                                      <p:cBhvr>
                                        <p:cTn id="41" dur="100" fill="hold">
                                          <p:stCondLst>
                                            <p:cond delay="4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sz="3200" b="1" smtClean="0">
                <a:latin typeface="Arial" panose="020B0604020202020204" pitchFamily="34" charset="0"/>
                <a:cs typeface="Arial" panose="020B0604020202020204" pitchFamily="34" charset="0"/>
              </a:rPr>
              <a:t>LUYỆN TẬP</a:t>
            </a:r>
            <a:endParaRPr lang="en-US" sz="3200" b="1">
              <a:latin typeface="Arial" panose="020B0604020202020204" pitchFamily="34" charset="0"/>
              <a:cs typeface="Arial" panose="020B0604020202020204" pitchFamily="34" charset="0"/>
            </a:endParaRPr>
          </a:p>
        </p:txBody>
      </p:sp>
      <p:sp>
        <p:nvSpPr>
          <p:cNvPr id="3" name="Rounded Rectangle 2"/>
          <p:cNvSpPr/>
          <p:nvPr/>
        </p:nvSpPr>
        <p:spPr>
          <a:xfrm>
            <a:off x="852754" y="1152066"/>
            <a:ext cx="7500135" cy="1262362"/>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a:solidFill>
                  <a:srgbClr val="000000"/>
                </a:solidFill>
              </a:rPr>
              <a:t>Câu 2: </a:t>
            </a:r>
            <a:r>
              <a:rPr lang="vi-VN" sz="2000">
                <a:solidFill>
                  <a:srgbClr val="000000"/>
                </a:solidFill>
              </a:rPr>
              <a:t>Tính năng nào của Facebook giúp người dùng chia sẻ bài viết cho một đối tượng cụ thể?</a:t>
            </a:r>
            <a:endParaRPr lang="en-US" sz="2000">
              <a:solidFill>
                <a:srgbClr val="000000"/>
              </a:solidFill>
            </a:endParaRPr>
          </a:p>
        </p:txBody>
      </p:sp>
      <p:sp>
        <p:nvSpPr>
          <p:cNvPr id="4" name="Rounded Rectangle 3"/>
          <p:cNvSpPr/>
          <p:nvPr/>
        </p:nvSpPr>
        <p:spPr>
          <a:xfrm>
            <a:off x="852754" y="2568539"/>
            <a:ext cx="3657600" cy="986319"/>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a:solidFill>
                  <a:srgbClr val="000000"/>
                </a:solidFill>
              </a:rPr>
              <a:t>A. </a:t>
            </a:r>
            <a:r>
              <a:rPr lang="vi-VN" sz="2000">
                <a:solidFill>
                  <a:srgbClr val="000000"/>
                </a:solidFill>
              </a:rPr>
              <a:t>Facebook Security Checkup</a:t>
            </a:r>
            <a:endParaRPr lang="en-US" sz="2000">
              <a:solidFill>
                <a:srgbClr val="000000"/>
              </a:solidFill>
            </a:endParaRPr>
          </a:p>
        </p:txBody>
      </p:sp>
      <p:sp>
        <p:nvSpPr>
          <p:cNvPr id="12" name="Rounded Rectangle 11"/>
          <p:cNvSpPr/>
          <p:nvPr/>
        </p:nvSpPr>
        <p:spPr>
          <a:xfrm>
            <a:off x="852754" y="3717533"/>
            <a:ext cx="3657600" cy="986319"/>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a:solidFill>
                  <a:srgbClr val="000000"/>
                </a:solidFill>
              </a:rPr>
              <a:t>C. </a:t>
            </a:r>
            <a:r>
              <a:rPr lang="vi-VN" sz="2000">
                <a:solidFill>
                  <a:srgbClr val="000000"/>
                </a:solidFill>
              </a:rPr>
              <a:t>Facebook Two-Factor Authentication</a:t>
            </a:r>
            <a:endParaRPr lang="en-US" sz="2000">
              <a:solidFill>
                <a:srgbClr val="000000"/>
              </a:solidFill>
            </a:endParaRPr>
          </a:p>
        </p:txBody>
      </p:sp>
      <p:sp>
        <p:nvSpPr>
          <p:cNvPr id="13" name="Rounded Rectangle 12"/>
          <p:cNvSpPr/>
          <p:nvPr/>
        </p:nvSpPr>
        <p:spPr>
          <a:xfrm>
            <a:off x="4695289" y="2568539"/>
            <a:ext cx="3657600" cy="986319"/>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a:solidFill>
                  <a:srgbClr val="000000"/>
                </a:solidFill>
              </a:rPr>
              <a:t>B. </a:t>
            </a:r>
            <a:r>
              <a:rPr lang="vi-VN" sz="2000">
                <a:solidFill>
                  <a:srgbClr val="000000"/>
                </a:solidFill>
              </a:rPr>
              <a:t>Facebook Privacy Checkup</a:t>
            </a:r>
            <a:endParaRPr lang="en-US" sz="2000">
              <a:solidFill>
                <a:srgbClr val="000000"/>
              </a:solidFill>
            </a:endParaRPr>
          </a:p>
        </p:txBody>
      </p:sp>
      <p:sp>
        <p:nvSpPr>
          <p:cNvPr id="14" name="Rounded Rectangle 13"/>
          <p:cNvSpPr/>
          <p:nvPr/>
        </p:nvSpPr>
        <p:spPr>
          <a:xfrm>
            <a:off x="4695289" y="3717533"/>
            <a:ext cx="3657600" cy="986319"/>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a:solidFill>
                  <a:srgbClr val="000000"/>
                </a:solidFill>
              </a:rPr>
              <a:t>D. </a:t>
            </a:r>
            <a:r>
              <a:rPr lang="vi-VN" sz="2000">
                <a:solidFill>
                  <a:srgbClr val="000000"/>
                </a:solidFill>
              </a:rPr>
              <a:t>Facebook </a:t>
            </a:r>
            <a:r>
              <a:rPr lang="en-US" sz="2000">
                <a:solidFill>
                  <a:srgbClr val="000000"/>
                </a:solidFill>
              </a:rPr>
              <a:t>Specific friends</a:t>
            </a:r>
          </a:p>
        </p:txBody>
      </p:sp>
      <p:pic>
        <p:nvPicPr>
          <p:cNvPr id="5" name="Picture 4"/>
          <p:cNvPicPr>
            <a:picLocks noChangeAspect="1"/>
          </p:cNvPicPr>
          <p:nvPr/>
        </p:nvPicPr>
        <p:blipFill>
          <a:blip r:embed="rId3"/>
          <a:stretch>
            <a:fillRect/>
          </a:stretch>
        </p:blipFill>
        <p:spPr>
          <a:xfrm>
            <a:off x="7941924" y="27922"/>
            <a:ext cx="1202076" cy="106315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0246" y="3863190"/>
            <a:ext cx="695004" cy="695004"/>
          </a:xfrm>
          <a:prstGeom prst="rect">
            <a:avLst/>
          </a:prstGeom>
        </p:spPr>
      </p:pic>
    </p:spTree>
    <p:extLst>
      <p:ext uri="{BB962C8B-B14F-4D97-AF65-F5344CB8AC3E}">
        <p14:creationId xmlns:p14="http://schemas.microsoft.com/office/powerpoint/2010/main" val="108473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strVal val="#ppt_x"/>
                                          </p:val>
                                        </p:tav>
                                        <p:tav tm="100000">
                                          <p:val>
                                            <p:strVal val="#ppt_x"/>
                                          </p:val>
                                        </p:tav>
                                      </p:tavLst>
                                    </p:anim>
                                    <p:anim calcmode="lin" valueType="num">
                                      <p:cBhvr>
                                        <p:cTn id="31"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childTnLst>
                                </p:cTn>
                              </p:par>
                              <p:par>
                                <p:cTn id="36" presetID="32" presetClass="emph" presetSubtype="0" repeatCount="indefinite" fill="hold" nodeType="withEffect">
                                  <p:stCondLst>
                                    <p:cond delay="0"/>
                                  </p:stCondLst>
                                  <p:childTnLst>
                                    <p:animRot by="120000">
                                      <p:cBhvr>
                                        <p:cTn id="37" dur="50" fill="hold">
                                          <p:stCondLst>
                                            <p:cond delay="0"/>
                                          </p:stCondLst>
                                        </p:cTn>
                                        <p:tgtEl>
                                          <p:spTgt spid="6"/>
                                        </p:tgtEl>
                                        <p:attrNameLst>
                                          <p:attrName>r</p:attrName>
                                        </p:attrNameLst>
                                      </p:cBhvr>
                                    </p:animRot>
                                    <p:animRot by="-240000">
                                      <p:cBhvr>
                                        <p:cTn id="38" dur="100" fill="hold">
                                          <p:stCondLst>
                                            <p:cond delay="100"/>
                                          </p:stCondLst>
                                        </p:cTn>
                                        <p:tgtEl>
                                          <p:spTgt spid="6"/>
                                        </p:tgtEl>
                                        <p:attrNameLst>
                                          <p:attrName>r</p:attrName>
                                        </p:attrNameLst>
                                      </p:cBhvr>
                                    </p:animRot>
                                    <p:animRot by="240000">
                                      <p:cBhvr>
                                        <p:cTn id="39" dur="100" fill="hold">
                                          <p:stCondLst>
                                            <p:cond delay="200"/>
                                          </p:stCondLst>
                                        </p:cTn>
                                        <p:tgtEl>
                                          <p:spTgt spid="6"/>
                                        </p:tgtEl>
                                        <p:attrNameLst>
                                          <p:attrName>r</p:attrName>
                                        </p:attrNameLst>
                                      </p:cBhvr>
                                    </p:animRot>
                                    <p:animRot by="-240000">
                                      <p:cBhvr>
                                        <p:cTn id="40" dur="100" fill="hold">
                                          <p:stCondLst>
                                            <p:cond delay="300"/>
                                          </p:stCondLst>
                                        </p:cTn>
                                        <p:tgtEl>
                                          <p:spTgt spid="6"/>
                                        </p:tgtEl>
                                        <p:attrNameLst>
                                          <p:attrName>r</p:attrName>
                                        </p:attrNameLst>
                                      </p:cBhvr>
                                    </p:animRot>
                                    <p:animRot by="120000">
                                      <p:cBhvr>
                                        <p:cTn id="41" dur="100" fill="hold">
                                          <p:stCondLst>
                                            <p:cond delay="4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sz="3200" b="1" smtClean="0">
                <a:latin typeface="Arial" panose="020B0604020202020204" pitchFamily="34" charset="0"/>
                <a:cs typeface="Arial" panose="020B0604020202020204" pitchFamily="34" charset="0"/>
              </a:rPr>
              <a:t>LUYỆN TẬP</a:t>
            </a:r>
            <a:endParaRPr lang="en-US" sz="3200" b="1">
              <a:latin typeface="Arial" panose="020B0604020202020204" pitchFamily="34" charset="0"/>
              <a:cs typeface="Arial" panose="020B0604020202020204" pitchFamily="34" charset="0"/>
            </a:endParaRPr>
          </a:p>
        </p:txBody>
      </p:sp>
      <p:sp>
        <p:nvSpPr>
          <p:cNvPr id="3" name="Rounded Rectangle 2"/>
          <p:cNvSpPr/>
          <p:nvPr/>
        </p:nvSpPr>
        <p:spPr>
          <a:xfrm>
            <a:off x="852754" y="1152066"/>
            <a:ext cx="7500135" cy="1262362"/>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a:solidFill>
                  <a:srgbClr val="000000"/>
                </a:solidFill>
              </a:rPr>
              <a:t>Câu </a:t>
            </a:r>
            <a:r>
              <a:rPr lang="vi-VN" sz="2000" b="1" smtClean="0">
                <a:solidFill>
                  <a:srgbClr val="000000"/>
                </a:solidFill>
              </a:rPr>
              <a:t>3:</a:t>
            </a:r>
            <a:r>
              <a:rPr lang="vi-VN" sz="2000" smtClean="0">
                <a:solidFill>
                  <a:srgbClr val="000000"/>
                </a:solidFill>
              </a:rPr>
              <a:t> </a:t>
            </a:r>
            <a:r>
              <a:rPr lang="vi-VN" sz="2000">
                <a:solidFill>
                  <a:srgbClr val="000000"/>
                </a:solidFill>
              </a:rPr>
              <a:t>Tính năng nào của Facebook cho phép người dùng </a:t>
            </a:r>
            <a:r>
              <a:rPr lang="en-US" sz="2000">
                <a:solidFill>
                  <a:srgbClr val="000000"/>
                </a:solidFill>
              </a:rPr>
              <a:t>tạo phòng </a:t>
            </a:r>
            <a:r>
              <a:rPr lang="en-US" sz="2000" smtClean="0">
                <a:solidFill>
                  <a:srgbClr val="000000"/>
                </a:solidFill>
              </a:rPr>
              <a:t>họp</a:t>
            </a:r>
            <a:r>
              <a:rPr lang="vi-VN" sz="2000" smtClean="0">
                <a:solidFill>
                  <a:srgbClr val="000000"/>
                </a:solidFill>
              </a:rPr>
              <a:t>?</a:t>
            </a:r>
            <a:endParaRPr lang="en-US" sz="2000">
              <a:solidFill>
                <a:srgbClr val="000000"/>
              </a:solidFill>
            </a:endParaRPr>
          </a:p>
        </p:txBody>
      </p:sp>
      <p:sp>
        <p:nvSpPr>
          <p:cNvPr id="4" name="Rounded Rectangle 3"/>
          <p:cNvSpPr/>
          <p:nvPr/>
        </p:nvSpPr>
        <p:spPr>
          <a:xfrm>
            <a:off x="852754" y="2568539"/>
            <a:ext cx="3657600" cy="986319"/>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a:solidFill>
                  <a:srgbClr val="000000"/>
                </a:solidFill>
              </a:rPr>
              <a:t>A. </a:t>
            </a:r>
            <a:r>
              <a:rPr lang="vi-VN" sz="2000">
                <a:solidFill>
                  <a:srgbClr val="000000"/>
                </a:solidFill>
              </a:rPr>
              <a:t>Facebook </a:t>
            </a:r>
            <a:r>
              <a:rPr lang="vi-VN" sz="2000" smtClean="0">
                <a:solidFill>
                  <a:srgbClr val="000000"/>
                </a:solidFill>
              </a:rPr>
              <a:t>Room</a:t>
            </a:r>
            <a:endParaRPr lang="en-US" sz="2000">
              <a:solidFill>
                <a:srgbClr val="000000"/>
              </a:solidFill>
            </a:endParaRPr>
          </a:p>
        </p:txBody>
      </p:sp>
      <p:sp>
        <p:nvSpPr>
          <p:cNvPr id="12" name="Rounded Rectangle 11"/>
          <p:cNvSpPr/>
          <p:nvPr/>
        </p:nvSpPr>
        <p:spPr>
          <a:xfrm>
            <a:off x="852754" y="3717533"/>
            <a:ext cx="3657600" cy="986319"/>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a:solidFill>
                  <a:srgbClr val="000000"/>
                </a:solidFill>
              </a:rPr>
              <a:t>C. </a:t>
            </a:r>
            <a:r>
              <a:rPr lang="vi-VN" sz="2000">
                <a:solidFill>
                  <a:srgbClr val="000000"/>
                </a:solidFill>
              </a:rPr>
              <a:t>Facebook Two-Factor Authentication</a:t>
            </a:r>
            <a:endParaRPr lang="en-US" sz="2000">
              <a:solidFill>
                <a:srgbClr val="000000"/>
              </a:solidFill>
            </a:endParaRPr>
          </a:p>
        </p:txBody>
      </p:sp>
      <p:sp>
        <p:nvSpPr>
          <p:cNvPr id="13" name="Rounded Rectangle 12"/>
          <p:cNvSpPr/>
          <p:nvPr/>
        </p:nvSpPr>
        <p:spPr>
          <a:xfrm>
            <a:off x="4695289" y="2568539"/>
            <a:ext cx="3657600" cy="986319"/>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rgbClr val="000000"/>
                </a:solidFill>
              </a:rPr>
              <a:t>B. </a:t>
            </a:r>
            <a:r>
              <a:rPr lang="vi-VN" sz="2000">
                <a:solidFill>
                  <a:srgbClr val="000000"/>
                </a:solidFill>
              </a:rPr>
              <a:t>Facebook Encryption</a:t>
            </a:r>
            <a:endParaRPr lang="en-US" sz="2000">
              <a:solidFill>
                <a:srgbClr val="000000"/>
              </a:solidFill>
            </a:endParaRPr>
          </a:p>
        </p:txBody>
      </p:sp>
      <p:sp>
        <p:nvSpPr>
          <p:cNvPr id="14" name="Rounded Rectangle 13"/>
          <p:cNvSpPr/>
          <p:nvPr/>
        </p:nvSpPr>
        <p:spPr>
          <a:xfrm>
            <a:off x="4695289" y="3717533"/>
            <a:ext cx="3657600" cy="986319"/>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a:solidFill>
                  <a:srgbClr val="000000"/>
                </a:solidFill>
              </a:rPr>
              <a:t>D. Facebook Privacy Checkup</a:t>
            </a:r>
          </a:p>
        </p:txBody>
      </p:sp>
      <p:pic>
        <p:nvPicPr>
          <p:cNvPr id="5" name="Picture 4"/>
          <p:cNvPicPr>
            <a:picLocks noChangeAspect="1"/>
          </p:cNvPicPr>
          <p:nvPr/>
        </p:nvPicPr>
        <p:blipFill>
          <a:blip r:embed="rId3"/>
          <a:stretch>
            <a:fillRect/>
          </a:stretch>
        </p:blipFill>
        <p:spPr>
          <a:xfrm>
            <a:off x="7941924" y="27922"/>
            <a:ext cx="1202076" cy="106315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2358" y="2714196"/>
            <a:ext cx="695004" cy="695004"/>
          </a:xfrm>
          <a:prstGeom prst="rect">
            <a:avLst/>
          </a:prstGeom>
        </p:spPr>
      </p:pic>
    </p:spTree>
    <p:extLst>
      <p:ext uri="{BB962C8B-B14F-4D97-AF65-F5344CB8AC3E}">
        <p14:creationId xmlns:p14="http://schemas.microsoft.com/office/powerpoint/2010/main" val="3297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strVal val="#ppt_x"/>
                                          </p:val>
                                        </p:tav>
                                        <p:tav tm="100000">
                                          <p:val>
                                            <p:strVal val="#ppt_x"/>
                                          </p:val>
                                        </p:tav>
                                      </p:tavLst>
                                    </p:anim>
                                    <p:anim calcmode="lin" valueType="num">
                                      <p:cBhvr>
                                        <p:cTn id="31"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childTnLst>
                                </p:cTn>
                              </p:par>
                              <p:par>
                                <p:cTn id="36" presetID="32" presetClass="emph" presetSubtype="0" repeatCount="indefinite" fill="hold" nodeType="withEffect">
                                  <p:stCondLst>
                                    <p:cond delay="0"/>
                                  </p:stCondLst>
                                  <p:childTnLst>
                                    <p:animRot by="120000">
                                      <p:cBhvr>
                                        <p:cTn id="37" dur="50" fill="hold">
                                          <p:stCondLst>
                                            <p:cond delay="0"/>
                                          </p:stCondLst>
                                        </p:cTn>
                                        <p:tgtEl>
                                          <p:spTgt spid="6"/>
                                        </p:tgtEl>
                                        <p:attrNameLst>
                                          <p:attrName>r</p:attrName>
                                        </p:attrNameLst>
                                      </p:cBhvr>
                                    </p:animRot>
                                    <p:animRot by="-240000">
                                      <p:cBhvr>
                                        <p:cTn id="38" dur="100" fill="hold">
                                          <p:stCondLst>
                                            <p:cond delay="100"/>
                                          </p:stCondLst>
                                        </p:cTn>
                                        <p:tgtEl>
                                          <p:spTgt spid="6"/>
                                        </p:tgtEl>
                                        <p:attrNameLst>
                                          <p:attrName>r</p:attrName>
                                        </p:attrNameLst>
                                      </p:cBhvr>
                                    </p:animRot>
                                    <p:animRot by="240000">
                                      <p:cBhvr>
                                        <p:cTn id="39" dur="100" fill="hold">
                                          <p:stCondLst>
                                            <p:cond delay="200"/>
                                          </p:stCondLst>
                                        </p:cTn>
                                        <p:tgtEl>
                                          <p:spTgt spid="6"/>
                                        </p:tgtEl>
                                        <p:attrNameLst>
                                          <p:attrName>r</p:attrName>
                                        </p:attrNameLst>
                                      </p:cBhvr>
                                    </p:animRot>
                                    <p:animRot by="-240000">
                                      <p:cBhvr>
                                        <p:cTn id="40" dur="100" fill="hold">
                                          <p:stCondLst>
                                            <p:cond delay="300"/>
                                          </p:stCondLst>
                                        </p:cTn>
                                        <p:tgtEl>
                                          <p:spTgt spid="6"/>
                                        </p:tgtEl>
                                        <p:attrNameLst>
                                          <p:attrName>r</p:attrName>
                                        </p:attrNameLst>
                                      </p:cBhvr>
                                    </p:animRot>
                                    <p:animRot by="120000">
                                      <p:cBhvr>
                                        <p:cTn id="41" dur="100" fill="hold">
                                          <p:stCondLst>
                                            <p:cond delay="4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sz="3200" b="1" smtClean="0">
                <a:latin typeface="Arial" panose="020B0604020202020204" pitchFamily="34" charset="0"/>
                <a:cs typeface="Arial" panose="020B0604020202020204" pitchFamily="34" charset="0"/>
              </a:rPr>
              <a:t>LUYỆN TẬP</a:t>
            </a:r>
            <a:endParaRPr lang="en-US" sz="3200" b="1">
              <a:latin typeface="Arial" panose="020B0604020202020204" pitchFamily="34" charset="0"/>
              <a:cs typeface="Arial" panose="020B0604020202020204" pitchFamily="34" charset="0"/>
            </a:endParaRPr>
          </a:p>
        </p:txBody>
      </p:sp>
      <p:sp>
        <p:nvSpPr>
          <p:cNvPr id="3" name="Rounded Rectangle 2"/>
          <p:cNvSpPr/>
          <p:nvPr/>
        </p:nvSpPr>
        <p:spPr>
          <a:xfrm>
            <a:off x="852754" y="1152066"/>
            <a:ext cx="7500135" cy="1262362"/>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a:solidFill>
                  <a:srgbClr val="000000"/>
                </a:solidFill>
              </a:rPr>
              <a:t>Câu 4</a:t>
            </a:r>
            <a:r>
              <a:rPr lang="vi-VN" sz="2000" b="1" smtClean="0">
                <a:solidFill>
                  <a:srgbClr val="000000"/>
                </a:solidFill>
              </a:rPr>
              <a:t>:</a:t>
            </a:r>
            <a:r>
              <a:rPr lang="vi-VN" sz="2000" smtClean="0">
                <a:solidFill>
                  <a:srgbClr val="000000"/>
                </a:solidFill>
              </a:rPr>
              <a:t> </a:t>
            </a:r>
            <a:r>
              <a:rPr lang="en-US" sz="2000">
                <a:solidFill>
                  <a:srgbClr val="000000"/>
                </a:solidFill>
              </a:rPr>
              <a:t>Tính năng </a:t>
            </a:r>
            <a:r>
              <a:rPr lang="en-US" sz="2000" b="1">
                <a:solidFill>
                  <a:srgbClr val="000000"/>
                </a:solidFill>
              </a:rPr>
              <a:t>Use Authentication App </a:t>
            </a:r>
            <a:r>
              <a:rPr lang="en-US" sz="2000">
                <a:solidFill>
                  <a:srgbClr val="000000"/>
                </a:solidFill>
              </a:rPr>
              <a:t>có nghĩa là gì?</a:t>
            </a:r>
          </a:p>
        </p:txBody>
      </p:sp>
      <p:sp>
        <p:nvSpPr>
          <p:cNvPr id="4" name="Rounded Rectangle 3"/>
          <p:cNvSpPr/>
          <p:nvPr/>
        </p:nvSpPr>
        <p:spPr>
          <a:xfrm>
            <a:off x="852754" y="2568539"/>
            <a:ext cx="3657600" cy="986319"/>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A. Xác minh qua cuộc gọi thoại</a:t>
            </a:r>
          </a:p>
        </p:txBody>
      </p:sp>
      <p:sp>
        <p:nvSpPr>
          <p:cNvPr id="12" name="Rounded Rectangle 11"/>
          <p:cNvSpPr/>
          <p:nvPr/>
        </p:nvSpPr>
        <p:spPr>
          <a:xfrm>
            <a:off x="852754" y="3717533"/>
            <a:ext cx="3657600" cy="986319"/>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C. Xác minh qua tin nhắn</a:t>
            </a:r>
          </a:p>
        </p:txBody>
      </p:sp>
      <p:sp>
        <p:nvSpPr>
          <p:cNvPr id="13" name="Rounded Rectangle 12"/>
          <p:cNvSpPr/>
          <p:nvPr/>
        </p:nvSpPr>
        <p:spPr>
          <a:xfrm>
            <a:off x="4695289" y="2568539"/>
            <a:ext cx="3657600" cy="986319"/>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B. Sử dụng một ứng dụng để tạo mã bảo vệ tốt hơn</a:t>
            </a:r>
          </a:p>
        </p:txBody>
      </p:sp>
      <p:sp>
        <p:nvSpPr>
          <p:cNvPr id="14" name="Rounded Rectangle 13"/>
          <p:cNvSpPr/>
          <p:nvPr/>
        </p:nvSpPr>
        <p:spPr>
          <a:xfrm>
            <a:off x="4695289" y="3717533"/>
            <a:ext cx="3657600" cy="986319"/>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D. Tự động tạo mã bảo vệ</a:t>
            </a:r>
          </a:p>
        </p:txBody>
      </p:sp>
      <p:pic>
        <p:nvPicPr>
          <p:cNvPr id="5" name="Picture 4"/>
          <p:cNvPicPr>
            <a:picLocks noChangeAspect="1"/>
          </p:cNvPicPr>
          <p:nvPr/>
        </p:nvPicPr>
        <p:blipFill>
          <a:blip r:embed="rId3"/>
          <a:stretch>
            <a:fillRect/>
          </a:stretch>
        </p:blipFill>
        <p:spPr>
          <a:xfrm>
            <a:off x="7941924" y="27922"/>
            <a:ext cx="1202076" cy="106315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0246" y="2731569"/>
            <a:ext cx="695004" cy="695004"/>
          </a:xfrm>
          <a:prstGeom prst="rect">
            <a:avLst/>
          </a:prstGeom>
        </p:spPr>
      </p:pic>
    </p:spTree>
    <p:extLst>
      <p:ext uri="{BB962C8B-B14F-4D97-AF65-F5344CB8AC3E}">
        <p14:creationId xmlns:p14="http://schemas.microsoft.com/office/powerpoint/2010/main" val="81353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strVal val="#ppt_x"/>
                                          </p:val>
                                        </p:tav>
                                        <p:tav tm="100000">
                                          <p:val>
                                            <p:strVal val="#ppt_x"/>
                                          </p:val>
                                        </p:tav>
                                      </p:tavLst>
                                    </p:anim>
                                    <p:anim calcmode="lin" valueType="num">
                                      <p:cBhvr>
                                        <p:cTn id="31"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childTnLst>
                                </p:cTn>
                              </p:par>
                              <p:par>
                                <p:cTn id="36" presetID="32" presetClass="emph" presetSubtype="0" repeatCount="indefinite" fill="hold" nodeType="withEffect">
                                  <p:stCondLst>
                                    <p:cond delay="0"/>
                                  </p:stCondLst>
                                  <p:childTnLst>
                                    <p:animRot by="120000">
                                      <p:cBhvr>
                                        <p:cTn id="37" dur="50" fill="hold">
                                          <p:stCondLst>
                                            <p:cond delay="0"/>
                                          </p:stCondLst>
                                        </p:cTn>
                                        <p:tgtEl>
                                          <p:spTgt spid="6"/>
                                        </p:tgtEl>
                                        <p:attrNameLst>
                                          <p:attrName>r</p:attrName>
                                        </p:attrNameLst>
                                      </p:cBhvr>
                                    </p:animRot>
                                    <p:animRot by="-240000">
                                      <p:cBhvr>
                                        <p:cTn id="38" dur="100" fill="hold">
                                          <p:stCondLst>
                                            <p:cond delay="100"/>
                                          </p:stCondLst>
                                        </p:cTn>
                                        <p:tgtEl>
                                          <p:spTgt spid="6"/>
                                        </p:tgtEl>
                                        <p:attrNameLst>
                                          <p:attrName>r</p:attrName>
                                        </p:attrNameLst>
                                      </p:cBhvr>
                                    </p:animRot>
                                    <p:animRot by="240000">
                                      <p:cBhvr>
                                        <p:cTn id="39" dur="100" fill="hold">
                                          <p:stCondLst>
                                            <p:cond delay="200"/>
                                          </p:stCondLst>
                                        </p:cTn>
                                        <p:tgtEl>
                                          <p:spTgt spid="6"/>
                                        </p:tgtEl>
                                        <p:attrNameLst>
                                          <p:attrName>r</p:attrName>
                                        </p:attrNameLst>
                                      </p:cBhvr>
                                    </p:animRot>
                                    <p:animRot by="-240000">
                                      <p:cBhvr>
                                        <p:cTn id="40" dur="100" fill="hold">
                                          <p:stCondLst>
                                            <p:cond delay="300"/>
                                          </p:stCondLst>
                                        </p:cTn>
                                        <p:tgtEl>
                                          <p:spTgt spid="6"/>
                                        </p:tgtEl>
                                        <p:attrNameLst>
                                          <p:attrName>r</p:attrName>
                                        </p:attrNameLst>
                                      </p:cBhvr>
                                    </p:animRot>
                                    <p:animRot by="120000">
                                      <p:cBhvr>
                                        <p:cTn id="41" dur="100" fill="hold">
                                          <p:stCondLst>
                                            <p:cond delay="4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sz="3200" b="1" smtClean="0">
                <a:latin typeface="Arial" panose="020B0604020202020204" pitchFamily="34" charset="0"/>
                <a:cs typeface="Arial" panose="020B0604020202020204" pitchFamily="34" charset="0"/>
              </a:rPr>
              <a:t>LUYỆN TẬP</a:t>
            </a:r>
            <a:endParaRPr lang="en-US" sz="3200" b="1">
              <a:latin typeface="Arial" panose="020B0604020202020204" pitchFamily="34" charset="0"/>
              <a:cs typeface="Arial" panose="020B0604020202020204" pitchFamily="34" charset="0"/>
            </a:endParaRPr>
          </a:p>
        </p:txBody>
      </p:sp>
      <p:sp>
        <p:nvSpPr>
          <p:cNvPr id="3" name="Rounded Rectangle 2"/>
          <p:cNvSpPr/>
          <p:nvPr/>
        </p:nvSpPr>
        <p:spPr>
          <a:xfrm>
            <a:off x="664375" y="1152066"/>
            <a:ext cx="7811805" cy="1262362"/>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rgbClr val="000000"/>
                </a:solidFill>
              </a:rPr>
              <a:t>Câu </a:t>
            </a:r>
            <a:r>
              <a:rPr lang="vi-VN" sz="2000" b="1" smtClean="0">
                <a:solidFill>
                  <a:srgbClr val="000000"/>
                </a:solidFill>
              </a:rPr>
              <a:t>5:</a:t>
            </a:r>
            <a:r>
              <a:rPr lang="vi-VN" sz="2000" smtClean="0">
                <a:solidFill>
                  <a:srgbClr val="000000"/>
                </a:solidFill>
              </a:rPr>
              <a:t> </a:t>
            </a:r>
            <a:r>
              <a:rPr lang="en-US" sz="2000">
                <a:solidFill>
                  <a:srgbClr val="000000"/>
                </a:solidFill>
              </a:rPr>
              <a:t>Tính năng</a:t>
            </a:r>
            <a:r>
              <a:rPr lang="en-US" sz="2000" b="1">
                <a:solidFill>
                  <a:srgbClr val="000000"/>
                </a:solidFill>
              </a:rPr>
              <a:t> Use security key </a:t>
            </a:r>
            <a:r>
              <a:rPr lang="en-US" sz="2000">
                <a:solidFill>
                  <a:srgbClr val="000000"/>
                </a:solidFill>
              </a:rPr>
              <a:t>có nghĩa là gì? </a:t>
            </a:r>
          </a:p>
        </p:txBody>
      </p:sp>
      <p:sp>
        <p:nvSpPr>
          <p:cNvPr id="4" name="Rounded Rectangle 3"/>
          <p:cNvSpPr/>
          <p:nvPr/>
        </p:nvSpPr>
        <p:spPr>
          <a:xfrm>
            <a:off x="664375" y="2568539"/>
            <a:ext cx="3832262" cy="986319"/>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A. Xác minh qua cuộc gọi thoại</a:t>
            </a:r>
          </a:p>
        </p:txBody>
      </p:sp>
      <p:sp>
        <p:nvSpPr>
          <p:cNvPr id="12" name="Rounded Rectangle 11"/>
          <p:cNvSpPr/>
          <p:nvPr/>
        </p:nvSpPr>
        <p:spPr>
          <a:xfrm>
            <a:off x="664375" y="3717533"/>
            <a:ext cx="3832262" cy="986319"/>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C. Tự động khóa đăng nhập khi nhập sai mật </a:t>
            </a:r>
            <a:r>
              <a:rPr lang="en-US" sz="2000" smtClean="0">
                <a:solidFill>
                  <a:srgbClr val="000000"/>
                </a:solidFill>
              </a:rPr>
              <a:t>khẩu</a:t>
            </a:r>
            <a:endParaRPr lang="en-US" sz="2000">
              <a:solidFill>
                <a:srgbClr val="000000"/>
              </a:solidFill>
            </a:endParaRPr>
          </a:p>
        </p:txBody>
      </p:sp>
      <p:sp>
        <p:nvSpPr>
          <p:cNvPr id="13" name="Rounded Rectangle 12"/>
          <p:cNvSpPr/>
          <p:nvPr/>
        </p:nvSpPr>
        <p:spPr>
          <a:xfrm>
            <a:off x="4643918" y="2568539"/>
            <a:ext cx="3832262" cy="986319"/>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B. Sử dụng khóa bảo mật đăng nhập thông qua tin nhắn SMS</a:t>
            </a:r>
          </a:p>
        </p:txBody>
      </p:sp>
      <p:sp>
        <p:nvSpPr>
          <p:cNvPr id="14" name="Rounded Rectangle 13"/>
          <p:cNvSpPr/>
          <p:nvPr/>
        </p:nvSpPr>
        <p:spPr>
          <a:xfrm>
            <a:off x="4643918" y="3717533"/>
            <a:ext cx="3832262" cy="986319"/>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D. Sử dụng khoá bảo mật đăng nhập qua USB hoặc NFC</a:t>
            </a:r>
          </a:p>
        </p:txBody>
      </p:sp>
      <p:pic>
        <p:nvPicPr>
          <p:cNvPr id="5" name="Picture 4"/>
          <p:cNvPicPr>
            <a:picLocks noChangeAspect="1"/>
          </p:cNvPicPr>
          <p:nvPr/>
        </p:nvPicPr>
        <p:blipFill>
          <a:blip r:embed="rId3"/>
          <a:stretch>
            <a:fillRect/>
          </a:stretch>
        </p:blipFill>
        <p:spPr>
          <a:xfrm>
            <a:off x="7941924" y="27922"/>
            <a:ext cx="1202076" cy="106315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5460" y="3863190"/>
            <a:ext cx="695004" cy="695004"/>
          </a:xfrm>
          <a:prstGeom prst="rect">
            <a:avLst/>
          </a:prstGeom>
        </p:spPr>
      </p:pic>
    </p:spTree>
    <p:extLst>
      <p:ext uri="{BB962C8B-B14F-4D97-AF65-F5344CB8AC3E}">
        <p14:creationId xmlns:p14="http://schemas.microsoft.com/office/powerpoint/2010/main" val="295885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strVal val="#ppt_x"/>
                                          </p:val>
                                        </p:tav>
                                        <p:tav tm="100000">
                                          <p:val>
                                            <p:strVal val="#ppt_x"/>
                                          </p:val>
                                        </p:tav>
                                      </p:tavLst>
                                    </p:anim>
                                    <p:anim calcmode="lin" valueType="num">
                                      <p:cBhvr>
                                        <p:cTn id="31"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childTnLst>
                                </p:cTn>
                              </p:par>
                              <p:par>
                                <p:cTn id="36" presetID="32" presetClass="emph" presetSubtype="0" repeatCount="indefinite" fill="hold" nodeType="withEffect">
                                  <p:stCondLst>
                                    <p:cond delay="0"/>
                                  </p:stCondLst>
                                  <p:childTnLst>
                                    <p:animRot by="120000">
                                      <p:cBhvr>
                                        <p:cTn id="37" dur="50" fill="hold">
                                          <p:stCondLst>
                                            <p:cond delay="0"/>
                                          </p:stCondLst>
                                        </p:cTn>
                                        <p:tgtEl>
                                          <p:spTgt spid="6"/>
                                        </p:tgtEl>
                                        <p:attrNameLst>
                                          <p:attrName>r</p:attrName>
                                        </p:attrNameLst>
                                      </p:cBhvr>
                                    </p:animRot>
                                    <p:animRot by="-240000">
                                      <p:cBhvr>
                                        <p:cTn id="38" dur="100" fill="hold">
                                          <p:stCondLst>
                                            <p:cond delay="100"/>
                                          </p:stCondLst>
                                        </p:cTn>
                                        <p:tgtEl>
                                          <p:spTgt spid="6"/>
                                        </p:tgtEl>
                                        <p:attrNameLst>
                                          <p:attrName>r</p:attrName>
                                        </p:attrNameLst>
                                      </p:cBhvr>
                                    </p:animRot>
                                    <p:animRot by="240000">
                                      <p:cBhvr>
                                        <p:cTn id="39" dur="100" fill="hold">
                                          <p:stCondLst>
                                            <p:cond delay="200"/>
                                          </p:stCondLst>
                                        </p:cTn>
                                        <p:tgtEl>
                                          <p:spTgt spid="6"/>
                                        </p:tgtEl>
                                        <p:attrNameLst>
                                          <p:attrName>r</p:attrName>
                                        </p:attrNameLst>
                                      </p:cBhvr>
                                    </p:animRot>
                                    <p:animRot by="-240000">
                                      <p:cBhvr>
                                        <p:cTn id="40" dur="100" fill="hold">
                                          <p:stCondLst>
                                            <p:cond delay="300"/>
                                          </p:stCondLst>
                                        </p:cTn>
                                        <p:tgtEl>
                                          <p:spTgt spid="6"/>
                                        </p:tgtEl>
                                        <p:attrNameLst>
                                          <p:attrName>r</p:attrName>
                                        </p:attrNameLst>
                                      </p:cBhvr>
                                    </p:animRot>
                                    <p:animRot by="120000">
                                      <p:cBhvr>
                                        <p:cTn id="41" dur="100" fill="hold">
                                          <p:stCondLst>
                                            <p:cond delay="4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9" name="Google Shape;409;p39"/>
          <p:cNvSpPr txBox="1">
            <a:spLocks noGrp="1"/>
          </p:cNvSpPr>
          <p:nvPr>
            <p:ph type="title"/>
          </p:nvPr>
        </p:nvSpPr>
        <p:spPr>
          <a:xfrm>
            <a:off x="318725" y="262200"/>
            <a:ext cx="8506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200" b="1" smtClean="0">
                <a:solidFill>
                  <a:schemeClr val="tx1">
                    <a:lumMod val="90000"/>
                    <a:lumOff val="10000"/>
                  </a:schemeClr>
                </a:solidFill>
                <a:latin typeface="Arial" panose="020B0604020202020204" pitchFamily="34" charset="0"/>
                <a:cs typeface="Arial" panose="020B0604020202020204" pitchFamily="34" charset="0"/>
              </a:rPr>
              <a:t>VẬN DỤNG</a:t>
            </a:r>
            <a:endParaRPr sz="3200" b="1">
              <a:solidFill>
                <a:schemeClr val="tx1">
                  <a:lumMod val="90000"/>
                  <a:lumOff val="10000"/>
                </a:schemeClr>
              </a:solidFill>
              <a:latin typeface="Arial" panose="020B0604020202020204" pitchFamily="34" charset="0"/>
              <a:cs typeface="Arial" panose="020B0604020202020204" pitchFamily="34" charset="0"/>
            </a:endParaRPr>
          </a:p>
        </p:txBody>
      </p:sp>
      <p:pic>
        <p:nvPicPr>
          <p:cNvPr id="410" name="Google Shape;410;p39"/>
          <p:cNvPicPr preferRelativeResize="0">
            <a:picLocks noGrp="1"/>
          </p:cNvPicPr>
          <p:nvPr>
            <p:ph type="pic" idx="3"/>
          </p:nvPr>
        </p:nvPicPr>
        <p:blipFill rotWithShape="1">
          <a:blip r:embed="rId3">
            <a:alphaModFix/>
          </a:blip>
          <a:srcRect l="3686" r="3686"/>
          <a:stretch/>
        </p:blipFill>
        <p:spPr>
          <a:xfrm>
            <a:off x="318725" y="972075"/>
            <a:ext cx="2364599" cy="3824701"/>
          </a:xfrm>
          <a:prstGeom prst="rect">
            <a:avLst/>
          </a:prstGeom>
          <a:effectLst>
            <a:outerShdw dist="47625" dir="2820000" algn="bl" rotWithShape="0">
              <a:schemeClr val="accent3">
                <a:alpha val="67000"/>
              </a:schemeClr>
            </a:outerShdw>
          </a:effectLst>
        </p:spPr>
      </p:pic>
      <p:sp>
        <p:nvSpPr>
          <p:cNvPr id="5" name="Rectangle 4"/>
          <p:cNvSpPr/>
          <p:nvPr/>
        </p:nvSpPr>
        <p:spPr>
          <a:xfrm>
            <a:off x="3118206" y="972075"/>
            <a:ext cx="5481264" cy="2862322"/>
          </a:xfrm>
          <a:prstGeom prst="rect">
            <a:avLst/>
          </a:prstGeom>
        </p:spPr>
        <p:txBody>
          <a:bodyPr wrap="square">
            <a:spAutoFit/>
          </a:bodyPr>
          <a:lstStyle/>
          <a:p>
            <a:pPr algn="just">
              <a:lnSpc>
                <a:spcPct val="150000"/>
              </a:lnSpc>
            </a:pPr>
            <a:r>
              <a:rPr lang="vi-VN" sz="2000"/>
              <a:t>Em hãy tạo phòng họp nhóm và hẹn mời các bạn cùng nhóm học tập thảo luận để lựa chọn thiết lập quyền riêng tư khi chia sẻ thông tin trên Facebook sao cho thuận tiện. Đồng thời, em tạo sự kiện thông báo với các bạn trong nhóm về buổi thảo luận này.</a:t>
            </a:r>
            <a:endParaRPr lang="en-US" sz="2000"/>
          </a:p>
        </p:txBody>
      </p:sp>
      <p:sp>
        <p:nvSpPr>
          <p:cNvPr id="6" name="Rectangle 5"/>
          <p:cNvSpPr/>
          <p:nvPr/>
        </p:nvSpPr>
        <p:spPr>
          <a:xfrm>
            <a:off x="3118206" y="3781113"/>
            <a:ext cx="5481264" cy="1015663"/>
          </a:xfrm>
          <a:prstGeom prst="rect">
            <a:avLst/>
          </a:prstGeom>
        </p:spPr>
        <p:txBody>
          <a:bodyPr wrap="square">
            <a:spAutoFit/>
          </a:bodyPr>
          <a:lstStyle/>
          <a:p>
            <a:pPr algn="just">
              <a:lnSpc>
                <a:spcPct val="150000"/>
              </a:lnSpc>
            </a:pPr>
            <a:r>
              <a:rPr lang="en-US" sz="2000" b="1" u="sng">
                <a:solidFill>
                  <a:srgbClr val="FF0000"/>
                </a:solidFill>
              </a:rPr>
              <a:t>Gợi ý</a:t>
            </a:r>
            <a:r>
              <a:rPr lang="en-US" sz="2000" b="1">
                <a:solidFill>
                  <a:srgbClr val="FF0000"/>
                </a:solidFill>
              </a:rPr>
              <a:t>: </a:t>
            </a:r>
            <a:r>
              <a:rPr lang="en-US" sz="2000"/>
              <a:t>Để tạo sự kiện, chọn </a:t>
            </a:r>
            <a:r>
              <a:rPr lang="en-US" sz="2000">
                <a:solidFill>
                  <a:srgbClr val="0070C0"/>
                </a:solidFill>
              </a:rPr>
              <a:t>Event</a:t>
            </a:r>
            <a:r>
              <a:rPr lang="en-US" sz="2000"/>
              <a:t> trong cửa sổ Create.</a:t>
            </a:r>
          </a:p>
        </p:txBody>
      </p:sp>
      <p:pic>
        <p:nvPicPr>
          <p:cNvPr id="7" name="Picture 6"/>
          <p:cNvPicPr>
            <a:picLocks noChangeAspect="1"/>
          </p:cNvPicPr>
          <p:nvPr/>
        </p:nvPicPr>
        <p:blipFill>
          <a:blip r:embed="rId4"/>
          <a:stretch>
            <a:fillRect/>
          </a:stretch>
        </p:blipFill>
        <p:spPr>
          <a:xfrm>
            <a:off x="8655792" y="1401305"/>
            <a:ext cx="338865" cy="338865"/>
          </a:xfrm>
          <a:prstGeom prst="rect">
            <a:avLst/>
          </a:prstGeom>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0"/>
          <p:cNvSpPr txBox="1">
            <a:spLocks noGrp="1"/>
          </p:cNvSpPr>
          <p:nvPr>
            <p:ph type="title"/>
          </p:nvPr>
        </p:nvSpPr>
        <p:spPr>
          <a:xfrm>
            <a:off x="318725" y="262200"/>
            <a:ext cx="8506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200" b="1" smtClean="0">
                <a:solidFill>
                  <a:schemeClr val="accent6">
                    <a:lumMod val="50000"/>
                  </a:schemeClr>
                </a:solidFill>
                <a:latin typeface="Arial" panose="020B0604020202020204" pitchFamily="34" charset="0"/>
                <a:cs typeface="Arial" panose="020B0604020202020204" pitchFamily="34" charset="0"/>
              </a:rPr>
              <a:t>HƯỚNG DẪN VỀ NHÀ</a:t>
            </a:r>
            <a:endParaRPr sz="2800" b="1">
              <a:solidFill>
                <a:schemeClr val="accent6">
                  <a:lumMod val="50000"/>
                </a:schemeClr>
              </a:solidFill>
              <a:latin typeface="Arial" panose="020B0604020202020204" pitchFamily="34" charset="0"/>
              <a:cs typeface="Arial" panose="020B0604020202020204" pitchFamily="34" charset="0"/>
            </a:endParaRPr>
          </a:p>
        </p:txBody>
      </p:sp>
      <p:pic>
        <p:nvPicPr>
          <p:cNvPr id="418" name="Google Shape;418;p40"/>
          <p:cNvPicPr preferRelativeResize="0">
            <a:picLocks noGrp="1"/>
          </p:cNvPicPr>
          <p:nvPr>
            <p:ph type="pic" idx="4"/>
          </p:nvPr>
        </p:nvPicPr>
        <p:blipFill rotWithShape="1">
          <a:blip r:embed="rId3">
            <a:alphaModFix/>
          </a:blip>
          <a:srcRect l="5562" r="5571"/>
          <a:stretch/>
        </p:blipFill>
        <p:spPr>
          <a:xfrm>
            <a:off x="411300" y="1124263"/>
            <a:ext cx="2426399" cy="1822501"/>
          </a:xfrm>
          <a:prstGeom prst="rect">
            <a:avLst/>
          </a:prstGeom>
          <a:effectLst>
            <a:outerShdw dist="47625" dir="2820000" algn="bl" rotWithShape="0">
              <a:schemeClr val="accent3">
                <a:alpha val="67000"/>
              </a:schemeClr>
            </a:outerShdw>
          </a:effectLst>
        </p:spPr>
      </p:pic>
      <p:pic>
        <p:nvPicPr>
          <p:cNvPr id="422" name="Google Shape;422;p40"/>
          <p:cNvPicPr preferRelativeResize="0">
            <a:picLocks noGrp="1"/>
          </p:cNvPicPr>
          <p:nvPr>
            <p:ph type="pic" idx="5"/>
          </p:nvPr>
        </p:nvPicPr>
        <p:blipFill rotWithShape="1">
          <a:blip r:embed="rId4">
            <a:alphaModFix amt="86000"/>
          </a:blip>
          <a:srcRect l="5562" r="5571"/>
          <a:stretch/>
        </p:blipFill>
        <p:spPr>
          <a:xfrm>
            <a:off x="3358800" y="1124263"/>
            <a:ext cx="2426399" cy="1822501"/>
          </a:xfrm>
          <a:prstGeom prst="rect">
            <a:avLst/>
          </a:prstGeom>
          <a:effectLst>
            <a:outerShdw dist="47625" dir="2820000" algn="bl" rotWithShape="0">
              <a:schemeClr val="accent3">
                <a:alpha val="67000"/>
              </a:schemeClr>
            </a:outerShdw>
          </a:effectLst>
        </p:spPr>
      </p:pic>
      <p:pic>
        <p:nvPicPr>
          <p:cNvPr id="423" name="Google Shape;423;p40"/>
          <p:cNvPicPr preferRelativeResize="0">
            <a:picLocks noGrp="1"/>
          </p:cNvPicPr>
          <p:nvPr>
            <p:ph type="pic" idx="6"/>
          </p:nvPr>
        </p:nvPicPr>
        <p:blipFill rotWithShape="1">
          <a:blip r:embed="rId5">
            <a:alphaModFix/>
          </a:blip>
          <a:srcRect l="5562" r="5571"/>
          <a:stretch/>
        </p:blipFill>
        <p:spPr>
          <a:xfrm>
            <a:off x="6306300" y="1124263"/>
            <a:ext cx="2426399" cy="1822501"/>
          </a:xfrm>
          <a:prstGeom prst="rect">
            <a:avLst/>
          </a:prstGeom>
          <a:effectLst>
            <a:outerShdw dist="47625" dir="2820000" algn="bl" rotWithShape="0">
              <a:schemeClr val="accent3">
                <a:alpha val="67000"/>
              </a:schemeClr>
            </a:outerShdw>
          </a:effectLst>
        </p:spPr>
      </p:pic>
      <p:sp>
        <p:nvSpPr>
          <p:cNvPr id="5" name="TextBox 4"/>
          <p:cNvSpPr txBox="1"/>
          <p:nvPr/>
        </p:nvSpPr>
        <p:spPr>
          <a:xfrm>
            <a:off x="366081" y="3308278"/>
            <a:ext cx="2516835" cy="1200329"/>
          </a:xfrm>
          <a:prstGeom prst="rect">
            <a:avLst/>
          </a:prstGeom>
          <a:noFill/>
        </p:spPr>
        <p:txBody>
          <a:bodyPr wrap="square" rtlCol="0">
            <a:spAutoFit/>
          </a:bodyPr>
          <a:lstStyle/>
          <a:p>
            <a:pPr algn="ctr">
              <a:lnSpc>
                <a:spcPct val="150000"/>
              </a:lnSpc>
            </a:pPr>
            <a:r>
              <a:rPr lang="vi-VN" sz="2400" smtClean="0"/>
              <a:t>Ôn tập kiến thức đã học</a:t>
            </a:r>
            <a:endParaRPr lang="en-US" sz="2400"/>
          </a:p>
        </p:txBody>
      </p:sp>
      <p:sp>
        <p:nvSpPr>
          <p:cNvPr id="14" name="TextBox 13"/>
          <p:cNvSpPr txBox="1"/>
          <p:nvPr/>
        </p:nvSpPr>
        <p:spPr>
          <a:xfrm>
            <a:off x="3154732" y="3308278"/>
            <a:ext cx="2834485" cy="1200329"/>
          </a:xfrm>
          <a:prstGeom prst="rect">
            <a:avLst/>
          </a:prstGeom>
          <a:noFill/>
        </p:spPr>
        <p:txBody>
          <a:bodyPr wrap="square" rtlCol="0">
            <a:spAutoFit/>
          </a:bodyPr>
          <a:lstStyle/>
          <a:p>
            <a:pPr algn="ctr">
              <a:lnSpc>
                <a:spcPct val="150000"/>
              </a:lnSpc>
            </a:pPr>
            <a:r>
              <a:rPr lang="vi-VN" sz="2400" smtClean="0"/>
              <a:t>Hoàn thành bài tập phần Vận dụng</a:t>
            </a:r>
            <a:endParaRPr lang="en-US" sz="2400"/>
          </a:p>
        </p:txBody>
      </p:sp>
      <p:sp>
        <p:nvSpPr>
          <p:cNvPr id="15" name="TextBox 14"/>
          <p:cNvSpPr txBox="1"/>
          <p:nvPr/>
        </p:nvSpPr>
        <p:spPr>
          <a:xfrm>
            <a:off x="6261081" y="3308278"/>
            <a:ext cx="2516835" cy="1131848"/>
          </a:xfrm>
          <a:prstGeom prst="rect">
            <a:avLst/>
          </a:prstGeom>
          <a:noFill/>
        </p:spPr>
        <p:txBody>
          <a:bodyPr wrap="square" rtlCol="0">
            <a:spAutoFit/>
          </a:bodyPr>
          <a:lstStyle/>
          <a:p>
            <a:pPr algn="ctr">
              <a:lnSpc>
                <a:spcPct val="150000"/>
              </a:lnSpc>
            </a:pPr>
            <a:r>
              <a:rPr lang="vi-VN" sz="2400" smtClean="0"/>
              <a:t>Chuẩn bị bài sau - </a:t>
            </a:r>
            <a:r>
              <a:rPr lang="vi-VN" sz="2400" b="1" smtClean="0"/>
              <a:t>Bài 4</a:t>
            </a:r>
            <a:endParaRPr lang="en-US" sz="2400" b="1"/>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7" name="Google Shape;247;p25"/>
          <p:cNvSpPr txBox="1">
            <a:spLocks noGrp="1"/>
          </p:cNvSpPr>
          <p:nvPr>
            <p:ph type="title"/>
          </p:nvPr>
        </p:nvSpPr>
        <p:spPr>
          <a:xfrm>
            <a:off x="318750" y="262225"/>
            <a:ext cx="8506500" cy="572700"/>
          </a:xfrm>
          <a:prstGeom prst="rect">
            <a:avLst/>
          </a:prstGeom>
          <a:solidFill>
            <a:schemeClr val="accent2">
              <a:lumMod val="60000"/>
              <a:lumOff val="4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vi-VN" sz="3200" b="1" smtClean="0">
                <a:latin typeface="+mn-lt"/>
              </a:rPr>
              <a:t>KHỞI ĐỘNG</a:t>
            </a:r>
            <a:endParaRPr sz="3200" b="1">
              <a:latin typeface="+mn-lt"/>
            </a:endParaRPr>
          </a:p>
        </p:txBody>
      </p:sp>
      <p:grpSp>
        <p:nvGrpSpPr>
          <p:cNvPr id="11" name="Group 10"/>
          <p:cNvGrpSpPr/>
          <p:nvPr/>
        </p:nvGrpSpPr>
        <p:grpSpPr>
          <a:xfrm>
            <a:off x="467606" y="1071680"/>
            <a:ext cx="8240686" cy="1095276"/>
            <a:chOff x="467606" y="1071680"/>
            <a:chExt cx="8240686" cy="1095276"/>
          </a:xfrm>
        </p:grpSpPr>
        <p:pic>
          <p:nvPicPr>
            <p:cNvPr id="2" name="Picture 1"/>
            <p:cNvPicPr>
              <a:picLocks noChangeAspect="1"/>
            </p:cNvPicPr>
            <p:nvPr/>
          </p:nvPicPr>
          <p:blipFill>
            <a:blip r:embed="rId3"/>
            <a:stretch>
              <a:fillRect/>
            </a:stretch>
          </p:blipFill>
          <p:spPr>
            <a:xfrm>
              <a:off x="467606" y="1105664"/>
              <a:ext cx="1015149" cy="1061292"/>
            </a:xfrm>
            <a:prstGeom prst="rect">
              <a:avLst/>
            </a:prstGeom>
          </p:spPr>
        </p:pic>
        <p:sp>
          <p:nvSpPr>
            <p:cNvPr id="3" name="Rectangle 2"/>
            <p:cNvSpPr/>
            <p:nvPr/>
          </p:nvSpPr>
          <p:spPr>
            <a:xfrm>
              <a:off x="1594882" y="1071680"/>
              <a:ext cx="7113410" cy="1045223"/>
            </a:xfrm>
            <a:prstGeom prst="rect">
              <a:avLst/>
            </a:prstGeom>
          </p:spPr>
          <p:txBody>
            <a:bodyPr wrap="square">
              <a:spAutoFit/>
            </a:bodyPr>
            <a:lstStyle/>
            <a:p>
              <a:pPr algn="just">
                <a:lnSpc>
                  <a:spcPct val="150000"/>
                </a:lnSpc>
              </a:pPr>
              <a:r>
                <a:rPr lang="en-US" sz="2200" smtClean="0">
                  <a:solidFill>
                    <a:srgbClr val="002060"/>
                  </a:solidFill>
                </a:rPr>
                <a:t>Em </a:t>
              </a:r>
              <a:r>
                <a:rPr lang="en-US" sz="2200">
                  <a:solidFill>
                    <a:srgbClr val="002060"/>
                  </a:solidFill>
                </a:rPr>
                <a:t>đã từng sử dụng những mạng xã hội nào? Kể tên một vài ví dụ về mạng xã hội phổ biến hiện nay.</a:t>
              </a:r>
            </a:p>
          </p:txBody>
        </p:sp>
      </p:grpSp>
      <p:grpSp>
        <p:nvGrpSpPr>
          <p:cNvPr id="8" name="Group 7"/>
          <p:cNvGrpSpPr/>
          <p:nvPr/>
        </p:nvGrpSpPr>
        <p:grpSpPr>
          <a:xfrm>
            <a:off x="464780" y="2463782"/>
            <a:ext cx="2035949" cy="2544026"/>
            <a:chOff x="464780" y="2463782"/>
            <a:chExt cx="2035949" cy="2544026"/>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780" y="2463782"/>
              <a:ext cx="2035949" cy="2035949"/>
            </a:xfrm>
            <a:prstGeom prst="rect">
              <a:avLst/>
            </a:prstGeom>
          </p:spPr>
        </p:pic>
        <p:sp>
          <p:nvSpPr>
            <p:cNvPr id="7" name="TextBox 6"/>
            <p:cNvSpPr txBox="1"/>
            <p:nvPr/>
          </p:nvSpPr>
          <p:spPr>
            <a:xfrm>
              <a:off x="464780" y="4607698"/>
              <a:ext cx="1988289" cy="400110"/>
            </a:xfrm>
            <a:prstGeom prst="rect">
              <a:avLst/>
            </a:prstGeom>
            <a:noFill/>
          </p:spPr>
          <p:txBody>
            <a:bodyPr wrap="square" rtlCol="0">
              <a:spAutoFit/>
            </a:bodyPr>
            <a:lstStyle/>
            <a:p>
              <a:pPr algn="ctr"/>
              <a:r>
                <a:rPr lang="vi-VN" sz="2000" i="1" smtClean="0">
                  <a:solidFill>
                    <a:srgbClr val="0070C0"/>
                  </a:solidFill>
                </a:rPr>
                <a:t>Facebook</a:t>
              </a:r>
              <a:endParaRPr lang="en-US" sz="2000" i="1">
                <a:solidFill>
                  <a:srgbClr val="0070C0"/>
                </a:solidFill>
              </a:endParaRPr>
            </a:p>
          </p:txBody>
        </p:sp>
      </p:grpSp>
      <p:grpSp>
        <p:nvGrpSpPr>
          <p:cNvPr id="9" name="Group 8"/>
          <p:cNvGrpSpPr/>
          <p:nvPr/>
        </p:nvGrpSpPr>
        <p:grpSpPr>
          <a:xfrm>
            <a:off x="3354572" y="2355817"/>
            <a:ext cx="2286000" cy="2651991"/>
            <a:chOff x="3354572" y="2355817"/>
            <a:chExt cx="2286000" cy="2651991"/>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4572" y="2355817"/>
              <a:ext cx="2286000" cy="2251881"/>
            </a:xfrm>
            <a:prstGeom prst="rect">
              <a:avLst/>
            </a:prstGeom>
          </p:spPr>
        </p:pic>
        <p:sp>
          <p:nvSpPr>
            <p:cNvPr id="16" name="TextBox 15"/>
            <p:cNvSpPr txBox="1"/>
            <p:nvPr/>
          </p:nvSpPr>
          <p:spPr>
            <a:xfrm>
              <a:off x="3503427" y="4607698"/>
              <a:ext cx="1988289" cy="400110"/>
            </a:xfrm>
            <a:prstGeom prst="rect">
              <a:avLst/>
            </a:prstGeom>
            <a:noFill/>
          </p:spPr>
          <p:txBody>
            <a:bodyPr wrap="square" rtlCol="0">
              <a:spAutoFit/>
            </a:bodyPr>
            <a:lstStyle/>
            <a:p>
              <a:pPr algn="ctr"/>
              <a:r>
                <a:rPr lang="vi-VN" sz="2000" i="1" smtClean="0">
                  <a:solidFill>
                    <a:schemeClr val="accent3">
                      <a:lumMod val="75000"/>
                    </a:schemeClr>
                  </a:solidFill>
                </a:rPr>
                <a:t>Instagram</a:t>
              </a:r>
              <a:endParaRPr lang="en-US" sz="2000" i="1">
                <a:solidFill>
                  <a:schemeClr val="accent3">
                    <a:lumMod val="75000"/>
                  </a:schemeClr>
                </a:solidFill>
              </a:endParaRPr>
            </a:p>
          </p:txBody>
        </p:sp>
      </p:grpSp>
      <p:grpSp>
        <p:nvGrpSpPr>
          <p:cNvPr id="10" name="Group 9"/>
          <p:cNvGrpSpPr/>
          <p:nvPr/>
        </p:nvGrpSpPr>
        <p:grpSpPr>
          <a:xfrm>
            <a:off x="6304392" y="2319612"/>
            <a:ext cx="2308824" cy="2688196"/>
            <a:chOff x="6304392" y="2319612"/>
            <a:chExt cx="2308824" cy="2688196"/>
          </a:xfrm>
        </p:grpSpPr>
        <p:pic>
          <p:nvPicPr>
            <p:cNvPr id="6" name="Picture 5"/>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04392" y="2319612"/>
              <a:ext cx="2308824" cy="2288086"/>
            </a:xfrm>
            <a:prstGeom prst="rect">
              <a:avLst/>
            </a:prstGeom>
          </p:spPr>
        </p:pic>
        <p:sp>
          <p:nvSpPr>
            <p:cNvPr id="18" name="TextBox 17"/>
            <p:cNvSpPr txBox="1"/>
            <p:nvPr/>
          </p:nvSpPr>
          <p:spPr>
            <a:xfrm>
              <a:off x="6494415" y="4607698"/>
              <a:ext cx="1988289" cy="400110"/>
            </a:xfrm>
            <a:prstGeom prst="rect">
              <a:avLst/>
            </a:prstGeom>
            <a:noFill/>
          </p:spPr>
          <p:txBody>
            <a:bodyPr wrap="square" rtlCol="0">
              <a:spAutoFit/>
            </a:bodyPr>
            <a:lstStyle/>
            <a:p>
              <a:pPr algn="ctr"/>
              <a:r>
                <a:rPr lang="vi-VN" sz="2000" i="1" smtClean="0"/>
                <a:t>Tik tok</a:t>
              </a:r>
              <a:endParaRPr lang="en-US" sz="2000" i="1"/>
            </a:p>
          </p:txBody>
        </p:sp>
      </p:gr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grpSp>
        <p:nvGrpSpPr>
          <p:cNvPr id="558" name="Google Shape;558;p44"/>
          <p:cNvGrpSpPr/>
          <p:nvPr/>
        </p:nvGrpSpPr>
        <p:grpSpPr>
          <a:xfrm>
            <a:off x="8296208" y="332328"/>
            <a:ext cx="622114" cy="1772774"/>
            <a:chOff x="6384825" y="3059700"/>
            <a:chExt cx="512450" cy="1460275"/>
          </a:xfrm>
        </p:grpSpPr>
        <p:sp>
          <p:nvSpPr>
            <p:cNvPr id="559" name="Google Shape;559;p44"/>
            <p:cNvSpPr/>
            <p:nvPr/>
          </p:nvSpPr>
          <p:spPr>
            <a:xfrm>
              <a:off x="6399225" y="3059700"/>
              <a:ext cx="498050" cy="1457375"/>
            </a:xfrm>
            <a:custGeom>
              <a:avLst/>
              <a:gdLst/>
              <a:ahLst/>
              <a:cxnLst/>
              <a:rect l="l" t="t" r="r" b="b"/>
              <a:pathLst>
                <a:path w="19922" h="58295" extrusionOk="0">
                  <a:moveTo>
                    <a:pt x="994" y="0"/>
                  </a:moveTo>
                  <a:cubicBezTo>
                    <a:pt x="834" y="0"/>
                    <a:pt x="691" y="41"/>
                    <a:pt x="571" y="120"/>
                  </a:cubicBezTo>
                  <a:lnTo>
                    <a:pt x="1" y="446"/>
                  </a:lnTo>
                  <a:lnTo>
                    <a:pt x="166" y="1230"/>
                  </a:lnTo>
                  <a:lnTo>
                    <a:pt x="241" y="45643"/>
                  </a:lnTo>
                  <a:cubicBezTo>
                    <a:pt x="241" y="46582"/>
                    <a:pt x="907" y="47723"/>
                    <a:pt x="1729" y="48187"/>
                  </a:cubicBezTo>
                  <a:lnTo>
                    <a:pt x="18098" y="57601"/>
                  </a:lnTo>
                  <a:lnTo>
                    <a:pt x="17404" y="58017"/>
                  </a:lnTo>
                  <a:lnTo>
                    <a:pt x="18770" y="58294"/>
                  </a:lnTo>
                  <a:lnTo>
                    <a:pt x="19506" y="57873"/>
                  </a:lnTo>
                  <a:cubicBezTo>
                    <a:pt x="19762" y="57718"/>
                    <a:pt x="19922" y="57398"/>
                    <a:pt x="19922" y="56940"/>
                  </a:cubicBezTo>
                  <a:lnTo>
                    <a:pt x="19847" y="12350"/>
                  </a:lnTo>
                  <a:cubicBezTo>
                    <a:pt x="19847" y="11412"/>
                    <a:pt x="19180" y="10270"/>
                    <a:pt x="18359" y="9801"/>
                  </a:cubicBezTo>
                  <a:lnTo>
                    <a:pt x="1649" y="195"/>
                  </a:lnTo>
                  <a:cubicBezTo>
                    <a:pt x="1413" y="63"/>
                    <a:pt x="1191" y="0"/>
                    <a:pt x="99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60" name="Google Shape;560;p44"/>
            <p:cNvSpPr/>
            <p:nvPr/>
          </p:nvSpPr>
          <p:spPr>
            <a:xfrm>
              <a:off x="6384825" y="3070025"/>
              <a:ext cx="493775" cy="1449950"/>
            </a:xfrm>
            <a:custGeom>
              <a:avLst/>
              <a:gdLst/>
              <a:ahLst/>
              <a:cxnLst/>
              <a:rect l="l" t="t" r="r" b="b"/>
              <a:pathLst>
                <a:path w="19751" h="57998" extrusionOk="0">
                  <a:moveTo>
                    <a:pt x="818" y="0"/>
                  </a:moveTo>
                  <a:cubicBezTo>
                    <a:pt x="332" y="0"/>
                    <a:pt x="0" y="384"/>
                    <a:pt x="0" y="1052"/>
                  </a:cubicBezTo>
                  <a:lnTo>
                    <a:pt x="70" y="45646"/>
                  </a:lnTo>
                  <a:cubicBezTo>
                    <a:pt x="75" y="46585"/>
                    <a:pt x="737" y="47726"/>
                    <a:pt x="1558" y="48190"/>
                  </a:cubicBezTo>
                  <a:lnTo>
                    <a:pt x="18274" y="57796"/>
                  </a:lnTo>
                  <a:cubicBezTo>
                    <a:pt x="18511" y="57933"/>
                    <a:pt x="18736" y="57997"/>
                    <a:pt x="18934" y="57997"/>
                  </a:cubicBezTo>
                  <a:cubicBezTo>
                    <a:pt x="19419" y="57997"/>
                    <a:pt x="19751" y="57613"/>
                    <a:pt x="19751" y="56948"/>
                  </a:cubicBezTo>
                  <a:lnTo>
                    <a:pt x="19676" y="12353"/>
                  </a:lnTo>
                  <a:cubicBezTo>
                    <a:pt x="19676" y="11415"/>
                    <a:pt x="19015" y="10273"/>
                    <a:pt x="18194" y="9804"/>
                  </a:cubicBezTo>
                  <a:lnTo>
                    <a:pt x="1478" y="198"/>
                  </a:lnTo>
                  <a:cubicBezTo>
                    <a:pt x="1240" y="64"/>
                    <a:pt x="1016" y="0"/>
                    <a:pt x="81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61" name="Google Shape;561;p44"/>
            <p:cNvSpPr/>
            <p:nvPr/>
          </p:nvSpPr>
          <p:spPr>
            <a:xfrm>
              <a:off x="6410875" y="3157575"/>
              <a:ext cx="441700" cy="1274825"/>
            </a:xfrm>
            <a:custGeom>
              <a:avLst/>
              <a:gdLst/>
              <a:ahLst/>
              <a:cxnLst/>
              <a:rect l="l" t="t" r="r" b="b"/>
              <a:pathLst>
                <a:path w="17668" h="50993" extrusionOk="0">
                  <a:moveTo>
                    <a:pt x="962" y="0"/>
                  </a:moveTo>
                  <a:cubicBezTo>
                    <a:pt x="392" y="0"/>
                    <a:pt x="0" y="451"/>
                    <a:pt x="4" y="1235"/>
                  </a:cubicBezTo>
                  <a:lnTo>
                    <a:pt x="79" y="39813"/>
                  </a:lnTo>
                  <a:cubicBezTo>
                    <a:pt x="79" y="40907"/>
                    <a:pt x="857" y="42240"/>
                    <a:pt x="1812" y="42784"/>
                  </a:cubicBezTo>
                  <a:lnTo>
                    <a:pt x="15941" y="50758"/>
                  </a:lnTo>
                  <a:cubicBezTo>
                    <a:pt x="16218" y="50917"/>
                    <a:pt x="16480" y="50993"/>
                    <a:pt x="16712" y="50993"/>
                  </a:cubicBezTo>
                  <a:cubicBezTo>
                    <a:pt x="17279" y="50993"/>
                    <a:pt x="17667" y="50542"/>
                    <a:pt x="17664" y="49766"/>
                  </a:cubicBezTo>
                  <a:lnTo>
                    <a:pt x="17589" y="11188"/>
                  </a:lnTo>
                  <a:cubicBezTo>
                    <a:pt x="17589" y="10089"/>
                    <a:pt x="16810" y="8761"/>
                    <a:pt x="15855" y="8211"/>
                  </a:cubicBezTo>
                  <a:lnTo>
                    <a:pt x="1732" y="232"/>
                  </a:lnTo>
                  <a:cubicBezTo>
                    <a:pt x="1456" y="75"/>
                    <a:pt x="1194" y="0"/>
                    <a:pt x="96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62" name="Google Shape;562;p44"/>
            <p:cNvSpPr/>
            <p:nvPr/>
          </p:nvSpPr>
          <p:spPr>
            <a:xfrm>
              <a:off x="6434700" y="3275075"/>
              <a:ext cx="368300" cy="670350"/>
            </a:xfrm>
            <a:custGeom>
              <a:avLst/>
              <a:gdLst/>
              <a:ahLst/>
              <a:cxnLst/>
              <a:rect l="l" t="t" r="r" b="b"/>
              <a:pathLst>
                <a:path w="14732" h="26814" extrusionOk="0">
                  <a:moveTo>
                    <a:pt x="663" y="1"/>
                  </a:moveTo>
                  <a:cubicBezTo>
                    <a:pt x="573" y="1"/>
                    <a:pt x="484" y="47"/>
                    <a:pt x="438" y="130"/>
                  </a:cubicBezTo>
                  <a:cubicBezTo>
                    <a:pt x="368" y="258"/>
                    <a:pt x="411" y="413"/>
                    <a:pt x="534" y="487"/>
                  </a:cubicBezTo>
                  <a:lnTo>
                    <a:pt x="14337" y="8520"/>
                  </a:lnTo>
                  <a:cubicBezTo>
                    <a:pt x="14378" y="8545"/>
                    <a:pt x="14424" y="8557"/>
                    <a:pt x="14469" y="8557"/>
                  </a:cubicBezTo>
                  <a:cubicBezTo>
                    <a:pt x="14557" y="8557"/>
                    <a:pt x="14643" y="8510"/>
                    <a:pt x="14689" y="8429"/>
                  </a:cubicBezTo>
                  <a:cubicBezTo>
                    <a:pt x="14732" y="8344"/>
                    <a:pt x="14732" y="8248"/>
                    <a:pt x="14689" y="8168"/>
                  </a:cubicBezTo>
                  <a:cubicBezTo>
                    <a:pt x="14662" y="8125"/>
                    <a:pt x="14630" y="8093"/>
                    <a:pt x="14588" y="8072"/>
                  </a:cubicBezTo>
                  <a:lnTo>
                    <a:pt x="790" y="34"/>
                  </a:lnTo>
                  <a:cubicBezTo>
                    <a:pt x="750" y="11"/>
                    <a:pt x="706" y="1"/>
                    <a:pt x="663" y="1"/>
                  </a:cubicBezTo>
                  <a:close/>
                  <a:moveTo>
                    <a:pt x="615" y="2283"/>
                  </a:moveTo>
                  <a:cubicBezTo>
                    <a:pt x="525" y="2283"/>
                    <a:pt x="436" y="2330"/>
                    <a:pt x="390" y="2413"/>
                  </a:cubicBezTo>
                  <a:cubicBezTo>
                    <a:pt x="320" y="2541"/>
                    <a:pt x="363" y="2695"/>
                    <a:pt x="491" y="2770"/>
                  </a:cubicBezTo>
                  <a:lnTo>
                    <a:pt x="14289" y="10803"/>
                  </a:lnTo>
                  <a:cubicBezTo>
                    <a:pt x="14330" y="10827"/>
                    <a:pt x="14375" y="10839"/>
                    <a:pt x="14419" y="10839"/>
                  </a:cubicBezTo>
                  <a:cubicBezTo>
                    <a:pt x="14508" y="10839"/>
                    <a:pt x="14595" y="10792"/>
                    <a:pt x="14641" y="10707"/>
                  </a:cubicBezTo>
                  <a:cubicBezTo>
                    <a:pt x="14689" y="10626"/>
                    <a:pt x="14689" y="10530"/>
                    <a:pt x="14641" y="10445"/>
                  </a:cubicBezTo>
                  <a:lnTo>
                    <a:pt x="14641" y="10445"/>
                  </a:lnTo>
                  <a:lnTo>
                    <a:pt x="14646" y="10450"/>
                  </a:lnTo>
                  <a:cubicBezTo>
                    <a:pt x="14620" y="10408"/>
                    <a:pt x="14588" y="10376"/>
                    <a:pt x="14545" y="10354"/>
                  </a:cubicBezTo>
                  <a:lnTo>
                    <a:pt x="742" y="2317"/>
                  </a:lnTo>
                  <a:cubicBezTo>
                    <a:pt x="702" y="2294"/>
                    <a:pt x="658" y="2283"/>
                    <a:pt x="615" y="2283"/>
                  </a:cubicBezTo>
                  <a:close/>
                  <a:moveTo>
                    <a:pt x="566" y="4563"/>
                  </a:moveTo>
                  <a:cubicBezTo>
                    <a:pt x="477" y="4563"/>
                    <a:pt x="391" y="4610"/>
                    <a:pt x="342" y="4696"/>
                  </a:cubicBezTo>
                  <a:cubicBezTo>
                    <a:pt x="278" y="4818"/>
                    <a:pt x="320" y="4978"/>
                    <a:pt x="443" y="5053"/>
                  </a:cubicBezTo>
                  <a:lnTo>
                    <a:pt x="14241" y="13085"/>
                  </a:lnTo>
                  <a:cubicBezTo>
                    <a:pt x="14282" y="13110"/>
                    <a:pt x="14327" y="13122"/>
                    <a:pt x="14372" y="13122"/>
                  </a:cubicBezTo>
                  <a:cubicBezTo>
                    <a:pt x="14461" y="13122"/>
                    <a:pt x="14549" y="13075"/>
                    <a:pt x="14598" y="12989"/>
                  </a:cubicBezTo>
                  <a:cubicBezTo>
                    <a:pt x="14641" y="12909"/>
                    <a:pt x="14641" y="12813"/>
                    <a:pt x="14598" y="12728"/>
                  </a:cubicBezTo>
                  <a:cubicBezTo>
                    <a:pt x="14572" y="12691"/>
                    <a:pt x="14540" y="12659"/>
                    <a:pt x="14497" y="12632"/>
                  </a:cubicBezTo>
                  <a:lnTo>
                    <a:pt x="699" y="4599"/>
                  </a:lnTo>
                  <a:cubicBezTo>
                    <a:pt x="656" y="4575"/>
                    <a:pt x="611" y="4563"/>
                    <a:pt x="566" y="4563"/>
                  </a:cubicBezTo>
                  <a:close/>
                  <a:moveTo>
                    <a:pt x="521" y="6846"/>
                  </a:moveTo>
                  <a:cubicBezTo>
                    <a:pt x="432" y="6846"/>
                    <a:pt x="345" y="6893"/>
                    <a:pt x="299" y="6978"/>
                  </a:cubicBezTo>
                  <a:cubicBezTo>
                    <a:pt x="230" y="7101"/>
                    <a:pt x="272" y="7261"/>
                    <a:pt x="395" y="7336"/>
                  </a:cubicBezTo>
                  <a:lnTo>
                    <a:pt x="14198" y="15368"/>
                  </a:lnTo>
                  <a:cubicBezTo>
                    <a:pt x="14238" y="15391"/>
                    <a:pt x="14282" y="15401"/>
                    <a:pt x="14325" y="15401"/>
                  </a:cubicBezTo>
                  <a:cubicBezTo>
                    <a:pt x="14415" y="15401"/>
                    <a:pt x="14504" y="15355"/>
                    <a:pt x="14550" y="15272"/>
                  </a:cubicBezTo>
                  <a:cubicBezTo>
                    <a:pt x="14598" y="15192"/>
                    <a:pt x="14598" y="15091"/>
                    <a:pt x="14550" y="15011"/>
                  </a:cubicBezTo>
                  <a:cubicBezTo>
                    <a:pt x="14524" y="14973"/>
                    <a:pt x="14492" y="14936"/>
                    <a:pt x="14454" y="14915"/>
                  </a:cubicBezTo>
                  <a:lnTo>
                    <a:pt x="651" y="6882"/>
                  </a:lnTo>
                  <a:cubicBezTo>
                    <a:pt x="610" y="6857"/>
                    <a:pt x="565" y="6846"/>
                    <a:pt x="521" y="6846"/>
                  </a:cubicBezTo>
                  <a:close/>
                  <a:moveTo>
                    <a:pt x="476" y="9128"/>
                  </a:moveTo>
                  <a:cubicBezTo>
                    <a:pt x="387" y="9128"/>
                    <a:pt x="303" y="9176"/>
                    <a:pt x="256" y="9261"/>
                  </a:cubicBezTo>
                  <a:cubicBezTo>
                    <a:pt x="182" y="9384"/>
                    <a:pt x="224" y="9544"/>
                    <a:pt x="352" y="9613"/>
                  </a:cubicBezTo>
                  <a:lnTo>
                    <a:pt x="14150" y="17651"/>
                  </a:lnTo>
                  <a:cubicBezTo>
                    <a:pt x="14190" y="17673"/>
                    <a:pt x="14234" y="17684"/>
                    <a:pt x="14277" y="17684"/>
                  </a:cubicBezTo>
                  <a:cubicBezTo>
                    <a:pt x="14367" y="17684"/>
                    <a:pt x="14456" y="17638"/>
                    <a:pt x="14502" y="17555"/>
                  </a:cubicBezTo>
                  <a:cubicBezTo>
                    <a:pt x="14550" y="17475"/>
                    <a:pt x="14550" y="17374"/>
                    <a:pt x="14502" y="17294"/>
                  </a:cubicBezTo>
                  <a:cubicBezTo>
                    <a:pt x="14481" y="17256"/>
                    <a:pt x="14449" y="17219"/>
                    <a:pt x="14406" y="17198"/>
                  </a:cubicBezTo>
                  <a:lnTo>
                    <a:pt x="608" y="9165"/>
                  </a:lnTo>
                  <a:cubicBezTo>
                    <a:pt x="566" y="9140"/>
                    <a:pt x="520" y="9128"/>
                    <a:pt x="476" y="9128"/>
                  </a:cubicBezTo>
                  <a:close/>
                  <a:moveTo>
                    <a:pt x="429" y="11411"/>
                  </a:moveTo>
                  <a:cubicBezTo>
                    <a:pt x="340" y="11411"/>
                    <a:pt x="254" y="11457"/>
                    <a:pt x="208" y="11539"/>
                  </a:cubicBezTo>
                  <a:cubicBezTo>
                    <a:pt x="139" y="11667"/>
                    <a:pt x="182" y="11821"/>
                    <a:pt x="304" y="11896"/>
                  </a:cubicBezTo>
                  <a:lnTo>
                    <a:pt x="14102" y="19928"/>
                  </a:lnTo>
                  <a:cubicBezTo>
                    <a:pt x="14145" y="19953"/>
                    <a:pt x="14192" y="19965"/>
                    <a:pt x="14237" y="19965"/>
                  </a:cubicBezTo>
                  <a:cubicBezTo>
                    <a:pt x="14325" y="19965"/>
                    <a:pt x="14410" y="19919"/>
                    <a:pt x="14460" y="19838"/>
                  </a:cubicBezTo>
                  <a:cubicBezTo>
                    <a:pt x="14502" y="19758"/>
                    <a:pt x="14502" y="19656"/>
                    <a:pt x="14460" y="19576"/>
                  </a:cubicBezTo>
                  <a:cubicBezTo>
                    <a:pt x="14433" y="19534"/>
                    <a:pt x="14401" y="19502"/>
                    <a:pt x="14358" y="19480"/>
                  </a:cubicBezTo>
                  <a:lnTo>
                    <a:pt x="560" y="11448"/>
                  </a:lnTo>
                  <a:cubicBezTo>
                    <a:pt x="519" y="11423"/>
                    <a:pt x="474" y="11411"/>
                    <a:pt x="429" y="11411"/>
                  </a:cubicBezTo>
                  <a:close/>
                  <a:moveTo>
                    <a:pt x="381" y="13694"/>
                  </a:moveTo>
                  <a:cubicBezTo>
                    <a:pt x="292" y="13694"/>
                    <a:pt x="206" y="13740"/>
                    <a:pt x="160" y="13821"/>
                  </a:cubicBezTo>
                  <a:cubicBezTo>
                    <a:pt x="91" y="13949"/>
                    <a:pt x="134" y="14104"/>
                    <a:pt x="262" y="14179"/>
                  </a:cubicBezTo>
                  <a:lnTo>
                    <a:pt x="14060" y="22211"/>
                  </a:lnTo>
                  <a:cubicBezTo>
                    <a:pt x="14101" y="22236"/>
                    <a:pt x="14146" y="22248"/>
                    <a:pt x="14191" y="22248"/>
                  </a:cubicBezTo>
                  <a:cubicBezTo>
                    <a:pt x="14280" y="22248"/>
                    <a:pt x="14366" y="22202"/>
                    <a:pt x="14412" y="22120"/>
                  </a:cubicBezTo>
                  <a:cubicBezTo>
                    <a:pt x="14460" y="22035"/>
                    <a:pt x="14460" y="21939"/>
                    <a:pt x="14412" y="21859"/>
                  </a:cubicBezTo>
                  <a:cubicBezTo>
                    <a:pt x="14390" y="21816"/>
                    <a:pt x="14353" y="21784"/>
                    <a:pt x="14316" y="21763"/>
                  </a:cubicBezTo>
                  <a:lnTo>
                    <a:pt x="512" y="13731"/>
                  </a:lnTo>
                  <a:cubicBezTo>
                    <a:pt x="471" y="13706"/>
                    <a:pt x="426" y="13694"/>
                    <a:pt x="381" y="13694"/>
                  </a:cubicBezTo>
                  <a:close/>
                  <a:moveTo>
                    <a:pt x="343" y="15975"/>
                  </a:moveTo>
                  <a:cubicBezTo>
                    <a:pt x="253" y="15975"/>
                    <a:pt x="164" y="16021"/>
                    <a:pt x="118" y="16104"/>
                  </a:cubicBezTo>
                  <a:cubicBezTo>
                    <a:pt x="48" y="16227"/>
                    <a:pt x="91" y="16387"/>
                    <a:pt x="214" y="16461"/>
                  </a:cubicBezTo>
                  <a:lnTo>
                    <a:pt x="14012" y="24494"/>
                  </a:lnTo>
                  <a:cubicBezTo>
                    <a:pt x="14054" y="24519"/>
                    <a:pt x="14100" y="24531"/>
                    <a:pt x="14145" y="24531"/>
                  </a:cubicBezTo>
                  <a:cubicBezTo>
                    <a:pt x="14233" y="24531"/>
                    <a:pt x="14318" y="24483"/>
                    <a:pt x="14364" y="24398"/>
                  </a:cubicBezTo>
                  <a:cubicBezTo>
                    <a:pt x="14412" y="24318"/>
                    <a:pt x="14412" y="24222"/>
                    <a:pt x="14364" y="24142"/>
                  </a:cubicBezTo>
                  <a:cubicBezTo>
                    <a:pt x="14342" y="24099"/>
                    <a:pt x="14310" y="24067"/>
                    <a:pt x="14268" y="24046"/>
                  </a:cubicBezTo>
                  <a:lnTo>
                    <a:pt x="470" y="16008"/>
                  </a:lnTo>
                  <a:cubicBezTo>
                    <a:pt x="430" y="15986"/>
                    <a:pt x="386" y="15975"/>
                    <a:pt x="343" y="15975"/>
                  </a:cubicBezTo>
                  <a:close/>
                  <a:moveTo>
                    <a:pt x="291" y="18254"/>
                  </a:moveTo>
                  <a:cubicBezTo>
                    <a:pt x="202" y="18254"/>
                    <a:pt x="116" y="18302"/>
                    <a:pt x="70" y="18387"/>
                  </a:cubicBezTo>
                  <a:cubicBezTo>
                    <a:pt x="0" y="18510"/>
                    <a:pt x="43" y="18670"/>
                    <a:pt x="166" y="18744"/>
                  </a:cubicBezTo>
                  <a:lnTo>
                    <a:pt x="13969" y="26777"/>
                  </a:lnTo>
                  <a:cubicBezTo>
                    <a:pt x="14010" y="26802"/>
                    <a:pt x="14055" y="26813"/>
                    <a:pt x="14099" y="26813"/>
                  </a:cubicBezTo>
                  <a:cubicBezTo>
                    <a:pt x="14188" y="26813"/>
                    <a:pt x="14275" y="26766"/>
                    <a:pt x="14321" y="26681"/>
                  </a:cubicBezTo>
                  <a:cubicBezTo>
                    <a:pt x="14369" y="26601"/>
                    <a:pt x="14369" y="26499"/>
                    <a:pt x="14321" y="26419"/>
                  </a:cubicBezTo>
                  <a:lnTo>
                    <a:pt x="14321" y="26425"/>
                  </a:lnTo>
                  <a:cubicBezTo>
                    <a:pt x="14294" y="26382"/>
                    <a:pt x="14262" y="26350"/>
                    <a:pt x="14225" y="26323"/>
                  </a:cubicBezTo>
                  <a:lnTo>
                    <a:pt x="422" y="18291"/>
                  </a:lnTo>
                  <a:cubicBezTo>
                    <a:pt x="381" y="18266"/>
                    <a:pt x="336" y="18254"/>
                    <a:pt x="291" y="18254"/>
                  </a:cubicBezTo>
                  <a:close/>
                </a:path>
              </a:pathLst>
            </a:custGeom>
            <a:solidFill>
              <a:srgbClr val="151F29">
                <a:alpha val="28480"/>
              </a:srgbClr>
            </a:solidFill>
            <a:ln>
              <a:noFill/>
            </a:ln>
          </p:spPr>
          <p:txBody>
            <a:bodyPr spcFirstLastPara="1" wrap="square" lIns="91425" tIns="91425" rIns="91425" bIns="91425" anchor="ctr" anchorCtr="0">
              <a:noAutofit/>
            </a:bodyPr>
            <a:lstStyle/>
            <a:p>
              <a:endParaRPr/>
            </a:p>
          </p:txBody>
        </p:sp>
        <p:sp>
          <p:nvSpPr>
            <p:cNvPr id="563" name="Google Shape;563;p44"/>
            <p:cNvSpPr/>
            <p:nvPr/>
          </p:nvSpPr>
          <p:spPr>
            <a:xfrm>
              <a:off x="6461225" y="3836125"/>
              <a:ext cx="298725" cy="443275"/>
            </a:xfrm>
            <a:custGeom>
              <a:avLst/>
              <a:gdLst/>
              <a:ahLst/>
              <a:cxnLst/>
              <a:rect l="l" t="t" r="r" b="b"/>
              <a:pathLst>
                <a:path w="11949" h="17731" extrusionOk="0">
                  <a:moveTo>
                    <a:pt x="869" y="0"/>
                  </a:moveTo>
                  <a:cubicBezTo>
                    <a:pt x="430" y="0"/>
                    <a:pt x="27" y="349"/>
                    <a:pt x="27" y="841"/>
                  </a:cubicBezTo>
                  <a:lnTo>
                    <a:pt x="1" y="10975"/>
                  </a:lnTo>
                  <a:cubicBezTo>
                    <a:pt x="1" y="11279"/>
                    <a:pt x="161" y="11556"/>
                    <a:pt x="422" y="11711"/>
                  </a:cubicBezTo>
                  <a:lnTo>
                    <a:pt x="10652" y="17615"/>
                  </a:lnTo>
                  <a:cubicBezTo>
                    <a:pt x="10788" y="17694"/>
                    <a:pt x="10932" y="17730"/>
                    <a:pt x="11072" y="17730"/>
                  </a:cubicBezTo>
                  <a:cubicBezTo>
                    <a:pt x="11512" y="17730"/>
                    <a:pt x="11916" y="17378"/>
                    <a:pt x="11916" y="16885"/>
                  </a:cubicBezTo>
                  <a:lnTo>
                    <a:pt x="11943" y="6751"/>
                  </a:lnTo>
                  <a:cubicBezTo>
                    <a:pt x="11948" y="6452"/>
                    <a:pt x="11783" y="6170"/>
                    <a:pt x="11521" y="6020"/>
                  </a:cubicBezTo>
                  <a:lnTo>
                    <a:pt x="1291" y="116"/>
                  </a:lnTo>
                  <a:cubicBezTo>
                    <a:pt x="1155" y="37"/>
                    <a:pt x="1010" y="0"/>
                    <a:pt x="869"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64" name="Google Shape;564;p44"/>
            <p:cNvSpPr/>
            <p:nvPr/>
          </p:nvSpPr>
          <p:spPr>
            <a:xfrm>
              <a:off x="6561900" y="3968200"/>
              <a:ext cx="112025" cy="146475"/>
            </a:xfrm>
            <a:custGeom>
              <a:avLst/>
              <a:gdLst/>
              <a:ahLst/>
              <a:cxnLst/>
              <a:rect l="l" t="t" r="r" b="b"/>
              <a:pathLst>
                <a:path w="4481" h="5859" extrusionOk="0">
                  <a:moveTo>
                    <a:pt x="199" y="0"/>
                  </a:moveTo>
                  <a:cubicBezTo>
                    <a:pt x="85" y="0"/>
                    <a:pt x="1" y="87"/>
                    <a:pt x="1" y="257"/>
                  </a:cubicBezTo>
                  <a:lnTo>
                    <a:pt x="1" y="2721"/>
                  </a:lnTo>
                  <a:lnTo>
                    <a:pt x="1" y="5191"/>
                  </a:lnTo>
                  <a:cubicBezTo>
                    <a:pt x="1" y="5497"/>
                    <a:pt x="283" y="5858"/>
                    <a:pt x="519" y="5858"/>
                  </a:cubicBezTo>
                  <a:cubicBezTo>
                    <a:pt x="526" y="5858"/>
                    <a:pt x="533" y="5858"/>
                    <a:pt x="539" y="5857"/>
                  </a:cubicBezTo>
                  <a:lnTo>
                    <a:pt x="2390" y="5692"/>
                  </a:lnTo>
                  <a:lnTo>
                    <a:pt x="4241" y="5527"/>
                  </a:lnTo>
                  <a:cubicBezTo>
                    <a:pt x="4481" y="5505"/>
                    <a:pt x="4481" y="5105"/>
                    <a:pt x="4241" y="4812"/>
                  </a:cubicBezTo>
                  <a:lnTo>
                    <a:pt x="2390" y="2508"/>
                  </a:lnTo>
                  <a:lnTo>
                    <a:pt x="539" y="209"/>
                  </a:lnTo>
                  <a:cubicBezTo>
                    <a:pt x="426" y="69"/>
                    <a:pt x="301" y="0"/>
                    <a:pt x="199"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565" name="Google Shape;565;p44"/>
          <p:cNvGrpSpPr/>
          <p:nvPr/>
        </p:nvGrpSpPr>
        <p:grpSpPr>
          <a:xfrm>
            <a:off x="304764" y="332328"/>
            <a:ext cx="1188913" cy="1700836"/>
            <a:chOff x="3632925" y="2866275"/>
            <a:chExt cx="1450775" cy="1936625"/>
          </a:xfrm>
        </p:grpSpPr>
        <p:sp>
          <p:nvSpPr>
            <p:cNvPr id="566" name="Google Shape;566;p44"/>
            <p:cNvSpPr/>
            <p:nvPr/>
          </p:nvSpPr>
          <p:spPr>
            <a:xfrm>
              <a:off x="3632925" y="2866275"/>
              <a:ext cx="1442125" cy="1935875"/>
            </a:xfrm>
            <a:custGeom>
              <a:avLst/>
              <a:gdLst/>
              <a:ahLst/>
              <a:cxnLst/>
              <a:rect l="l" t="t" r="r" b="b"/>
              <a:pathLst>
                <a:path w="57685" h="77435" extrusionOk="0">
                  <a:moveTo>
                    <a:pt x="56202" y="1"/>
                  </a:moveTo>
                  <a:cubicBezTo>
                    <a:pt x="56015" y="1"/>
                    <a:pt x="55804" y="61"/>
                    <a:pt x="55583" y="188"/>
                  </a:cubicBezTo>
                  <a:lnTo>
                    <a:pt x="1398" y="31421"/>
                  </a:lnTo>
                  <a:cubicBezTo>
                    <a:pt x="625" y="31864"/>
                    <a:pt x="1" y="32941"/>
                    <a:pt x="1" y="33832"/>
                  </a:cubicBezTo>
                  <a:lnTo>
                    <a:pt x="91" y="75909"/>
                  </a:lnTo>
                  <a:cubicBezTo>
                    <a:pt x="91" y="76341"/>
                    <a:pt x="246" y="76640"/>
                    <a:pt x="486" y="76789"/>
                  </a:cubicBezTo>
                  <a:lnTo>
                    <a:pt x="481" y="76795"/>
                  </a:lnTo>
                  <a:lnTo>
                    <a:pt x="1574" y="77435"/>
                  </a:lnTo>
                  <a:lnTo>
                    <a:pt x="2470" y="76912"/>
                  </a:lnTo>
                  <a:lnTo>
                    <a:pt x="1814" y="76523"/>
                  </a:lnTo>
                  <a:lnTo>
                    <a:pt x="55679" y="45476"/>
                  </a:lnTo>
                  <a:cubicBezTo>
                    <a:pt x="56452" y="45033"/>
                    <a:pt x="57071" y="43955"/>
                    <a:pt x="57071" y="43070"/>
                  </a:cubicBezTo>
                  <a:lnTo>
                    <a:pt x="56985" y="1164"/>
                  </a:lnTo>
                  <a:lnTo>
                    <a:pt x="57684" y="753"/>
                  </a:lnTo>
                  <a:lnTo>
                    <a:pt x="56607" y="113"/>
                  </a:lnTo>
                  <a:lnTo>
                    <a:pt x="56601" y="113"/>
                  </a:lnTo>
                  <a:cubicBezTo>
                    <a:pt x="56487" y="39"/>
                    <a:pt x="56352" y="1"/>
                    <a:pt x="5620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67" name="Google Shape;567;p44"/>
            <p:cNvSpPr/>
            <p:nvPr/>
          </p:nvSpPr>
          <p:spPr>
            <a:xfrm>
              <a:off x="3656925" y="2880475"/>
              <a:ext cx="1426775" cy="1922425"/>
            </a:xfrm>
            <a:custGeom>
              <a:avLst/>
              <a:gdLst/>
              <a:ahLst/>
              <a:cxnLst/>
              <a:rect l="l" t="t" r="r" b="b"/>
              <a:pathLst>
                <a:path w="57071" h="76897" extrusionOk="0">
                  <a:moveTo>
                    <a:pt x="56208" y="0"/>
                  </a:moveTo>
                  <a:cubicBezTo>
                    <a:pt x="56020" y="0"/>
                    <a:pt x="55808" y="62"/>
                    <a:pt x="55583" y="190"/>
                  </a:cubicBezTo>
                  <a:lnTo>
                    <a:pt x="1398" y="31419"/>
                  </a:lnTo>
                  <a:cubicBezTo>
                    <a:pt x="625" y="31867"/>
                    <a:pt x="1" y="32944"/>
                    <a:pt x="1" y="33830"/>
                  </a:cubicBezTo>
                  <a:lnTo>
                    <a:pt x="91" y="75907"/>
                  </a:lnTo>
                  <a:cubicBezTo>
                    <a:pt x="91" y="76534"/>
                    <a:pt x="408" y="76897"/>
                    <a:pt x="866" y="76897"/>
                  </a:cubicBezTo>
                  <a:cubicBezTo>
                    <a:pt x="1054" y="76897"/>
                    <a:pt x="1265" y="76835"/>
                    <a:pt x="1489" y="76707"/>
                  </a:cubicBezTo>
                  <a:lnTo>
                    <a:pt x="55673" y="45478"/>
                  </a:lnTo>
                  <a:cubicBezTo>
                    <a:pt x="56447" y="45030"/>
                    <a:pt x="57071" y="43953"/>
                    <a:pt x="57071" y="43067"/>
                  </a:cubicBezTo>
                  <a:lnTo>
                    <a:pt x="56980" y="990"/>
                  </a:lnTo>
                  <a:cubicBezTo>
                    <a:pt x="56980" y="363"/>
                    <a:pt x="56666" y="0"/>
                    <a:pt x="5620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68" name="Google Shape;568;p44"/>
            <p:cNvSpPr/>
            <p:nvPr/>
          </p:nvSpPr>
          <p:spPr>
            <a:xfrm>
              <a:off x="3699200" y="3010750"/>
              <a:ext cx="1342250" cy="1661800"/>
            </a:xfrm>
            <a:custGeom>
              <a:avLst/>
              <a:gdLst/>
              <a:ahLst/>
              <a:cxnLst/>
              <a:rect l="l" t="t" r="r" b="b"/>
              <a:pathLst>
                <a:path w="53690" h="66472" extrusionOk="0">
                  <a:moveTo>
                    <a:pt x="52711" y="0"/>
                  </a:moveTo>
                  <a:cubicBezTo>
                    <a:pt x="52491" y="0"/>
                    <a:pt x="52243" y="72"/>
                    <a:pt x="51982" y="222"/>
                  </a:cubicBezTo>
                  <a:lnTo>
                    <a:pt x="26445" y="14943"/>
                  </a:lnTo>
                  <a:lnTo>
                    <a:pt x="1627" y="29243"/>
                  </a:lnTo>
                  <a:cubicBezTo>
                    <a:pt x="731" y="29765"/>
                    <a:pt x="1" y="31019"/>
                    <a:pt x="1" y="32059"/>
                  </a:cubicBezTo>
                  <a:lnTo>
                    <a:pt x="70" y="65314"/>
                  </a:lnTo>
                  <a:cubicBezTo>
                    <a:pt x="74" y="66047"/>
                    <a:pt x="441" y="66472"/>
                    <a:pt x="974" y="66472"/>
                  </a:cubicBezTo>
                  <a:cubicBezTo>
                    <a:pt x="1193" y="66472"/>
                    <a:pt x="1441" y="66400"/>
                    <a:pt x="1702" y="66247"/>
                  </a:cubicBezTo>
                  <a:lnTo>
                    <a:pt x="21500" y="54839"/>
                  </a:lnTo>
                  <a:lnTo>
                    <a:pt x="52057" y="37227"/>
                  </a:lnTo>
                  <a:cubicBezTo>
                    <a:pt x="52958" y="36710"/>
                    <a:pt x="53689" y="35451"/>
                    <a:pt x="53684" y="34416"/>
                  </a:cubicBezTo>
                  <a:lnTo>
                    <a:pt x="53614" y="1156"/>
                  </a:lnTo>
                  <a:cubicBezTo>
                    <a:pt x="53614" y="423"/>
                    <a:pt x="53245" y="0"/>
                    <a:pt x="5271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69" name="Google Shape;569;p44"/>
            <p:cNvSpPr/>
            <p:nvPr/>
          </p:nvSpPr>
          <p:spPr>
            <a:xfrm>
              <a:off x="3795475" y="3625000"/>
              <a:ext cx="537400" cy="753225"/>
            </a:xfrm>
            <a:custGeom>
              <a:avLst/>
              <a:gdLst/>
              <a:ahLst/>
              <a:cxnLst/>
              <a:rect l="l" t="t" r="r" b="b"/>
              <a:pathLst>
                <a:path w="21496" h="30129" extrusionOk="0">
                  <a:moveTo>
                    <a:pt x="13500" y="0"/>
                  </a:moveTo>
                  <a:cubicBezTo>
                    <a:pt x="11649" y="0"/>
                    <a:pt x="9612" y="922"/>
                    <a:pt x="7644" y="2838"/>
                  </a:cubicBezTo>
                  <a:cubicBezTo>
                    <a:pt x="2657" y="7697"/>
                    <a:pt x="0" y="17111"/>
                    <a:pt x="1713" y="23863"/>
                  </a:cubicBezTo>
                  <a:cubicBezTo>
                    <a:pt x="2749" y="27952"/>
                    <a:pt x="5152" y="30129"/>
                    <a:pt x="7994" y="30129"/>
                  </a:cubicBezTo>
                  <a:cubicBezTo>
                    <a:pt x="9845" y="30129"/>
                    <a:pt x="11883" y="29206"/>
                    <a:pt x="13852" y="27287"/>
                  </a:cubicBezTo>
                  <a:cubicBezTo>
                    <a:pt x="18839" y="22428"/>
                    <a:pt x="21495" y="13014"/>
                    <a:pt x="19783" y="6262"/>
                  </a:cubicBezTo>
                  <a:cubicBezTo>
                    <a:pt x="18746" y="2175"/>
                    <a:pt x="16343" y="0"/>
                    <a:pt x="1350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0" name="Google Shape;570;p44"/>
            <p:cNvSpPr/>
            <p:nvPr/>
          </p:nvSpPr>
          <p:spPr>
            <a:xfrm>
              <a:off x="3845075" y="3694775"/>
              <a:ext cx="437925" cy="613575"/>
            </a:xfrm>
            <a:custGeom>
              <a:avLst/>
              <a:gdLst/>
              <a:ahLst/>
              <a:cxnLst/>
              <a:rect l="l" t="t" r="r" b="b"/>
              <a:pathLst>
                <a:path w="17517" h="24543" extrusionOk="0">
                  <a:moveTo>
                    <a:pt x="10997" y="1"/>
                  </a:moveTo>
                  <a:cubicBezTo>
                    <a:pt x="9489" y="1"/>
                    <a:pt x="7830" y="750"/>
                    <a:pt x="6230" y="2308"/>
                  </a:cubicBezTo>
                  <a:cubicBezTo>
                    <a:pt x="2171" y="6266"/>
                    <a:pt x="1" y="13952"/>
                    <a:pt x="1398" y="19445"/>
                  </a:cubicBezTo>
                  <a:cubicBezTo>
                    <a:pt x="2244" y="22773"/>
                    <a:pt x="4206" y="24543"/>
                    <a:pt x="6524" y="24543"/>
                  </a:cubicBezTo>
                  <a:cubicBezTo>
                    <a:pt x="8032" y="24543"/>
                    <a:pt x="9692" y="23793"/>
                    <a:pt x="11292" y="22235"/>
                  </a:cubicBezTo>
                  <a:cubicBezTo>
                    <a:pt x="15351" y="18283"/>
                    <a:pt x="17516" y="10597"/>
                    <a:pt x="16124" y="5103"/>
                  </a:cubicBezTo>
                  <a:cubicBezTo>
                    <a:pt x="15278" y="1772"/>
                    <a:pt x="13315" y="1"/>
                    <a:pt x="1099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71" name="Google Shape;571;p44"/>
            <p:cNvSpPr/>
            <p:nvPr/>
          </p:nvSpPr>
          <p:spPr>
            <a:xfrm>
              <a:off x="3894950" y="3764525"/>
              <a:ext cx="338450" cy="474175"/>
            </a:xfrm>
            <a:custGeom>
              <a:avLst/>
              <a:gdLst/>
              <a:ahLst/>
              <a:cxnLst/>
              <a:rect l="l" t="t" r="r" b="b"/>
              <a:pathLst>
                <a:path w="13538" h="18967" extrusionOk="0">
                  <a:moveTo>
                    <a:pt x="8496" y="0"/>
                  </a:moveTo>
                  <a:cubicBezTo>
                    <a:pt x="7330" y="0"/>
                    <a:pt x="6048" y="580"/>
                    <a:pt x="4811" y="1785"/>
                  </a:cubicBezTo>
                  <a:cubicBezTo>
                    <a:pt x="1675" y="4841"/>
                    <a:pt x="0" y="10783"/>
                    <a:pt x="1078" y="15023"/>
                  </a:cubicBezTo>
                  <a:cubicBezTo>
                    <a:pt x="1731" y="17596"/>
                    <a:pt x="3248" y="18966"/>
                    <a:pt x="5039" y="18966"/>
                  </a:cubicBezTo>
                  <a:cubicBezTo>
                    <a:pt x="6204" y="18966"/>
                    <a:pt x="7485" y="18387"/>
                    <a:pt x="8721" y="17183"/>
                  </a:cubicBezTo>
                  <a:cubicBezTo>
                    <a:pt x="11862" y="14127"/>
                    <a:pt x="13537" y="8185"/>
                    <a:pt x="12454" y="3940"/>
                  </a:cubicBezTo>
                  <a:cubicBezTo>
                    <a:pt x="11802" y="1368"/>
                    <a:pt x="10286" y="0"/>
                    <a:pt x="849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2" name="Google Shape;572;p44"/>
            <p:cNvSpPr/>
            <p:nvPr/>
          </p:nvSpPr>
          <p:spPr>
            <a:xfrm>
              <a:off x="3944550" y="3834250"/>
              <a:ext cx="239100" cy="334750"/>
            </a:xfrm>
            <a:custGeom>
              <a:avLst/>
              <a:gdLst/>
              <a:ahLst/>
              <a:cxnLst/>
              <a:rect l="l" t="t" r="r" b="b"/>
              <a:pathLst>
                <a:path w="9564" h="13390" extrusionOk="0">
                  <a:moveTo>
                    <a:pt x="6002" y="0"/>
                  </a:moveTo>
                  <a:cubicBezTo>
                    <a:pt x="5180" y="0"/>
                    <a:pt x="4275" y="409"/>
                    <a:pt x="3403" y="1258"/>
                  </a:cubicBezTo>
                  <a:cubicBezTo>
                    <a:pt x="1185" y="3418"/>
                    <a:pt x="0" y="7610"/>
                    <a:pt x="763" y="10607"/>
                  </a:cubicBezTo>
                  <a:cubicBezTo>
                    <a:pt x="1225" y="12423"/>
                    <a:pt x="2295" y="13389"/>
                    <a:pt x="3561" y="13389"/>
                  </a:cubicBezTo>
                  <a:cubicBezTo>
                    <a:pt x="4385" y="13389"/>
                    <a:pt x="5291" y="12979"/>
                    <a:pt x="6166" y="12127"/>
                  </a:cubicBezTo>
                  <a:cubicBezTo>
                    <a:pt x="8380" y="9973"/>
                    <a:pt x="9564" y="5780"/>
                    <a:pt x="8801" y="2783"/>
                  </a:cubicBezTo>
                  <a:cubicBezTo>
                    <a:pt x="8339" y="966"/>
                    <a:pt x="7267" y="0"/>
                    <a:pt x="600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73" name="Google Shape;573;p44"/>
            <p:cNvSpPr/>
            <p:nvPr/>
          </p:nvSpPr>
          <p:spPr>
            <a:xfrm>
              <a:off x="3994425" y="3903950"/>
              <a:ext cx="139500" cy="195325"/>
            </a:xfrm>
            <a:custGeom>
              <a:avLst/>
              <a:gdLst/>
              <a:ahLst/>
              <a:cxnLst/>
              <a:rect l="l" t="t" r="r" b="b"/>
              <a:pathLst>
                <a:path w="5580" h="7813" extrusionOk="0">
                  <a:moveTo>
                    <a:pt x="3503" y="0"/>
                  </a:moveTo>
                  <a:cubicBezTo>
                    <a:pt x="3022" y="0"/>
                    <a:pt x="2494" y="240"/>
                    <a:pt x="1984" y="736"/>
                  </a:cubicBezTo>
                  <a:cubicBezTo>
                    <a:pt x="694" y="1995"/>
                    <a:pt x="0" y="4443"/>
                    <a:pt x="443" y="6187"/>
                  </a:cubicBezTo>
                  <a:cubicBezTo>
                    <a:pt x="714" y="7248"/>
                    <a:pt x="1341" y="7812"/>
                    <a:pt x="2079" y="7812"/>
                  </a:cubicBezTo>
                  <a:cubicBezTo>
                    <a:pt x="2559" y="7812"/>
                    <a:pt x="3087" y="7574"/>
                    <a:pt x="3595" y="7078"/>
                  </a:cubicBezTo>
                  <a:cubicBezTo>
                    <a:pt x="4886" y="5819"/>
                    <a:pt x="5579" y="3371"/>
                    <a:pt x="5131" y="1622"/>
                  </a:cubicBezTo>
                  <a:cubicBezTo>
                    <a:pt x="4863" y="563"/>
                    <a:pt x="4240" y="0"/>
                    <a:pt x="350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4" name="Google Shape;574;p44"/>
            <p:cNvSpPr/>
            <p:nvPr/>
          </p:nvSpPr>
          <p:spPr>
            <a:xfrm>
              <a:off x="4044150" y="3973600"/>
              <a:ext cx="40025" cy="56000"/>
            </a:xfrm>
            <a:custGeom>
              <a:avLst/>
              <a:gdLst/>
              <a:ahLst/>
              <a:cxnLst/>
              <a:rect l="l" t="t" r="r" b="b"/>
              <a:pathLst>
                <a:path w="1601" h="2240" extrusionOk="0">
                  <a:moveTo>
                    <a:pt x="1004" y="1"/>
                  </a:moveTo>
                  <a:cubicBezTo>
                    <a:pt x="867" y="1"/>
                    <a:pt x="716" y="69"/>
                    <a:pt x="571" y="212"/>
                  </a:cubicBezTo>
                  <a:cubicBezTo>
                    <a:pt x="203" y="574"/>
                    <a:pt x="1" y="1273"/>
                    <a:pt x="129" y="1775"/>
                  </a:cubicBezTo>
                  <a:cubicBezTo>
                    <a:pt x="206" y="2078"/>
                    <a:pt x="386" y="2239"/>
                    <a:pt x="597" y="2239"/>
                  </a:cubicBezTo>
                  <a:cubicBezTo>
                    <a:pt x="734" y="2239"/>
                    <a:pt x="885" y="2171"/>
                    <a:pt x="1030" y="2031"/>
                  </a:cubicBezTo>
                  <a:cubicBezTo>
                    <a:pt x="1403" y="1668"/>
                    <a:pt x="1601" y="969"/>
                    <a:pt x="1473" y="468"/>
                  </a:cubicBezTo>
                  <a:cubicBezTo>
                    <a:pt x="1395" y="164"/>
                    <a:pt x="1215" y="1"/>
                    <a:pt x="100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75" name="Google Shape;575;p44"/>
            <p:cNvSpPr/>
            <p:nvPr/>
          </p:nvSpPr>
          <p:spPr>
            <a:xfrm>
              <a:off x="4122300" y="4016750"/>
              <a:ext cx="613525" cy="378725"/>
            </a:xfrm>
            <a:custGeom>
              <a:avLst/>
              <a:gdLst/>
              <a:ahLst/>
              <a:cxnLst/>
              <a:rect l="l" t="t" r="r" b="b"/>
              <a:pathLst>
                <a:path w="24541" h="15149" extrusionOk="0">
                  <a:moveTo>
                    <a:pt x="0" y="1"/>
                  </a:moveTo>
                  <a:lnTo>
                    <a:pt x="0" y="891"/>
                  </a:lnTo>
                  <a:lnTo>
                    <a:pt x="24540" y="15148"/>
                  </a:lnTo>
                  <a:lnTo>
                    <a:pt x="24540" y="14257"/>
                  </a:lnTo>
                  <a:lnTo>
                    <a:pt x="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76" name="Google Shape;576;p44"/>
            <p:cNvSpPr/>
            <p:nvPr/>
          </p:nvSpPr>
          <p:spPr>
            <a:xfrm>
              <a:off x="4063350" y="3998075"/>
              <a:ext cx="117500" cy="125100"/>
            </a:xfrm>
            <a:custGeom>
              <a:avLst/>
              <a:gdLst/>
              <a:ahLst/>
              <a:cxnLst/>
              <a:rect l="l" t="t" r="r" b="b"/>
              <a:pathLst>
                <a:path w="4700" h="5004" extrusionOk="0">
                  <a:moveTo>
                    <a:pt x="1" y="1"/>
                  </a:moveTo>
                  <a:lnTo>
                    <a:pt x="4700" y="5004"/>
                  </a:lnTo>
                  <a:lnTo>
                    <a:pt x="4700" y="417"/>
                  </a:lnTo>
                  <a:lnTo>
                    <a:pt x="1"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77" name="Google Shape;577;p44"/>
            <p:cNvSpPr/>
            <p:nvPr/>
          </p:nvSpPr>
          <p:spPr>
            <a:xfrm>
              <a:off x="4696050" y="4308900"/>
              <a:ext cx="93900" cy="55350"/>
            </a:xfrm>
            <a:custGeom>
              <a:avLst/>
              <a:gdLst/>
              <a:ahLst/>
              <a:cxnLst/>
              <a:rect l="l" t="t" r="r" b="b"/>
              <a:pathLst>
                <a:path w="3756" h="2214" extrusionOk="0">
                  <a:moveTo>
                    <a:pt x="3137" y="1"/>
                  </a:moveTo>
                  <a:lnTo>
                    <a:pt x="1" y="1857"/>
                  </a:lnTo>
                  <a:lnTo>
                    <a:pt x="620" y="2214"/>
                  </a:lnTo>
                  <a:lnTo>
                    <a:pt x="3756" y="358"/>
                  </a:lnTo>
                  <a:lnTo>
                    <a:pt x="3137"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78" name="Google Shape;578;p44"/>
            <p:cNvSpPr/>
            <p:nvPr/>
          </p:nvSpPr>
          <p:spPr>
            <a:xfrm>
              <a:off x="4663125" y="4289825"/>
              <a:ext cx="93900" cy="55500"/>
            </a:xfrm>
            <a:custGeom>
              <a:avLst/>
              <a:gdLst/>
              <a:ahLst/>
              <a:cxnLst/>
              <a:rect l="l" t="t" r="r" b="b"/>
              <a:pathLst>
                <a:path w="3756" h="2220" extrusionOk="0">
                  <a:moveTo>
                    <a:pt x="3137" y="1"/>
                  </a:moveTo>
                  <a:lnTo>
                    <a:pt x="0" y="1862"/>
                  </a:lnTo>
                  <a:lnTo>
                    <a:pt x="619" y="2220"/>
                  </a:lnTo>
                  <a:lnTo>
                    <a:pt x="3755" y="358"/>
                  </a:lnTo>
                  <a:lnTo>
                    <a:pt x="3137"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79" name="Google Shape;579;p44"/>
            <p:cNvSpPr/>
            <p:nvPr/>
          </p:nvSpPr>
          <p:spPr>
            <a:xfrm>
              <a:off x="4630200" y="4270775"/>
              <a:ext cx="93875" cy="55475"/>
            </a:xfrm>
            <a:custGeom>
              <a:avLst/>
              <a:gdLst/>
              <a:ahLst/>
              <a:cxnLst/>
              <a:rect l="l" t="t" r="r" b="b"/>
              <a:pathLst>
                <a:path w="3755" h="2219" extrusionOk="0">
                  <a:moveTo>
                    <a:pt x="3136" y="0"/>
                  </a:moveTo>
                  <a:lnTo>
                    <a:pt x="0" y="1862"/>
                  </a:lnTo>
                  <a:lnTo>
                    <a:pt x="619" y="2219"/>
                  </a:lnTo>
                  <a:lnTo>
                    <a:pt x="3755" y="357"/>
                  </a:lnTo>
                  <a:lnTo>
                    <a:pt x="3136"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80" name="Google Shape;580;p44"/>
            <p:cNvSpPr/>
            <p:nvPr/>
          </p:nvSpPr>
          <p:spPr>
            <a:xfrm>
              <a:off x="4630200" y="4326775"/>
              <a:ext cx="93875" cy="146825"/>
            </a:xfrm>
            <a:custGeom>
              <a:avLst/>
              <a:gdLst/>
              <a:ahLst/>
              <a:cxnLst/>
              <a:rect l="l" t="t" r="r" b="b"/>
              <a:pathLst>
                <a:path w="3755" h="5873" extrusionOk="0">
                  <a:moveTo>
                    <a:pt x="0" y="0"/>
                  </a:moveTo>
                  <a:lnTo>
                    <a:pt x="3136" y="5515"/>
                  </a:lnTo>
                  <a:lnTo>
                    <a:pt x="3755" y="5873"/>
                  </a:lnTo>
                  <a:lnTo>
                    <a:pt x="619" y="358"/>
                  </a:lnTo>
                  <a:lnTo>
                    <a:pt x="0"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81" name="Google Shape;581;p44"/>
            <p:cNvSpPr/>
            <p:nvPr/>
          </p:nvSpPr>
          <p:spPr>
            <a:xfrm>
              <a:off x="4663125" y="4345700"/>
              <a:ext cx="93900" cy="146975"/>
            </a:xfrm>
            <a:custGeom>
              <a:avLst/>
              <a:gdLst/>
              <a:ahLst/>
              <a:cxnLst/>
              <a:rect l="l" t="t" r="r" b="b"/>
              <a:pathLst>
                <a:path w="3756" h="5879" extrusionOk="0">
                  <a:moveTo>
                    <a:pt x="0" y="1"/>
                  </a:moveTo>
                  <a:lnTo>
                    <a:pt x="3137" y="5521"/>
                  </a:lnTo>
                  <a:lnTo>
                    <a:pt x="3755" y="5878"/>
                  </a:lnTo>
                  <a:lnTo>
                    <a:pt x="619" y="358"/>
                  </a:lnTo>
                  <a:lnTo>
                    <a:pt x="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82" name="Google Shape;582;p44"/>
            <p:cNvSpPr/>
            <p:nvPr/>
          </p:nvSpPr>
          <p:spPr>
            <a:xfrm>
              <a:off x="4696050" y="4364775"/>
              <a:ext cx="93900" cy="146825"/>
            </a:xfrm>
            <a:custGeom>
              <a:avLst/>
              <a:gdLst/>
              <a:ahLst/>
              <a:cxnLst/>
              <a:rect l="l" t="t" r="r" b="b"/>
              <a:pathLst>
                <a:path w="3756" h="5873" extrusionOk="0">
                  <a:moveTo>
                    <a:pt x="1" y="0"/>
                  </a:moveTo>
                  <a:lnTo>
                    <a:pt x="3137" y="5515"/>
                  </a:lnTo>
                  <a:lnTo>
                    <a:pt x="3756" y="5873"/>
                  </a:lnTo>
                  <a:lnTo>
                    <a:pt x="620" y="358"/>
                  </a:lnTo>
                  <a:lnTo>
                    <a:pt x="1"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83" name="Google Shape;583;p44"/>
            <p:cNvSpPr/>
            <p:nvPr/>
          </p:nvSpPr>
          <p:spPr>
            <a:xfrm>
              <a:off x="4417100" y="3155100"/>
              <a:ext cx="519925" cy="939825"/>
            </a:xfrm>
            <a:custGeom>
              <a:avLst/>
              <a:gdLst/>
              <a:ahLst/>
              <a:cxnLst/>
              <a:rect l="l" t="t" r="r" b="b"/>
              <a:pathLst>
                <a:path w="20797" h="37593" extrusionOk="0">
                  <a:moveTo>
                    <a:pt x="19768" y="0"/>
                  </a:moveTo>
                  <a:cubicBezTo>
                    <a:pt x="19596" y="0"/>
                    <a:pt x="19421" y="44"/>
                    <a:pt x="19255" y="139"/>
                  </a:cubicBezTo>
                  <a:lnTo>
                    <a:pt x="513" y="10977"/>
                  </a:lnTo>
                  <a:cubicBezTo>
                    <a:pt x="198" y="11159"/>
                    <a:pt x="1" y="11500"/>
                    <a:pt x="1" y="11863"/>
                  </a:cubicBezTo>
                  <a:lnTo>
                    <a:pt x="1" y="36563"/>
                  </a:lnTo>
                  <a:cubicBezTo>
                    <a:pt x="1" y="37165"/>
                    <a:pt x="494" y="37593"/>
                    <a:pt x="1030" y="37593"/>
                  </a:cubicBezTo>
                  <a:cubicBezTo>
                    <a:pt x="1201" y="37593"/>
                    <a:pt x="1377" y="37549"/>
                    <a:pt x="1542" y="37453"/>
                  </a:cubicBezTo>
                  <a:lnTo>
                    <a:pt x="20285" y="26615"/>
                  </a:lnTo>
                  <a:cubicBezTo>
                    <a:pt x="20599" y="26434"/>
                    <a:pt x="20797" y="26093"/>
                    <a:pt x="20797" y="25730"/>
                  </a:cubicBezTo>
                  <a:lnTo>
                    <a:pt x="20797" y="1030"/>
                  </a:lnTo>
                  <a:cubicBezTo>
                    <a:pt x="20797" y="428"/>
                    <a:pt x="20304" y="0"/>
                    <a:pt x="1976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84" name="Google Shape;584;p44"/>
            <p:cNvSpPr/>
            <p:nvPr/>
          </p:nvSpPr>
          <p:spPr>
            <a:xfrm>
              <a:off x="4519700" y="3632725"/>
              <a:ext cx="319775" cy="343775"/>
            </a:xfrm>
            <a:custGeom>
              <a:avLst/>
              <a:gdLst/>
              <a:ahLst/>
              <a:cxnLst/>
              <a:rect l="l" t="t" r="r" b="b"/>
              <a:pathLst>
                <a:path w="12791" h="13751" extrusionOk="0">
                  <a:moveTo>
                    <a:pt x="12293" y="0"/>
                  </a:moveTo>
                  <a:cubicBezTo>
                    <a:pt x="12236" y="0"/>
                    <a:pt x="12174" y="17"/>
                    <a:pt x="12111" y="54"/>
                  </a:cubicBezTo>
                  <a:lnTo>
                    <a:pt x="329" y="6940"/>
                  </a:lnTo>
                  <a:cubicBezTo>
                    <a:pt x="1" y="7138"/>
                    <a:pt x="192" y="7582"/>
                    <a:pt x="497" y="7582"/>
                  </a:cubicBezTo>
                  <a:cubicBezTo>
                    <a:pt x="554" y="7582"/>
                    <a:pt x="614" y="7567"/>
                    <a:pt x="676" y="7532"/>
                  </a:cubicBezTo>
                  <a:lnTo>
                    <a:pt x="676" y="7537"/>
                  </a:lnTo>
                  <a:lnTo>
                    <a:pt x="12458" y="651"/>
                  </a:lnTo>
                  <a:cubicBezTo>
                    <a:pt x="12790" y="454"/>
                    <a:pt x="12597" y="0"/>
                    <a:pt x="12293" y="0"/>
                  </a:cubicBezTo>
                  <a:close/>
                  <a:moveTo>
                    <a:pt x="12290" y="1544"/>
                  </a:moveTo>
                  <a:cubicBezTo>
                    <a:pt x="12233" y="1544"/>
                    <a:pt x="12173" y="1560"/>
                    <a:pt x="12111" y="1595"/>
                  </a:cubicBezTo>
                  <a:lnTo>
                    <a:pt x="329" y="8481"/>
                  </a:lnTo>
                  <a:cubicBezTo>
                    <a:pt x="25" y="8663"/>
                    <a:pt x="153" y="9121"/>
                    <a:pt x="505" y="9127"/>
                  </a:cubicBezTo>
                  <a:cubicBezTo>
                    <a:pt x="564" y="9127"/>
                    <a:pt x="623" y="9111"/>
                    <a:pt x="676" y="9079"/>
                  </a:cubicBezTo>
                  <a:lnTo>
                    <a:pt x="12458" y="2193"/>
                  </a:lnTo>
                  <a:cubicBezTo>
                    <a:pt x="12791" y="1999"/>
                    <a:pt x="12596" y="1544"/>
                    <a:pt x="12290" y="1544"/>
                  </a:cubicBezTo>
                  <a:close/>
                  <a:moveTo>
                    <a:pt x="12280" y="3092"/>
                  </a:moveTo>
                  <a:cubicBezTo>
                    <a:pt x="12226" y="3092"/>
                    <a:pt x="12169" y="3106"/>
                    <a:pt x="12111" y="3137"/>
                  </a:cubicBezTo>
                  <a:lnTo>
                    <a:pt x="329" y="10023"/>
                  </a:lnTo>
                  <a:cubicBezTo>
                    <a:pt x="25" y="10204"/>
                    <a:pt x="153" y="10668"/>
                    <a:pt x="505" y="10668"/>
                  </a:cubicBezTo>
                  <a:cubicBezTo>
                    <a:pt x="564" y="10668"/>
                    <a:pt x="623" y="10652"/>
                    <a:pt x="676" y="10620"/>
                  </a:cubicBezTo>
                  <a:lnTo>
                    <a:pt x="12458" y="3734"/>
                  </a:lnTo>
                  <a:cubicBezTo>
                    <a:pt x="12775" y="3535"/>
                    <a:pt x="12584" y="3092"/>
                    <a:pt x="12280" y="3092"/>
                  </a:cubicBezTo>
                  <a:close/>
                  <a:moveTo>
                    <a:pt x="12283" y="4637"/>
                  </a:moveTo>
                  <a:cubicBezTo>
                    <a:pt x="12229" y="4637"/>
                    <a:pt x="12171" y="4651"/>
                    <a:pt x="12111" y="4684"/>
                  </a:cubicBezTo>
                  <a:lnTo>
                    <a:pt x="329" y="11569"/>
                  </a:lnTo>
                  <a:cubicBezTo>
                    <a:pt x="25" y="11745"/>
                    <a:pt x="153" y="12209"/>
                    <a:pt x="505" y="12209"/>
                  </a:cubicBezTo>
                  <a:cubicBezTo>
                    <a:pt x="564" y="12209"/>
                    <a:pt x="623" y="12193"/>
                    <a:pt x="676" y="12161"/>
                  </a:cubicBezTo>
                  <a:lnTo>
                    <a:pt x="12458" y="5276"/>
                  </a:lnTo>
                  <a:cubicBezTo>
                    <a:pt x="12774" y="5077"/>
                    <a:pt x="12585" y="4637"/>
                    <a:pt x="12283" y="4637"/>
                  </a:cubicBezTo>
                  <a:close/>
                  <a:moveTo>
                    <a:pt x="12290" y="6168"/>
                  </a:moveTo>
                  <a:cubicBezTo>
                    <a:pt x="12233" y="6168"/>
                    <a:pt x="12173" y="6184"/>
                    <a:pt x="12111" y="6220"/>
                  </a:cubicBezTo>
                  <a:lnTo>
                    <a:pt x="329" y="13105"/>
                  </a:lnTo>
                  <a:cubicBezTo>
                    <a:pt x="25" y="13287"/>
                    <a:pt x="153" y="13751"/>
                    <a:pt x="505" y="13751"/>
                  </a:cubicBezTo>
                  <a:cubicBezTo>
                    <a:pt x="564" y="13751"/>
                    <a:pt x="623" y="13735"/>
                    <a:pt x="676" y="13703"/>
                  </a:cubicBezTo>
                  <a:lnTo>
                    <a:pt x="12458" y="6817"/>
                  </a:lnTo>
                  <a:cubicBezTo>
                    <a:pt x="12791" y="6624"/>
                    <a:pt x="12596" y="6168"/>
                    <a:pt x="12290" y="6168"/>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85" name="Google Shape;585;p44"/>
            <p:cNvSpPr/>
            <p:nvPr/>
          </p:nvSpPr>
          <p:spPr>
            <a:xfrm>
              <a:off x="4518450" y="3356075"/>
              <a:ext cx="316975" cy="396875"/>
            </a:xfrm>
            <a:custGeom>
              <a:avLst/>
              <a:gdLst/>
              <a:ahLst/>
              <a:cxnLst/>
              <a:rect l="l" t="t" r="r" b="b"/>
              <a:pathLst>
                <a:path w="12679" h="15875" extrusionOk="0">
                  <a:moveTo>
                    <a:pt x="12255" y="0"/>
                  </a:moveTo>
                  <a:cubicBezTo>
                    <a:pt x="12184" y="0"/>
                    <a:pt x="12112" y="18"/>
                    <a:pt x="12044" y="58"/>
                  </a:cubicBezTo>
                  <a:lnTo>
                    <a:pt x="10753" y="799"/>
                  </a:lnTo>
                  <a:cubicBezTo>
                    <a:pt x="10620" y="874"/>
                    <a:pt x="10540" y="1013"/>
                    <a:pt x="10540" y="1167"/>
                  </a:cubicBezTo>
                  <a:lnTo>
                    <a:pt x="10540" y="9627"/>
                  </a:lnTo>
                  <a:cubicBezTo>
                    <a:pt x="10540" y="9877"/>
                    <a:pt x="10741" y="10053"/>
                    <a:pt x="10961" y="10053"/>
                  </a:cubicBezTo>
                  <a:cubicBezTo>
                    <a:pt x="11032" y="10053"/>
                    <a:pt x="11105" y="10035"/>
                    <a:pt x="11174" y="9995"/>
                  </a:cubicBezTo>
                  <a:lnTo>
                    <a:pt x="12465" y="9259"/>
                  </a:lnTo>
                  <a:cubicBezTo>
                    <a:pt x="12599" y="9184"/>
                    <a:pt x="12679" y="9040"/>
                    <a:pt x="12679" y="8891"/>
                  </a:cubicBezTo>
                  <a:lnTo>
                    <a:pt x="12679" y="426"/>
                  </a:lnTo>
                  <a:cubicBezTo>
                    <a:pt x="12679" y="179"/>
                    <a:pt x="12476" y="0"/>
                    <a:pt x="12255" y="0"/>
                  </a:cubicBezTo>
                  <a:close/>
                  <a:moveTo>
                    <a:pt x="8742" y="4965"/>
                  </a:moveTo>
                  <a:cubicBezTo>
                    <a:pt x="8671" y="4965"/>
                    <a:pt x="8598" y="4983"/>
                    <a:pt x="8529" y="5024"/>
                  </a:cubicBezTo>
                  <a:lnTo>
                    <a:pt x="7238" y="5760"/>
                  </a:lnTo>
                  <a:cubicBezTo>
                    <a:pt x="7105" y="5834"/>
                    <a:pt x="7025" y="5978"/>
                    <a:pt x="7025" y="6128"/>
                  </a:cubicBezTo>
                  <a:lnTo>
                    <a:pt x="7025" y="11568"/>
                  </a:lnTo>
                  <a:cubicBezTo>
                    <a:pt x="7025" y="11815"/>
                    <a:pt x="7227" y="11994"/>
                    <a:pt x="7451" y="11994"/>
                  </a:cubicBezTo>
                  <a:cubicBezTo>
                    <a:pt x="7522" y="11994"/>
                    <a:pt x="7595" y="11976"/>
                    <a:pt x="7665" y="11936"/>
                  </a:cubicBezTo>
                  <a:lnTo>
                    <a:pt x="8950" y="11195"/>
                  </a:lnTo>
                  <a:cubicBezTo>
                    <a:pt x="9084" y="11120"/>
                    <a:pt x="9164" y="10981"/>
                    <a:pt x="9164" y="10827"/>
                  </a:cubicBezTo>
                  <a:lnTo>
                    <a:pt x="9164" y="5392"/>
                  </a:lnTo>
                  <a:cubicBezTo>
                    <a:pt x="9164" y="5142"/>
                    <a:pt x="8963" y="4965"/>
                    <a:pt x="8742" y="4965"/>
                  </a:cubicBezTo>
                  <a:close/>
                  <a:moveTo>
                    <a:pt x="5233" y="3802"/>
                  </a:moveTo>
                  <a:cubicBezTo>
                    <a:pt x="5162" y="3802"/>
                    <a:pt x="5088" y="3821"/>
                    <a:pt x="5019" y="3861"/>
                  </a:cubicBezTo>
                  <a:lnTo>
                    <a:pt x="3729" y="4597"/>
                  </a:lnTo>
                  <a:cubicBezTo>
                    <a:pt x="3595" y="4672"/>
                    <a:pt x="3515" y="4816"/>
                    <a:pt x="3515" y="4965"/>
                  </a:cubicBezTo>
                  <a:lnTo>
                    <a:pt x="3515" y="13510"/>
                  </a:lnTo>
                  <a:cubicBezTo>
                    <a:pt x="3515" y="13757"/>
                    <a:pt x="3719" y="13933"/>
                    <a:pt x="3941" y="13933"/>
                  </a:cubicBezTo>
                  <a:cubicBezTo>
                    <a:pt x="4011" y="13933"/>
                    <a:pt x="4082" y="13916"/>
                    <a:pt x="4150" y="13878"/>
                  </a:cubicBezTo>
                  <a:lnTo>
                    <a:pt x="5441" y="13136"/>
                  </a:lnTo>
                  <a:cubicBezTo>
                    <a:pt x="5569" y="13061"/>
                    <a:pt x="5654" y="12923"/>
                    <a:pt x="5654" y="12768"/>
                  </a:cubicBezTo>
                  <a:lnTo>
                    <a:pt x="5654" y="4229"/>
                  </a:lnTo>
                  <a:cubicBezTo>
                    <a:pt x="5654" y="3979"/>
                    <a:pt x="5453" y="3802"/>
                    <a:pt x="5233" y="3802"/>
                  </a:cubicBezTo>
                  <a:close/>
                  <a:moveTo>
                    <a:pt x="1715" y="8673"/>
                  </a:moveTo>
                  <a:cubicBezTo>
                    <a:pt x="1645" y="8673"/>
                    <a:pt x="1573" y="8691"/>
                    <a:pt x="1505" y="8731"/>
                  </a:cubicBezTo>
                  <a:lnTo>
                    <a:pt x="214" y="9472"/>
                  </a:lnTo>
                  <a:cubicBezTo>
                    <a:pt x="80" y="9547"/>
                    <a:pt x="0" y="9685"/>
                    <a:pt x="0" y="9835"/>
                  </a:cubicBezTo>
                  <a:lnTo>
                    <a:pt x="0" y="15451"/>
                  </a:lnTo>
                  <a:cubicBezTo>
                    <a:pt x="0" y="15698"/>
                    <a:pt x="204" y="15875"/>
                    <a:pt x="426" y="15875"/>
                  </a:cubicBezTo>
                  <a:cubicBezTo>
                    <a:pt x="496" y="15875"/>
                    <a:pt x="567" y="15857"/>
                    <a:pt x="635" y="15819"/>
                  </a:cubicBezTo>
                  <a:lnTo>
                    <a:pt x="1926" y="15078"/>
                  </a:lnTo>
                  <a:cubicBezTo>
                    <a:pt x="2059" y="15003"/>
                    <a:pt x="2139" y="14859"/>
                    <a:pt x="2139" y="14710"/>
                  </a:cubicBezTo>
                  <a:lnTo>
                    <a:pt x="2139" y="9099"/>
                  </a:lnTo>
                  <a:cubicBezTo>
                    <a:pt x="2139" y="8852"/>
                    <a:pt x="1937" y="8673"/>
                    <a:pt x="1715" y="8673"/>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613" name="Google Shape;613;p44"/>
          <p:cNvGrpSpPr/>
          <p:nvPr/>
        </p:nvGrpSpPr>
        <p:grpSpPr>
          <a:xfrm>
            <a:off x="7854281" y="3331769"/>
            <a:ext cx="949591" cy="1650888"/>
            <a:chOff x="5486650" y="3871275"/>
            <a:chExt cx="782200" cy="1359875"/>
          </a:xfrm>
        </p:grpSpPr>
        <p:sp>
          <p:nvSpPr>
            <p:cNvPr id="614" name="Google Shape;614;p44"/>
            <p:cNvSpPr/>
            <p:nvPr/>
          </p:nvSpPr>
          <p:spPr>
            <a:xfrm>
              <a:off x="5772925" y="5020850"/>
              <a:ext cx="339775" cy="210300"/>
            </a:xfrm>
            <a:custGeom>
              <a:avLst/>
              <a:gdLst/>
              <a:ahLst/>
              <a:cxnLst/>
              <a:rect l="l" t="t" r="r" b="b"/>
              <a:pathLst>
                <a:path w="13591" h="8412" extrusionOk="0">
                  <a:moveTo>
                    <a:pt x="4023" y="1"/>
                  </a:moveTo>
                  <a:cubicBezTo>
                    <a:pt x="3424" y="1"/>
                    <a:pt x="2824" y="154"/>
                    <a:pt x="2283" y="463"/>
                  </a:cubicBezTo>
                  <a:lnTo>
                    <a:pt x="1147" y="1108"/>
                  </a:lnTo>
                  <a:cubicBezTo>
                    <a:pt x="11" y="1754"/>
                    <a:pt x="0" y="3391"/>
                    <a:pt x="1131" y="4047"/>
                  </a:cubicBezTo>
                  <a:lnTo>
                    <a:pt x="7798" y="7935"/>
                  </a:lnTo>
                  <a:cubicBezTo>
                    <a:pt x="8344" y="8253"/>
                    <a:pt x="8955" y="8411"/>
                    <a:pt x="9566" y="8411"/>
                  </a:cubicBezTo>
                  <a:cubicBezTo>
                    <a:pt x="10167" y="8411"/>
                    <a:pt x="10768" y="8258"/>
                    <a:pt x="11308" y="7951"/>
                  </a:cubicBezTo>
                  <a:lnTo>
                    <a:pt x="12444" y="7306"/>
                  </a:lnTo>
                  <a:cubicBezTo>
                    <a:pt x="13580" y="6655"/>
                    <a:pt x="13591" y="5023"/>
                    <a:pt x="12460" y="4362"/>
                  </a:cubicBezTo>
                  <a:lnTo>
                    <a:pt x="5793" y="479"/>
                  </a:lnTo>
                  <a:cubicBezTo>
                    <a:pt x="5246" y="161"/>
                    <a:pt x="4634" y="1"/>
                    <a:pt x="4023" y="1"/>
                  </a:cubicBezTo>
                  <a:close/>
                </a:path>
              </a:pathLst>
            </a:custGeom>
            <a:solidFill>
              <a:srgbClr val="151F29">
                <a:alpha val="28480"/>
              </a:srgbClr>
            </a:solidFill>
            <a:ln>
              <a:noFill/>
            </a:ln>
          </p:spPr>
          <p:txBody>
            <a:bodyPr spcFirstLastPara="1" wrap="square" lIns="91425" tIns="91425" rIns="91425" bIns="91425" anchor="ctr" anchorCtr="0">
              <a:noAutofit/>
            </a:bodyPr>
            <a:lstStyle/>
            <a:p>
              <a:endParaRPr/>
            </a:p>
          </p:txBody>
        </p:sp>
        <p:sp>
          <p:nvSpPr>
            <p:cNvPr id="615" name="Google Shape;615;p44"/>
            <p:cNvSpPr/>
            <p:nvPr/>
          </p:nvSpPr>
          <p:spPr>
            <a:xfrm>
              <a:off x="5775850" y="3871275"/>
              <a:ext cx="493000" cy="646925"/>
            </a:xfrm>
            <a:custGeom>
              <a:avLst/>
              <a:gdLst/>
              <a:ahLst/>
              <a:cxnLst/>
              <a:rect l="l" t="t" r="r" b="b"/>
              <a:pathLst>
                <a:path w="19720" h="25877" extrusionOk="0">
                  <a:moveTo>
                    <a:pt x="5220" y="1"/>
                  </a:moveTo>
                  <a:cubicBezTo>
                    <a:pt x="4151" y="1"/>
                    <a:pt x="2914" y="730"/>
                    <a:pt x="2545" y="1595"/>
                  </a:cubicBezTo>
                  <a:cubicBezTo>
                    <a:pt x="2220" y="2353"/>
                    <a:pt x="2294" y="3222"/>
                    <a:pt x="2486" y="4027"/>
                  </a:cubicBezTo>
                  <a:cubicBezTo>
                    <a:pt x="2678" y="4828"/>
                    <a:pt x="2982" y="5606"/>
                    <a:pt x="3100" y="6422"/>
                  </a:cubicBezTo>
                  <a:cubicBezTo>
                    <a:pt x="3574" y="9729"/>
                    <a:pt x="1009" y="12700"/>
                    <a:pt x="497" y="16001"/>
                  </a:cubicBezTo>
                  <a:cubicBezTo>
                    <a:pt x="1" y="19250"/>
                    <a:pt x="1697" y="22669"/>
                    <a:pt x="4476" y="24429"/>
                  </a:cubicBezTo>
                  <a:cubicBezTo>
                    <a:pt x="6013" y="25402"/>
                    <a:pt x="7825" y="25877"/>
                    <a:pt x="9644" y="25877"/>
                  </a:cubicBezTo>
                  <a:cubicBezTo>
                    <a:pt x="11113" y="25877"/>
                    <a:pt x="12588" y="25567"/>
                    <a:pt x="13927" y="24962"/>
                  </a:cubicBezTo>
                  <a:cubicBezTo>
                    <a:pt x="16103" y="23981"/>
                    <a:pt x="17964" y="22215"/>
                    <a:pt x="18845" y="19996"/>
                  </a:cubicBezTo>
                  <a:cubicBezTo>
                    <a:pt x="19719" y="17778"/>
                    <a:pt x="19533" y="15111"/>
                    <a:pt x="18156" y="13159"/>
                  </a:cubicBezTo>
                  <a:cubicBezTo>
                    <a:pt x="16812" y="11255"/>
                    <a:pt x="14583" y="10225"/>
                    <a:pt x="12540" y="9105"/>
                  </a:cubicBezTo>
                  <a:cubicBezTo>
                    <a:pt x="10492" y="7990"/>
                    <a:pt x="8391" y="6524"/>
                    <a:pt x="7729" y="4289"/>
                  </a:cubicBezTo>
                  <a:cubicBezTo>
                    <a:pt x="7527" y="3606"/>
                    <a:pt x="7468" y="2891"/>
                    <a:pt x="7313" y="2203"/>
                  </a:cubicBezTo>
                  <a:cubicBezTo>
                    <a:pt x="7158" y="1510"/>
                    <a:pt x="6876" y="811"/>
                    <a:pt x="6326" y="363"/>
                  </a:cubicBezTo>
                  <a:cubicBezTo>
                    <a:pt x="6023" y="110"/>
                    <a:pt x="5634" y="1"/>
                    <a:pt x="52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6" name="Google Shape;616;p44"/>
            <p:cNvSpPr/>
            <p:nvPr/>
          </p:nvSpPr>
          <p:spPr>
            <a:xfrm>
              <a:off x="5852000" y="5026950"/>
              <a:ext cx="106550" cy="121750"/>
            </a:xfrm>
            <a:custGeom>
              <a:avLst/>
              <a:gdLst/>
              <a:ahLst/>
              <a:cxnLst/>
              <a:rect l="l" t="t" r="r" b="b"/>
              <a:pathLst>
                <a:path w="4262" h="4870" extrusionOk="0">
                  <a:moveTo>
                    <a:pt x="2358" y="0"/>
                  </a:moveTo>
                  <a:lnTo>
                    <a:pt x="2176" y="1344"/>
                  </a:lnTo>
                  <a:lnTo>
                    <a:pt x="0" y="4870"/>
                  </a:lnTo>
                  <a:lnTo>
                    <a:pt x="4150" y="2848"/>
                  </a:lnTo>
                  <a:lnTo>
                    <a:pt x="4262" y="133"/>
                  </a:lnTo>
                  <a:lnTo>
                    <a:pt x="235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7" name="Google Shape;617;p44"/>
            <p:cNvSpPr/>
            <p:nvPr/>
          </p:nvSpPr>
          <p:spPr>
            <a:xfrm>
              <a:off x="5807050" y="4319000"/>
              <a:ext cx="227900" cy="751100"/>
            </a:xfrm>
            <a:custGeom>
              <a:avLst/>
              <a:gdLst/>
              <a:ahLst/>
              <a:cxnLst/>
              <a:rect l="l" t="t" r="r" b="b"/>
              <a:pathLst>
                <a:path w="9116" h="30044" extrusionOk="0">
                  <a:moveTo>
                    <a:pt x="4067" y="1"/>
                  </a:moveTo>
                  <a:cubicBezTo>
                    <a:pt x="2941" y="1"/>
                    <a:pt x="2102" y="897"/>
                    <a:pt x="1084" y="2770"/>
                  </a:cubicBezTo>
                  <a:cubicBezTo>
                    <a:pt x="1" y="4754"/>
                    <a:pt x="4022" y="29854"/>
                    <a:pt x="4022" y="29854"/>
                  </a:cubicBezTo>
                  <a:cubicBezTo>
                    <a:pt x="4238" y="29976"/>
                    <a:pt x="4517" y="30043"/>
                    <a:pt x="4804" y="30043"/>
                  </a:cubicBezTo>
                  <a:cubicBezTo>
                    <a:pt x="5523" y="30043"/>
                    <a:pt x="6288" y="29618"/>
                    <a:pt x="6220" y="28558"/>
                  </a:cubicBezTo>
                  <a:cubicBezTo>
                    <a:pt x="6220" y="28558"/>
                    <a:pt x="9116" y="2082"/>
                    <a:pt x="5468" y="370"/>
                  </a:cubicBezTo>
                  <a:cubicBezTo>
                    <a:pt x="4945" y="125"/>
                    <a:pt x="4486" y="1"/>
                    <a:pt x="4067"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18" name="Google Shape;618;p44"/>
            <p:cNvSpPr/>
            <p:nvPr/>
          </p:nvSpPr>
          <p:spPr>
            <a:xfrm>
              <a:off x="5915875" y="5052400"/>
              <a:ext cx="106550" cy="121900"/>
            </a:xfrm>
            <a:custGeom>
              <a:avLst/>
              <a:gdLst/>
              <a:ahLst/>
              <a:cxnLst/>
              <a:rect l="l" t="t" r="r" b="b"/>
              <a:pathLst>
                <a:path w="4262" h="4876" extrusionOk="0">
                  <a:moveTo>
                    <a:pt x="2363" y="1"/>
                  </a:moveTo>
                  <a:lnTo>
                    <a:pt x="2176" y="1345"/>
                  </a:lnTo>
                  <a:lnTo>
                    <a:pt x="0" y="4876"/>
                  </a:lnTo>
                  <a:lnTo>
                    <a:pt x="0" y="4876"/>
                  </a:lnTo>
                  <a:lnTo>
                    <a:pt x="4155" y="2849"/>
                  </a:lnTo>
                  <a:lnTo>
                    <a:pt x="4262" y="134"/>
                  </a:lnTo>
                  <a:lnTo>
                    <a:pt x="2363"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9" name="Google Shape;619;p44"/>
            <p:cNvSpPr/>
            <p:nvPr/>
          </p:nvSpPr>
          <p:spPr>
            <a:xfrm>
              <a:off x="5870925" y="4329550"/>
              <a:ext cx="228050" cy="751075"/>
            </a:xfrm>
            <a:custGeom>
              <a:avLst/>
              <a:gdLst/>
              <a:ahLst/>
              <a:cxnLst/>
              <a:rect l="l" t="t" r="r" b="b"/>
              <a:pathLst>
                <a:path w="9122" h="30043" extrusionOk="0">
                  <a:moveTo>
                    <a:pt x="4071" y="0"/>
                  </a:moveTo>
                  <a:cubicBezTo>
                    <a:pt x="2944" y="0"/>
                    <a:pt x="2101" y="896"/>
                    <a:pt x="1083" y="2769"/>
                  </a:cubicBezTo>
                  <a:cubicBezTo>
                    <a:pt x="1" y="4754"/>
                    <a:pt x="4022" y="29854"/>
                    <a:pt x="4022" y="29854"/>
                  </a:cubicBezTo>
                  <a:cubicBezTo>
                    <a:pt x="4240" y="29975"/>
                    <a:pt x="4519" y="30043"/>
                    <a:pt x="4806" y="30043"/>
                  </a:cubicBezTo>
                  <a:cubicBezTo>
                    <a:pt x="5526" y="30043"/>
                    <a:pt x="6290" y="29618"/>
                    <a:pt x="6225" y="28558"/>
                  </a:cubicBezTo>
                  <a:cubicBezTo>
                    <a:pt x="6225" y="28558"/>
                    <a:pt x="9121" y="2081"/>
                    <a:pt x="5473" y="369"/>
                  </a:cubicBezTo>
                  <a:cubicBezTo>
                    <a:pt x="4950" y="125"/>
                    <a:pt x="4491" y="0"/>
                    <a:pt x="407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20" name="Google Shape;620;p44"/>
            <p:cNvSpPr/>
            <p:nvPr/>
          </p:nvSpPr>
          <p:spPr>
            <a:xfrm>
              <a:off x="5652125" y="4032875"/>
              <a:ext cx="228150" cy="187775"/>
            </a:xfrm>
            <a:custGeom>
              <a:avLst/>
              <a:gdLst/>
              <a:ahLst/>
              <a:cxnLst/>
              <a:rect l="l" t="t" r="r" b="b"/>
              <a:pathLst>
                <a:path w="9126" h="7511" extrusionOk="0">
                  <a:moveTo>
                    <a:pt x="213" y="1"/>
                  </a:moveTo>
                  <a:lnTo>
                    <a:pt x="0" y="2310"/>
                  </a:lnTo>
                  <a:cubicBezTo>
                    <a:pt x="1286" y="4700"/>
                    <a:pt x="2507" y="7511"/>
                    <a:pt x="4214" y="7511"/>
                  </a:cubicBezTo>
                  <a:cubicBezTo>
                    <a:pt x="5915" y="7511"/>
                    <a:pt x="7121" y="5191"/>
                    <a:pt x="8395" y="3073"/>
                  </a:cubicBezTo>
                  <a:cubicBezTo>
                    <a:pt x="9126" y="1862"/>
                    <a:pt x="8934" y="1190"/>
                    <a:pt x="8891" y="230"/>
                  </a:cubicBezTo>
                  <a:lnTo>
                    <a:pt x="8891" y="230"/>
                  </a:lnTo>
                  <a:cubicBezTo>
                    <a:pt x="7521" y="492"/>
                    <a:pt x="4427" y="4951"/>
                    <a:pt x="4427" y="4951"/>
                  </a:cubicBezTo>
                  <a:cubicBezTo>
                    <a:pt x="4427" y="4951"/>
                    <a:pt x="2027" y="2748"/>
                    <a:pt x="21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21" name="Google Shape;621;p44"/>
            <p:cNvSpPr/>
            <p:nvPr/>
          </p:nvSpPr>
          <p:spPr>
            <a:xfrm>
              <a:off x="5697725" y="3984850"/>
              <a:ext cx="110950" cy="186850"/>
            </a:xfrm>
            <a:custGeom>
              <a:avLst/>
              <a:gdLst/>
              <a:ahLst/>
              <a:cxnLst/>
              <a:rect l="l" t="t" r="r" b="b"/>
              <a:pathLst>
                <a:path w="4438" h="7474" extrusionOk="0">
                  <a:moveTo>
                    <a:pt x="2925" y="1"/>
                  </a:moveTo>
                  <a:cubicBezTo>
                    <a:pt x="2897" y="1"/>
                    <a:pt x="2871" y="17"/>
                    <a:pt x="2859" y="44"/>
                  </a:cubicBezTo>
                  <a:lnTo>
                    <a:pt x="27" y="6738"/>
                  </a:lnTo>
                  <a:cubicBezTo>
                    <a:pt x="0" y="6802"/>
                    <a:pt x="27" y="6872"/>
                    <a:pt x="91" y="6898"/>
                  </a:cubicBezTo>
                  <a:lnTo>
                    <a:pt x="1430" y="7464"/>
                  </a:lnTo>
                  <a:cubicBezTo>
                    <a:pt x="1445" y="7471"/>
                    <a:pt x="1461" y="7474"/>
                    <a:pt x="1478" y="7474"/>
                  </a:cubicBezTo>
                  <a:cubicBezTo>
                    <a:pt x="1524" y="7474"/>
                    <a:pt x="1570" y="7447"/>
                    <a:pt x="1590" y="7400"/>
                  </a:cubicBezTo>
                  <a:lnTo>
                    <a:pt x="4422" y="706"/>
                  </a:lnTo>
                  <a:cubicBezTo>
                    <a:pt x="4438" y="669"/>
                    <a:pt x="4422" y="626"/>
                    <a:pt x="4384" y="610"/>
                  </a:cubicBezTo>
                  <a:lnTo>
                    <a:pt x="2955" y="2"/>
                  </a:lnTo>
                  <a:lnTo>
                    <a:pt x="2955" y="7"/>
                  </a:lnTo>
                  <a:cubicBezTo>
                    <a:pt x="2945" y="3"/>
                    <a:pt x="2935" y="1"/>
                    <a:pt x="292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22" name="Google Shape;622;p44"/>
            <p:cNvSpPr/>
            <p:nvPr/>
          </p:nvSpPr>
          <p:spPr>
            <a:xfrm>
              <a:off x="5750925" y="3938750"/>
              <a:ext cx="84825" cy="124425"/>
            </a:xfrm>
            <a:custGeom>
              <a:avLst/>
              <a:gdLst/>
              <a:ahLst/>
              <a:cxnLst/>
              <a:rect l="l" t="t" r="r" b="b"/>
              <a:pathLst>
                <a:path w="3393" h="4977" extrusionOk="0">
                  <a:moveTo>
                    <a:pt x="0" y="0"/>
                  </a:moveTo>
                  <a:lnTo>
                    <a:pt x="0" y="0"/>
                  </a:lnTo>
                  <a:cubicBezTo>
                    <a:pt x="635" y="886"/>
                    <a:pt x="678" y="2289"/>
                    <a:pt x="662" y="3281"/>
                  </a:cubicBezTo>
                  <a:cubicBezTo>
                    <a:pt x="656" y="3851"/>
                    <a:pt x="598" y="4422"/>
                    <a:pt x="480" y="4977"/>
                  </a:cubicBezTo>
                  <a:lnTo>
                    <a:pt x="2091" y="4363"/>
                  </a:lnTo>
                  <a:cubicBezTo>
                    <a:pt x="3393" y="3595"/>
                    <a:pt x="3227" y="566"/>
                    <a:pt x="1568" y="155"/>
                  </a:cubicBezTo>
                  <a:lnTo>
                    <a:pt x="0"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23" name="Google Shape;623;p44"/>
            <p:cNvSpPr/>
            <p:nvPr/>
          </p:nvSpPr>
          <p:spPr>
            <a:xfrm>
              <a:off x="5760725" y="3946025"/>
              <a:ext cx="56575" cy="103350"/>
            </a:xfrm>
            <a:custGeom>
              <a:avLst/>
              <a:gdLst/>
              <a:ahLst/>
              <a:cxnLst/>
              <a:rect l="l" t="t" r="r" b="b"/>
              <a:pathLst>
                <a:path w="2263" h="4134" extrusionOk="0">
                  <a:moveTo>
                    <a:pt x="269" y="1"/>
                  </a:moveTo>
                  <a:cubicBezTo>
                    <a:pt x="80" y="1"/>
                    <a:pt x="1" y="258"/>
                    <a:pt x="174" y="360"/>
                  </a:cubicBezTo>
                  <a:cubicBezTo>
                    <a:pt x="195" y="376"/>
                    <a:pt x="222" y="387"/>
                    <a:pt x="248" y="387"/>
                  </a:cubicBezTo>
                  <a:lnTo>
                    <a:pt x="1251" y="509"/>
                  </a:lnTo>
                  <a:cubicBezTo>
                    <a:pt x="1258" y="510"/>
                    <a:pt x="1265" y="510"/>
                    <a:pt x="1272" y="510"/>
                  </a:cubicBezTo>
                  <a:cubicBezTo>
                    <a:pt x="1499" y="510"/>
                    <a:pt x="1532" y="167"/>
                    <a:pt x="1299" y="125"/>
                  </a:cubicBezTo>
                  <a:lnTo>
                    <a:pt x="296" y="3"/>
                  </a:lnTo>
                  <a:cubicBezTo>
                    <a:pt x="287" y="2"/>
                    <a:pt x="278" y="1"/>
                    <a:pt x="269" y="1"/>
                  </a:cubicBezTo>
                  <a:close/>
                  <a:moveTo>
                    <a:pt x="1944" y="1149"/>
                  </a:moveTo>
                  <a:lnTo>
                    <a:pt x="515" y="1181"/>
                  </a:lnTo>
                  <a:cubicBezTo>
                    <a:pt x="307" y="1187"/>
                    <a:pt x="254" y="1469"/>
                    <a:pt x="440" y="1555"/>
                  </a:cubicBezTo>
                  <a:cubicBezTo>
                    <a:pt x="467" y="1565"/>
                    <a:pt x="494" y="1571"/>
                    <a:pt x="526" y="1571"/>
                  </a:cubicBezTo>
                  <a:lnTo>
                    <a:pt x="1955" y="1533"/>
                  </a:lnTo>
                  <a:cubicBezTo>
                    <a:pt x="2195" y="1512"/>
                    <a:pt x="2190" y="1155"/>
                    <a:pt x="1944" y="1149"/>
                  </a:cubicBezTo>
                  <a:close/>
                  <a:moveTo>
                    <a:pt x="1987" y="2306"/>
                  </a:moveTo>
                  <a:cubicBezTo>
                    <a:pt x="1980" y="2306"/>
                    <a:pt x="1973" y="2306"/>
                    <a:pt x="1966" y="2307"/>
                  </a:cubicBezTo>
                  <a:lnTo>
                    <a:pt x="867" y="2510"/>
                  </a:lnTo>
                  <a:cubicBezTo>
                    <a:pt x="641" y="2566"/>
                    <a:pt x="692" y="2890"/>
                    <a:pt x="911" y="2890"/>
                  </a:cubicBezTo>
                  <a:cubicBezTo>
                    <a:pt x="919" y="2890"/>
                    <a:pt x="928" y="2889"/>
                    <a:pt x="936" y="2888"/>
                  </a:cubicBezTo>
                  <a:lnTo>
                    <a:pt x="2035" y="2691"/>
                  </a:lnTo>
                  <a:cubicBezTo>
                    <a:pt x="2263" y="2634"/>
                    <a:pt x="2209" y="2306"/>
                    <a:pt x="1987" y="2306"/>
                  </a:cubicBezTo>
                  <a:close/>
                  <a:moveTo>
                    <a:pt x="1663" y="3514"/>
                  </a:moveTo>
                  <a:cubicBezTo>
                    <a:pt x="1644" y="3514"/>
                    <a:pt x="1624" y="3517"/>
                    <a:pt x="1603" y="3523"/>
                  </a:cubicBezTo>
                  <a:lnTo>
                    <a:pt x="766" y="3758"/>
                  </a:lnTo>
                  <a:cubicBezTo>
                    <a:pt x="590" y="3806"/>
                    <a:pt x="574" y="4046"/>
                    <a:pt x="739" y="4120"/>
                  </a:cubicBezTo>
                  <a:cubicBezTo>
                    <a:pt x="763" y="4129"/>
                    <a:pt x="786" y="4133"/>
                    <a:pt x="810" y="4133"/>
                  </a:cubicBezTo>
                  <a:cubicBezTo>
                    <a:pt x="829" y="4133"/>
                    <a:pt x="848" y="4130"/>
                    <a:pt x="867" y="4126"/>
                  </a:cubicBezTo>
                  <a:lnTo>
                    <a:pt x="1704" y="3891"/>
                  </a:lnTo>
                  <a:cubicBezTo>
                    <a:pt x="1934" y="3828"/>
                    <a:pt x="1864" y="3514"/>
                    <a:pt x="1663" y="3514"/>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24" name="Google Shape;624;p44"/>
            <p:cNvSpPr/>
            <p:nvPr/>
          </p:nvSpPr>
          <p:spPr>
            <a:xfrm>
              <a:off x="5574900" y="3895550"/>
              <a:ext cx="226850" cy="251225"/>
            </a:xfrm>
            <a:custGeom>
              <a:avLst/>
              <a:gdLst/>
              <a:ahLst/>
              <a:cxnLst/>
              <a:rect l="l" t="t" r="r" b="b"/>
              <a:pathLst>
                <a:path w="9074" h="10049" extrusionOk="0">
                  <a:moveTo>
                    <a:pt x="1" y="0"/>
                  </a:moveTo>
                  <a:lnTo>
                    <a:pt x="1292" y="10049"/>
                  </a:lnTo>
                  <a:cubicBezTo>
                    <a:pt x="1292" y="10049"/>
                    <a:pt x="5596" y="7867"/>
                    <a:pt x="7596" y="6859"/>
                  </a:cubicBezTo>
                  <a:cubicBezTo>
                    <a:pt x="7953" y="6678"/>
                    <a:pt x="8364" y="6507"/>
                    <a:pt x="8599" y="5942"/>
                  </a:cubicBezTo>
                  <a:cubicBezTo>
                    <a:pt x="9073" y="4822"/>
                    <a:pt x="8865" y="3131"/>
                    <a:pt x="8135" y="2166"/>
                  </a:cubicBezTo>
                  <a:cubicBezTo>
                    <a:pt x="7799" y="1723"/>
                    <a:pt x="7409" y="1590"/>
                    <a:pt x="7057" y="1510"/>
                  </a:cubicBezTo>
                  <a:cubicBezTo>
                    <a:pt x="5015" y="1062"/>
                    <a:pt x="1" y="0"/>
                    <a:pt x="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25" name="Google Shape;625;p44"/>
            <p:cNvSpPr/>
            <p:nvPr/>
          </p:nvSpPr>
          <p:spPr>
            <a:xfrm>
              <a:off x="5499975" y="3885800"/>
              <a:ext cx="177775" cy="275875"/>
            </a:xfrm>
            <a:custGeom>
              <a:avLst/>
              <a:gdLst/>
              <a:ahLst/>
              <a:cxnLst/>
              <a:rect l="l" t="t" r="r" b="b"/>
              <a:pathLst>
                <a:path w="7111" h="11035" extrusionOk="0">
                  <a:moveTo>
                    <a:pt x="3427" y="1"/>
                  </a:moveTo>
                  <a:cubicBezTo>
                    <a:pt x="2590" y="1"/>
                    <a:pt x="1767" y="568"/>
                    <a:pt x="1168" y="1697"/>
                  </a:cubicBezTo>
                  <a:cubicBezTo>
                    <a:pt x="0" y="3894"/>
                    <a:pt x="118" y="7383"/>
                    <a:pt x="1435" y="9495"/>
                  </a:cubicBezTo>
                  <a:cubicBezTo>
                    <a:pt x="2077" y="10523"/>
                    <a:pt x="2884" y="11035"/>
                    <a:pt x="3679" y="11035"/>
                  </a:cubicBezTo>
                  <a:cubicBezTo>
                    <a:pt x="4516" y="11035"/>
                    <a:pt x="5340" y="10467"/>
                    <a:pt x="5942" y="9340"/>
                  </a:cubicBezTo>
                  <a:cubicBezTo>
                    <a:pt x="7110" y="7148"/>
                    <a:pt x="6988" y="3654"/>
                    <a:pt x="5670" y="1542"/>
                  </a:cubicBezTo>
                  <a:cubicBezTo>
                    <a:pt x="5031" y="513"/>
                    <a:pt x="4223" y="1"/>
                    <a:pt x="342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26" name="Google Shape;626;p44"/>
            <p:cNvSpPr/>
            <p:nvPr/>
          </p:nvSpPr>
          <p:spPr>
            <a:xfrm>
              <a:off x="5486650" y="3885675"/>
              <a:ext cx="177750" cy="275925"/>
            </a:xfrm>
            <a:custGeom>
              <a:avLst/>
              <a:gdLst/>
              <a:ahLst/>
              <a:cxnLst/>
              <a:rect l="l" t="t" r="r" b="b"/>
              <a:pathLst>
                <a:path w="7110" h="11037" extrusionOk="0">
                  <a:moveTo>
                    <a:pt x="3427" y="0"/>
                  </a:moveTo>
                  <a:cubicBezTo>
                    <a:pt x="2590" y="0"/>
                    <a:pt x="1767" y="567"/>
                    <a:pt x="1168" y="1697"/>
                  </a:cubicBezTo>
                  <a:cubicBezTo>
                    <a:pt x="0" y="3894"/>
                    <a:pt x="117" y="7382"/>
                    <a:pt x="1435" y="9494"/>
                  </a:cubicBezTo>
                  <a:cubicBezTo>
                    <a:pt x="2076" y="10526"/>
                    <a:pt x="2884" y="11037"/>
                    <a:pt x="3678" y="11037"/>
                  </a:cubicBezTo>
                  <a:cubicBezTo>
                    <a:pt x="4515" y="11037"/>
                    <a:pt x="5337" y="10470"/>
                    <a:pt x="5936" y="9345"/>
                  </a:cubicBezTo>
                  <a:cubicBezTo>
                    <a:pt x="7110" y="7148"/>
                    <a:pt x="6987" y="3659"/>
                    <a:pt x="5670" y="1542"/>
                  </a:cubicBezTo>
                  <a:cubicBezTo>
                    <a:pt x="5030" y="513"/>
                    <a:pt x="4222" y="0"/>
                    <a:pt x="34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27" name="Google Shape;627;p44"/>
            <p:cNvSpPr/>
            <p:nvPr/>
          </p:nvSpPr>
          <p:spPr>
            <a:xfrm>
              <a:off x="5496500" y="3900925"/>
              <a:ext cx="158175" cy="245500"/>
            </a:xfrm>
            <a:custGeom>
              <a:avLst/>
              <a:gdLst/>
              <a:ahLst/>
              <a:cxnLst/>
              <a:rect l="l" t="t" r="r" b="b"/>
              <a:pathLst>
                <a:path w="6327" h="9820" extrusionOk="0">
                  <a:moveTo>
                    <a:pt x="3049" y="1"/>
                  </a:moveTo>
                  <a:cubicBezTo>
                    <a:pt x="2305" y="1"/>
                    <a:pt x="1572" y="504"/>
                    <a:pt x="1041" y="1508"/>
                  </a:cubicBezTo>
                  <a:cubicBezTo>
                    <a:pt x="1" y="3460"/>
                    <a:pt x="102" y="6570"/>
                    <a:pt x="1275" y="8447"/>
                  </a:cubicBezTo>
                  <a:cubicBezTo>
                    <a:pt x="1846" y="9364"/>
                    <a:pt x="2566" y="9820"/>
                    <a:pt x="3275" y="9820"/>
                  </a:cubicBezTo>
                  <a:cubicBezTo>
                    <a:pt x="3559" y="9820"/>
                    <a:pt x="3842" y="9746"/>
                    <a:pt x="4113" y="9599"/>
                  </a:cubicBezTo>
                  <a:cubicBezTo>
                    <a:pt x="4550" y="9359"/>
                    <a:pt x="4956" y="8932"/>
                    <a:pt x="5281" y="8314"/>
                  </a:cubicBezTo>
                  <a:cubicBezTo>
                    <a:pt x="6326" y="6356"/>
                    <a:pt x="6220" y="3252"/>
                    <a:pt x="5046" y="1375"/>
                  </a:cubicBezTo>
                  <a:cubicBezTo>
                    <a:pt x="4572" y="612"/>
                    <a:pt x="3996" y="169"/>
                    <a:pt x="3414" y="41"/>
                  </a:cubicBezTo>
                  <a:cubicBezTo>
                    <a:pt x="3293" y="14"/>
                    <a:pt x="3171" y="1"/>
                    <a:pt x="304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28" name="Google Shape;628;p44"/>
            <p:cNvSpPr/>
            <p:nvPr/>
          </p:nvSpPr>
          <p:spPr>
            <a:xfrm>
              <a:off x="5512500" y="3901950"/>
              <a:ext cx="142175" cy="239550"/>
            </a:xfrm>
            <a:custGeom>
              <a:avLst/>
              <a:gdLst/>
              <a:ahLst/>
              <a:cxnLst/>
              <a:rect l="l" t="t" r="r" b="b"/>
              <a:pathLst>
                <a:path w="5687" h="9582" extrusionOk="0">
                  <a:moveTo>
                    <a:pt x="2774" y="0"/>
                  </a:moveTo>
                  <a:cubicBezTo>
                    <a:pt x="2118" y="86"/>
                    <a:pt x="1489" y="576"/>
                    <a:pt x="1020" y="1456"/>
                  </a:cubicBezTo>
                  <a:cubicBezTo>
                    <a:pt x="1" y="3371"/>
                    <a:pt x="107" y="6406"/>
                    <a:pt x="1249" y="8241"/>
                  </a:cubicBezTo>
                  <a:cubicBezTo>
                    <a:pt x="1809" y="9136"/>
                    <a:pt x="2507" y="9582"/>
                    <a:pt x="3199" y="9582"/>
                  </a:cubicBezTo>
                  <a:cubicBezTo>
                    <a:pt x="3291" y="9582"/>
                    <a:pt x="3382" y="9574"/>
                    <a:pt x="3473" y="9558"/>
                  </a:cubicBezTo>
                  <a:cubicBezTo>
                    <a:pt x="3910" y="9318"/>
                    <a:pt x="4316" y="8891"/>
                    <a:pt x="4641" y="8273"/>
                  </a:cubicBezTo>
                  <a:cubicBezTo>
                    <a:pt x="5686" y="6315"/>
                    <a:pt x="5580" y="3211"/>
                    <a:pt x="4406" y="1334"/>
                  </a:cubicBezTo>
                  <a:cubicBezTo>
                    <a:pt x="3932" y="571"/>
                    <a:pt x="3361" y="128"/>
                    <a:pt x="277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29" name="Google Shape;629;p44"/>
            <p:cNvSpPr/>
            <p:nvPr/>
          </p:nvSpPr>
          <p:spPr>
            <a:xfrm>
              <a:off x="5573175" y="3969425"/>
              <a:ext cx="75900" cy="100300"/>
            </a:xfrm>
            <a:custGeom>
              <a:avLst/>
              <a:gdLst/>
              <a:ahLst/>
              <a:cxnLst/>
              <a:rect l="l" t="t" r="r" b="b"/>
              <a:pathLst>
                <a:path w="3036" h="4012" extrusionOk="0">
                  <a:moveTo>
                    <a:pt x="2587" y="0"/>
                  </a:moveTo>
                  <a:lnTo>
                    <a:pt x="1" y="379"/>
                  </a:lnTo>
                  <a:lnTo>
                    <a:pt x="86" y="3963"/>
                  </a:lnTo>
                  <a:lnTo>
                    <a:pt x="2763" y="4011"/>
                  </a:lnTo>
                  <a:cubicBezTo>
                    <a:pt x="3035" y="2678"/>
                    <a:pt x="2971" y="1302"/>
                    <a:pt x="258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30" name="Google Shape;630;p44"/>
            <p:cNvSpPr/>
            <p:nvPr/>
          </p:nvSpPr>
          <p:spPr>
            <a:xfrm>
              <a:off x="5546650" y="3978725"/>
              <a:ext cx="57875" cy="89950"/>
            </a:xfrm>
            <a:custGeom>
              <a:avLst/>
              <a:gdLst/>
              <a:ahLst/>
              <a:cxnLst/>
              <a:rect l="l" t="t" r="r" b="b"/>
              <a:pathLst>
                <a:path w="2315" h="3598" extrusionOk="0">
                  <a:moveTo>
                    <a:pt x="1114" y="0"/>
                  </a:moveTo>
                  <a:cubicBezTo>
                    <a:pt x="841" y="0"/>
                    <a:pt x="573" y="185"/>
                    <a:pt x="379" y="551"/>
                  </a:cubicBezTo>
                  <a:cubicBezTo>
                    <a:pt x="0" y="1266"/>
                    <a:pt x="38" y="2407"/>
                    <a:pt x="464" y="3095"/>
                  </a:cubicBezTo>
                  <a:cubicBezTo>
                    <a:pt x="672" y="3431"/>
                    <a:pt x="936" y="3597"/>
                    <a:pt x="1196" y="3597"/>
                  </a:cubicBezTo>
                  <a:cubicBezTo>
                    <a:pt x="1469" y="3597"/>
                    <a:pt x="1737" y="3413"/>
                    <a:pt x="1931" y="3047"/>
                  </a:cubicBezTo>
                  <a:cubicBezTo>
                    <a:pt x="2315" y="2327"/>
                    <a:pt x="2272" y="1191"/>
                    <a:pt x="1846" y="503"/>
                  </a:cubicBezTo>
                  <a:cubicBezTo>
                    <a:pt x="1638" y="167"/>
                    <a:pt x="1374" y="0"/>
                    <a:pt x="1114"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31" name="Google Shape;631;p44"/>
            <p:cNvSpPr/>
            <p:nvPr/>
          </p:nvSpPr>
          <p:spPr>
            <a:xfrm>
              <a:off x="5806400" y="4028800"/>
              <a:ext cx="253225" cy="475675"/>
            </a:xfrm>
            <a:custGeom>
              <a:avLst/>
              <a:gdLst/>
              <a:ahLst/>
              <a:cxnLst/>
              <a:rect l="l" t="t" r="r" b="b"/>
              <a:pathLst>
                <a:path w="10129" h="19027" extrusionOk="0">
                  <a:moveTo>
                    <a:pt x="3666" y="1"/>
                  </a:moveTo>
                  <a:cubicBezTo>
                    <a:pt x="1979" y="1"/>
                    <a:pt x="1409" y="1815"/>
                    <a:pt x="1238" y="4196"/>
                  </a:cubicBezTo>
                  <a:cubicBezTo>
                    <a:pt x="832" y="9882"/>
                    <a:pt x="662" y="16063"/>
                    <a:pt x="0" y="18352"/>
                  </a:cubicBezTo>
                  <a:cubicBezTo>
                    <a:pt x="1454" y="18752"/>
                    <a:pt x="3779" y="19026"/>
                    <a:pt x="5962" y="19026"/>
                  </a:cubicBezTo>
                  <a:cubicBezTo>
                    <a:pt x="7559" y="19026"/>
                    <a:pt x="9081" y="18879"/>
                    <a:pt x="10129" y="18528"/>
                  </a:cubicBezTo>
                  <a:cubicBezTo>
                    <a:pt x="9814" y="15391"/>
                    <a:pt x="8673" y="1497"/>
                    <a:pt x="4694" y="185"/>
                  </a:cubicBezTo>
                  <a:cubicBezTo>
                    <a:pt x="4312" y="60"/>
                    <a:pt x="3971" y="1"/>
                    <a:pt x="366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32" name="Google Shape;632;p44"/>
            <p:cNvSpPr/>
            <p:nvPr/>
          </p:nvSpPr>
          <p:spPr>
            <a:xfrm>
              <a:off x="5697175" y="4123500"/>
              <a:ext cx="46025" cy="42475"/>
            </a:xfrm>
            <a:custGeom>
              <a:avLst/>
              <a:gdLst/>
              <a:ahLst/>
              <a:cxnLst/>
              <a:rect l="l" t="t" r="r" b="b"/>
              <a:pathLst>
                <a:path w="1841" h="1699" extrusionOk="0">
                  <a:moveTo>
                    <a:pt x="774" y="0"/>
                  </a:moveTo>
                  <a:cubicBezTo>
                    <a:pt x="475" y="0"/>
                    <a:pt x="170" y="167"/>
                    <a:pt x="76" y="451"/>
                  </a:cubicBezTo>
                  <a:cubicBezTo>
                    <a:pt x="1" y="686"/>
                    <a:pt x="86" y="947"/>
                    <a:pt x="220" y="1155"/>
                  </a:cubicBezTo>
                  <a:cubicBezTo>
                    <a:pt x="358" y="1395"/>
                    <a:pt x="577" y="1571"/>
                    <a:pt x="838" y="1662"/>
                  </a:cubicBezTo>
                  <a:cubicBezTo>
                    <a:pt x="917" y="1687"/>
                    <a:pt x="997" y="1699"/>
                    <a:pt x="1077" y="1699"/>
                  </a:cubicBezTo>
                  <a:cubicBezTo>
                    <a:pt x="1269" y="1699"/>
                    <a:pt x="1458" y="1628"/>
                    <a:pt x="1601" y="1496"/>
                  </a:cubicBezTo>
                  <a:cubicBezTo>
                    <a:pt x="1793" y="1304"/>
                    <a:pt x="1841" y="968"/>
                    <a:pt x="1676" y="750"/>
                  </a:cubicBezTo>
                  <a:lnTo>
                    <a:pt x="1708" y="552"/>
                  </a:lnTo>
                  <a:cubicBezTo>
                    <a:pt x="1500" y="285"/>
                    <a:pt x="1222" y="61"/>
                    <a:pt x="886" y="8"/>
                  </a:cubicBezTo>
                  <a:cubicBezTo>
                    <a:pt x="849" y="3"/>
                    <a:pt x="812" y="0"/>
                    <a:pt x="774" y="0"/>
                  </a:cubicBezTo>
                  <a:close/>
                </a:path>
              </a:pathLst>
            </a:custGeom>
            <a:solidFill>
              <a:srgbClr val="F3B9A7"/>
            </a:solidFill>
            <a:ln>
              <a:noFill/>
            </a:ln>
          </p:spPr>
          <p:txBody>
            <a:bodyPr spcFirstLastPara="1" wrap="square" lIns="91425" tIns="91425" rIns="91425" bIns="91425" anchor="ctr" anchorCtr="0">
              <a:noAutofit/>
            </a:bodyPr>
            <a:lstStyle/>
            <a:p>
              <a:endParaRPr/>
            </a:p>
          </p:txBody>
        </p:sp>
        <p:sp>
          <p:nvSpPr>
            <p:cNvPr id="633" name="Google Shape;633;p44"/>
            <p:cNvSpPr/>
            <p:nvPr/>
          </p:nvSpPr>
          <p:spPr>
            <a:xfrm>
              <a:off x="5721575" y="4046200"/>
              <a:ext cx="279775" cy="194850"/>
            </a:xfrm>
            <a:custGeom>
              <a:avLst/>
              <a:gdLst/>
              <a:ahLst/>
              <a:cxnLst/>
              <a:rect l="l" t="t" r="r" b="b"/>
              <a:pathLst>
                <a:path w="11191" h="7794" extrusionOk="0">
                  <a:moveTo>
                    <a:pt x="8705" y="1"/>
                  </a:moveTo>
                  <a:cubicBezTo>
                    <a:pt x="8171" y="1"/>
                    <a:pt x="7728" y="916"/>
                    <a:pt x="7644" y="2887"/>
                  </a:cubicBezTo>
                  <a:cubicBezTo>
                    <a:pt x="7580" y="4407"/>
                    <a:pt x="7020" y="5298"/>
                    <a:pt x="7020" y="5298"/>
                  </a:cubicBezTo>
                  <a:cubicBezTo>
                    <a:pt x="7020" y="5298"/>
                    <a:pt x="2721" y="3954"/>
                    <a:pt x="572" y="3345"/>
                  </a:cubicBezTo>
                  <a:lnTo>
                    <a:pt x="1" y="4834"/>
                  </a:lnTo>
                  <a:cubicBezTo>
                    <a:pt x="2924" y="6329"/>
                    <a:pt x="5056" y="7794"/>
                    <a:pt x="6716" y="7794"/>
                  </a:cubicBezTo>
                  <a:cubicBezTo>
                    <a:pt x="6997" y="7794"/>
                    <a:pt x="7265" y="7752"/>
                    <a:pt x="7521" y="7660"/>
                  </a:cubicBezTo>
                  <a:cubicBezTo>
                    <a:pt x="10263" y="6684"/>
                    <a:pt x="11191" y="2684"/>
                    <a:pt x="9356" y="412"/>
                  </a:cubicBezTo>
                  <a:cubicBezTo>
                    <a:pt x="9136" y="141"/>
                    <a:pt x="8913" y="1"/>
                    <a:pt x="870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34" name="Google Shape;634;p44"/>
            <p:cNvSpPr/>
            <p:nvPr/>
          </p:nvSpPr>
          <p:spPr>
            <a:xfrm>
              <a:off x="5874350" y="3987650"/>
              <a:ext cx="35275" cy="53625"/>
            </a:xfrm>
            <a:custGeom>
              <a:avLst/>
              <a:gdLst/>
              <a:ahLst/>
              <a:cxnLst/>
              <a:rect l="l" t="t" r="r" b="b"/>
              <a:pathLst>
                <a:path w="1411" h="2145" extrusionOk="0">
                  <a:moveTo>
                    <a:pt x="509" y="0"/>
                  </a:moveTo>
                  <a:cubicBezTo>
                    <a:pt x="394" y="0"/>
                    <a:pt x="275" y="49"/>
                    <a:pt x="168" y="167"/>
                  </a:cubicBezTo>
                  <a:cubicBezTo>
                    <a:pt x="2" y="354"/>
                    <a:pt x="8" y="1794"/>
                    <a:pt x="2" y="2039"/>
                  </a:cubicBezTo>
                  <a:cubicBezTo>
                    <a:pt x="1" y="2113"/>
                    <a:pt x="113" y="2144"/>
                    <a:pt x="274" y="2144"/>
                  </a:cubicBezTo>
                  <a:cubicBezTo>
                    <a:pt x="684" y="2144"/>
                    <a:pt x="1410" y="1946"/>
                    <a:pt x="1410" y="1751"/>
                  </a:cubicBezTo>
                  <a:cubicBezTo>
                    <a:pt x="1410" y="1506"/>
                    <a:pt x="1202" y="866"/>
                    <a:pt x="1021" y="402"/>
                  </a:cubicBezTo>
                  <a:cubicBezTo>
                    <a:pt x="940" y="184"/>
                    <a:pt x="732" y="0"/>
                    <a:pt x="509" y="0"/>
                  </a:cubicBezTo>
                  <a:close/>
                </a:path>
              </a:pathLst>
            </a:custGeom>
            <a:solidFill>
              <a:srgbClr val="F3B9A7"/>
            </a:solidFill>
            <a:ln>
              <a:noFill/>
            </a:ln>
          </p:spPr>
          <p:txBody>
            <a:bodyPr spcFirstLastPara="1" wrap="square" lIns="91425" tIns="91425" rIns="91425" bIns="91425" anchor="ctr" anchorCtr="0">
              <a:noAutofit/>
            </a:bodyPr>
            <a:lstStyle/>
            <a:p>
              <a:endParaRPr/>
            </a:p>
          </p:txBody>
        </p:sp>
        <p:sp>
          <p:nvSpPr>
            <p:cNvPr id="635" name="Google Shape;635;p44"/>
            <p:cNvSpPr/>
            <p:nvPr/>
          </p:nvSpPr>
          <p:spPr>
            <a:xfrm>
              <a:off x="5830050" y="3899775"/>
              <a:ext cx="95300" cy="104950"/>
            </a:xfrm>
            <a:custGeom>
              <a:avLst/>
              <a:gdLst/>
              <a:ahLst/>
              <a:cxnLst/>
              <a:rect l="l" t="t" r="r" b="b"/>
              <a:pathLst>
                <a:path w="3812" h="4198" extrusionOk="0">
                  <a:moveTo>
                    <a:pt x="1631" y="0"/>
                  </a:moveTo>
                  <a:cubicBezTo>
                    <a:pt x="255" y="0"/>
                    <a:pt x="0" y="2525"/>
                    <a:pt x="777" y="3597"/>
                  </a:cubicBezTo>
                  <a:cubicBezTo>
                    <a:pt x="1061" y="3991"/>
                    <a:pt x="1544" y="4197"/>
                    <a:pt x="2027" y="4197"/>
                  </a:cubicBezTo>
                  <a:cubicBezTo>
                    <a:pt x="2290" y="4197"/>
                    <a:pt x="2552" y="4137"/>
                    <a:pt x="2782" y="4013"/>
                  </a:cubicBezTo>
                  <a:cubicBezTo>
                    <a:pt x="3444" y="3661"/>
                    <a:pt x="3812" y="2871"/>
                    <a:pt x="3737" y="2130"/>
                  </a:cubicBezTo>
                  <a:cubicBezTo>
                    <a:pt x="3668" y="1389"/>
                    <a:pt x="3193" y="711"/>
                    <a:pt x="2564" y="317"/>
                  </a:cubicBezTo>
                  <a:cubicBezTo>
                    <a:pt x="2210" y="96"/>
                    <a:pt x="1899" y="0"/>
                    <a:pt x="1631" y="0"/>
                  </a:cubicBezTo>
                  <a:close/>
                </a:path>
              </a:pathLst>
            </a:custGeom>
            <a:solidFill>
              <a:srgbClr val="F3B9A7"/>
            </a:solidFill>
            <a:ln>
              <a:noFill/>
            </a:ln>
          </p:spPr>
          <p:txBody>
            <a:bodyPr spcFirstLastPara="1" wrap="square" lIns="91425" tIns="91425" rIns="91425" bIns="91425" anchor="ctr" anchorCtr="0">
              <a:noAutofit/>
            </a:bodyPr>
            <a:lstStyle/>
            <a:p>
              <a:endParaRPr/>
            </a:p>
          </p:txBody>
        </p:sp>
        <p:sp>
          <p:nvSpPr>
            <p:cNvPr id="636" name="Google Shape;636;p44"/>
            <p:cNvSpPr/>
            <p:nvPr/>
          </p:nvSpPr>
          <p:spPr>
            <a:xfrm>
              <a:off x="5812400" y="3884875"/>
              <a:ext cx="134950" cy="91950"/>
            </a:xfrm>
            <a:custGeom>
              <a:avLst/>
              <a:gdLst/>
              <a:ahLst/>
              <a:cxnLst/>
              <a:rect l="l" t="t" r="r" b="b"/>
              <a:pathLst>
                <a:path w="5398" h="3678" extrusionOk="0">
                  <a:moveTo>
                    <a:pt x="1927" y="1"/>
                  </a:moveTo>
                  <a:cubicBezTo>
                    <a:pt x="1636" y="1"/>
                    <a:pt x="1352" y="44"/>
                    <a:pt x="1088" y="139"/>
                  </a:cubicBezTo>
                  <a:cubicBezTo>
                    <a:pt x="75" y="507"/>
                    <a:pt x="0" y="1766"/>
                    <a:pt x="1019" y="2251"/>
                  </a:cubicBezTo>
                  <a:cubicBezTo>
                    <a:pt x="1350" y="2411"/>
                    <a:pt x="1728" y="2470"/>
                    <a:pt x="2096" y="2518"/>
                  </a:cubicBezTo>
                  <a:lnTo>
                    <a:pt x="3494" y="2721"/>
                  </a:lnTo>
                  <a:cubicBezTo>
                    <a:pt x="3822" y="2767"/>
                    <a:pt x="3950" y="3678"/>
                    <a:pt x="4013" y="3678"/>
                  </a:cubicBezTo>
                  <a:cubicBezTo>
                    <a:pt x="4022" y="3678"/>
                    <a:pt x="4031" y="3656"/>
                    <a:pt x="4038" y="3606"/>
                  </a:cubicBezTo>
                  <a:cubicBezTo>
                    <a:pt x="4139" y="2822"/>
                    <a:pt x="5398" y="3243"/>
                    <a:pt x="4795" y="1766"/>
                  </a:cubicBezTo>
                  <a:cubicBezTo>
                    <a:pt x="4699" y="1494"/>
                    <a:pt x="4550" y="1249"/>
                    <a:pt x="4363" y="1030"/>
                  </a:cubicBezTo>
                  <a:cubicBezTo>
                    <a:pt x="3786" y="421"/>
                    <a:pt x="2828" y="1"/>
                    <a:pt x="1927"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670" name="Google Shape;670;p44"/>
          <p:cNvGrpSpPr/>
          <p:nvPr/>
        </p:nvGrpSpPr>
        <p:grpSpPr>
          <a:xfrm>
            <a:off x="345091" y="3845867"/>
            <a:ext cx="554130" cy="1136790"/>
            <a:chOff x="3341325" y="4601925"/>
            <a:chExt cx="456450" cy="936400"/>
          </a:xfrm>
        </p:grpSpPr>
        <p:sp>
          <p:nvSpPr>
            <p:cNvPr id="671" name="Google Shape;671;p44"/>
            <p:cNvSpPr/>
            <p:nvPr/>
          </p:nvSpPr>
          <p:spPr>
            <a:xfrm>
              <a:off x="3451575" y="5401500"/>
              <a:ext cx="257775" cy="136825"/>
            </a:xfrm>
            <a:custGeom>
              <a:avLst/>
              <a:gdLst/>
              <a:ahLst/>
              <a:cxnLst/>
              <a:rect l="l" t="t" r="r" b="b"/>
              <a:pathLst>
                <a:path w="10311" h="5473" extrusionOk="0">
                  <a:moveTo>
                    <a:pt x="5153" y="0"/>
                  </a:moveTo>
                  <a:cubicBezTo>
                    <a:pt x="2305" y="0"/>
                    <a:pt x="1" y="1222"/>
                    <a:pt x="1" y="2731"/>
                  </a:cubicBezTo>
                  <a:cubicBezTo>
                    <a:pt x="1" y="4246"/>
                    <a:pt x="2305" y="5473"/>
                    <a:pt x="5153" y="5473"/>
                  </a:cubicBezTo>
                  <a:cubicBezTo>
                    <a:pt x="8001" y="5473"/>
                    <a:pt x="10311" y="4246"/>
                    <a:pt x="10311" y="2731"/>
                  </a:cubicBezTo>
                  <a:cubicBezTo>
                    <a:pt x="10311" y="1222"/>
                    <a:pt x="8001" y="0"/>
                    <a:pt x="5153" y="0"/>
                  </a:cubicBezTo>
                  <a:close/>
                </a:path>
              </a:pathLst>
            </a:custGeom>
            <a:solidFill>
              <a:srgbClr val="151F29">
                <a:alpha val="28480"/>
              </a:srgbClr>
            </a:solidFill>
            <a:ln>
              <a:noFill/>
            </a:ln>
          </p:spPr>
          <p:txBody>
            <a:bodyPr spcFirstLastPara="1" wrap="square" lIns="91425" tIns="91425" rIns="91425" bIns="91425" anchor="ctr" anchorCtr="0">
              <a:noAutofit/>
            </a:bodyPr>
            <a:lstStyle/>
            <a:p>
              <a:endParaRPr/>
            </a:p>
          </p:txBody>
        </p:sp>
        <p:sp>
          <p:nvSpPr>
            <p:cNvPr id="672" name="Google Shape;672;p44"/>
            <p:cNvSpPr/>
            <p:nvPr/>
          </p:nvSpPr>
          <p:spPr>
            <a:xfrm>
              <a:off x="3341325" y="4601925"/>
              <a:ext cx="413500" cy="854125"/>
            </a:xfrm>
            <a:custGeom>
              <a:avLst/>
              <a:gdLst/>
              <a:ahLst/>
              <a:cxnLst/>
              <a:rect l="l" t="t" r="r" b="b"/>
              <a:pathLst>
                <a:path w="16540" h="34165" extrusionOk="0">
                  <a:moveTo>
                    <a:pt x="9639" y="6184"/>
                  </a:moveTo>
                  <a:cubicBezTo>
                    <a:pt x="10740" y="6184"/>
                    <a:pt x="11669" y="7028"/>
                    <a:pt x="12070" y="8611"/>
                  </a:cubicBezTo>
                  <a:cubicBezTo>
                    <a:pt x="12737" y="11225"/>
                    <a:pt x="11707" y="14868"/>
                    <a:pt x="9777" y="16750"/>
                  </a:cubicBezTo>
                  <a:cubicBezTo>
                    <a:pt x="9015" y="17491"/>
                    <a:pt x="8227" y="17847"/>
                    <a:pt x="7510" y="17847"/>
                  </a:cubicBezTo>
                  <a:cubicBezTo>
                    <a:pt x="6409" y="17847"/>
                    <a:pt x="5478" y="17006"/>
                    <a:pt x="5078" y="15422"/>
                  </a:cubicBezTo>
                  <a:cubicBezTo>
                    <a:pt x="4411" y="12809"/>
                    <a:pt x="5440" y="9161"/>
                    <a:pt x="7371" y="7283"/>
                  </a:cubicBezTo>
                  <a:cubicBezTo>
                    <a:pt x="8134" y="6541"/>
                    <a:pt x="8923" y="6184"/>
                    <a:pt x="9639" y="6184"/>
                  </a:cubicBezTo>
                  <a:close/>
                  <a:moveTo>
                    <a:pt x="11479" y="1"/>
                  </a:moveTo>
                  <a:cubicBezTo>
                    <a:pt x="11300" y="1"/>
                    <a:pt x="11126" y="1"/>
                    <a:pt x="11009" y="3"/>
                  </a:cubicBezTo>
                  <a:cubicBezTo>
                    <a:pt x="9467" y="35"/>
                    <a:pt x="7755" y="648"/>
                    <a:pt x="6096" y="2264"/>
                  </a:cubicBezTo>
                  <a:cubicBezTo>
                    <a:pt x="2118" y="6142"/>
                    <a:pt x="0" y="13646"/>
                    <a:pt x="1365" y="19033"/>
                  </a:cubicBezTo>
                  <a:cubicBezTo>
                    <a:pt x="1568" y="19876"/>
                    <a:pt x="1888" y="20681"/>
                    <a:pt x="2315" y="21433"/>
                  </a:cubicBezTo>
                  <a:lnTo>
                    <a:pt x="7819" y="32410"/>
                  </a:lnTo>
                  <a:cubicBezTo>
                    <a:pt x="8054" y="32874"/>
                    <a:pt x="8427" y="33247"/>
                    <a:pt x="8886" y="33477"/>
                  </a:cubicBezTo>
                  <a:lnTo>
                    <a:pt x="10134" y="34165"/>
                  </a:lnTo>
                  <a:lnTo>
                    <a:pt x="15116" y="14932"/>
                  </a:lnTo>
                  <a:cubicBezTo>
                    <a:pt x="16225" y="11620"/>
                    <a:pt x="16540" y="7982"/>
                    <a:pt x="15782" y="4995"/>
                  </a:cubicBezTo>
                  <a:cubicBezTo>
                    <a:pt x="15089" y="2275"/>
                    <a:pt x="12219" y="3"/>
                    <a:pt x="12219" y="3"/>
                  </a:cubicBezTo>
                  <a:cubicBezTo>
                    <a:pt x="12219" y="3"/>
                    <a:pt x="11838" y="1"/>
                    <a:pt x="11479"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73" name="Google Shape;673;p44"/>
            <p:cNvSpPr/>
            <p:nvPr/>
          </p:nvSpPr>
          <p:spPr>
            <a:xfrm>
              <a:off x="3384525" y="4603200"/>
              <a:ext cx="413250" cy="854000"/>
            </a:xfrm>
            <a:custGeom>
              <a:avLst/>
              <a:gdLst/>
              <a:ahLst/>
              <a:cxnLst/>
              <a:rect l="l" t="t" r="r" b="b"/>
              <a:pathLst>
                <a:path w="16530" h="34160" extrusionOk="0">
                  <a:moveTo>
                    <a:pt x="9627" y="6131"/>
                  </a:moveTo>
                  <a:cubicBezTo>
                    <a:pt x="11078" y="6131"/>
                    <a:pt x="12233" y="7594"/>
                    <a:pt x="12273" y="10288"/>
                  </a:cubicBezTo>
                  <a:cubicBezTo>
                    <a:pt x="12294" y="12070"/>
                    <a:pt x="11804" y="13819"/>
                    <a:pt x="10854" y="15329"/>
                  </a:cubicBezTo>
                  <a:cubicBezTo>
                    <a:pt x="9792" y="17004"/>
                    <a:pt x="8564" y="17795"/>
                    <a:pt x="7497" y="17795"/>
                  </a:cubicBezTo>
                  <a:cubicBezTo>
                    <a:pt x="6045" y="17795"/>
                    <a:pt x="4891" y="16331"/>
                    <a:pt x="4854" y="13633"/>
                  </a:cubicBezTo>
                  <a:cubicBezTo>
                    <a:pt x="4827" y="11851"/>
                    <a:pt x="5323" y="10102"/>
                    <a:pt x="6273" y="8598"/>
                  </a:cubicBezTo>
                  <a:cubicBezTo>
                    <a:pt x="7333" y="6922"/>
                    <a:pt x="8560" y="6131"/>
                    <a:pt x="9627" y="6131"/>
                  </a:cubicBezTo>
                  <a:close/>
                  <a:moveTo>
                    <a:pt x="10711" y="1"/>
                  </a:moveTo>
                  <a:cubicBezTo>
                    <a:pt x="9200" y="1"/>
                    <a:pt x="7546" y="752"/>
                    <a:pt x="5985" y="2309"/>
                  </a:cubicBezTo>
                  <a:cubicBezTo>
                    <a:pt x="2064" y="6219"/>
                    <a:pt x="0" y="13643"/>
                    <a:pt x="1355" y="18982"/>
                  </a:cubicBezTo>
                  <a:cubicBezTo>
                    <a:pt x="1558" y="19820"/>
                    <a:pt x="1878" y="20630"/>
                    <a:pt x="2304" y="21382"/>
                  </a:cubicBezTo>
                  <a:lnTo>
                    <a:pt x="8155" y="33868"/>
                  </a:lnTo>
                  <a:cubicBezTo>
                    <a:pt x="8248" y="34064"/>
                    <a:pt x="8431" y="34160"/>
                    <a:pt x="8613" y="34160"/>
                  </a:cubicBezTo>
                  <a:cubicBezTo>
                    <a:pt x="8817" y="34160"/>
                    <a:pt x="9021" y="34039"/>
                    <a:pt x="9094" y="33804"/>
                  </a:cubicBezTo>
                  <a:lnTo>
                    <a:pt x="15105" y="14881"/>
                  </a:lnTo>
                  <a:cubicBezTo>
                    <a:pt x="16209" y="11569"/>
                    <a:pt x="16529" y="7931"/>
                    <a:pt x="15766" y="4944"/>
                  </a:cubicBezTo>
                  <a:cubicBezTo>
                    <a:pt x="14948" y="1713"/>
                    <a:pt x="12993" y="1"/>
                    <a:pt x="1071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grpSp>
        <p:nvGrpSpPr>
          <p:cNvPr id="675" name="Google Shape;675;p44"/>
          <p:cNvGrpSpPr/>
          <p:nvPr/>
        </p:nvGrpSpPr>
        <p:grpSpPr>
          <a:xfrm>
            <a:off x="3936396" y="1370185"/>
            <a:ext cx="4872635" cy="3642743"/>
            <a:chOff x="3610272" y="1035025"/>
            <a:chExt cx="5782171" cy="4322704"/>
          </a:xfrm>
        </p:grpSpPr>
        <p:grpSp>
          <p:nvGrpSpPr>
            <p:cNvPr id="676" name="Google Shape;676;p44"/>
            <p:cNvGrpSpPr/>
            <p:nvPr/>
          </p:nvGrpSpPr>
          <p:grpSpPr>
            <a:xfrm>
              <a:off x="3610272" y="1035025"/>
              <a:ext cx="5782171" cy="4322704"/>
              <a:chOff x="10643510" y="42525"/>
              <a:chExt cx="5782171" cy="4322704"/>
            </a:xfrm>
          </p:grpSpPr>
          <p:sp>
            <p:nvSpPr>
              <p:cNvPr id="677" name="Google Shape;677;p44"/>
              <p:cNvSpPr/>
              <p:nvPr/>
            </p:nvSpPr>
            <p:spPr>
              <a:xfrm>
                <a:off x="15849972" y="1653143"/>
                <a:ext cx="575709" cy="338555"/>
              </a:xfrm>
              <a:custGeom>
                <a:avLst/>
                <a:gdLst/>
                <a:ahLst/>
                <a:cxnLst/>
                <a:rect l="l" t="t" r="r" b="b"/>
                <a:pathLst>
                  <a:path w="11866" h="6978" extrusionOk="0">
                    <a:moveTo>
                      <a:pt x="11386" y="0"/>
                    </a:moveTo>
                    <a:cubicBezTo>
                      <a:pt x="11331" y="0"/>
                      <a:pt x="11272" y="16"/>
                      <a:pt x="11212" y="51"/>
                    </a:cubicBezTo>
                    <a:lnTo>
                      <a:pt x="291" y="6360"/>
                    </a:lnTo>
                    <a:cubicBezTo>
                      <a:pt x="0" y="6524"/>
                      <a:pt x="120" y="6977"/>
                      <a:pt x="462" y="6977"/>
                    </a:cubicBezTo>
                    <a:cubicBezTo>
                      <a:pt x="514" y="6977"/>
                      <a:pt x="573" y="6962"/>
                      <a:pt x="625" y="6933"/>
                    </a:cubicBezTo>
                    <a:lnTo>
                      <a:pt x="11547" y="624"/>
                    </a:lnTo>
                    <a:cubicBezTo>
                      <a:pt x="11866" y="436"/>
                      <a:pt x="11679" y="0"/>
                      <a:pt x="11386"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678" name="Google Shape;678;p44"/>
              <p:cNvGrpSpPr/>
              <p:nvPr/>
            </p:nvGrpSpPr>
            <p:grpSpPr>
              <a:xfrm>
                <a:off x="10643510" y="42525"/>
                <a:ext cx="3985964" cy="4322704"/>
                <a:chOff x="10643510" y="42525"/>
                <a:chExt cx="3985964" cy="4322704"/>
              </a:xfrm>
            </p:grpSpPr>
            <p:sp>
              <p:nvSpPr>
                <p:cNvPr id="679" name="Google Shape;679;p44"/>
                <p:cNvSpPr/>
                <p:nvPr/>
              </p:nvSpPr>
              <p:spPr>
                <a:xfrm>
                  <a:off x="11573933" y="4026674"/>
                  <a:ext cx="576097" cy="338555"/>
                </a:xfrm>
                <a:custGeom>
                  <a:avLst/>
                  <a:gdLst/>
                  <a:ahLst/>
                  <a:cxnLst/>
                  <a:rect l="l" t="t" r="r" b="b"/>
                  <a:pathLst>
                    <a:path w="11874" h="6978" extrusionOk="0">
                      <a:moveTo>
                        <a:pt x="11393" y="1"/>
                      </a:moveTo>
                      <a:cubicBezTo>
                        <a:pt x="11338" y="1"/>
                        <a:pt x="11279" y="16"/>
                        <a:pt x="11219" y="51"/>
                      </a:cubicBezTo>
                      <a:lnTo>
                        <a:pt x="298" y="6360"/>
                      </a:lnTo>
                      <a:cubicBezTo>
                        <a:pt x="0" y="6524"/>
                        <a:pt x="119" y="6978"/>
                        <a:pt x="461" y="6978"/>
                      </a:cubicBezTo>
                      <a:cubicBezTo>
                        <a:pt x="521" y="6978"/>
                        <a:pt x="580" y="6963"/>
                        <a:pt x="625" y="6933"/>
                      </a:cubicBezTo>
                      <a:lnTo>
                        <a:pt x="11554" y="624"/>
                      </a:lnTo>
                      <a:cubicBezTo>
                        <a:pt x="11873" y="436"/>
                        <a:pt x="11686" y="1"/>
                        <a:pt x="1139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80" name="Google Shape;680;p44"/>
                <p:cNvSpPr/>
                <p:nvPr/>
              </p:nvSpPr>
              <p:spPr>
                <a:xfrm>
                  <a:off x="10643510" y="3524948"/>
                  <a:ext cx="576097" cy="338555"/>
                </a:xfrm>
                <a:custGeom>
                  <a:avLst/>
                  <a:gdLst/>
                  <a:ahLst/>
                  <a:cxnLst/>
                  <a:rect l="l" t="t" r="r" b="b"/>
                  <a:pathLst>
                    <a:path w="11874" h="6978" extrusionOk="0">
                      <a:moveTo>
                        <a:pt x="11395" y="1"/>
                      </a:moveTo>
                      <a:cubicBezTo>
                        <a:pt x="11340" y="1"/>
                        <a:pt x="11280" y="16"/>
                        <a:pt x="11219" y="51"/>
                      </a:cubicBezTo>
                      <a:lnTo>
                        <a:pt x="298" y="6360"/>
                      </a:lnTo>
                      <a:cubicBezTo>
                        <a:pt x="0" y="6524"/>
                        <a:pt x="127" y="6978"/>
                        <a:pt x="469" y="6978"/>
                      </a:cubicBezTo>
                      <a:cubicBezTo>
                        <a:pt x="521" y="6978"/>
                        <a:pt x="580" y="6963"/>
                        <a:pt x="633" y="6933"/>
                      </a:cubicBezTo>
                      <a:lnTo>
                        <a:pt x="11554" y="624"/>
                      </a:lnTo>
                      <a:cubicBezTo>
                        <a:pt x="11873" y="436"/>
                        <a:pt x="11692" y="1"/>
                        <a:pt x="1139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81" name="Google Shape;681;p44"/>
                <p:cNvSpPr/>
                <p:nvPr/>
              </p:nvSpPr>
              <p:spPr>
                <a:xfrm>
                  <a:off x="13245793" y="3805022"/>
                  <a:ext cx="576048" cy="338555"/>
                </a:xfrm>
                <a:custGeom>
                  <a:avLst/>
                  <a:gdLst/>
                  <a:ahLst/>
                  <a:cxnLst/>
                  <a:rect l="l" t="t" r="r" b="b"/>
                  <a:pathLst>
                    <a:path w="11873" h="6978" extrusionOk="0">
                      <a:moveTo>
                        <a:pt x="11395" y="1"/>
                      </a:moveTo>
                      <a:cubicBezTo>
                        <a:pt x="11340" y="1"/>
                        <a:pt x="11280" y="16"/>
                        <a:pt x="11219" y="52"/>
                      </a:cubicBezTo>
                      <a:lnTo>
                        <a:pt x="298" y="6360"/>
                      </a:lnTo>
                      <a:cubicBezTo>
                        <a:pt x="0" y="6524"/>
                        <a:pt x="119" y="6978"/>
                        <a:pt x="461" y="6978"/>
                      </a:cubicBezTo>
                      <a:cubicBezTo>
                        <a:pt x="521" y="6978"/>
                        <a:pt x="580" y="6963"/>
                        <a:pt x="632" y="6933"/>
                      </a:cubicBezTo>
                      <a:lnTo>
                        <a:pt x="11554" y="624"/>
                      </a:lnTo>
                      <a:cubicBezTo>
                        <a:pt x="11873" y="436"/>
                        <a:pt x="11692" y="1"/>
                        <a:pt x="1139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82" name="Google Shape;682;p44"/>
                <p:cNvSpPr/>
                <p:nvPr/>
              </p:nvSpPr>
              <p:spPr>
                <a:xfrm>
                  <a:off x="12528047" y="3165558"/>
                  <a:ext cx="575709" cy="338167"/>
                </a:xfrm>
                <a:custGeom>
                  <a:avLst/>
                  <a:gdLst/>
                  <a:ahLst/>
                  <a:cxnLst/>
                  <a:rect l="l" t="t" r="r" b="b"/>
                  <a:pathLst>
                    <a:path w="11866" h="6970" extrusionOk="0">
                      <a:moveTo>
                        <a:pt x="11393" y="0"/>
                      </a:moveTo>
                      <a:cubicBezTo>
                        <a:pt x="11338" y="0"/>
                        <a:pt x="11279" y="16"/>
                        <a:pt x="11219" y="51"/>
                      </a:cubicBezTo>
                      <a:lnTo>
                        <a:pt x="290" y="6352"/>
                      </a:lnTo>
                      <a:cubicBezTo>
                        <a:pt x="0" y="6523"/>
                        <a:pt x="119" y="6970"/>
                        <a:pt x="462" y="6970"/>
                      </a:cubicBezTo>
                      <a:cubicBezTo>
                        <a:pt x="514" y="6970"/>
                        <a:pt x="573" y="6955"/>
                        <a:pt x="625" y="6925"/>
                      </a:cubicBezTo>
                      <a:lnTo>
                        <a:pt x="11546" y="624"/>
                      </a:lnTo>
                      <a:cubicBezTo>
                        <a:pt x="11866" y="436"/>
                        <a:pt x="11684" y="0"/>
                        <a:pt x="1139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83" name="Google Shape;683;p44"/>
                <p:cNvSpPr/>
                <p:nvPr/>
              </p:nvSpPr>
              <p:spPr>
                <a:xfrm>
                  <a:off x="13631032" y="42525"/>
                  <a:ext cx="998442" cy="582404"/>
                </a:xfrm>
                <a:custGeom>
                  <a:avLst/>
                  <a:gdLst/>
                  <a:ahLst/>
                  <a:cxnLst/>
                  <a:rect l="l" t="t" r="r" b="b"/>
                  <a:pathLst>
                    <a:path w="20579" h="12004" extrusionOk="0">
                      <a:moveTo>
                        <a:pt x="20093" y="1"/>
                      </a:moveTo>
                      <a:cubicBezTo>
                        <a:pt x="20039" y="1"/>
                        <a:pt x="19982" y="15"/>
                        <a:pt x="19924" y="48"/>
                      </a:cubicBezTo>
                      <a:lnTo>
                        <a:pt x="298" y="11379"/>
                      </a:lnTo>
                      <a:cubicBezTo>
                        <a:pt x="1" y="11550"/>
                        <a:pt x="127" y="12004"/>
                        <a:pt x="462" y="12004"/>
                      </a:cubicBezTo>
                      <a:cubicBezTo>
                        <a:pt x="521" y="11996"/>
                        <a:pt x="581" y="11981"/>
                        <a:pt x="633" y="11959"/>
                      </a:cubicBezTo>
                      <a:lnTo>
                        <a:pt x="20251" y="629"/>
                      </a:lnTo>
                      <a:cubicBezTo>
                        <a:pt x="20578" y="440"/>
                        <a:pt x="20389" y="1"/>
                        <a:pt x="20093"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sp>
          <p:nvSpPr>
            <p:cNvPr id="684" name="Google Shape;684;p44"/>
            <p:cNvSpPr/>
            <p:nvPr/>
          </p:nvSpPr>
          <p:spPr>
            <a:xfrm>
              <a:off x="6212558" y="3305216"/>
              <a:ext cx="576048" cy="338555"/>
            </a:xfrm>
            <a:custGeom>
              <a:avLst/>
              <a:gdLst/>
              <a:ahLst/>
              <a:cxnLst/>
              <a:rect l="l" t="t" r="r" b="b"/>
              <a:pathLst>
                <a:path w="11873" h="6978" extrusionOk="0">
                  <a:moveTo>
                    <a:pt x="11395" y="1"/>
                  </a:moveTo>
                  <a:cubicBezTo>
                    <a:pt x="11340" y="1"/>
                    <a:pt x="11280" y="16"/>
                    <a:pt x="11219" y="52"/>
                  </a:cubicBezTo>
                  <a:lnTo>
                    <a:pt x="298" y="6360"/>
                  </a:lnTo>
                  <a:cubicBezTo>
                    <a:pt x="0" y="6524"/>
                    <a:pt x="119" y="6978"/>
                    <a:pt x="461" y="6978"/>
                  </a:cubicBezTo>
                  <a:cubicBezTo>
                    <a:pt x="521" y="6978"/>
                    <a:pt x="580" y="6963"/>
                    <a:pt x="632" y="6933"/>
                  </a:cubicBezTo>
                  <a:lnTo>
                    <a:pt x="11554" y="624"/>
                  </a:lnTo>
                  <a:cubicBezTo>
                    <a:pt x="11873" y="436"/>
                    <a:pt x="11692" y="1"/>
                    <a:pt x="11395"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685" name="Google Shape;685;p44"/>
          <p:cNvGrpSpPr/>
          <p:nvPr/>
        </p:nvGrpSpPr>
        <p:grpSpPr>
          <a:xfrm>
            <a:off x="1347934" y="2560135"/>
            <a:ext cx="1901110" cy="2471309"/>
            <a:chOff x="14472780" y="-425542"/>
            <a:chExt cx="2255975" cy="2932609"/>
          </a:xfrm>
        </p:grpSpPr>
        <p:sp>
          <p:nvSpPr>
            <p:cNvPr id="686" name="Google Shape;686;p44"/>
            <p:cNvSpPr/>
            <p:nvPr/>
          </p:nvSpPr>
          <p:spPr>
            <a:xfrm>
              <a:off x="15845591" y="-425542"/>
              <a:ext cx="883164" cy="515741"/>
            </a:xfrm>
            <a:custGeom>
              <a:avLst/>
              <a:gdLst/>
              <a:ahLst/>
              <a:cxnLst/>
              <a:rect l="l" t="t" r="r" b="b"/>
              <a:pathLst>
                <a:path w="18203" h="10630" extrusionOk="0">
                  <a:moveTo>
                    <a:pt x="17724" y="0"/>
                  </a:moveTo>
                  <a:cubicBezTo>
                    <a:pt x="17669" y="0"/>
                    <a:pt x="17610" y="16"/>
                    <a:pt x="17550" y="51"/>
                  </a:cubicBezTo>
                  <a:lnTo>
                    <a:pt x="298" y="10012"/>
                  </a:lnTo>
                  <a:cubicBezTo>
                    <a:pt x="0" y="10183"/>
                    <a:pt x="127" y="10630"/>
                    <a:pt x="461" y="10630"/>
                  </a:cubicBezTo>
                  <a:cubicBezTo>
                    <a:pt x="521" y="10630"/>
                    <a:pt x="580" y="10615"/>
                    <a:pt x="633" y="10593"/>
                  </a:cubicBezTo>
                  <a:lnTo>
                    <a:pt x="17877" y="624"/>
                  </a:lnTo>
                  <a:cubicBezTo>
                    <a:pt x="18203" y="436"/>
                    <a:pt x="18017" y="0"/>
                    <a:pt x="1772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87" name="Google Shape;687;p44"/>
            <p:cNvSpPr/>
            <p:nvPr/>
          </p:nvSpPr>
          <p:spPr>
            <a:xfrm>
              <a:off x="14472780" y="937794"/>
              <a:ext cx="576097" cy="338555"/>
            </a:xfrm>
            <a:custGeom>
              <a:avLst/>
              <a:gdLst/>
              <a:ahLst/>
              <a:cxnLst/>
              <a:rect l="l" t="t" r="r" b="b"/>
              <a:pathLst>
                <a:path w="11874" h="6978" extrusionOk="0">
                  <a:moveTo>
                    <a:pt x="11395" y="1"/>
                  </a:moveTo>
                  <a:cubicBezTo>
                    <a:pt x="11340" y="1"/>
                    <a:pt x="11280" y="16"/>
                    <a:pt x="11219" y="51"/>
                  </a:cubicBezTo>
                  <a:lnTo>
                    <a:pt x="298" y="6360"/>
                  </a:lnTo>
                  <a:cubicBezTo>
                    <a:pt x="0" y="6524"/>
                    <a:pt x="119" y="6978"/>
                    <a:pt x="461" y="6978"/>
                  </a:cubicBezTo>
                  <a:cubicBezTo>
                    <a:pt x="521" y="6978"/>
                    <a:pt x="580" y="6963"/>
                    <a:pt x="625" y="6933"/>
                  </a:cubicBezTo>
                  <a:lnTo>
                    <a:pt x="11554" y="624"/>
                  </a:lnTo>
                  <a:cubicBezTo>
                    <a:pt x="11873" y="436"/>
                    <a:pt x="11692" y="1"/>
                    <a:pt x="1139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88" name="Google Shape;688;p44"/>
            <p:cNvSpPr/>
            <p:nvPr/>
          </p:nvSpPr>
          <p:spPr>
            <a:xfrm>
              <a:off x="15185039" y="1924905"/>
              <a:ext cx="998005" cy="582161"/>
            </a:xfrm>
            <a:custGeom>
              <a:avLst/>
              <a:gdLst/>
              <a:ahLst/>
              <a:cxnLst/>
              <a:rect l="l" t="t" r="r" b="b"/>
              <a:pathLst>
                <a:path w="20570" h="11999" extrusionOk="0">
                  <a:moveTo>
                    <a:pt x="20090" y="0"/>
                  </a:moveTo>
                  <a:cubicBezTo>
                    <a:pt x="20035" y="0"/>
                    <a:pt x="19976" y="16"/>
                    <a:pt x="19916" y="51"/>
                  </a:cubicBezTo>
                  <a:lnTo>
                    <a:pt x="290" y="11381"/>
                  </a:lnTo>
                  <a:cubicBezTo>
                    <a:pt x="0" y="11545"/>
                    <a:pt x="119" y="11999"/>
                    <a:pt x="462" y="11999"/>
                  </a:cubicBezTo>
                  <a:cubicBezTo>
                    <a:pt x="521" y="11999"/>
                    <a:pt x="573" y="11984"/>
                    <a:pt x="625" y="11954"/>
                  </a:cubicBezTo>
                  <a:lnTo>
                    <a:pt x="20251" y="624"/>
                  </a:lnTo>
                  <a:cubicBezTo>
                    <a:pt x="20570" y="436"/>
                    <a:pt x="20383" y="0"/>
                    <a:pt x="20090"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sp>
        <p:nvSpPr>
          <p:cNvPr id="136" name="Google Shape;176;p24"/>
          <p:cNvSpPr txBox="1">
            <a:spLocks/>
          </p:cNvSpPr>
          <p:nvPr/>
        </p:nvSpPr>
        <p:spPr>
          <a:xfrm>
            <a:off x="533800" y="1518147"/>
            <a:ext cx="8270072" cy="178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Days One"/>
              <a:buNone/>
              <a:defRPr sz="2500" b="0" i="0" u="none" strike="noStrike" cap="none">
                <a:solidFill>
                  <a:schemeClr val="dk1"/>
                </a:solidFill>
                <a:latin typeface="Days One"/>
                <a:ea typeface="Days One"/>
                <a:cs typeface="Days One"/>
                <a:sym typeface="Days One"/>
              </a:defRPr>
            </a:lvl1pPr>
            <a:lvl2pPr marR="0" lvl="1" algn="l" rtl="0">
              <a:lnSpc>
                <a:spcPct val="100000"/>
              </a:lnSpc>
              <a:spcBef>
                <a:spcPts val="0"/>
              </a:spcBef>
              <a:spcAft>
                <a:spcPts val="0"/>
              </a:spcAft>
              <a:buClr>
                <a:schemeClr val="dk1"/>
              </a:buClr>
              <a:buSzPts val="2800"/>
              <a:buFont typeface="Days One"/>
              <a:buNone/>
              <a:defRPr sz="2800" b="0" i="0" u="none" strike="noStrike" cap="none">
                <a:solidFill>
                  <a:schemeClr val="dk1"/>
                </a:solidFill>
                <a:latin typeface="Days One"/>
                <a:ea typeface="Days One"/>
                <a:cs typeface="Days One"/>
                <a:sym typeface="Days One"/>
              </a:defRPr>
            </a:lvl2pPr>
            <a:lvl3pPr marR="0" lvl="2" algn="l" rtl="0">
              <a:lnSpc>
                <a:spcPct val="100000"/>
              </a:lnSpc>
              <a:spcBef>
                <a:spcPts val="0"/>
              </a:spcBef>
              <a:spcAft>
                <a:spcPts val="0"/>
              </a:spcAft>
              <a:buClr>
                <a:schemeClr val="dk1"/>
              </a:buClr>
              <a:buSzPts val="2800"/>
              <a:buFont typeface="Days One"/>
              <a:buNone/>
              <a:defRPr sz="2800" b="0" i="0" u="none" strike="noStrike" cap="none">
                <a:solidFill>
                  <a:schemeClr val="dk1"/>
                </a:solidFill>
                <a:latin typeface="Days One"/>
                <a:ea typeface="Days One"/>
                <a:cs typeface="Days One"/>
                <a:sym typeface="Days One"/>
              </a:defRPr>
            </a:lvl3pPr>
            <a:lvl4pPr marR="0" lvl="3" algn="l" rtl="0">
              <a:lnSpc>
                <a:spcPct val="100000"/>
              </a:lnSpc>
              <a:spcBef>
                <a:spcPts val="0"/>
              </a:spcBef>
              <a:spcAft>
                <a:spcPts val="0"/>
              </a:spcAft>
              <a:buClr>
                <a:schemeClr val="dk1"/>
              </a:buClr>
              <a:buSzPts val="2800"/>
              <a:buFont typeface="Days One"/>
              <a:buNone/>
              <a:defRPr sz="2800" b="0" i="0" u="none" strike="noStrike" cap="none">
                <a:solidFill>
                  <a:schemeClr val="dk1"/>
                </a:solidFill>
                <a:latin typeface="Days One"/>
                <a:ea typeface="Days One"/>
                <a:cs typeface="Days One"/>
                <a:sym typeface="Days One"/>
              </a:defRPr>
            </a:lvl4pPr>
            <a:lvl5pPr marR="0" lvl="4" algn="l" rtl="0">
              <a:lnSpc>
                <a:spcPct val="100000"/>
              </a:lnSpc>
              <a:spcBef>
                <a:spcPts val="0"/>
              </a:spcBef>
              <a:spcAft>
                <a:spcPts val="0"/>
              </a:spcAft>
              <a:buClr>
                <a:schemeClr val="dk1"/>
              </a:buClr>
              <a:buSzPts val="2800"/>
              <a:buFont typeface="Days One"/>
              <a:buNone/>
              <a:defRPr sz="2800" b="0" i="0" u="none" strike="noStrike" cap="none">
                <a:solidFill>
                  <a:schemeClr val="dk1"/>
                </a:solidFill>
                <a:latin typeface="Days One"/>
                <a:ea typeface="Days One"/>
                <a:cs typeface="Days One"/>
                <a:sym typeface="Days One"/>
              </a:defRPr>
            </a:lvl5pPr>
            <a:lvl6pPr marR="0" lvl="5" algn="l" rtl="0">
              <a:lnSpc>
                <a:spcPct val="100000"/>
              </a:lnSpc>
              <a:spcBef>
                <a:spcPts val="0"/>
              </a:spcBef>
              <a:spcAft>
                <a:spcPts val="0"/>
              </a:spcAft>
              <a:buClr>
                <a:schemeClr val="dk1"/>
              </a:buClr>
              <a:buSzPts val="2800"/>
              <a:buFont typeface="Days One"/>
              <a:buNone/>
              <a:defRPr sz="2800" b="0" i="0" u="none" strike="noStrike" cap="none">
                <a:solidFill>
                  <a:schemeClr val="dk1"/>
                </a:solidFill>
                <a:latin typeface="Days One"/>
                <a:ea typeface="Days One"/>
                <a:cs typeface="Days One"/>
                <a:sym typeface="Days One"/>
              </a:defRPr>
            </a:lvl6pPr>
            <a:lvl7pPr marR="0" lvl="6" algn="l" rtl="0">
              <a:lnSpc>
                <a:spcPct val="100000"/>
              </a:lnSpc>
              <a:spcBef>
                <a:spcPts val="0"/>
              </a:spcBef>
              <a:spcAft>
                <a:spcPts val="0"/>
              </a:spcAft>
              <a:buClr>
                <a:schemeClr val="dk1"/>
              </a:buClr>
              <a:buSzPts val="2800"/>
              <a:buFont typeface="Days One"/>
              <a:buNone/>
              <a:defRPr sz="2800" b="0" i="0" u="none" strike="noStrike" cap="none">
                <a:solidFill>
                  <a:schemeClr val="dk1"/>
                </a:solidFill>
                <a:latin typeface="Days One"/>
                <a:ea typeface="Days One"/>
                <a:cs typeface="Days One"/>
                <a:sym typeface="Days One"/>
              </a:defRPr>
            </a:lvl7pPr>
            <a:lvl8pPr marR="0" lvl="7" algn="l" rtl="0">
              <a:lnSpc>
                <a:spcPct val="100000"/>
              </a:lnSpc>
              <a:spcBef>
                <a:spcPts val="0"/>
              </a:spcBef>
              <a:spcAft>
                <a:spcPts val="0"/>
              </a:spcAft>
              <a:buClr>
                <a:schemeClr val="dk1"/>
              </a:buClr>
              <a:buSzPts val="2800"/>
              <a:buFont typeface="Days One"/>
              <a:buNone/>
              <a:defRPr sz="2800" b="0" i="0" u="none" strike="noStrike" cap="none">
                <a:solidFill>
                  <a:schemeClr val="dk1"/>
                </a:solidFill>
                <a:latin typeface="Days One"/>
                <a:ea typeface="Days One"/>
                <a:cs typeface="Days One"/>
                <a:sym typeface="Days One"/>
              </a:defRPr>
            </a:lvl8pPr>
            <a:lvl9pPr marR="0" lvl="8" algn="l" rtl="0">
              <a:lnSpc>
                <a:spcPct val="100000"/>
              </a:lnSpc>
              <a:spcBef>
                <a:spcPts val="0"/>
              </a:spcBef>
              <a:spcAft>
                <a:spcPts val="0"/>
              </a:spcAft>
              <a:buClr>
                <a:schemeClr val="dk1"/>
              </a:buClr>
              <a:buSzPts val="2800"/>
              <a:buFont typeface="Days One"/>
              <a:buNone/>
              <a:defRPr sz="2800" b="0" i="0" u="none" strike="noStrike" cap="none">
                <a:solidFill>
                  <a:schemeClr val="dk1"/>
                </a:solidFill>
                <a:latin typeface="Days One"/>
                <a:ea typeface="Days One"/>
                <a:cs typeface="Days One"/>
                <a:sym typeface="Days One"/>
              </a:defRPr>
            </a:lvl9pPr>
          </a:lstStyle>
          <a:p>
            <a:pPr algn="ctr">
              <a:lnSpc>
                <a:spcPct val="150000"/>
              </a:lnSpc>
              <a:buClr>
                <a:srgbClr val="151F29"/>
              </a:buClr>
            </a:pPr>
            <a:r>
              <a:rPr lang="vi-VN" sz="4000" b="1" smtClean="0">
                <a:solidFill>
                  <a:srgbClr val="151F29"/>
                </a:solidFill>
                <a:latin typeface="Arial" panose="020B0604020202020204" pitchFamily="34" charset="0"/>
              </a:rPr>
              <a:t>CẢM ƠN CÁC EM ĐÃ </a:t>
            </a:r>
          </a:p>
          <a:p>
            <a:pPr algn="ctr">
              <a:lnSpc>
                <a:spcPct val="150000"/>
              </a:lnSpc>
              <a:buClr>
                <a:srgbClr val="151F29"/>
              </a:buClr>
            </a:pPr>
            <a:r>
              <a:rPr lang="vi-VN" sz="4000" b="1" smtClean="0">
                <a:solidFill>
                  <a:srgbClr val="151F29"/>
                </a:solidFill>
                <a:latin typeface="Arial" panose="020B0604020202020204" pitchFamily="34" charset="0"/>
              </a:rPr>
              <a:t>THAM GIA BUỔI HỌC HÔM NAY!</a:t>
            </a:r>
            <a:endParaRPr lang="vi-VN" sz="4000" b="1">
              <a:solidFill>
                <a:srgbClr val="151F29"/>
              </a:solidFill>
              <a:latin typeface="Arial" panose="020B0604020202020204" pitchFamily="34" charset="0"/>
            </a:endParaRPr>
          </a:p>
        </p:txBody>
      </p:sp>
    </p:spTree>
    <p:extLst>
      <p:ext uri="{BB962C8B-B14F-4D97-AF65-F5344CB8AC3E}">
        <p14:creationId xmlns:p14="http://schemas.microsoft.com/office/powerpoint/2010/main" val="80131628"/>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5"/>
        <p:cNvGrpSpPr/>
        <p:nvPr/>
      </p:nvGrpSpPr>
      <p:grpSpPr>
        <a:xfrm>
          <a:off x="0" y="0"/>
          <a:ext cx="0" cy="0"/>
          <a:chOff x="0" y="0"/>
          <a:chExt cx="0" cy="0"/>
        </a:xfrm>
      </p:grpSpPr>
      <p:grpSp>
        <p:nvGrpSpPr>
          <p:cNvPr id="166" name="Google Shape;166;p24"/>
          <p:cNvGrpSpPr/>
          <p:nvPr/>
        </p:nvGrpSpPr>
        <p:grpSpPr>
          <a:xfrm>
            <a:off x="4521046" y="1998548"/>
            <a:ext cx="4287985" cy="3009981"/>
            <a:chOff x="4304054" y="1780679"/>
            <a:chExt cx="5088389" cy="3571829"/>
          </a:xfrm>
        </p:grpSpPr>
        <p:grpSp>
          <p:nvGrpSpPr>
            <p:cNvPr id="167" name="Google Shape;167;p24"/>
            <p:cNvGrpSpPr/>
            <p:nvPr/>
          </p:nvGrpSpPr>
          <p:grpSpPr>
            <a:xfrm>
              <a:off x="4304054" y="1780679"/>
              <a:ext cx="5088389" cy="3571829"/>
              <a:chOff x="11337291" y="788179"/>
              <a:chExt cx="5088389" cy="3571829"/>
            </a:xfrm>
          </p:grpSpPr>
          <p:sp>
            <p:nvSpPr>
              <p:cNvPr id="168" name="Google Shape;168;p24"/>
              <p:cNvSpPr/>
              <p:nvPr/>
            </p:nvSpPr>
            <p:spPr>
              <a:xfrm>
                <a:off x="15849972" y="1653143"/>
                <a:ext cx="575709" cy="338555"/>
              </a:xfrm>
              <a:custGeom>
                <a:avLst/>
                <a:gdLst/>
                <a:ahLst/>
                <a:cxnLst/>
                <a:rect l="l" t="t" r="r" b="b"/>
                <a:pathLst>
                  <a:path w="11866" h="6978" extrusionOk="0">
                    <a:moveTo>
                      <a:pt x="11386" y="0"/>
                    </a:moveTo>
                    <a:cubicBezTo>
                      <a:pt x="11331" y="0"/>
                      <a:pt x="11272" y="16"/>
                      <a:pt x="11212" y="51"/>
                    </a:cubicBezTo>
                    <a:lnTo>
                      <a:pt x="291" y="6360"/>
                    </a:lnTo>
                    <a:cubicBezTo>
                      <a:pt x="0" y="6524"/>
                      <a:pt x="120" y="6977"/>
                      <a:pt x="462" y="6977"/>
                    </a:cubicBezTo>
                    <a:cubicBezTo>
                      <a:pt x="514" y="6977"/>
                      <a:pt x="573" y="6962"/>
                      <a:pt x="625" y="6933"/>
                    </a:cubicBezTo>
                    <a:lnTo>
                      <a:pt x="11547" y="624"/>
                    </a:lnTo>
                    <a:cubicBezTo>
                      <a:pt x="11866" y="436"/>
                      <a:pt x="11679" y="0"/>
                      <a:pt x="113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 name="Google Shape;169;p24"/>
              <p:cNvGrpSpPr/>
              <p:nvPr/>
            </p:nvGrpSpPr>
            <p:grpSpPr>
              <a:xfrm>
                <a:off x="11337291" y="788179"/>
                <a:ext cx="4770674" cy="3571829"/>
                <a:chOff x="11337291" y="788179"/>
                <a:chExt cx="4770674" cy="3571829"/>
              </a:xfrm>
            </p:grpSpPr>
            <p:sp>
              <p:nvSpPr>
                <p:cNvPr id="170" name="Google Shape;170;p24"/>
                <p:cNvSpPr/>
                <p:nvPr/>
              </p:nvSpPr>
              <p:spPr>
                <a:xfrm>
                  <a:off x="12862470" y="4021453"/>
                  <a:ext cx="576097" cy="338555"/>
                </a:xfrm>
                <a:custGeom>
                  <a:avLst/>
                  <a:gdLst/>
                  <a:ahLst/>
                  <a:cxnLst/>
                  <a:rect l="l" t="t" r="r" b="b"/>
                  <a:pathLst>
                    <a:path w="11874" h="6978" extrusionOk="0">
                      <a:moveTo>
                        <a:pt x="11393" y="1"/>
                      </a:moveTo>
                      <a:cubicBezTo>
                        <a:pt x="11338" y="1"/>
                        <a:pt x="11279" y="16"/>
                        <a:pt x="11219" y="51"/>
                      </a:cubicBezTo>
                      <a:lnTo>
                        <a:pt x="298" y="6360"/>
                      </a:lnTo>
                      <a:cubicBezTo>
                        <a:pt x="0" y="6524"/>
                        <a:pt x="119" y="6978"/>
                        <a:pt x="461" y="6978"/>
                      </a:cubicBezTo>
                      <a:cubicBezTo>
                        <a:pt x="521" y="6978"/>
                        <a:pt x="580" y="6963"/>
                        <a:pt x="625" y="6933"/>
                      </a:cubicBezTo>
                      <a:lnTo>
                        <a:pt x="11554" y="624"/>
                      </a:lnTo>
                      <a:cubicBezTo>
                        <a:pt x="11873" y="436"/>
                        <a:pt x="11686" y="1"/>
                        <a:pt x="11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4"/>
                <p:cNvSpPr/>
                <p:nvPr/>
              </p:nvSpPr>
              <p:spPr>
                <a:xfrm>
                  <a:off x="11337291" y="2898450"/>
                  <a:ext cx="576097" cy="338555"/>
                </a:xfrm>
                <a:custGeom>
                  <a:avLst/>
                  <a:gdLst/>
                  <a:ahLst/>
                  <a:cxnLst/>
                  <a:rect l="l" t="t" r="r" b="b"/>
                  <a:pathLst>
                    <a:path w="11874" h="6978" extrusionOk="0">
                      <a:moveTo>
                        <a:pt x="11395" y="1"/>
                      </a:moveTo>
                      <a:cubicBezTo>
                        <a:pt x="11340" y="1"/>
                        <a:pt x="11280" y="16"/>
                        <a:pt x="11219" y="51"/>
                      </a:cubicBezTo>
                      <a:lnTo>
                        <a:pt x="298" y="6360"/>
                      </a:lnTo>
                      <a:cubicBezTo>
                        <a:pt x="0" y="6524"/>
                        <a:pt x="127" y="6978"/>
                        <a:pt x="469" y="6978"/>
                      </a:cubicBezTo>
                      <a:cubicBezTo>
                        <a:pt x="521" y="6978"/>
                        <a:pt x="580" y="6963"/>
                        <a:pt x="633" y="6933"/>
                      </a:cubicBezTo>
                      <a:lnTo>
                        <a:pt x="11554" y="624"/>
                      </a:lnTo>
                      <a:cubicBezTo>
                        <a:pt x="11873" y="436"/>
                        <a:pt x="11692" y="1"/>
                        <a:pt x="11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4"/>
                <p:cNvSpPr/>
                <p:nvPr/>
              </p:nvSpPr>
              <p:spPr>
                <a:xfrm>
                  <a:off x="14209792" y="3871654"/>
                  <a:ext cx="576048" cy="338555"/>
                </a:xfrm>
                <a:custGeom>
                  <a:avLst/>
                  <a:gdLst/>
                  <a:ahLst/>
                  <a:cxnLst/>
                  <a:rect l="l" t="t" r="r" b="b"/>
                  <a:pathLst>
                    <a:path w="11873" h="6978" extrusionOk="0">
                      <a:moveTo>
                        <a:pt x="11395" y="1"/>
                      </a:moveTo>
                      <a:cubicBezTo>
                        <a:pt x="11340" y="1"/>
                        <a:pt x="11280" y="16"/>
                        <a:pt x="11219" y="52"/>
                      </a:cubicBezTo>
                      <a:lnTo>
                        <a:pt x="298" y="6360"/>
                      </a:lnTo>
                      <a:cubicBezTo>
                        <a:pt x="0" y="6524"/>
                        <a:pt x="119" y="6978"/>
                        <a:pt x="461" y="6978"/>
                      </a:cubicBezTo>
                      <a:cubicBezTo>
                        <a:pt x="521" y="6978"/>
                        <a:pt x="580" y="6963"/>
                        <a:pt x="632" y="6933"/>
                      </a:cubicBezTo>
                      <a:lnTo>
                        <a:pt x="11554" y="624"/>
                      </a:lnTo>
                      <a:cubicBezTo>
                        <a:pt x="11873" y="436"/>
                        <a:pt x="11692" y="1"/>
                        <a:pt x="11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4"/>
                <p:cNvSpPr/>
                <p:nvPr/>
              </p:nvSpPr>
              <p:spPr>
                <a:xfrm>
                  <a:off x="12528047" y="3165558"/>
                  <a:ext cx="575709" cy="338167"/>
                </a:xfrm>
                <a:custGeom>
                  <a:avLst/>
                  <a:gdLst/>
                  <a:ahLst/>
                  <a:cxnLst/>
                  <a:rect l="l" t="t" r="r" b="b"/>
                  <a:pathLst>
                    <a:path w="11866" h="6970" extrusionOk="0">
                      <a:moveTo>
                        <a:pt x="11393" y="0"/>
                      </a:moveTo>
                      <a:cubicBezTo>
                        <a:pt x="11338" y="0"/>
                        <a:pt x="11279" y="16"/>
                        <a:pt x="11219" y="51"/>
                      </a:cubicBezTo>
                      <a:lnTo>
                        <a:pt x="290" y="6352"/>
                      </a:lnTo>
                      <a:cubicBezTo>
                        <a:pt x="0" y="6523"/>
                        <a:pt x="119" y="6970"/>
                        <a:pt x="462" y="6970"/>
                      </a:cubicBezTo>
                      <a:cubicBezTo>
                        <a:pt x="514" y="6970"/>
                        <a:pt x="573" y="6955"/>
                        <a:pt x="625" y="6925"/>
                      </a:cubicBezTo>
                      <a:lnTo>
                        <a:pt x="11546" y="624"/>
                      </a:lnTo>
                      <a:cubicBezTo>
                        <a:pt x="11866" y="436"/>
                        <a:pt x="11684" y="0"/>
                        <a:pt x="11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4"/>
                <p:cNvSpPr/>
                <p:nvPr/>
              </p:nvSpPr>
              <p:spPr>
                <a:xfrm>
                  <a:off x="15109524" y="788179"/>
                  <a:ext cx="998442" cy="582404"/>
                </a:xfrm>
                <a:custGeom>
                  <a:avLst/>
                  <a:gdLst/>
                  <a:ahLst/>
                  <a:cxnLst/>
                  <a:rect l="l" t="t" r="r" b="b"/>
                  <a:pathLst>
                    <a:path w="20579" h="12004" extrusionOk="0">
                      <a:moveTo>
                        <a:pt x="20093" y="1"/>
                      </a:moveTo>
                      <a:cubicBezTo>
                        <a:pt x="20039" y="1"/>
                        <a:pt x="19982" y="15"/>
                        <a:pt x="19924" y="48"/>
                      </a:cubicBezTo>
                      <a:lnTo>
                        <a:pt x="298" y="11379"/>
                      </a:lnTo>
                      <a:cubicBezTo>
                        <a:pt x="1" y="11550"/>
                        <a:pt x="127" y="12004"/>
                        <a:pt x="462" y="12004"/>
                      </a:cubicBezTo>
                      <a:cubicBezTo>
                        <a:pt x="521" y="11996"/>
                        <a:pt x="581" y="11981"/>
                        <a:pt x="633" y="11959"/>
                      </a:cubicBezTo>
                      <a:lnTo>
                        <a:pt x="20251" y="629"/>
                      </a:lnTo>
                      <a:cubicBezTo>
                        <a:pt x="20578" y="440"/>
                        <a:pt x="20389" y="1"/>
                        <a:pt x="200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5" name="Google Shape;175;p24"/>
            <p:cNvSpPr/>
            <p:nvPr/>
          </p:nvSpPr>
          <p:spPr>
            <a:xfrm>
              <a:off x="6505990" y="2896916"/>
              <a:ext cx="576048" cy="338555"/>
            </a:xfrm>
            <a:custGeom>
              <a:avLst/>
              <a:gdLst/>
              <a:ahLst/>
              <a:cxnLst/>
              <a:rect l="l" t="t" r="r" b="b"/>
              <a:pathLst>
                <a:path w="11873" h="6978" extrusionOk="0">
                  <a:moveTo>
                    <a:pt x="11395" y="1"/>
                  </a:moveTo>
                  <a:cubicBezTo>
                    <a:pt x="11340" y="1"/>
                    <a:pt x="11280" y="16"/>
                    <a:pt x="11219" y="52"/>
                  </a:cubicBezTo>
                  <a:lnTo>
                    <a:pt x="298" y="6360"/>
                  </a:lnTo>
                  <a:cubicBezTo>
                    <a:pt x="0" y="6524"/>
                    <a:pt x="119" y="6978"/>
                    <a:pt x="461" y="6978"/>
                  </a:cubicBezTo>
                  <a:cubicBezTo>
                    <a:pt x="521" y="6978"/>
                    <a:pt x="580" y="6963"/>
                    <a:pt x="632" y="6933"/>
                  </a:cubicBezTo>
                  <a:lnTo>
                    <a:pt x="11554" y="624"/>
                  </a:lnTo>
                  <a:cubicBezTo>
                    <a:pt x="11873" y="436"/>
                    <a:pt x="11692" y="1"/>
                    <a:pt x="11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24"/>
          <p:cNvGrpSpPr/>
          <p:nvPr/>
        </p:nvGrpSpPr>
        <p:grpSpPr>
          <a:xfrm>
            <a:off x="8450543" y="2982086"/>
            <a:ext cx="497790" cy="738582"/>
            <a:chOff x="12952743" y="2468236"/>
            <a:chExt cx="497790" cy="738582"/>
          </a:xfrm>
        </p:grpSpPr>
        <p:sp>
          <p:nvSpPr>
            <p:cNvPr id="179" name="Google Shape;179;p24"/>
            <p:cNvSpPr/>
            <p:nvPr/>
          </p:nvSpPr>
          <p:spPr>
            <a:xfrm>
              <a:off x="12952743" y="2468236"/>
              <a:ext cx="497790" cy="738582"/>
            </a:xfrm>
            <a:custGeom>
              <a:avLst/>
              <a:gdLst/>
              <a:ahLst/>
              <a:cxnLst/>
              <a:rect l="l" t="t" r="r" b="b"/>
              <a:pathLst>
                <a:path w="10260" h="15223" extrusionOk="0">
                  <a:moveTo>
                    <a:pt x="9508" y="0"/>
                  </a:moveTo>
                  <a:cubicBezTo>
                    <a:pt x="9389" y="0"/>
                    <a:pt x="9266" y="31"/>
                    <a:pt x="9151" y="97"/>
                  </a:cubicBezTo>
                  <a:lnTo>
                    <a:pt x="365" y="5171"/>
                  </a:lnTo>
                  <a:cubicBezTo>
                    <a:pt x="142" y="5298"/>
                    <a:pt x="0" y="5536"/>
                    <a:pt x="8" y="5796"/>
                  </a:cubicBezTo>
                  <a:lnTo>
                    <a:pt x="30" y="14500"/>
                  </a:lnTo>
                  <a:cubicBezTo>
                    <a:pt x="30" y="14923"/>
                    <a:pt x="376" y="15222"/>
                    <a:pt x="755" y="15222"/>
                  </a:cubicBezTo>
                  <a:cubicBezTo>
                    <a:pt x="875" y="15222"/>
                    <a:pt x="999" y="15192"/>
                    <a:pt x="1116" y="15125"/>
                  </a:cubicBezTo>
                  <a:lnTo>
                    <a:pt x="9895" y="10051"/>
                  </a:lnTo>
                  <a:cubicBezTo>
                    <a:pt x="10118" y="9925"/>
                    <a:pt x="10259" y="9687"/>
                    <a:pt x="10259" y="9427"/>
                  </a:cubicBezTo>
                  <a:lnTo>
                    <a:pt x="10237" y="722"/>
                  </a:lnTo>
                  <a:cubicBezTo>
                    <a:pt x="10231" y="299"/>
                    <a:pt x="9884" y="0"/>
                    <a:pt x="95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4"/>
            <p:cNvSpPr/>
            <p:nvPr/>
          </p:nvSpPr>
          <p:spPr>
            <a:xfrm>
              <a:off x="13142932" y="2751918"/>
              <a:ext cx="186695" cy="243800"/>
            </a:xfrm>
            <a:custGeom>
              <a:avLst/>
              <a:gdLst/>
              <a:ahLst/>
              <a:cxnLst/>
              <a:rect l="l" t="t" r="r" b="b"/>
              <a:pathLst>
                <a:path w="3848" h="5025" extrusionOk="0">
                  <a:moveTo>
                    <a:pt x="442" y="0"/>
                  </a:moveTo>
                  <a:cubicBezTo>
                    <a:pt x="244" y="0"/>
                    <a:pt x="1" y="308"/>
                    <a:pt x="1" y="574"/>
                  </a:cubicBezTo>
                  <a:lnTo>
                    <a:pt x="1" y="2687"/>
                  </a:lnTo>
                  <a:lnTo>
                    <a:pt x="1" y="4807"/>
                  </a:lnTo>
                  <a:cubicBezTo>
                    <a:pt x="1" y="4952"/>
                    <a:pt x="73" y="5024"/>
                    <a:pt x="171" y="5024"/>
                  </a:cubicBezTo>
                  <a:cubicBezTo>
                    <a:pt x="260" y="5024"/>
                    <a:pt x="371" y="4965"/>
                    <a:pt x="470" y="4844"/>
                  </a:cubicBezTo>
                  <a:lnTo>
                    <a:pt x="2054" y="2873"/>
                  </a:lnTo>
                  <a:lnTo>
                    <a:pt x="3639" y="901"/>
                  </a:lnTo>
                  <a:cubicBezTo>
                    <a:pt x="3847" y="641"/>
                    <a:pt x="3847" y="299"/>
                    <a:pt x="3639" y="284"/>
                  </a:cubicBezTo>
                  <a:lnTo>
                    <a:pt x="2054" y="143"/>
                  </a:lnTo>
                  <a:lnTo>
                    <a:pt x="462" y="1"/>
                  </a:lnTo>
                  <a:cubicBezTo>
                    <a:pt x="455" y="0"/>
                    <a:pt x="449" y="0"/>
                    <a:pt x="4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 name="Google Shape;181;p24"/>
          <p:cNvGrpSpPr/>
          <p:nvPr/>
        </p:nvGrpSpPr>
        <p:grpSpPr>
          <a:xfrm>
            <a:off x="3424212" y="4001967"/>
            <a:ext cx="1732220" cy="994560"/>
            <a:chOff x="12932899" y="3003967"/>
            <a:chExt cx="1732220" cy="994560"/>
          </a:xfrm>
        </p:grpSpPr>
        <p:sp>
          <p:nvSpPr>
            <p:cNvPr id="182" name="Google Shape;182;p24"/>
            <p:cNvSpPr/>
            <p:nvPr/>
          </p:nvSpPr>
          <p:spPr>
            <a:xfrm>
              <a:off x="12932899" y="3003967"/>
              <a:ext cx="1732220" cy="994560"/>
            </a:xfrm>
            <a:custGeom>
              <a:avLst/>
              <a:gdLst/>
              <a:ahLst/>
              <a:cxnLst/>
              <a:rect l="l" t="t" r="r" b="b"/>
              <a:pathLst>
                <a:path w="35703" h="20499" extrusionOk="0">
                  <a:moveTo>
                    <a:pt x="20307" y="1"/>
                  </a:moveTo>
                  <a:cubicBezTo>
                    <a:pt x="20133" y="1"/>
                    <a:pt x="19960" y="40"/>
                    <a:pt x="19804" y="118"/>
                  </a:cubicBezTo>
                  <a:lnTo>
                    <a:pt x="283" y="11463"/>
                  </a:lnTo>
                  <a:cubicBezTo>
                    <a:pt x="0" y="11627"/>
                    <a:pt x="0" y="11887"/>
                    <a:pt x="283" y="12051"/>
                  </a:cubicBezTo>
                  <a:lnTo>
                    <a:pt x="14894" y="20376"/>
                  </a:lnTo>
                  <a:cubicBezTo>
                    <a:pt x="15050" y="20457"/>
                    <a:pt x="15223" y="20498"/>
                    <a:pt x="15396" y="20498"/>
                  </a:cubicBezTo>
                  <a:cubicBezTo>
                    <a:pt x="15569" y="20498"/>
                    <a:pt x="15742" y="20457"/>
                    <a:pt x="15898" y="20376"/>
                  </a:cubicBezTo>
                  <a:lnTo>
                    <a:pt x="35427" y="9030"/>
                  </a:lnTo>
                  <a:cubicBezTo>
                    <a:pt x="35702" y="8874"/>
                    <a:pt x="35702" y="8614"/>
                    <a:pt x="35427" y="8450"/>
                  </a:cubicBezTo>
                  <a:lnTo>
                    <a:pt x="20816" y="118"/>
                  </a:lnTo>
                  <a:cubicBezTo>
                    <a:pt x="20656" y="40"/>
                    <a:pt x="20481" y="1"/>
                    <a:pt x="203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4"/>
            <p:cNvSpPr/>
            <p:nvPr/>
          </p:nvSpPr>
          <p:spPr>
            <a:xfrm>
              <a:off x="12994226" y="3039287"/>
              <a:ext cx="1609131" cy="923676"/>
            </a:xfrm>
            <a:custGeom>
              <a:avLst/>
              <a:gdLst/>
              <a:ahLst/>
              <a:cxnLst/>
              <a:rect l="l" t="t" r="r" b="b"/>
              <a:pathLst>
                <a:path w="33166" h="19038" extrusionOk="0">
                  <a:moveTo>
                    <a:pt x="18867" y="0"/>
                  </a:moveTo>
                  <a:cubicBezTo>
                    <a:pt x="18707" y="0"/>
                    <a:pt x="18547" y="37"/>
                    <a:pt x="18399" y="112"/>
                  </a:cubicBezTo>
                  <a:lnTo>
                    <a:pt x="269" y="10653"/>
                  </a:lnTo>
                  <a:cubicBezTo>
                    <a:pt x="1" y="10802"/>
                    <a:pt x="8" y="11040"/>
                    <a:pt x="269" y="11189"/>
                  </a:cubicBezTo>
                  <a:lnTo>
                    <a:pt x="13838" y="18926"/>
                  </a:lnTo>
                  <a:cubicBezTo>
                    <a:pt x="13983" y="19000"/>
                    <a:pt x="14143" y="19038"/>
                    <a:pt x="14304" y="19038"/>
                  </a:cubicBezTo>
                  <a:cubicBezTo>
                    <a:pt x="14465" y="19038"/>
                    <a:pt x="14627" y="19000"/>
                    <a:pt x="14776" y="18926"/>
                  </a:cubicBezTo>
                  <a:lnTo>
                    <a:pt x="32906" y="8392"/>
                  </a:lnTo>
                  <a:cubicBezTo>
                    <a:pt x="33166" y="8243"/>
                    <a:pt x="33166" y="7997"/>
                    <a:pt x="32906" y="7849"/>
                  </a:cubicBezTo>
                  <a:lnTo>
                    <a:pt x="19336" y="112"/>
                  </a:lnTo>
                  <a:cubicBezTo>
                    <a:pt x="19187" y="37"/>
                    <a:pt x="19027" y="0"/>
                    <a:pt x="188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4"/>
            <p:cNvSpPr/>
            <p:nvPr/>
          </p:nvSpPr>
          <p:spPr>
            <a:xfrm>
              <a:off x="13979616" y="3036376"/>
              <a:ext cx="598512" cy="340496"/>
            </a:xfrm>
            <a:custGeom>
              <a:avLst/>
              <a:gdLst/>
              <a:ahLst/>
              <a:cxnLst/>
              <a:rect l="l" t="t" r="r" b="b"/>
              <a:pathLst>
                <a:path w="12336" h="7018" extrusionOk="0">
                  <a:moveTo>
                    <a:pt x="1321" y="0"/>
                  </a:moveTo>
                  <a:cubicBezTo>
                    <a:pt x="1196" y="0"/>
                    <a:pt x="1072" y="30"/>
                    <a:pt x="960" y="90"/>
                  </a:cubicBezTo>
                  <a:lnTo>
                    <a:pt x="201" y="551"/>
                  </a:lnTo>
                  <a:cubicBezTo>
                    <a:pt x="1" y="670"/>
                    <a:pt x="1" y="856"/>
                    <a:pt x="201" y="968"/>
                  </a:cubicBezTo>
                  <a:lnTo>
                    <a:pt x="10654" y="6934"/>
                  </a:lnTo>
                  <a:cubicBezTo>
                    <a:pt x="10769" y="6990"/>
                    <a:pt x="10894" y="7018"/>
                    <a:pt x="11017" y="7018"/>
                  </a:cubicBezTo>
                  <a:cubicBezTo>
                    <a:pt x="11141" y="7018"/>
                    <a:pt x="11264" y="6990"/>
                    <a:pt x="11375" y="6934"/>
                  </a:cubicBezTo>
                  <a:lnTo>
                    <a:pt x="12134" y="6465"/>
                  </a:lnTo>
                  <a:cubicBezTo>
                    <a:pt x="12335" y="6354"/>
                    <a:pt x="12335" y="6160"/>
                    <a:pt x="12134" y="6049"/>
                  </a:cubicBezTo>
                  <a:lnTo>
                    <a:pt x="1682" y="90"/>
                  </a:lnTo>
                  <a:cubicBezTo>
                    <a:pt x="1570" y="30"/>
                    <a:pt x="1446" y="0"/>
                    <a:pt x="13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4"/>
            <p:cNvSpPr/>
            <p:nvPr/>
          </p:nvSpPr>
          <p:spPr>
            <a:xfrm>
              <a:off x="13180824" y="3118856"/>
              <a:ext cx="1236323" cy="735768"/>
            </a:xfrm>
            <a:custGeom>
              <a:avLst/>
              <a:gdLst/>
              <a:ahLst/>
              <a:cxnLst/>
              <a:rect l="l" t="t" r="r" b="b"/>
              <a:pathLst>
                <a:path w="25482" h="15165" extrusionOk="0">
                  <a:moveTo>
                    <a:pt x="13472" y="0"/>
                  </a:moveTo>
                  <a:cubicBezTo>
                    <a:pt x="13397" y="0"/>
                    <a:pt x="13324" y="40"/>
                    <a:pt x="13280" y="108"/>
                  </a:cubicBezTo>
                  <a:cubicBezTo>
                    <a:pt x="13221" y="212"/>
                    <a:pt x="13258" y="346"/>
                    <a:pt x="13362" y="406"/>
                  </a:cubicBezTo>
                  <a:lnTo>
                    <a:pt x="25124" y="7101"/>
                  </a:lnTo>
                  <a:lnTo>
                    <a:pt x="25117" y="7101"/>
                  </a:lnTo>
                  <a:cubicBezTo>
                    <a:pt x="25150" y="7121"/>
                    <a:pt x="25188" y="7130"/>
                    <a:pt x="25225" y="7130"/>
                  </a:cubicBezTo>
                  <a:cubicBezTo>
                    <a:pt x="25304" y="7130"/>
                    <a:pt x="25381" y="7090"/>
                    <a:pt x="25422" y="7020"/>
                  </a:cubicBezTo>
                  <a:cubicBezTo>
                    <a:pt x="25481" y="6915"/>
                    <a:pt x="25444" y="6781"/>
                    <a:pt x="25340" y="6722"/>
                  </a:cubicBezTo>
                  <a:lnTo>
                    <a:pt x="13585" y="34"/>
                  </a:lnTo>
                  <a:cubicBezTo>
                    <a:pt x="13550" y="11"/>
                    <a:pt x="13511" y="0"/>
                    <a:pt x="13472" y="0"/>
                  </a:cubicBezTo>
                  <a:close/>
                  <a:moveTo>
                    <a:pt x="11819" y="1005"/>
                  </a:moveTo>
                  <a:cubicBezTo>
                    <a:pt x="11743" y="1005"/>
                    <a:pt x="11668" y="1044"/>
                    <a:pt x="11629" y="1113"/>
                  </a:cubicBezTo>
                  <a:cubicBezTo>
                    <a:pt x="11569" y="1217"/>
                    <a:pt x="11607" y="1351"/>
                    <a:pt x="11711" y="1418"/>
                  </a:cubicBezTo>
                  <a:lnTo>
                    <a:pt x="23473" y="8106"/>
                  </a:lnTo>
                  <a:cubicBezTo>
                    <a:pt x="23502" y="8121"/>
                    <a:pt x="23539" y="8135"/>
                    <a:pt x="23577" y="8135"/>
                  </a:cubicBezTo>
                  <a:cubicBezTo>
                    <a:pt x="23659" y="8135"/>
                    <a:pt x="23733" y="8091"/>
                    <a:pt x="23770" y="8024"/>
                  </a:cubicBezTo>
                  <a:cubicBezTo>
                    <a:pt x="23830" y="7920"/>
                    <a:pt x="23792" y="7786"/>
                    <a:pt x="23688" y="7726"/>
                  </a:cubicBezTo>
                  <a:lnTo>
                    <a:pt x="11934" y="1038"/>
                  </a:lnTo>
                  <a:cubicBezTo>
                    <a:pt x="11898" y="1015"/>
                    <a:pt x="11858" y="1005"/>
                    <a:pt x="11819" y="1005"/>
                  </a:cubicBezTo>
                  <a:close/>
                  <a:moveTo>
                    <a:pt x="10164" y="2009"/>
                  </a:moveTo>
                  <a:cubicBezTo>
                    <a:pt x="10088" y="2009"/>
                    <a:pt x="10016" y="2048"/>
                    <a:pt x="9977" y="2117"/>
                  </a:cubicBezTo>
                  <a:cubicBezTo>
                    <a:pt x="9918" y="2221"/>
                    <a:pt x="9955" y="2362"/>
                    <a:pt x="10059" y="2422"/>
                  </a:cubicBezTo>
                  <a:lnTo>
                    <a:pt x="21814" y="9110"/>
                  </a:lnTo>
                  <a:cubicBezTo>
                    <a:pt x="21851" y="9125"/>
                    <a:pt x="21888" y="9140"/>
                    <a:pt x="21925" y="9140"/>
                  </a:cubicBezTo>
                  <a:cubicBezTo>
                    <a:pt x="22007" y="9140"/>
                    <a:pt x="22081" y="9095"/>
                    <a:pt x="22119" y="9028"/>
                  </a:cubicBezTo>
                  <a:cubicBezTo>
                    <a:pt x="22178" y="8924"/>
                    <a:pt x="22141" y="8790"/>
                    <a:pt x="22037" y="8731"/>
                  </a:cubicBezTo>
                  <a:lnTo>
                    <a:pt x="10282" y="2043"/>
                  </a:lnTo>
                  <a:cubicBezTo>
                    <a:pt x="10244" y="2020"/>
                    <a:pt x="10203" y="2009"/>
                    <a:pt x="10164" y="2009"/>
                  </a:cubicBezTo>
                  <a:close/>
                  <a:moveTo>
                    <a:pt x="8512" y="3017"/>
                  </a:moveTo>
                  <a:cubicBezTo>
                    <a:pt x="8436" y="3017"/>
                    <a:pt x="8365" y="3053"/>
                    <a:pt x="8326" y="3121"/>
                  </a:cubicBezTo>
                  <a:cubicBezTo>
                    <a:pt x="8266" y="3225"/>
                    <a:pt x="8303" y="3367"/>
                    <a:pt x="8408" y="3426"/>
                  </a:cubicBezTo>
                  <a:lnTo>
                    <a:pt x="20162" y="10114"/>
                  </a:lnTo>
                  <a:cubicBezTo>
                    <a:pt x="20199" y="10129"/>
                    <a:pt x="20236" y="10144"/>
                    <a:pt x="20274" y="10144"/>
                  </a:cubicBezTo>
                  <a:cubicBezTo>
                    <a:pt x="20355" y="10144"/>
                    <a:pt x="20430" y="10099"/>
                    <a:pt x="20467" y="10033"/>
                  </a:cubicBezTo>
                  <a:cubicBezTo>
                    <a:pt x="20526" y="9928"/>
                    <a:pt x="20489" y="9794"/>
                    <a:pt x="20385" y="9735"/>
                  </a:cubicBezTo>
                  <a:lnTo>
                    <a:pt x="8631" y="3047"/>
                  </a:lnTo>
                  <a:cubicBezTo>
                    <a:pt x="8592" y="3026"/>
                    <a:pt x="8552" y="3017"/>
                    <a:pt x="8512" y="3017"/>
                  </a:cubicBezTo>
                  <a:close/>
                  <a:moveTo>
                    <a:pt x="6862" y="4021"/>
                  </a:moveTo>
                  <a:cubicBezTo>
                    <a:pt x="6786" y="4021"/>
                    <a:pt x="6714" y="4059"/>
                    <a:pt x="6674" y="4133"/>
                  </a:cubicBezTo>
                  <a:cubicBezTo>
                    <a:pt x="6615" y="4237"/>
                    <a:pt x="6644" y="4371"/>
                    <a:pt x="6756" y="4431"/>
                  </a:cubicBezTo>
                  <a:lnTo>
                    <a:pt x="18510" y="11119"/>
                  </a:lnTo>
                  <a:cubicBezTo>
                    <a:pt x="18548" y="11134"/>
                    <a:pt x="18585" y="11148"/>
                    <a:pt x="18629" y="11148"/>
                  </a:cubicBezTo>
                  <a:cubicBezTo>
                    <a:pt x="18704" y="11148"/>
                    <a:pt x="18778" y="11104"/>
                    <a:pt x="18815" y="11037"/>
                  </a:cubicBezTo>
                  <a:cubicBezTo>
                    <a:pt x="18882" y="10933"/>
                    <a:pt x="18845" y="10799"/>
                    <a:pt x="18741" y="10739"/>
                  </a:cubicBezTo>
                  <a:lnTo>
                    <a:pt x="6979" y="4051"/>
                  </a:lnTo>
                  <a:cubicBezTo>
                    <a:pt x="6941" y="4031"/>
                    <a:pt x="6901" y="4021"/>
                    <a:pt x="6862" y="4021"/>
                  </a:cubicBezTo>
                  <a:close/>
                  <a:moveTo>
                    <a:pt x="5208" y="5026"/>
                  </a:moveTo>
                  <a:cubicBezTo>
                    <a:pt x="5134" y="5026"/>
                    <a:pt x="5062" y="5064"/>
                    <a:pt x="5023" y="5137"/>
                  </a:cubicBezTo>
                  <a:cubicBezTo>
                    <a:pt x="4963" y="5242"/>
                    <a:pt x="4993" y="5375"/>
                    <a:pt x="5104" y="5435"/>
                  </a:cubicBezTo>
                  <a:lnTo>
                    <a:pt x="16859" y="12123"/>
                  </a:lnTo>
                  <a:lnTo>
                    <a:pt x="16859" y="12130"/>
                  </a:lnTo>
                  <a:cubicBezTo>
                    <a:pt x="16893" y="12150"/>
                    <a:pt x="16929" y="12159"/>
                    <a:pt x="16966" y="12159"/>
                  </a:cubicBezTo>
                  <a:cubicBezTo>
                    <a:pt x="17043" y="12159"/>
                    <a:pt x="17119" y="12119"/>
                    <a:pt x="17164" y="12049"/>
                  </a:cubicBezTo>
                  <a:cubicBezTo>
                    <a:pt x="17223" y="11944"/>
                    <a:pt x="17186" y="11811"/>
                    <a:pt x="17082" y="11751"/>
                  </a:cubicBezTo>
                  <a:lnTo>
                    <a:pt x="5320" y="5056"/>
                  </a:lnTo>
                  <a:cubicBezTo>
                    <a:pt x="5285" y="5035"/>
                    <a:pt x="5246" y="5026"/>
                    <a:pt x="5208" y="5026"/>
                  </a:cubicBezTo>
                  <a:close/>
                  <a:moveTo>
                    <a:pt x="3562" y="6031"/>
                  </a:moveTo>
                  <a:cubicBezTo>
                    <a:pt x="3486" y="6031"/>
                    <a:pt x="3411" y="6071"/>
                    <a:pt x="3371" y="6142"/>
                  </a:cubicBezTo>
                  <a:cubicBezTo>
                    <a:pt x="3304" y="6246"/>
                    <a:pt x="3341" y="6380"/>
                    <a:pt x="3453" y="6439"/>
                  </a:cubicBezTo>
                  <a:lnTo>
                    <a:pt x="15207" y="13127"/>
                  </a:lnTo>
                  <a:cubicBezTo>
                    <a:pt x="15237" y="13150"/>
                    <a:pt x="15274" y="13157"/>
                    <a:pt x="15319" y="13157"/>
                  </a:cubicBezTo>
                  <a:cubicBezTo>
                    <a:pt x="15401" y="13157"/>
                    <a:pt x="15468" y="13112"/>
                    <a:pt x="15512" y="13046"/>
                  </a:cubicBezTo>
                  <a:cubicBezTo>
                    <a:pt x="15572" y="12941"/>
                    <a:pt x="15535" y="12807"/>
                    <a:pt x="15430" y="12748"/>
                  </a:cubicBezTo>
                  <a:lnTo>
                    <a:pt x="3669" y="6060"/>
                  </a:lnTo>
                  <a:cubicBezTo>
                    <a:pt x="3635" y="6041"/>
                    <a:pt x="3598" y="6031"/>
                    <a:pt x="3562" y="6031"/>
                  </a:cubicBezTo>
                  <a:close/>
                  <a:moveTo>
                    <a:pt x="1910" y="7036"/>
                  </a:moveTo>
                  <a:cubicBezTo>
                    <a:pt x="1834" y="7036"/>
                    <a:pt x="1760" y="7076"/>
                    <a:pt x="1720" y="7146"/>
                  </a:cubicBezTo>
                  <a:cubicBezTo>
                    <a:pt x="1653" y="7250"/>
                    <a:pt x="1690" y="7384"/>
                    <a:pt x="1794" y="7444"/>
                  </a:cubicBezTo>
                  <a:lnTo>
                    <a:pt x="13556" y="14132"/>
                  </a:lnTo>
                  <a:cubicBezTo>
                    <a:pt x="13589" y="14151"/>
                    <a:pt x="13626" y="14160"/>
                    <a:pt x="13663" y="14160"/>
                  </a:cubicBezTo>
                  <a:cubicBezTo>
                    <a:pt x="13740" y="14160"/>
                    <a:pt x="13815" y="14120"/>
                    <a:pt x="13861" y="14050"/>
                  </a:cubicBezTo>
                  <a:cubicBezTo>
                    <a:pt x="13920" y="13946"/>
                    <a:pt x="13883" y="13812"/>
                    <a:pt x="13779" y="13752"/>
                  </a:cubicBezTo>
                  <a:lnTo>
                    <a:pt x="2017" y="7064"/>
                  </a:lnTo>
                  <a:cubicBezTo>
                    <a:pt x="1983" y="7045"/>
                    <a:pt x="1947" y="7036"/>
                    <a:pt x="1910" y="7036"/>
                  </a:cubicBezTo>
                  <a:close/>
                  <a:moveTo>
                    <a:pt x="259" y="8040"/>
                  </a:moveTo>
                  <a:cubicBezTo>
                    <a:pt x="182" y="8040"/>
                    <a:pt x="108" y="8080"/>
                    <a:pt x="68" y="8150"/>
                  </a:cubicBezTo>
                  <a:cubicBezTo>
                    <a:pt x="1" y="8255"/>
                    <a:pt x="38" y="8388"/>
                    <a:pt x="142" y="8448"/>
                  </a:cubicBezTo>
                  <a:lnTo>
                    <a:pt x="11904" y="15136"/>
                  </a:lnTo>
                  <a:cubicBezTo>
                    <a:pt x="11938" y="15155"/>
                    <a:pt x="11975" y="15164"/>
                    <a:pt x="12011" y="15164"/>
                  </a:cubicBezTo>
                  <a:cubicBezTo>
                    <a:pt x="12088" y="15164"/>
                    <a:pt x="12164" y="15125"/>
                    <a:pt x="12209" y="15054"/>
                  </a:cubicBezTo>
                  <a:cubicBezTo>
                    <a:pt x="12269" y="14950"/>
                    <a:pt x="12231" y="14816"/>
                    <a:pt x="12127" y="14757"/>
                  </a:cubicBezTo>
                  <a:lnTo>
                    <a:pt x="366" y="8069"/>
                  </a:lnTo>
                  <a:cubicBezTo>
                    <a:pt x="332" y="8049"/>
                    <a:pt x="295" y="8040"/>
                    <a:pt x="259" y="8040"/>
                  </a:cubicBezTo>
                  <a:close/>
                </a:path>
              </a:pathLst>
            </a:custGeom>
            <a:solidFill>
              <a:srgbClr val="5B9FA0">
                <a:alpha val="63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186;p24"/>
          <p:cNvGrpSpPr/>
          <p:nvPr/>
        </p:nvGrpSpPr>
        <p:grpSpPr>
          <a:xfrm>
            <a:off x="5006537" y="4327249"/>
            <a:ext cx="824118" cy="519089"/>
            <a:chOff x="14515249" y="3554349"/>
            <a:chExt cx="824118" cy="519089"/>
          </a:xfrm>
        </p:grpSpPr>
        <p:sp>
          <p:nvSpPr>
            <p:cNvPr id="187" name="Google Shape;187;p24"/>
            <p:cNvSpPr/>
            <p:nvPr/>
          </p:nvSpPr>
          <p:spPr>
            <a:xfrm>
              <a:off x="14610198" y="3554349"/>
              <a:ext cx="728442" cy="482604"/>
            </a:xfrm>
            <a:custGeom>
              <a:avLst/>
              <a:gdLst/>
              <a:ahLst/>
              <a:cxnLst/>
              <a:rect l="l" t="t" r="r" b="b"/>
              <a:pathLst>
                <a:path w="15014" h="9947" extrusionOk="0">
                  <a:moveTo>
                    <a:pt x="35" y="7985"/>
                  </a:moveTo>
                  <a:cubicBezTo>
                    <a:pt x="22" y="7991"/>
                    <a:pt x="10" y="7997"/>
                    <a:pt x="0" y="8005"/>
                  </a:cubicBezTo>
                  <a:lnTo>
                    <a:pt x="35" y="7985"/>
                  </a:lnTo>
                  <a:close/>
                  <a:moveTo>
                    <a:pt x="13838" y="0"/>
                  </a:moveTo>
                  <a:cubicBezTo>
                    <a:pt x="13823" y="0"/>
                    <a:pt x="13808" y="0"/>
                    <a:pt x="13793" y="8"/>
                  </a:cubicBezTo>
                  <a:lnTo>
                    <a:pt x="13778" y="8"/>
                  </a:lnTo>
                  <a:lnTo>
                    <a:pt x="13748" y="15"/>
                  </a:lnTo>
                  <a:cubicBezTo>
                    <a:pt x="13734" y="15"/>
                    <a:pt x="13719" y="22"/>
                    <a:pt x="13704" y="30"/>
                  </a:cubicBezTo>
                  <a:cubicBezTo>
                    <a:pt x="13689" y="30"/>
                    <a:pt x="13674" y="37"/>
                    <a:pt x="13667" y="45"/>
                  </a:cubicBezTo>
                  <a:lnTo>
                    <a:pt x="13659" y="45"/>
                  </a:lnTo>
                  <a:lnTo>
                    <a:pt x="35" y="7985"/>
                  </a:lnTo>
                  <a:lnTo>
                    <a:pt x="35" y="7985"/>
                  </a:lnTo>
                  <a:cubicBezTo>
                    <a:pt x="60" y="7973"/>
                    <a:pt x="87" y="7965"/>
                    <a:pt x="112" y="7960"/>
                  </a:cubicBezTo>
                  <a:lnTo>
                    <a:pt x="119" y="7960"/>
                  </a:lnTo>
                  <a:cubicBezTo>
                    <a:pt x="145" y="7952"/>
                    <a:pt x="172" y="7948"/>
                    <a:pt x="198" y="7948"/>
                  </a:cubicBezTo>
                  <a:cubicBezTo>
                    <a:pt x="216" y="7948"/>
                    <a:pt x="235" y="7950"/>
                    <a:pt x="253" y="7953"/>
                  </a:cubicBezTo>
                  <a:lnTo>
                    <a:pt x="268" y="7953"/>
                  </a:lnTo>
                  <a:cubicBezTo>
                    <a:pt x="313" y="7953"/>
                    <a:pt x="357" y="7968"/>
                    <a:pt x="395" y="7983"/>
                  </a:cubicBezTo>
                  <a:lnTo>
                    <a:pt x="417" y="7990"/>
                  </a:lnTo>
                  <a:cubicBezTo>
                    <a:pt x="462" y="8005"/>
                    <a:pt x="514" y="8027"/>
                    <a:pt x="558" y="8057"/>
                  </a:cubicBezTo>
                  <a:cubicBezTo>
                    <a:pt x="610" y="8087"/>
                    <a:pt x="662" y="8124"/>
                    <a:pt x="714" y="8161"/>
                  </a:cubicBezTo>
                  <a:cubicBezTo>
                    <a:pt x="729" y="8169"/>
                    <a:pt x="744" y="8184"/>
                    <a:pt x="759" y="8198"/>
                  </a:cubicBezTo>
                  <a:cubicBezTo>
                    <a:pt x="796" y="8228"/>
                    <a:pt x="826" y="8258"/>
                    <a:pt x="856" y="8295"/>
                  </a:cubicBezTo>
                  <a:lnTo>
                    <a:pt x="886" y="8325"/>
                  </a:lnTo>
                  <a:cubicBezTo>
                    <a:pt x="930" y="8370"/>
                    <a:pt x="967" y="8414"/>
                    <a:pt x="1005" y="8466"/>
                  </a:cubicBezTo>
                  <a:lnTo>
                    <a:pt x="1012" y="8481"/>
                  </a:lnTo>
                  <a:cubicBezTo>
                    <a:pt x="1057" y="8533"/>
                    <a:pt x="1094" y="8593"/>
                    <a:pt x="1124" y="8652"/>
                  </a:cubicBezTo>
                  <a:cubicBezTo>
                    <a:pt x="1161" y="8719"/>
                    <a:pt x="1191" y="8779"/>
                    <a:pt x="1220" y="8838"/>
                  </a:cubicBezTo>
                  <a:cubicBezTo>
                    <a:pt x="1243" y="8905"/>
                    <a:pt x="1265" y="8965"/>
                    <a:pt x="1287" y="9024"/>
                  </a:cubicBezTo>
                  <a:cubicBezTo>
                    <a:pt x="1287" y="9032"/>
                    <a:pt x="1295" y="9039"/>
                    <a:pt x="1295" y="9047"/>
                  </a:cubicBezTo>
                  <a:cubicBezTo>
                    <a:pt x="1310" y="9099"/>
                    <a:pt x="1325" y="9158"/>
                    <a:pt x="1332" y="9218"/>
                  </a:cubicBezTo>
                  <a:cubicBezTo>
                    <a:pt x="1339" y="9225"/>
                    <a:pt x="1339" y="9240"/>
                    <a:pt x="1339" y="9247"/>
                  </a:cubicBezTo>
                  <a:cubicBezTo>
                    <a:pt x="1347" y="9307"/>
                    <a:pt x="1354" y="9374"/>
                    <a:pt x="1354" y="9433"/>
                  </a:cubicBezTo>
                  <a:cubicBezTo>
                    <a:pt x="1354" y="9677"/>
                    <a:pt x="1271" y="9852"/>
                    <a:pt x="1132" y="9937"/>
                  </a:cubicBezTo>
                  <a:lnTo>
                    <a:pt x="1132" y="9937"/>
                  </a:lnTo>
                  <a:lnTo>
                    <a:pt x="14783" y="1994"/>
                  </a:lnTo>
                  <a:cubicBezTo>
                    <a:pt x="14924" y="1912"/>
                    <a:pt x="15013" y="1734"/>
                    <a:pt x="15013" y="1481"/>
                  </a:cubicBezTo>
                  <a:cubicBezTo>
                    <a:pt x="15013" y="1429"/>
                    <a:pt x="15013" y="1376"/>
                    <a:pt x="15006" y="1324"/>
                  </a:cubicBezTo>
                  <a:lnTo>
                    <a:pt x="15006" y="1295"/>
                  </a:lnTo>
                  <a:lnTo>
                    <a:pt x="14998" y="1265"/>
                  </a:lnTo>
                  <a:cubicBezTo>
                    <a:pt x="14998" y="1250"/>
                    <a:pt x="14991" y="1228"/>
                    <a:pt x="14991" y="1213"/>
                  </a:cubicBezTo>
                  <a:cubicBezTo>
                    <a:pt x="14983" y="1183"/>
                    <a:pt x="14976" y="1153"/>
                    <a:pt x="14969" y="1116"/>
                  </a:cubicBezTo>
                  <a:lnTo>
                    <a:pt x="14961" y="1094"/>
                  </a:lnTo>
                  <a:lnTo>
                    <a:pt x="14954" y="1071"/>
                  </a:lnTo>
                  <a:cubicBezTo>
                    <a:pt x="14954" y="1064"/>
                    <a:pt x="14954" y="1064"/>
                    <a:pt x="14946" y="1034"/>
                  </a:cubicBezTo>
                  <a:cubicBezTo>
                    <a:pt x="14931" y="1012"/>
                    <a:pt x="14924" y="990"/>
                    <a:pt x="14916" y="960"/>
                  </a:cubicBezTo>
                  <a:cubicBezTo>
                    <a:pt x="14909" y="938"/>
                    <a:pt x="14894" y="915"/>
                    <a:pt x="14887" y="893"/>
                  </a:cubicBezTo>
                  <a:lnTo>
                    <a:pt x="14857" y="826"/>
                  </a:lnTo>
                  <a:cubicBezTo>
                    <a:pt x="14849" y="804"/>
                    <a:pt x="14835" y="781"/>
                    <a:pt x="14827" y="759"/>
                  </a:cubicBezTo>
                  <a:lnTo>
                    <a:pt x="14790" y="707"/>
                  </a:lnTo>
                  <a:lnTo>
                    <a:pt x="14790" y="699"/>
                  </a:lnTo>
                  <a:lnTo>
                    <a:pt x="14790" y="692"/>
                  </a:lnTo>
                  <a:cubicBezTo>
                    <a:pt x="14783" y="670"/>
                    <a:pt x="14768" y="647"/>
                    <a:pt x="14753" y="625"/>
                  </a:cubicBezTo>
                  <a:cubicBezTo>
                    <a:pt x="14738" y="603"/>
                    <a:pt x="14708" y="566"/>
                    <a:pt x="14701" y="558"/>
                  </a:cubicBezTo>
                  <a:cubicBezTo>
                    <a:pt x="14701" y="543"/>
                    <a:pt x="14693" y="536"/>
                    <a:pt x="14686" y="528"/>
                  </a:cubicBezTo>
                  <a:lnTo>
                    <a:pt x="14671" y="513"/>
                  </a:lnTo>
                  <a:cubicBezTo>
                    <a:pt x="14663" y="499"/>
                    <a:pt x="14656" y="491"/>
                    <a:pt x="14649" y="484"/>
                  </a:cubicBezTo>
                  <a:cubicBezTo>
                    <a:pt x="14626" y="454"/>
                    <a:pt x="14604" y="432"/>
                    <a:pt x="14582" y="402"/>
                  </a:cubicBezTo>
                  <a:cubicBezTo>
                    <a:pt x="14574" y="394"/>
                    <a:pt x="14567" y="380"/>
                    <a:pt x="14552" y="372"/>
                  </a:cubicBezTo>
                  <a:cubicBezTo>
                    <a:pt x="14544" y="365"/>
                    <a:pt x="14537" y="350"/>
                    <a:pt x="14530" y="342"/>
                  </a:cubicBezTo>
                  <a:cubicBezTo>
                    <a:pt x="14515" y="335"/>
                    <a:pt x="14522" y="335"/>
                    <a:pt x="14500" y="313"/>
                  </a:cubicBezTo>
                  <a:cubicBezTo>
                    <a:pt x="14477" y="290"/>
                    <a:pt x="14440" y="261"/>
                    <a:pt x="14425" y="246"/>
                  </a:cubicBezTo>
                  <a:cubicBezTo>
                    <a:pt x="14411" y="231"/>
                    <a:pt x="14396" y="223"/>
                    <a:pt x="14381" y="208"/>
                  </a:cubicBezTo>
                  <a:cubicBezTo>
                    <a:pt x="14336" y="171"/>
                    <a:pt x="14284" y="134"/>
                    <a:pt x="14232" y="104"/>
                  </a:cubicBezTo>
                  <a:cubicBezTo>
                    <a:pt x="14195" y="82"/>
                    <a:pt x="14158" y="67"/>
                    <a:pt x="14120" y="45"/>
                  </a:cubicBezTo>
                  <a:cubicBezTo>
                    <a:pt x="14106" y="45"/>
                    <a:pt x="14098" y="37"/>
                    <a:pt x="14083" y="37"/>
                  </a:cubicBezTo>
                  <a:lnTo>
                    <a:pt x="14053" y="22"/>
                  </a:lnTo>
                  <a:cubicBezTo>
                    <a:pt x="14046" y="22"/>
                    <a:pt x="14031" y="15"/>
                    <a:pt x="14024" y="15"/>
                  </a:cubicBezTo>
                  <a:cubicBezTo>
                    <a:pt x="14001" y="8"/>
                    <a:pt x="13979" y="0"/>
                    <a:pt x="13957" y="0"/>
                  </a:cubicBezTo>
                  <a:close/>
                  <a:moveTo>
                    <a:pt x="1132" y="9937"/>
                  </a:moveTo>
                  <a:lnTo>
                    <a:pt x="1116" y="9947"/>
                  </a:lnTo>
                  <a:cubicBezTo>
                    <a:pt x="1122" y="9944"/>
                    <a:pt x="1127" y="9941"/>
                    <a:pt x="1132" y="993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4"/>
            <p:cNvSpPr/>
            <p:nvPr/>
          </p:nvSpPr>
          <p:spPr>
            <a:xfrm>
              <a:off x="15238597" y="3554689"/>
              <a:ext cx="100771" cy="116636"/>
            </a:xfrm>
            <a:custGeom>
              <a:avLst/>
              <a:gdLst/>
              <a:ahLst/>
              <a:cxnLst/>
              <a:rect l="l" t="t" r="r" b="b"/>
              <a:pathLst>
                <a:path w="2077" h="2404" extrusionOk="0">
                  <a:moveTo>
                    <a:pt x="908" y="1"/>
                  </a:moveTo>
                  <a:cubicBezTo>
                    <a:pt x="893" y="1"/>
                    <a:pt x="871" y="1"/>
                    <a:pt x="856" y="8"/>
                  </a:cubicBezTo>
                  <a:lnTo>
                    <a:pt x="841" y="8"/>
                  </a:lnTo>
                  <a:lnTo>
                    <a:pt x="811" y="15"/>
                  </a:lnTo>
                  <a:cubicBezTo>
                    <a:pt x="796" y="15"/>
                    <a:pt x="782" y="23"/>
                    <a:pt x="767" y="30"/>
                  </a:cubicBezTo>
                  <a:cubicBezTo>
                    <a:pt x="759" y="30"/>
                    <a:pt x="744" y="38"/>
                    <a:pt x="729" y="45"/>
                  </a:cubicBezTo>
                  <a:lnTo>
                    <a:pt x="722" y="45"/>
                  </a:lnTo>
                  <a:lnTo>
                    <a:pt x="0" y="469"/>
                  </a:lnTo>
                  <a:lnTo>
                    <a:pt x="60" y="469"/>
                  </a:lnTo>
                  <a:cubicBezTo>
                    <a:pt x="90" y="469"/>
                    <a:pt x="112" y="484"/>
                    <a:pt x="134" y="484"/>
                  </a:cubicBezTo>
                  <a:lnTo>
                    <a:pt x="172" y="499"/>
                  </a:lnTo>
                  <a:lnTo>
                    <a:pt x="201" y="506"/>
                  </a:lnTo>
                  <a:cubicBezTo>
                    <a:pt x="216" y="506"/>
                    <a:pt x="224" y="514"/>
                    <a:pt x="238" y="521"/>
                  </a:cubicBezTo>
                  <a:cubicBezTo>
                    <a:pt x="283" y="536"/>
                    <a:pt x="320" y="559"/>
                    <a:pt x="357" y="581"/>
                  </a:cubicBezTo>
                  <a:cubicBezTo>
                    <a:pt x="417" y="618"/>
                    <a:pt x="469" y="655"/>
                    <a:pt x="521" y="692"/>
                  </a:cubicBezTo>
                  <a:cubicBezTo>
                    <a:pt x="536" y="707"/>
                    <a:pt x="551" y="722"/>
                    <a:pt x="573" y="737"/>
                  </a:cubicBezTo>
                  <a:cubicBezTo>
                    <a:pt x="588" y="752"/>
                    <a:pt x="618" y="782"/>
                    <a:pt x="648" y="804"/>
                  </a:cubicBezTo>
                  <a:cubicBezTo>
                    <a:pt x="670" y="826"/>
                    <a:pt x="670" y="826"/>
                    <a:pt x="677" y="841"/>
                  </a:cubicBezTo>
                  <a:cubicBezTo>
                    <a:pt x="685" y="849"/>
                    <a:pt x="700" y="856"/>
                    <a:pt x="707" y="871"/>
                  </a:cubicBezTo>
                  <a:cubicBezTo>
                    <a:pt x="715" y="878"/>
                    <a:pt x="729" y="893"/>
                    <a:pt x="737" y="901"/>
                  </a:cubicBezTo>
                  <a:cubicBezTo>
                    <a:pt x="759" y="931"/>
                    <a:pt x="789" y="960"/>
                    <a:pt x="811" y="990"/>
                  </a:cubicBezTo>
                  <a:cubicBezTo>
                    <a:pt x="819" y="997"/>
                    <a:pt x="826" y="1012"/>
                    <a:pt x="834" y="1020"/>
                  </a:cubicBezTo>
                  <a:lnTo>
                    <a:pt x="841" y="1035"/>
                  </a:lnTo>
                  <a:lnTo>
                    <a:pt x="863" y="1064"/>
                  </a:lnTo>
                  <a:cubicBezTo>
                    <a:pt x="886" y="1094"/>
                    <a:pt x="901" y="1116"/>
                    <a:pt x="915" y="1139"/>
                  </a:cubicBezTo>
                  <a:cubicBezTo>
                    <a:pt x="930" y="1169"/>
                    <a:pt x="945" y="1191"/>
                    <a:pt x="960" y="1213"/>
                  </a:cubicBezTo>
                  <a:cubicBezTo>
                    <a:pt x="960" y="1213"/>
                    <a:pt x="960" y="1221"/>
                    <a:pt x="960" y="1221"/>
                  </a:cubicBezTo>
                  <a:lnTo>
                    <a:pt x="960" y="1228"/>
                  </a:lnTo>
                  <a:cubicBezTo>
                    <a:pt x="975" y="1243"/>
                    <a:pt x="982" y="1265"/>
                    <a:pt x="997" y="1288"/>
                  </a:cubicBezTo>
                  <a:cubicBezTo>
                    <a:pt x="1005" y="1310"/>
                    <a:pt x="1020" y="1340"/>
                    <a:pt x="1034" y="1362"/>
                  </a:cubicBezTo>
                  <a:cubicBezTo>
                    <a:pt x="1042" y="1384"/>
                    <a:pt x="1049" y="1407"/>
                    <a:pt x="1064" y="1429"/>
                  </a:cubicBezTo>
                  <a:cubicBezTo>
                    <a:pt x="1072" y="1459"/>
                    <a:pt x="1087" y="1481"/>
                    <a:pt x="1094" y="1511"/>
                  </a:cubicBezTo>
                  <a:cubicBezTo>
                    <a:pt x="1101" y="1533"/>
                    <a:pt x="1116" y="1563"/>
                    <a:pt x="1124" y="1593"/>
                  </a:cubicBezTo>
                  <a:cubicBezTo>
                    <a:pt x="1124" y="1600"/>
                    <a:pt x="1131" y="1615"/>
                    <a:pt x="1131" y="1630"/>
                  </a:cubicBezTo>
                  <a:lnTo>
                    <a:pt x="1139" y="1645"/>
                  </a:lnTo>
                  <a:cubicBezTo>
                    <a:pt x="1139" y="1660"/>
                    <a:pt x="1146" y="1667"/>
                    <a:pt x="1146" y="1674"/>
                  </a:cubicBezTo>
                  <a:cubicBezTo>
                    <a:pt x="1161" y="1712"/>
                    <a:pt x="1168" y="1741"/>
                    <a:pt x="1176" y="1779"/>
                  </a:cubicBezTo>
                  <a:cubicBezTo>
                    <a:pt x="1183" y="1808"/>
                    <a:pt x="1183" y="1816"/>
                    <a:pt x="1183" y="1831"/>
                  </a:cubicBezTo>
                  <a:cubicBezTo>
                    <a:pt x="1191" y="1853"/>
                    <a:pt x="1183" y="1853"/>
                    <a:pt x="1183" y="1868"/>
                  </a:cubicBezTo>
                  <a:lnTo>
                    <a:pt x="1191" y="1898"/>
                  </a:lnTo>
                  <a:cubicBezTo>
                    <a:pt x="1198" y="1950"/>
                    <a:pt x="1198" y="2002"/>
                    <a:pt x="1198" y="2061"/>
                  </a:cubicBezTo>
                  <a:cubicBezTo>
                    <a:pt x="1206" y="2180"/>
                    <a:pt x="1183" y="2299"/>
                    <a:pt x="1131" y="2404"/>
                  </a:cubicBezTo>
                  <a:lnTo>
                    <a:pt x="1845" y="1994"/>
                  </a:lnTo>
                  <a:cubicBezTo>
                    <a:pt x="1987" y="1905"/>
                    <a:pt x="2076" y="1727"/>
                    <a:pt x="2076" y="1474"/>
                  </a:cubicBezTo>
                  <a:cubicBezTo>
                    <a:pt x="2076" y="1422"/>
                    <a:pt x="2076" y="1377"/>
                    <a:pt x="2069" y="1325"/>
                  </a:cubicBezTo>
                  <a:lnTo>
                    <a:pt x="2069" y="1295"/>
                  </a:lnTo>
                  <a:lnTo>
                    <a:pt x="2069" y="1273"/>
                  </a:lnTo>
                  <a:cubicBezTo>
                    <a:pt x="2069" y="1250"/>
                    <a:pt x="2061" y="1236"/>
                    <a:pt x="2054" y="1213"/>
                  </a:cubicBezTo>
                  <a:cubicBezTo>
                    <a:pt x="2054" y="1198"/>
                    <a:pt x="2046" y="1154"/>
                    <a:pt x="2031" y="1124"/>
                  </a:cubicBezTo>
                  <a:lnTo>
                    <a:pt x="2024" y="1094"/>
                  </a:lnTo>
                  <a:lnTo>
                    <a:pt x="2024" y="1079"/>
                  </a:lnTo>
                  <a:cubicBezTo>
                    <a:pt x="2024" y="1064"/>
                    <a:pt x="2017" y="1050"/>
                    <a:pt x="2009" y="1042"/>
                  </a:cubicBezTo>
                  <a:cubicBezTo>
                    <a:pt x="2002" y="1027"/>
                    <a:pt x="1994" y="990"/>
                    <a:pt x="1979" y="968"/>
                  </a:cubicBezTo>
                  <a:cubicBezTo>
                    <a:pt x="1972" y="938"/>
                    <a:pt x="1964" y="916"/>
                    <a:pt x="1950" y="893"/>
                  </a:cubicBezTo>
                  <a:lnTo>
                    <a:pt x="1927" y="834"/>
                  </a:lnTo>
                  <a:cubicBezTo>
                    <a:pt x="1912" y="804"/>
                    <a:pt x="1905" y="782"/>
                    <a:pt x="1890" y="759"/>
                  </a:cubicBezTo>
                  <a:lnTo>
                    <a:pt x="1860" y="707"/>
                  </a:lnTo>
                  <a:lnTo>
                    <a:pt x="1860" y="700"/>
                  </a:lnTo>
                  <a:lnTo>
                    <a:pt x="1860" y="692"/>
                  </a:lnTo>
                  <a:cubicBezTo>
                    <a:pt x="1845" y="670"/>
                    <a:pt x="1831" y="648"/>
                    <a:pt x="1816" y="625"/>
                  </a:cubicBezTo>
                  <a:cubicBezTo>
                    <a:pt x="1801" y="603"/>
                    <a:pt x="1786" y="581"/>
                    <a:pt x="1771" y="559"/>
                  </a:cubicBezTo>
                  <a:cubicBezTo>
                    <a:pt x="1756" y="536"/>
                    <a:pt x="1756" y="536"/>
                    <a:pt x="1749" y="529"/>
                  </a:cubicBezTo>
                  <a:lnTo>
                    <a:pt x="1741" y="514"/>
                  </a:lnTo>
                  <a:cubicBezTo>
                    <a:pt x="1734" y="506"/>
                    <a:pt x="1726" y="492"/>
                    <a:pt x="1719" y="484"/>
                  </a:cubicBezTo>
                  <a:cubicBezTo>
                    <a:pt x="1697" y="454"/>
                    <a:pt x="1674" y="432"/>
                    <a:pt x="1652" y="402"/>
                  </a:cubicBezTo>
                  <a:cubicBezTo>
                    <a:pt x="1645" y="395"/>
                    <a:pt x="1630" y="380"/>
                    <a:pt x="1622" y="373"/>
                  </a:cubicBezTo>
                  <a:cubicBezTo>
                    <a:pt x="1615" y="365"/>
                    <a:pt x="1607" y="350"/>
                    <a:pt x="1592" y="343"/>
                  </a:cubicBezTo>
                  <a:cubicBezTo>
                    <a:pt x="1585" y="335"/>
                    <a:pt x="1578" y="320"/>
                    <a:pt x="1563" y="313"/>
                  </a:cubicBezTo>
                  <a:cubicBezTo>
                    <a:pt x="1555" y="298"/>
                    <a:pt x="1518" y="268"/>
                    <a:pt x="1496" y="254"/>
                  </a:cubicBezTo>
                  <a:cubicBezTo>
                    <a:pt x="1473" y="231"/>
                    <a:pt x="1466" y="224"/>
                    <a:pt x="1451" y="209"/>
                  </a:cubicBezTo>
                  <a:cubicBezTo>
                    <a:pt x="1399" y="172"/>
                    <a:pt x="1347" y="134"/>
                    <a:pt x="1295" y="105"/>
                  </a:cubicBezTo>
                  <a:cubicBezTo>
                    <a:pt x="1265" y="82"/>
                    <a:pt x="1220" y="68"/>
                    <a:pt x="1183" y="53"/>
                  </a:cubicBezTo>
                  <a:cubicBezTo>
                    <a:pt x="1176" y="45"/>
                    <a:pt x="1161" y="38"/>
                    <a:pt x="1146" y="38"/>
                  </a:cubicBezTo>
                  <a:lnTo>
                    <a:pt x="1124" y="30"/>
                  </a:lnTo>
                  <a:cubicBezTo>
                    <a:pt x="1109" y="23"/>
                    <a:pt x="1101" y="15"/>
                    <a:pt x="1087" y="15"/>
                  </a:cubicBezTo>
                  <a:cubicBezTo>
                    <a:pt x="1064" y="8"/>
                    <a:pt x="1042" y="1"/>
                    <a:pt x="10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4"/>
            <p:cNvSpPr/>
            <p:nvPr/>
          </p:nvSpPr>
          <p:spPr>
            <a:xfrm>
              <a:off x="14515637" y="3939869"/>
              <a:ext cx="161369" cy="133569"/>
            </a:xfrm>
            <a:custGeom>
              <a:avLst/>
              <a:gdLst/>
              <a:ahLst/>
              <a:cxnLst/>
              <a:rect l="l" t="t" r="r" b="b"/>
              <a:pathLst>
                <a:path w="3326" h="2753" extrusionOk="0">
                  <a:moveTo>
                    <a:pt x="2158" y="1"/>
                  </a:moveTo>
                  <a:cubicBezTo>
                    <a:pt x="2083" y="1"/>
                    <a:pt x="2015" y="18"/>
                    <a:pt x="1957" y="52"/>
                  </a:cubicBezTo>
                  <a:cubicBezTo>
                    <a:pt x="1808" y="133"/>
                    <a:pt x="0" y="2752"/>
                    <a:pt x="0" y="2752"/>
                  </a:cubicBezTo>
                  <a:cubicBezTo>
                    <a:pt x="0" y="2752"/>
                    <a:pt x="2939" y="2097"/>
                    <a:pt x="3088" y="2016"/>
                  </a:cubicBezTo>
                  <a:cubicBezTo>
                    <a:pt x="3229" y="1926"/>
                    <a:pt x="3326" y="1755"/>
                    <a:pt x="3326" y="1495"/>
                  </a:cubicBezTo>
                  <a:cubicBezTo>
                    <a:pt x="3326" y="989"/>
                    <a:pt x="2961" y="364"/>
                    <a:pt x="2522" y="111"/>
                  </a:cubicBezTo>
                  <a:cubicBezTo>
                    <a:pt x="2390" y="36"/>
                    <a:pt x="2267" y="1"/>
                    <a:pt x="2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4"/>
            <p:cNvSpPr/>
            <p:nvPr/>
          </p:nvSpPr>
          <p:spPr>
            <a:xfrm>
              <a:off x="14515249" y="4021330"/>
              <a:ext cx="67730" cy="52108"/>
            </a:xfrm>
            <a:custGeom>
              <a:avLst/>
              <a:gdLst/>
              <a:ahLst/>
              <a:cxnLst/>
              <a:rect l="l" t="t" r="r" b="b"/>
              <a:pathLst>
                <a:path w="1396" h="1074" extrusionOk="0">
                  <a:moveTo>
                    <a:pt x="793" y="1"/>
                  </a:moveTo>
                  <a:cubicBezTo>
                    <a:pt x="776" y="1"/>
                    <a:pt x="760" y="3"/>
                    <a:pt x="745" y="9"/>
                  </a:cubicBezTo>
                  <a:cubicBezTo>
                    <a:pt x="350" y="575"/>
                    <a:pt x="1" y="1073"/>
                    <a:pt x="1" y="1073"/>
                  </a:cubicBezTo>
                  <a:cubicBezTo>
                    <a:pt x="1" y="1073"/>
                    <a:pt x="536" y="954"/>
                    <a:pt x="1161" y="813"/>
                  </a:cubicBezTo>
                  <a:cubicBezTo>
                    <a:pt x="1396" y="468"/>
                    <a:pt x="1016" y="1"/>
                    <a:pt x="7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24"/>
          <p:cNvGrpSpPr/>
          <p:nvPr/>
        </p:nvGrpSpPr>
        <p:grpSpPr>
          <a:xfrm>
            <a:off x="6054818" y="2735003"/>
            <a:ext cx="1947347" cy="2273512"/>
            <a:chOff x="12547418" y="6960684"/>
            <a:chExt cx="2390942" cy="2791406"/>
          </a:xfrm>
        </p:grpSpPr>
        <p:sp>
          <p:nvSpPr>
            <p:cNvPr id="192" name="Google Shape;192;p24"/>
            <p:cNvSpPr/>
            <p:nvPr/>
          </p:nvSpPr>
          <p:spPr>
            <a:xfrm>
              <a:off x="13529170" y="7844769"/>
              <a:ext cx="466787" cy="227499"/>
            </a:xfrm>
            <a:custGeom>
              <a:avLst/>
              <a:gdLst/>
              <a:ahLst/>
              <a:cxnLst/>
              <a:rect l="l" t="t" r="r" b="b"/>
              <a:pathLst>
                <a:path w="9621" h="4689" extrusionOk="0">
                  <a:moveTo>
                    <a:pt x="4085" y="1"/>
                  </a:moveTo>
                  <a:cubicBezTo>
                    <a:pt x="1124" y="2299"/>
                    <a:pt x="1" y="3996"/>
                    <a:pt x="1" y="3996"/>
                  </a:cubicBezTo>
                  <a:cubicBezTo>
                    <a:pt x="1" y="3996"/>
                    <a:pt x="4566" y="4688"/>
                    <a:pt x="5130" y="4688"/>
                  </a:cubicBezTo>
                  <a:cubicBezTo>
                    <a:pt x="5164" y="4688"/>
                    <a:pt x="5184" y="4686"/>
                    <a:pt x="5186" y="4680"/>
                  </a:cubicBezTo>
                  <a:cubicBezTo>
                    <a:pt x="5216" y="4583"/>
                    <a:pt x="9620" y="1176"/>
                    <a:pt x="9620" y="1176"/>
                  </a:cubicBezTo>
                  <a:lnTo>
                    <a:pt x="40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4"/>
            <p:cNvSpPr/>
            <p:nvPr/>
          </p:nvSpPr>
          <p:spPr>
            <a:xfrm>
              <a:off x="14274884" y="8154457"/>
              <a:ext cx="280868" cy="1234140"/>
            </a:xfrm>
            <a:custGeom>
              <a:avLst/>
              <a:gdLst/>
              <a:ahLst/>
              <a:cxnLst/>
              <a:rect l="l" t="t" r="r" b="b"/>
              <a:pathLst>
                <a:path w="5789" h="25437" extrusionOk="0">
                  <a:moveTo>
                    <a:pt x="425" y="1"/>
                  </a:moveTo>
                  <a:cubicBezTo>
                    <a:pt x="187" y="1"/>
                    <a:pt x="1" y="187"/>
                    <a:pt x="1" y="425"/>
                  </a:cubicBezTo>
                  <a:lnTo>
                    <a:pt x="1" y="24737"/>
                  </a:lnTo>
                  <a:cubicBezTo>
                    <a:pt x="1" y="25124"/>
                    <a:pt x="313" y="25436"/>
                    <a:pt x="700" y="25436"/>
                  </a:cubicBezTo>
                  <a:lnTo>
                    <a:pt x="5089" y="25436"/>
                  </a:lnTo>
                  <a:cubicBezTo>
                    <a:pt x="5476" y="25436"/>
                    <a:pt x="5789" y="25124"/>
                    <a:pt x="5789" y="24737"/>
                  </a:cubicBezTo>
                  <a:lnTo>
                    <a:pt x="5789" y="425"/>
                  </a:lnTo>
                  <a:cubicBezTo>
                    <a:pt x="5789" y="187"/>
                    <a:pt x="5603" y="1"/>
                    <a:pt x="53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4"/>
            <p:cNvSpPr/>
            <p:nvPr/>
          </p:nvSpPr>
          <p:spPr>
            <a:xfrm>
              <a:off x="14042825" y="7844963"/>
              <a:ext cx="741347" cy="808010"/>
            </a:xfrm>
            <a:custGeom>
              <a:avLst/>
              <a:gdLst/>
              <a:ahLst/>
              <a:cxnLst/>
              <a:rect l="l" t="t" r="r" b="b"/>
              <a:pathLst>
                <a:path w="15280" h="16654" extrusionOk="0">
                  <a:moveTo>
                    <a:pt x="5918" y="1"/>
                  </a:moveTo>
                  <a:cubicBezTo>
                    <a:pt x="5657" y="1"/>
                    <a:pt x="5393" y="21"/>
                    <a:pt x="5126" y="64"/>
                  </a:cubicBezTo>
                  <a:lnTo>
                    <a:pt x="0" y="1656"/>
                  </a:lnTo>
                  <a:cubicBezTo>
                    <a:pt x="3162" y="3590"/>
                    <a:pt x="5163" y="7935"/>
                    <a:pt x="6443" y="11081"/>
                  </a:cubicBezTo>
                  <a:cubicBezTo>
                    <a:pt x="7179" y="12882"/>
                    <a:pt x="7737" y="14742"/>
                    <a:pt x="8117" y="16654"/>
                  </a:cubicBezTo>
                  <a:lnTo>
                    <a:pt x="12357" y="12584"/>
                  </a:lnTo>
                  <a:cubicBezTo>
                    <a:pt x="15280" y="8633"/>
                    <a:pt x="11276" y="1"/>
                    <a:pt x="59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4"/>
            <p:cNvSpPr/>
            <p:nvPr/>
          </p:nvSpPr>
          <p:spPr>
            <a:xfrm>
              <a:off x="14133067" y="7878974"/>
              <a:ext cx="515450" cy="645380"/>
            </a:xfrm>
            <a:custGeom>
              <a:avLst/>
              <a:gdLst/>
              <a:ahLst/>
              <a:cxnLst/>
              <a:rect l="l" t="t" r="r" b="b"/>
              <a:pathLst>
                <a:path w="10624" h="13302" extrusionOk="0">
                  <a:moveTo>
                    <a:pt x="4173" y="0"/>
                  </a:moveTo>
                  <a:cubicBezTo>
                    <a:pt x="4114" y="0"/>
                    <a:pt x="4054" y="8"/>
                    <a:pt x="3995" y="25"/>
                  </a:cubicBezTo>
                  <a:lnTo>
                    <a:pt x="685" y="977"/>
                  </a:lnTo>
                  <a:cubicBezTo>
                    <a:pt x="0" y="1170"/>
                    <a:pt x="67" y="2160"/>
                    <a:pt x="774" y="2257"/>
                  </a:cubicBezTo>
                  <a:cubicBezTo>
                    <a:pt x="805" y="2262"/>
                    <a:pt x="838" y="2264"/>
                    <a:pt x="870" y="2264"/>
                  </a:cubicBezTo>
                  <a:cubicBezTo>
                    <a:pt x="930" y="2264"/>
                    <a:pt x="989" y="2256"/>
                    <a:pt x="1042" y="2242"/>
                  </a:cubicBezTo>
                  <a:lnTo>
                    <a:pt x="4360" y="1289"/>
                  </a:lnTo>
                  <a:cubicBezTo>
                    <a:pt x="4709" y="1193"/>
                    <a:pt x="4910" y="828"/>
                    <a:pt x="4806" y="478"/>
                  </a:cubicBezTo>
                  <a:cubicBezTo>
                    <a:pt x="4726" y="188"/>
                    <a:pt x="4461" y="0"/>
                    <a:pt x="4173" y="0"/>
                  </a:cubicBezTo>
                  <a:close/>
                  <a:moveTo>
                    <a:pt x="7637" y="2315"/>
                  </a:moveTo>
                  <a:cubicBezTo>
                    <a:pt x="7551" y="2315"/>
                    <a:pt x="7464" y="2332"/>
                    <a:pt x="7380" y="2368"/>
                  </a:cubicBezTo>
                  <a:lnTo>
                    <a:pt x="2939" y="4384"/>
                  </a:lnTo>
                  <a:cubicBezTo>
                    <a:pt x="2299" y="4674"/>
                    <a:pt x="2500" y="5634"/>
                    <a:pt x="3199" y="5641"/>
                  </a:cubicBezTo>
                  <a:cubicBezTo>
                    <a:pt x="3303" y="5641"/>
                    <a:pt x="3400" y="5627"/>
                    <a:pt x="3489" y="5582"/>
                  </a:cubicBezTo>
                  <a:lnTo>
                    <a:pt x="7923" y="3566"/>
                  </a:lnTo>
                  <a:cubicBezTo>
                    <a:pt x="8243" y="3410"/>
                    <a:pt x="8384" y="3030"/>
                    <a:pt x="8236" y="2703"/>
                  </a:cubicBezTo>
                  <a:cubicBezTo>
                    <a:pt x="8125" y="2459"/>
                    <a:pt x="7887" y="2315"/>
                    <a:pt x="7637" y="2315"/>
                  </a:cubicBezTo>
                  <a:close/>
                  <a:moveTo>
                    <a:pt x="9360" y="5889"/>
                  </a:moveTo>
                  <a:cubicBezTo>
                    <a:pt x="9234" y="5889"/>
                    <a:pt x="9107" y="5924"/>
                    <a:pt x="8994" y="5999"/>
                  </a:cubicBezTo>
                  <a:lnTo>
                    <a:pt x="5810" y="8074"/>
                  </a:lnTo>
                  <a:cubicBezTo>
                    <a:pt x="5505" y="8275"/>
                    <a:pt x="5416" y="8684"/>
                    <a:pt x="5617" y="8989"/>
                  </a:cubicBezTo>
                  <a:cubicBezTo>
                    <a:pt x="5744" y="9181"/>
                    <a:pt x="5953" y="9285"/>
                    <a:pt x="6167" y="9285"/>
                  </a:cubicBezTo>
                  <a:cubicBezTo>
                    <a:pt x="6292" y="9285"/>
                    <a:pt x="6419" y="9249"/>
                    <a:pt x="6532" y="9175"/>
                  </a:cubicBezTo>
                  <a:lnTo>
                    <a:pt x="9716" y="7100"/>
                  </a:lnTo>
                  <a:cubicBezTo>
                    <a:pt x="10021" y="6899"/>
                    <a:pt x="10110" y="6490"/>
                    <a:pt x="9909" y="6185"/>
                  </a:cubicBezTo>
                  <a:cubicBezTo>
                    <a:pt x="9783" y="5992"/>
                    <a:pt x="9573" y="5889"/>
                    <a:pt x="9360" y="5889"/>
                  </a:cubicBezTo>
                  <a:close/>
                  <a:moveTo>
                    <a:pt x="9883" y="10126"/>
                  </a:moveTo>
                  <a:cubicBezTo>
                    <a:pt x="9735" y="10126"/>
                    <a:pt x="9586" y="10176"/>
                    <a:pt x="9463" y="10276"/>
                  </a:cubicBezTo>
                  <a:lnTo>
                    <a:pt x="7149" y="12121"/>
                  </a:lnTo>
                  <a:cubicBezTo>
                    <a:pt x="6859" y="12344"/>
                    <a:pt x="6807" y="12768"/>
                    <a:pt x="7038" y="13051"/>
                  </a:cubicBezTo>
                  <a:cubicBezTo>
                    <a:pt x="7168" y="13216"/>
                    <a:pt x="7359" y="13301"/>
                    <a:pt x="7551" y="13301"/>
                  </a:cubicBezTo>
                  <a:cubicBezTo>
                    <a:pt x="7698" y="13301"/>
                    <a:pt x="7845" y="13251"/>
                    <a:pt x="7968" y="13148"/>
                  </a:cubicBezTo>
                  <a:lnTo>
                    <a:pt x="10281" y="11303"/>
                  </a:lnTo>
                  <a:cubicBezTo>
                    <a:pt x="10572" y="11080"/>
                    <a:pt x="10624" y="10663"/>
                    <a:pt x="10393" y="10373"/>
                  </a:cubicBezTo>
                  <a:cubicBezTo>
                    <a:pt x="10263" y="10209"/>
                    <a:pt x="10074" y="10126"/>
                    <a:pt x="9883" y="101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4"/>
            <p:cNvSpPr/>
            <p:nvPr/>
          </p:nvSpPr>
          <p:spPr>
            <a:xfrm>
              <a:off x="12858901" y="7875821"/>
              <a:ext cx="1692873" cy="1687439"/>
            </a:xfrm>
            <a:custGeom>
              <a:avLst/>
              <a:gdLst/>
              <a:ahLst/>
              <a:cxnLst/>
              <a:rect l="l" t="t" r="r" b="b"/>
              <a:pathLst>
                <a:path w="34892" h="34780" extrusionOk="0">
                  <a:moveTo>
                    <a:pt x="34892" y="12179"/>
                  </a:moveTo>
                  <a:cubicBezTo>
                    <a:pt x="34892" y="8042"/>
                    <a:pt x="31990" y="3006"/>
                    <a:pt x="28405" y="938"/>
                  </a:cubicBezTo>
                  <a:cubicBezTo>
                    <a:pt x="26775" y="0"/>
                    <a:pt x="25369" y="97"/>
                    <a:pt x="24149" y="320"/>
                  </a:cubicBezTo>
                  <a:cubicBezTo>
                    <a:pt x="17141" y="1622"/>
                    <a:pt x="1" y="4963"/>
                    <a:pt x="1" y="4963"/>
                  </a:cubicBezTo>
                  <a:lnTo>
                    <a:pt x="17402" y="34780"/>
                  </a:lnTo>
                  <a:cubicBezTo>
                    <a:pt x="17402" y="34780"/>
                    <a:pt x="28018" y="22207"/>
                    <a:pt x="32958" y="16390"/>
                  </a:cubicBezTo>
                  <a:cubicBezTo>
                    <a:pt x="33843" y="15348"/>
                    <a:pt x="34892" y="14262"/>
                    <a:pt x="34892" y="121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4"/>
            <p:cNvSpPr/>
            <p:nvPr/>
          </p:nvSpPr>
          <p:spPr>
            <a:xfrm>
              <a:off x="12628976" y="8004635"/>
              <a:ext cx="1291875" cy="1713784"/>
            </a:xfrm>
            <a:custGeom>
              <a:avLst/>
              <a:gdLst/>
              <a:ahLst/>
              <a:cxnLst/>
              <a:rect l="l" t="t" r="r" b="b"/>
              <a:pathLst>
                <a:path w="26627" h="35323" extrusionOk="0">
                  <a:moveTo>
                    <a:pt x="8228" y="1"/>
                  </a:moveTo>
                  <a:cubicBezTo>
                    <a:pt x="4231" y="1"/>
                    <a:pt x="1256" y="3168"/>
                    <a:pt x="752" y="8832"/>
                  </a:cubicBezTo>
                  <a:cubicBezTo>
                    <a:pt x="1" y="17276"/>
                    <a:pt x="5008" y="28078"/>
                    <a:pt x="11949" y="32951"/>
                  </a:cubicBezTo>
                  <a:cubicBezTo>
                    <a:pt x="14233" y="34558"/>
                    <a:pt x="16441" y="35322"/>
                    <a:pt x="18402" y="35322"/>
                  </a:cubicBezTo>
                  <a:cubicBezTo>
                    <a:pt x="22395" y="35322"/>
                    <a:pt x="25366" y="32156"/>
                    <a:pt x="25875" y="26493"/>
                  </a:cubicBezTo>
                  <a:cubicBezTo>
                    <a:pt x="26627" y="18042"/>
                    <a:pt x="21620" y="7247"/>
                    <a:pt x="14679" y="2367"/>
                  </a:cubicBezTo>
                  <a:cubicBezTo>
                    <a:pt x="12397" y="763"/>
                    <a:pt x="10189" y="1"/>
                    <a:pt x="82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4"/>
            <p:cNvSpPr/>
            <p:nvPr/>
          </p:nvSpPr>
          <p:spPr>
            <a:xfrm>
              <a:off x="12547418" y="8038354"/>
              <a:ext cx="1291875" cy="1713735"/>
            </a:xfrm>
            <a:custGeom>
              <a:avLst/>
              <a:gdLst/>
              <a:ahLst/>
              <a:cxnLst/>
              <a:rect l="l" t="t" r="r" b="b"/>
              <a:pathLst>
                <a:path w="26627" h="35322" extrusionOk="0">
                  <a:moveTo>
                    <a:pt x="8221" y="0"/>
                  </a:moveTo>
                  <a:cubicBezTo>
                    <a:pt x="4226" y="0"/>
                    <a:pt x="1256" y="3168"/>
                    <a:pt x="752" y="8836"/>
                  </a:cubicBezTo>
                  <a:cubicBezTo>
                    <a:pt x="1" y="17280"/>
                    <a:pt x="5007" y="28082"/>
                    <a:pt x="11948" y="32955"/>
                  </a:cubicBezTo>
                  <a:cubicBezTo>
                    <a:pt x="14231" y="34559"/>
                    <a:pt x="16437" y="35321"/>
                    <a:pt x="18397" y="35321"/>
                  </a:cubicBezTo>
                  <a:cubicBezTo>
                    <a:pt x="22393" y="35321"/>
                    <a:pt x="25366" y="32155"/>
                    <a:pt x="25875" y="26490"/>
                  </a:cubicBezTo>
                  <a:cubicBezTo>
                    <a:pt x="26626" y="18046"/>
                    <a:pt x="21612" y="7244"/>
                    <a:pt x="14679" y="2371"/>
                  </a:cubicBezTo>
                  <a:cubicBezTo>
                    <a:pt x="12393" y="764"/>
                    <a:pt x="10183" y="0"/>
                    <a:pt x="82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4"/>
            <p:cNvSpPr/>
            <p:nvPr/>
          </p:nvSpPr>
          <p:spPr>
            <a:xfrm>
              <a:off x="12618157" y="8132527"/>
              <a:ext cx="1150010" cy="1525584"/>
            </a:xfrm>
            <a:custGeom>
              <a:avLst/>
              <a:gdLst/>
              <a:ahLst/>
              <a:cxnLst/>
              <a:rect l="l" t="t" r="r" b="b"/>
              <a:pathLst>
                <a:path w="23703" h="31444" extrusionOk="0">
                  <a:moveTo>
                    <a:pt x="7317" y="0"/>
                  </a:moveTo>
                  <a:cubicBezTo>
                    <a:pt x="6925" y="0"/>
                    <a:pt x="6544" y="35"/>
                    <a:pt x="6175" y="103"/>
                  </a:cubicBezTo>
                  <a:cubicBezTo>
                    <a:pt x="3207" y="654"/>
                    <a:pt x="1064" y="3384"/>
                    <a:pt x="678" y="7862"/>
                  </a:cubicBezTo>
                  <a:cubicBezTo>
                    <a:pt x="1" y="15376"/>
                    <a:pt x="4457" y="24995"/>
                    <a:pt x="10639" y="29333"/>
                  </a:cubicBezTo>
                  <a:cubicBezTo>
                    <a:pt x="12672" y="30763"/>
                    <a:pt x="14637" y="31444"/>
                    <a:pt x="16383" y="31444"/>
                  </a:cubicBezTo>
                  <a:cubicBezTo>
                    <a:pt x="18261" y="31444"/>
                    <a:pt x="19886" y="30657"/>
                    <a:pt x="21069" y="29169"/>
                  </a:cubicBezTo>
                  <a:cubicBezTo>
                    <a:pt x="22118" y="27845"/>
                    <a:pt x="22825" y="25963"/>
                    <a:pt x="23033" y="23582"/>
                  </a:cubicBezTo>
                  <a:cubicBezTo>
                    <a:pt x="23703" y="16061"/>
                    <a:pt x="19247" y="6449"/>
                    <a:pt x="13072" y="2112"/>
                  </a:cubicBezTo>
                  <a:cubicBezTo>
                    <a:pt x="11036" y="684"/>
                    <a:pt x="9066" y="0"/>
                    <a:pt x="7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4"/>
            <p:cNvSpPr/>
            <p:nvPr/>
          </p:nvSpPr>
          <p:spPr>
            <a:xfrm>
              <a:off x="12713106" y="8132478"/>
              <a:ext cx="1055062" cy="1458242"/>
            </a:xfrm>
            <a:custGeom>
              <a:avLst/>
              <a:gdLst/>
              <a:ahLst/>
              <a:cxnLst/>
              <a:rect l="l" t="t" r="r" b="b"/>
              <a:pathLst>
                <a:path w="21746" h="30056" extrusionOk="0">
                  <a:moveTo>
                    <a:pt x="5367" y="1"/>
                  </a:moveTo>
                  <a:cubicBezTo>
                    <a:pt x="4972" y="1"/>
                    <a:pt x="4589" y="35"/>
                    <a:pt x="4218" y="104"/>
                  </a:cubicBezTo>
                  <a:cubicBezTo>
                    <a:pt x="2277" y="1242"/>
                    <a:pt x="960" y="3608"/>
                    <a:pt x="655" y="7008"/>
                  </a:cubicBezTo>
                  <a:cubicBezTo>
                    <a:pt x="0" y="14358"/>
                    <a:pt x="4360" y="23747"/>
                    <a:pt x="10386" y="27995"/>
                  </a:cubicBezTo>
                  <a:cubicBezTo>
                    <a:pt x="12377" y="29390"/>
                    <a:pt x="14297" y="30056"/>
                    <a:pt x="16002" y="30056"/>
                  </a:cubicBezTo>
                  <a:cubicBezTo>
                    <a:pt x="17151" y="30056"/>
                    <a:pt x="18202" y="29754"/>
                    <a:pt x="19112" y="29170"/>
                  </a:cubicBezTo>
                  <a:cubicBezTo>
                    <a:pt x="20161" y="27846"/>
                    <a:pt x="20868" y="25964"/>
                    <a:pt x="21076" y="23583"/>
                  </a:cubicBezTo>
                  <a:cubicBezTo>
                    <a:pt x="21746" y="16062"/>
                    <a:pt x="17290" y="6450"/>
                    <a:pt x="11115" y="2105"/>
                  </a:cubicBezTo>
                  <a:cubicBezTo>
                    <a:pt x="9082" y="679"/>
                    <a:pt x="7114" y="1"/>
                    <a:pt x="53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4"/>
            <p:cNvSpPr/>
            <p:nvPr/>
          </p:nvSpPr>
          <p:spPr>
            <a:xfrm>
              <a:off x="13063936" y="8404225"/>
              <a:ext cx="654792" cy="764878"/>
            </a:xfrm>
            <a:custGeom>
              <a:avLst/>
              <a:gdLst/>
              <a:ahLst/>
              <a:cxnLst/>
              <a:rect l="l" t="t" r="r" b="b"/>
              <a:pathLst>
                <a:path w="13496" h="15765" extrusionOk="0">
                  <a:moveTo>
                    <a:pt x="7604" y="1"/>
                  </a:moveTo>
                  <a:lnTo>
                    <a:pt x="0" y="4613"/>
                  </a:lnTo>
                  <a:lnTo>
                    <a:pt x="5029" y="15765"/>
                  </a:lnTo>
                  <a:lnTo>
                    <a:pt x="13496" y="12343"/>
                  </a:lnTo>
                  <a:cubicBezTo>
                    <a:pt x="12633" y="7924"/>
                    <a:pt x="10483" y="3423"/>
                    <a:pt x="76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4"/>
            <p:cNvSpPr/>
            <p:nvPr/>
          </p:nvSpPr>
          <p:spPr>
            <a:xfrm>
              <a:off x="12982717" y="8616004"/>
              <a:ext cx="421277" cy="558630"/>
            </a:xfrm>
            <a:custGeom>
              <a:avLst/>
              <a:gdLst/>
              <a:ahLst/>
              <a:cxnLst/>
              <a:rect l="l" t="t" r="r" b="b"/>
              <a:pathLst>
                <a:path w="8683" h="11514" extrusionOk="0">
                  <a:moveTo>
                    <a:pt x="2684" y="1"/>
                  </a:moveTo>
                  <a:cubicBezTo>
                    <a:pt x="1380" y="1"/>
                    <a:pt x="411" y="1034"/>
                    <a:pt x="246" y="2882"/>
                  </a:cubicBezTo>
                  <a:cubicBezTo>
                    <a:pt x="1" y="5627"/>
                    <a:pt x="1637" y="9153"/>
                    <a:pt x="3899" y="10745"/>
                  </a:cubicBezTo>
                  <a:cubicBezTo>
                    <a:pt x="4642" y="11266"/>
                    <a:pt x="5360" y="11514"/>
                    <a:pt x="5999" y="11514"/>
                  </a:cubicBezTo>
                  <a:cubicBezTo>
                    <a:pt x="7302" y="11514"/>
                    <a:pt x="8272" y="10481"/>
                    <a:pt x="8437" y="8633"/>
                  </a:cubicBezTo>
                  <a:cubicBezTo>
                    <a:pt x="8682" y="5880"/>
                    <a:pt x="7046" y="2361"/>
                    <a:pt x="4784" y="769"/>
                  </a:cubicBezTo>
                  <a:cubicBezTo>
                    <a:pt x="4041" y="248"/>
                    <a:pt x="3322" y="1"/>
                    <a:pt x="2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4"/>
            <p:cNvSpPr/>
            <p:nvPr/>
          </p:nvSpPr>
          <p:spPr>
            <a:xfrm>
              <a:off x="13909256" y="8457303"/>
              <a:ext cx="1029105" cy="390954"/>
            </a:xfrm>
            <a:custGeom>
              <a:avLst/>
              <a:gdLst/>
              <a:ahLst/>
              <a:cxnLst/>
              <a:rect l="l" t="t" r="r" b="b"/>
              <a:pathLst>
                <a:path w="21211" h="8058" extrusionOk="0">
                  <a:moveTo>
                    <a:pt x="12320" y="0"/>
                  </a:moveTo>
                  <a:lnTo>
                    <a:pt x="1" y="7395"/>
                  </a:lnTo>
                  <a:lnTo>
                    <a:pt x="1" y="8057"/>
                  </a:lnTo>
                  <a:lnTo>
                    <a:pt x="19938" y="6502"/>
                  </a:lnTo>
                  <a:cubicBezTo>
                    <a:pt x="20920" y="6428"/>
                    <a:pt x="21211" y="5126"/>
                    <a:pt x="20362" y="4635"/>
                  </a:cubicBezTo>
                  <a:lnTo>
                    <a:pt x="123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4"/>
            <p:cNvSpPr/>
            <p:nvPr/>
          </p:nvSpPr>
          <p:spPr>
            <a:xfrm>
              <a:off x="13909256" y="8425524"/>
              <a:ext cx="1029105" cy="390614"/>
            </a:xfrm>
            <a:custGeom>
              <a:avLst/>
              <a:gdLst/>
              <a:ahLst/>
              <a:cxnLst/>
              <a:rect l="l" t="t" r="r" b="b"/>
              <a:pathLst>
                <a:path w="21211" h="8051" extrusionOk="0">
                  <a:moveTo>
                    <a:pt x="12320" y="1"/>
                  </a:moveTo>
                  <a:lnTo>
                    <a:pt x="1" y="8050"/>
                  </a:lnTo>
                  <a:lnTo>
                    <a:pt x="1" y="8050"/>
                  </a:lnTo>
                  <a:lnTo>
                    <a:pt x="19938" y="6495"/>
                  </a:lnTo>
                  <a:cubicBezTo>
                    <a:pt x="20920" y="6421"/>
                    <a:pt x="21211" y="5119"/>
                    <a:pt x="20362" y="4628"/>
                  </a:cubicBezTo>
                  <a:lnTo>
                    <a:pt x="123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4"/>
            <p:cNvSpPr/>
            <p:nvPr/>
          </p:nvSpPr>
          <p:spPr>
            <a:xfrm>
              <a:off x="13129095" y="7356344"/>
              <a:ext cx="138469" cy="110571"/>
            </a:xfrm>
            <a:custGeom>
              <a:avLst/>
              <a:gdLst/>
              <a:ahLst/>
              <a:cxnLst/>
              <a:rect l="l" t="t" r="r" b="b"/>
              <a:pathLst>
                <a:path w="2854" h="2279" extrusionOk="0">
                  <a:moveTo>
                    <a:pt x="191" y="0"/>
                  </a:moveTo>
                  <a:cubicBezTo>
                    <a:pt x="1" y="0"/>
                    <a:pt x="894" y="570"/>
                    <a:pt x="1045" y="880"/>
                  </a:cubicBezTo>
                  <a:cubicBezTo>
                    <a:pt x="1336" y="1453"/>
                    <a:pt x="748" y="1520"/>
                    <a:pt x="1663" y="2115"/>
                  </a:cubicBezTo>
                  <a:cubicBezTo>
                    <a:pt x="1849" y="2234"/>
                    <a:pt x="2853" y="2278"/>
                    <a:pt x="2853" y="2278"/>
                  </a:cubicBezTo>
                  <a:lnTo>
                    <a:pt x="2556" y="1118"/>
                  </a:lnTo>
                  <a:cubicBezTo>
                    <a:pt x="1618" y="686"/>
                    <a:pt x="1045" y="143"/>
                    <a:pt x="212" y="2"/>
                  </a:cubicBezTo>
                  <a:cubicBezTo>
                    <a:pt x="204" y="1"/>
                    <a:pt x="197" y="0"/>
                    <a:pt x="191" y="0"/>
                  </a:cubicBezTo>
                  <a:close/>
                </a:path>
              </a:pathLst>
            </a:custGeom>
            <a:solidFill>
              <a:srgbClr val="927D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4"/>
            <p:cNvSpPr/>
            <p:nvPr/>
          </p:nvSpPr>
          <p:spPr>
            <a:xfrm>
              <a:off x="13615095" y="8019093"/>
              <a:ext cx="139003" cy="91941"/>
            </a:xfrm>
            <a:custGeom>
              <a:avLst/>
              <a:gdLst/>
              <a:ahLst/>
              <a:cxnLst/>
              <a:rect l="l" t="t" r="r" b="b"/>
              <a:pathLst>
                <a:path w="2865" h="1895" extrusionOk="0">
                  <a:moveTo>
                    <a:pt x="1860" y="1"/>
                  </a:moveTo>
                  <a:cubicBezTo>
                    <a:pt x="975" y="626"/>
                    <a:pt x="0" y="1080"/>
                    <a:pt x="0" y="1407"/>
                  </a:cubicBezTo>
                  <a:cubicBezTo>
                    <a:pt x="0" y="1634"/>
                    <a:pt x="403" y="1894"/>
                    <a:pt x="898" y="1894"/>
                  </a:cubicBezTo>
                  <a:cubicBezTo>
                    <a:pt x="1115" y="1894"/>
                    <a:pt x="1351" y="1844"/>
                    <a:pt x="1578" y="1719"/>
                  </a:cubicBezTo>
                  <a:cubicBezTo>
                    <a:pt x="2322" y="1310"/>
                    <a:pt x="2865" y="1"/>
                    <a:pt x="2865" y="1"/>
                  </a:cubicBezTo>
                  <a:close/>
                </a:path>
              </a:pathLst>
            </a:custGeom>
            <a:solidFill>
              <a:srgbClr val="927D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4"/>
            <p:cNvSpPr/>
            <p:nvPr/>
          </p:nvSpPr>
          <p:spPr>
            <a:xfrm>
              <a:off x="14169164" y="8544295"/>
              <a:ext cx="163552" cy="207218"/>
            </a:xfrm>
            <a:custGeom>
              <a:avLst/>
              <a:gdLst/>
              <a:ahLst/>
              <a:cxnLst/>
              <a:rect l="l" t="t" r="r" b="b"/>
              <a:pathLst>
                <a:path w="3371" h="4271" extrusionOk="0">
                  <a:moveTo>
                    <a:pt x="2217" y="0"/>
                  </a:moveTo>
                  <a:lnTo>
                    <a:pt x="870" y="767"/>
                  </a:lnTo>
                  <a:lnTo>
                    <a:pt x="1354" y="1763"/>
                  </a:lnTo>
                  <a:lnTo>
                    <a:pt x="0" y="4271"/>
                  </a:lnTo>
                  <a:lnTo>
                    <a:pt x="3370" y="1890"/>
                  </a:lnTo>
                  <a:lnTo>
                    <a:pt x="22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4"/>
            <p:cNvSpPr/>
            <p:nvPr/>
          </p:nvSpPr>
          <p:spPr>
            <a:xfrm>
              <a:off x="13803488" y="7774516"/>
              <a:ext cx="505407" cy="846339"/>
            </a:xfrm>
            <a:custGeom>
              <a:avLst/>
              <a:gdLst/>
              <a:ahLst/>
              <a:cxnLst/>
              <a:rect l="l" t="t" r="r" b="b"/>
              <a:pathLst>
                <a:path w="10417" h="17444" extrusionOk="0">
                  <a:moveTo>
                    <a:pt x="3386" y="1"/>
                  </a:moveTo>
                  <a:cubicBezTo>
                    <a:pt x="2468" y="1"/>
                    <a:pt x="1782" y="730"/>
                    <a:pt x="953" y="2252"/>
                  </a:cubicBezTo>
                  <a:cubicBezTo>
                    <a:pt x="75" y="3881"/>
                    <a:pt x="1" y="9000"/>
                    <a:pt x="60" y="9736"/>
                  </a:cubicBezTo>
                  <a:cubicBezTo>
                    <a:pt x="187" y="11432"/>
                    <a:pt x="8341" y="17443"/>
                    <a:pt x="8341" y="17443"/>
                  </a:cubicBezTo>
                  <a:lnTo>
                    <a:pt x="10416" y="16082"/>
                  </a:lnTo>
                  <a:lnTo>
                    <a:pt x="3639" y="9193"/>
                  </a:lnTo>
                  <a:cubicBezTo>
                    <a:pt x="3639" y="9193"/>
                    <a:pt x="7507" y="1694"/>
                    <a:pt x="4531" y="303"/>
                  </a:cubicBezTo>
                  <a:cubicBezTo>
                    <a:pt x="4105" y="103"/>
                    <a:pt x="3729" y="1"/>
                    <a:pt x="33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4"/>
            <p:cNvSpPr/>
            <p:nvPr/>
          </p:nvSpPr>
          <p:spPr>
            <a:xfrm>
              <a:off x="13240442" y="7301567"/>
              <a:ext cx="567461" cy="177914"/>
            </a:xfrm>
            <a:custGeom>
              <a:avLst/>
              <a:gdLst/>
              <a:ahLst/>
              <a:cxnLst/>
              <a:rect l="l" t="t" r="r" b="b"/>
              <a:pathLst>
                <a:path w="11696" h="3667" extrusionOk="0">
                  <a:moveTo>
                    <a:pt x="11658" y="0"/>
                  </a:moveTo>
                  <a:cubicBezTo>
                    <a:pt x="9981" y="314"/>
                    <a:pt x="5842" y="2225"/>
                    <a:pt x="2046" y="2225"/>
                  </a:cubicBezTo>
                  <a:cubicBezTo>
                    <a:pt x="1346" y="2225"/>
                    <a:pt x="659" y="2160"/>
                    <a:pt x="0" y="2009"/>
                  </a:cubicBezTo>
                  <a:lnTo>
                    <a:pt x="0" y="2009"/>
                  </a:lnTo>
                  <a:lnTo>
                    <a:pt x="119" y="3512"/>
                  </a:lnTo>
                  <a:cubicBezTo>
                    <a:pt x="1106" y="3615"/>
                    <a:pt x="2100" y="3666"/>
                    <a:pt x="3088" y="3666"/>
                  </a:cubicBezTo>
                  <a:cubicBezTo>
                    <a:pt x="5810" y="3666"/>
                    <a:pt x="8478" y="3273"/>
                    <a:pt x="10765" y="2470"/>
                  </a:cubicBezTo>
                  <a:cubicBezTo>
                    <a:pt x="11546" y="1637"/>
                    <a:pt x="11695" y="781"/>
                    <a:pt x="116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4"/>
            <p:cNvSpPr/>
            <p:nvPr/>
          </p:nvSpPr>
          <p:spPr>
            <a:xfrm>
              <a:off x="13705337" y="7291815"/>
              <a:ext cx="392021" cy="595019"/>
            </a:xfrm>
            <a:custGeom>
              <a:avLst/>
              <a:gdLst/>
              <a:ahLst/>
              <a:cxnLst/>
              <a:rect l="l" t="t" r="r" b="b"/>
              <a:pathLst>
                <a:path w="8080" h="12264" extrusionOk="0">
                  <a:moveTo>
                    <a:pt x="2841" y="1"/>
                  </a:moveTo>
                  <a:cubicBezTo>
                    <a:pt x="1554" y="1"/>
                    <a:pt x="751" y="1732"/>
                    <a:pt x="1005" y="3571"/>
                  </a:cubicBezTo>
                  <a:cubicBezTo>
                    <a:pt x="1458" y="6956"/>
                    <a:pt x="543" y="9820"/>
                    <a:pt x="0" y="11688"/>
                  </a:cubicBezTo>
                  <a:cubicBezTo>
                    <a:pt x="1217" y="12023"/>
                    <a:pt x="3120" y="12264"/>
                    <a:pt x="4888" y="12264"/>
                  </a:cubicBezTo>
                  <a:cubicBezTo>
                    <a:pt x="6105" y="12264"/>
                    <a:pt x="7258" y="12150"/>
                    <a:pt x="8080" y="11874"/>
                  </a:cubicBezTo>
                  <a:cubicBezTo>
                    <a:pt x="7827" y="9322"/>
                    <a:pt x="6316" y="1816"/>
                    <a:pt x="3817" y="305"/>
                  </a:cubicBezTo>
                  <a:cubicBezTo>
                    <a:pt x="3470" y="95"/>
                    <a:pt x="3142" y="1"/>
                    <a:pt x="28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4"/>
            <p:cNvSpPr/>
            <p:nvPr/>
          </p:nvSpPr>
          <p:spPr>
            <a:xfrm>
              <a:off x="13673219" y="7324759"/>
              <a:ext cx="357380" cy="730140"/>
            </a:xfrm>
            <a:custGeom>
              <a:avLst/>
              <a:gdLst/>
              <a:ahLst/>
              <a:cxnLst/>
              <a:rect l="l" t="t" r="r" b="b"/>
              <a:pathLst>
                <a:path w="7366" h="15049" extrusionOk="0">
                  <a:moveTo>
                    <a:pt x="4893" y="0"/>
                  </a:moveTo>
                  <a:cubicBezTo>
                    <a:pt x="4356" y="0"/>
                    <a:pt x="4163" y="2226"/>
                    <a:pt x="4144" y="2610"/>
                  </a:cubicBezTo>
                  <a:cubicBezTo>
                    <a:pt x="3861" y="7237"/>
                    <a:pt x="2403" y="10347"/>
                    <a:pt x="0" y="14528"/>
                  </a:cubicBezTo>
                  <a:lnTo>
                    <a:pt x="1845" y="15048"/>
                  </a:lnTo>
                  <a:cubicBezTo>
                    <a:pt x="4657" y="10719"/>
                    <a:pt x="7365" y="3592"/>
                    <a:pt x="5260" y="303"/>
                  </a:cubicBezTo>
                  <a:cubicBezTo>
                    <a:pt x="5123" y="90"/>
                    <a:pt x="5001" y="0"/>
                    <a:pt x="4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4"/>
            <p:cNvSpPr/>
            <p:nvPr/>
          </p:nvSpPr>
          <p:spPr>
            <a:xfrm>
              <a:off x="13812512" y="7233740"/>
              <a:ext cx="55650" cy="85051"/>
            </a:xfrm>
            <a:custGeom>
              <a:avLst/>
              <a:gdLst/>
              <a:ahLst/>
              <a:cxnLst/>
              <a:rect l="l" t="t" r="r" b="b"/>
              <a:pathLst>
                <a:path w="1147" h="1753" extrusionOk="0">
                  <a:moveTo>
                    <a:pt x="413" y="1"/>
                  </a:moveTo>
                  <a:cubicBezTo>
                    <a:pt x="319" y="1"/>
                    <a:pt x="221" y="41"/>
                    <a:pt x="135" y="141"/>
                  </a:cubicBezTo>
                  <a:cubicBezTo>
                    <a:pt x="1" y="290"/>
                    <a:pt x="1" y="1465"/>
                    <a:pt x="1" y="1666"/>
                  </a:cubicBezTo>
                  <a:cubicBezTo>
                    <a:pt x="1" y="1727"/>
                    <a:pt x="92" y="1752"/>
                    <a:pt x="223" y="1752"/>
                  </a:cubicBezTo>
                  <a:cubicBezTo>
                    <a:pt x="556" y="1752"/>
                    <a:pt x="1147" y="1588"/>
                    <a:pt x="1147" y="1428"/>
                  </a:cubicBezTo>
                  <a:cubicBezTo>
                    <a:pt x="1147" y="1227"/>
                    <a:pt x="975" y="706"/>
                    <a:pt x="834" y="327"/>
                  </a:cubicBezTo>
                  <a:cubicBezTo>
                    <a:pt x="766" y="151"/>
                    <a:pt x="594" y="1"/>
                    <a:pt x="413" y="1"/>
                  </a:cubicBezTo>
                  <a:close/>
                </a:path>
              </a:pathLst>
            </a:custGeom>
            <a:solidFill>
              <a:srgbClr val="927D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4"/>
            <p:cNvSpPr/>
            <p:nvPr/>
          </p:nvSpPr>
          <p:spPr>
            <a:xfrm>
              <a:off x="13742307" y="7094786"/>
              <a:ext cx="150744" cy="165978"/>
            </a:xfrm>
            <a:custGeom>
              <a:avLst/>
              <a:gdLst/>
              <a:ahLst/>
              <a:cxnLst/>
              <a:rect l="l" t="t" r="r" b="b"/>
              <a:pathLst>
                <a:path w="3107" h="3421" extrusionOk="0">
                  <a:moveTo>
                    <a:pt x="1327" y="1"/>
                  </a:moveTo>
                  <a:cubicBezTo>
                    <a:pt x="206" y="1"/>
                    <a:pt x="1" y="2065"/>
                    <a:pt x="630" y="2931"/>
                  </a:cubicBezTo>
                  <a:cubicBezTo>
                    <a:pt x="861" y="3254"/>
                    <a:pt x="1259" y="3421"/>
                    <a:pt x="1654" y="3421"/>
                  </a:cubicBezTo>
                  <a:cubicBezTo>
                    <a:pt x="1868" y="3421"/>
                    <a:pt x="2081" y="3372"/>
                    <a:pt x="2266" y="3273"/>
                  </a:cubicBezTo>
                  <a:cubicBezTo>
                    <a:pt x="2802" y="2983"/>
                    <a:pt x="3107" y="2343"/>
                    <a:pt x="3047" y="1740"/>
                  </a:cubicBezTo>
                  <a:cubicBezTo>
                    <a:pt x="2988" y="1130"/>
                    <a:pt x="2601" y="580"/>
                    <a:pt x="2088" y="260"/>
                  </a:cubicBezTo>
                  <a:cubicBezTo>
                    <a:pt x="1799" y="79"/>
                    <a:pt x="1546" y="1"/>
                    <a:pt x="1327" y="1"/>
                  </a:cubicBezTo>
                  <a:close/>
                </a:path>
              </a:pathLst>
            </a:custGeom>
            <a:solidFill>
              <a:srgbClr val="927D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4"/>
            <p:cNvSpPr/>
            <p:nvPr/>
          </p:nvSpPr>
          <p:spPr>
            <a:xfrm>
              <a:off x="13704270" y="6960684"/>
              <a:ext cx="715779" cy="364027"/>
            </a:xfrm>
            <a:custGeom>
              <a:avLst/>
              <a:gdLst/>
              <a:ahLst/>
              <a:cxnLst/>
              <a:rect l="l" t="t" r="r" b="b"/>
              <a:pathLst>
                <a:path w="14753" h="7503" extrusionOk="0">
                  <a:moveTo>
                    <a:pt x="11966" y="1"/>
                  </a:moveTo>
                  <a:cubicBezTo>
                    <a:pt x="11737" y="1"/>
                    <a:pt x="11508" y="22"/>
                    <a:pt x="11286" y="63"/>
                  </a:cubicBezTo>
                  <a:cubicBezTo>
                    <a:pt x="10192" y="264"/>
                    <a:pt x="9225" y="844"/>
                    <a:pt x="8235" y="1328"/>
                  </a:cubicBezTo>
                  <a:cubicBezTo>
                    <a:pt x="7385" y="1750"/>
                    <a:pt x="6462" y="2117"/>
                    <a:pt x="5525" y="2117"/>
                  </a:cubicBezTo>
                  <a:cubicBezTo>
                    <a:pt x="5373" y="2117"/>
                    <a:pt x="5219" y="2107"/>
                    <a:pt x="5066" y="2086"/>
                  </a:cubicBezTo>
                  <a:cubicBezTo>
                    <a:pt x="4382" y="1990"/>
                    <a:pt x="3749" y="1677"/>
                    <a:pt x="3095" y="1461"/>
                  </a:cubicBezTo>
                  <a:cubicBezTo>
                    <a:pt x="2724" y="1339"/>
                    <a:pt x="2327" y="1251"/>
                    <a:pt x="1938" y="1251"/>
                  </a:cubicBezTo>
                  <a:cubicBezTo>
                    <a:pt x="1639" y="1251"/>
                    <a:pt x="1346" y="1303"/>
                    <a:pt x="1071" y="1432"/>
                  </a:cubicBezTo>
                  <a:cubicBezTo>
                    <a:pt x="0" y="1938"/>
                    <a:pt x="82" y="3716"/>
                    <a:pt x="1056" y="4303"/>
                  </a:cubicBezTo>
                  <a:cubicBezTo>
                    <a:pt x="1391" y="4500"/>
                    <a:pt x="1787" y="4549"/>
                    <a:pt x="2180" y="4549"/>
                  </a:cubicBezTo>
                  <a:cubicBezTo>
                    <a:pt x="2277" y="4549"/>
                    <a:pt x="2374" y="4546"/>
                    <a:pt x="2470" y="4541"/>
                  </a:cubicBezTo>
                  <a:cubicBezTo>
                    <a:pt x="2695" y="4531"/>
                    <a:pt x="2925" y="4514"/>
                    <a:pt x="3153" y="4514"/>
                  </a:cubicBezTo>
                  <a:cubicBezTo>
                    <a:pt x="3415" y="4514"/>
                    <a:pt x="3674" y="4536"/>
                    <a:pt x="3921" y="4616"/>
                  </a:cubicBezTo>
                  <a:cubicBezTo>
                    <a:pt x="4813" y="4913"/>
                    <a:pt x="5304" y="5843"/>
                    <a:pt x="5996" y="6476"/>
                  </a:cubicBezTo>
                  <a:cubicBezTo>
                    <a:pt x="6758" y="7171"/>
                    <a:pt x="7790" y="7502"/>
                    <a:pt x="8825" y="7502"/>
                  </a:cubicBezTo>
                  <a:cubicBezTo>
                    <a:pt x="9185" y="7502"/>
                    <a:pt x="9545" y="7462"/>
                    <a:pt x="9894" y="7383"/>
                  </a:cubicBezTo>
                  <a:cubicBezTo>
                    <a:pt x="11241" y="7071"/>
                    <a:pt x="12431" y="6230"/>
                    <a:pt x="13361" y="5204"/>
                  </a:cubicBezTo>
                  <a:cubicBezTo>
                    <a:pt x="13875" y="4631"/>
                    <a:pt x="14328" y="3983"/>
                    <a:pt x="14537" y="3247"/>
                  </a:cubicBezTo>
                  <a:cubicBezTo>
                    <a:pt x="14752" y="2510"/>
                    <a:pt x="14693" y="1670"/>
                    <a:pt x="14261" y="1037"/>
                  </a:cubicBezTo>
                  <a:cubicBezTo>
                    <a:pt x="13758" y="321"/>
                    <a:pt x="12860" y="1"/>
                    <a:pt x="11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215;p24"/>
          <p:cNvGrpSpPr/>
          <p:nvPr/>
        </p:nvGrpSpPr>
        <p:grpSpPr>
          <a:xfrm>
            <a:off x="8016575" y="2348391"/>
            <a:ext cx="531412" cy="379067"/>
            <a:chOff x="16180612" y="-428647"/>
            <a:chExt cx="531412" cy="379067"/>
          </a:xfrm>
        </p:grpSpPr>
        <p:sp>
          <p:nvSpPr>
            <p:cNvPr id="216" name="Google Shape;216;p24"/>
            <p:cNvSpPr/>
            <p:nvPr/>
          </p:nvSpPr>
          <p:spPr>
            <a:xfrm>
              <a:off x="16180612" y="-428647"/>
              <a:ext cx="512248" cy="365337"/>
            </a:xfrm>
            <a:custGeom>
              <a:avLst/>
              <a:gdLst/>
              <a:ahLst/>
              <a:cxnLst/>
              <a:rect l="l" t="t" r="r" b="b"/>
              <a:pathLst>
                <a:path w="10558" h="7530" extrusionOk="0">
                  <a:moveTo>
                    <a:pt x="7220" y="1"/>
                  </a:moveTo>
                  <a:cubicBezTo>
                    <a:pt x="6708" y="1"/>
                    <a:pt x="6152" y="273"/>
                    <a:pt x="5983" y="788"/>
                  </a:cubicBezTo>
                  <a:cubicBezTo>
                    <a:pt x="5756" y="318"/>
                    <a:pt x="5360" y="118"/>
                    <a:pt x="4917" y="118"/>
                  </a:cubicBezTo>
                  <a:cubicBezTo>
                    <a:pt x="3863" y="118"/>
                    <a:pt x="2549" y="1255"/>
                    <a:pt x="2665" y="2581"/>
                  </a:cubicBezTo>
                  <a:cubicBezTo>
                    <a:pt x="2658" y="2581"/>
                    <a:pt x="2652" y="2581"/>
                    <a:pt x="2646" y="2581"/>
                  </a:cubicBezTo>
                  <a:cubicBezTo>
                    <a:pt x="1880" y="2581"/>
                    <a:pt x="809" y="3889"/>
                    <a:pt x="1274" y="4627"/>
                  </a:cubicBezTo>
                  <a:lnTo>
                    <a:pt x="1274" y="4657"/>
                  </a:lnTo>
                  <a:cubicBezTo>
                    <a:pt x="1" y="5581"/>
                    <a:pt x="280" y="7530"/>
                    <a:pt x="1249" y="7530"/>
                  </a:cubicBezTo>
                  <a:cubicBezTo>
                    <a:pt x="1419" y="7530"/>
                    <a:pt x="1610" y="7470"/>
                    <a:pt x="1817" y="7335"/>
                  </a:cubicBezTo>
                  <a:lnTo>
                    <a:pt x="9539" y="2849"/>
                  </a:lnTo>
                  <a:cubicBezTo>
                    <a:pt x="10557" y="2430"/>
                    <a:pt x="10015" y="665"/>
                    <a:pt x="8692" y="665"/>
                  </a:cubicBezTo>
                  <a:cubicBezTo>
                    <a:pt x="8536" y="665"/>
                    <a:pt x="8369" y="689"/>
                    <a:pt x="8192" y="744"/>
                  </a:cubicBezTo>
                  <a:cubicBezTo>
                    <a:pt x="8142" y="240"/>
                    <a:pt x="7700" y="1"/>
                    <a:pt x="7220" y="1"/>
                  </a:cubicBezTo>
                  <a:close/>
                </a:path>
              </a:pathLst>
            </a:custGeom>
            <a:solidFill>
              <a:srgbClr val="5B9FA0">
                <a:alpha val="63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4"/>
            <p:cNvSpPr/>
            <p:nvPr/>
          </p:nvSpPr>
          <p:spPr>
            <a:xfrm>
              <a:off x="16199777" y="-414916"/>
              <a:ext cx="512248" cy="365337"/>
            </a:xfrm>
            <a:custGeom>
              <a:avLst/>
              <a:gdLst/>
              <a:ahLst/>
              <a:cxnLst/>
              <a:rect l="l" t="t" r="r" b="b"/>
              <a:pathLst>
                <a:path w="10558" h="7530" extrusionOk="0">
                  <a:moveTo>
                    <a:pt x="7226" y="0"/>
                  </a:moveTo>
                  <a:cubicBezTo>
                    <a:pt x="6714" y="0"/>
                    <a:pt x="6159" y="273"/>
                    <a:pt x="5989" y="788"/>
                  </a:cubicBezTo>
                  <a:cubicBezTo>
                    <a:pt x="5761" y="318"/>
                    <a:pt x="5364" y="119"/>
                    <a:pt x="4922" y="119"/>
                  </a:cubicBezTo>
                  <a:cubicBezTo>
                    <a:pt x="3865" y="119"/>
                    <a:pt x="2551" y="1259"/>
                    <a:pt x="2671" y="2581"/>
                  </a:cubicBezTo>
                  <a:cubicBezTo>
                    <a:pt x="2665" y="2581"/>
                    <a:pt x="2659" y="2581"/>
                    <a:pt x="2652" y="2581"/>
                  </a:cubicBezTo>
                  <a:cubicBezTo>
                    <a:pt x="1887" y="2581"/>
                    <a:pt x="815" y="3889"/>
                    <a:pt x="1273" y="4627"/>
                  </a:cubicBezTo>
                  <a:lnTo>
                    <a:pt x="1273" y="4656"/>
                  </a:lnTo>
                  <a:cubicBezTo>
                    <a:pt x="0" y="5581"/>
                    <a:pt x="280" y="7529"/>
                    <a:pt x="1249" y="7529"/>
                  </a:cubicBezTo>
                  <a:cubicBezTo>
                    <a:pt x="1418" y="7529"/>
                    <a:pt x="1609" y="7470"/>
                    <a:pt x="1816" y="7335"/>
                  </a:cubicBezTo>
                  <a:lnTo>
                    <a:pt x="9546" y="2849"/>
                  </a:lnTo>
                  <a:cubicBezTo>
                    <a:pt x="10557" y="2429"/>
                    <a:pt x="10021" y="665"/>
                    <a:pt x="8693" y="665"/>
                  </a:cubicBezTo>
                  <a:cubicBezTo>
                    <a:pt x="8536" y="665"/>
                    <a:pt x="8369" y="689"/>
                    <a:pt x="8192" y="743"/>
                  </a:cubicBezTo>
                  <a:cubicBezTo>
                    <a:pt x="8145" y="240"/>
                    <a:pt x="7705" y="0"/>
                    <a:pt x="7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24"/>
          <p:cNvGrpSpPr/>
          <p:nvPr/>
        </p:nvGrpSpPr>
        <p:grpSpPr>
          <a:xfrm>
            <a:off x="8323877" y="4288190"/>
            <a:ext cx="280868" cy="483234"/>
            <a:chOff x="17067852" y="437003"/>
            <a:chExt cx="280868" cy="483234"/>
          </a:xfrm>
        </p:grpSpPr>
        <p:sp>
          <p:nvSpPr>
            <p:cNvPr id="219" name="Google Shape;219;p24"/>
            <p:cNvSpPr/>
            <p:nvPr/>
          </p:nvSpPr>
          <p:spPr>
            <a:xfrm>
              <a:off x="17067852" y="437003"/>
              <a:ext cx="280868" cy="483234"/>
            </a:xfrm>
            <a:custGeom>
              <a:avLst/>
              <a:gdLst/>
              <a:ahLst/>
              <a:cxnLst/>
              <a:rect l="l" t="t" r="r" b="b"/>
              <a:pathLst>
                <a:path w="5789" h="9960" extrusionOk="0">
                  <a:moveTo>
                    <a:pt x="5154" y="0"/>
                  </a:moveTo>
                  <a:cubicBezTo>
                    <a:pt x="5048" y="0"/>
                    <a:pt x="4939" y="27"/>
                    <a:pt x="4836" y="87"/>
                  </a:cubicBezTo>
                  <a:lnTo>
                    <a:pt x="529" y="2579"/>
                  </a:lnTo>
                  <a:cubicBezTo>
                    <a:pt x="201" y="2765"/>
                    <a:pt x="1" y="3115"/>
                    <a:pt x="1" y="3494"/>
                  </a:cubicBezTo>
                  <a:lnTo>
                    <a:pt x="1" y="9319"/>
                  </a:lnTo>
                  <a:cubicBezTo>
                    <a:pt x="1" y="9693"/>
                    <a:pt x="308" y="9960"/>
                    <a:pt x="641" y="9960"/>
                  </a:cubicBezTo>
                  <a:cubicBezTo>
                    <a:pt x="745" y="9960"/>
                    <a:pt x="852" y="9934"/>
                    <a:pt x="953" y="9877"/>
                  </a:cubicBezTo>
                  <a:lnTo>
                    <a:pt x="5260" y="7385"/>
                  </a:lnTo>
                  <a:cubicBezTo>
                    <a:pt x="5588" y="7191"/>
                    <a:pt x="5789" y="6842"/>
                    <a:pt x="5789" y="6462"/>
                  </a:cubicBezTo>
                  <a:lnTo>
                    <a:pt x="5789" y="637"/>
                  </a:lnTo>
                  <a:cubicBezTo>
                    <a:pt x="5789" y="265"/>
                    <a:pt x="5485" y="0"/>
                    <a:pt x="51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4"/>
            <p:cNvSpPr/>
            <p:nvPr/>
          </p:nvSpPr>
          <p:spPr>
            <a:xfrm>
              <a:off x="17102493" y="563051"/>
              <a:ext cx="212652" cy="230846"/>
            </a:xfrm>
            <a:custGeom>
              <a:avLst/>
              <a:gdLst/>
              <a:ahLst/>
              <a:cxnLst/>
              <a:rect l="l" t="t" r="r" b="b"/>
              <a:pathLst>
                <a:path w="4383" h="4758" extrusionOk="0">
                  <a:moveTo>
                    <a:pt x="3667" y="1"/>
                  </a:moveTo>
                  <a:cubicBezTo>
                    <a:pt x="3196" y="1"/>
                    <a:pt x="2405" y="653"/>
                    <a:pt x="2136" y="1722"/>
                  </a:cubicBezTo>
                  <a:cubicBezTo>
                    <a:pt x="2018" y="1397"/>
                    <a:pt x="1800" y="1266"/>
                    <a:pt x="1554" y="1266"/>
                  </a:cubicBezTo>
                  <a:cubicBezTo>
                    <a:pt x="1088" y="1266"/>
                    <a:pt x="518" y="1734"/>
                    <a:pt x="313" y="2250"/>
                  </a:cubicBezTo>
                  <a:cubicBezTo>
                    <a:pt x="1" y="3068"/>
                    <a:pt x="172" y="4452"/>
                    <a:pt x="2143" y="4757"/>
                  </a:cubicBezTo>
                  <a:cubicBezTo>
                    <a:pt x="4360" y="2376"/>
                    <a:pt x="4383" y="673"/>
                    <a:pt x="3944" y="122"/>
                  </a:cubicBezTo>
                  <a:cubicBezTo>
                    <a:pt x="3879" y="40"/>
                    <a:pt x="3783" y="1"/>
                    <a:pt x="3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24"/>
          <p:cNvGrpSpPr/>
          <p:nvPr/>
        </p:nvGrpSpPr>
        <p:grpSpPr>
          <a:xfrm>
            <a:off x="1632535" y="3234585"/>
            <a:ext cx="372469" cy="385520"/>
            <a:chOff x="16334510" y="-19353"/>
            <a:chExt cx="372469" cy="385520"/>
          </a:xfrm>
        </p:grpSpPr>
        <p:sp>
          <p:nvSpPr>
            <p:cNvPr id="222" name="Google Shape;222;p24"/>
            <p:cNvSpPr/>
            <p:nvPr/>
          </p:nvSpPr>
          <p:spPr>
            <a:xfrm>
              <a:off x="16334510" y="-19353"/>
              <a:ext cx="372469" cy="385520"/>
            </a:xfrm>
            <a:custGeom>
              <a:avLst/>
              <a:gdLst/>
              <a:ahLst/>
              <a:cxnLst/>
              <a:rect l="l" t="t" r="r" b="b"/>
              <a:pathLst>
                <a:path w="7677" h="7946" extrusionOk="0">
                  <a:moveTo>
                    <a:pt x="6809" y="1"/>
                  </a:moveTo>
                  <a:cubicBezTo>
                    <a:pt x="6664" y="1"/>
                    <a:pt x="6515" y="38"/>
                    <a:pt x="6374" y="119"/>
                  </a:cubicBezTo>
                  <a:lnTo>
                    <a:pt x="438" y="3534"/>
                  </a:lnTo>
                  <a:cubicBezTo>
                    <a:pt x="170" y="3683"/>
                    <a:pt x="6" y="3973"/>
                    <a:pt x="6" y="4278"/>
                  </a:cubicBezTo>
                  <a:lnTo>
                    <a:pt x="6" y="6502"/>
                  </a:lnTo>
                  <a:cubicBezTo>
                    <a:pt x="0" y="7003"/>
                    <a:pt x="416" y="7367"/>
                    <a:pt x="870" y="7367"/>
                  </a:cubicBezTo>
                  <a:cubicBezTo>
                    <a:pt x="1016" y="7367"/>
                    <a:pt x="1167" y="7329"/>
                    <a:pt x="1308" y="7246"/>
                  </a:cubicBezTo>
                  <a:lnTo>
                    <a:pt x="1568" y="7097"/>
                  </a:lnTo>
                  <a:lnTo>
                    <a:pt x="1330" y="7945"/>
                  </a:lnTo>
                  <a:lnTo>
                    <a:pt x="2491" y="6562"/>
                  </a:lnTo>
                  <a:lnTo>
                    <a:pt x="2491" y="6562"/>
                  </a:lnTo>
                  <a:lnTo>
                    <a:pt x="2409" y="6606"/>
                  </a:lnTo>
                  <a:lnTo>
                    <a:pt x="7245" y="3816"/>
                  </a:lnTo>
                  <a:cubicBezTo>
                    <a:pt x="7512" y="3653"/>
                    <a:pt x="7676" y="3370"/>
                    <a:pt x="7676" y="3058"/>
                  </a:cubicBezTo>
                  <a:lnTo>
                    <a:pt x="7676" y="870"/>
                  </a:lnTo>
                  <a:cubicBezTo>
                    <a:pt x="7676" y="363"/>
                    <a:pt x="7262" y="1"/>
                    <a:pt x="68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4"/>
            <p:cNvSpPr/>
            <p:nvPr/>
          </p:nvSpPr>
          <p:spPr>
            <a:xfrm>
              <a:off x="16392537" y="77100"/>
              <a:ext cx="256318" cy="164280"/>
            </a:xfrm>
            <a:custGeom>
              <a:avLst/>
              <a:gdLst/>
              <a:ahLst/>
              <a:cxnLst/>
              <a:rect l="l" t="t" r="r" b="b"/>
              <a:pathLst>
                <a:path w="5283" h="3386" extrusionOk="0">
                  <a:moveTo>
                    <a:pt x="5034" y="1"/>
                  </a:moveTo>
                  <a:cubicBezTo>
                    <a:pt x="4903" y="1"/>
                    <a:pt x="4738" y="107"/>
                    <a:pt x="4620" y="281"/>
                  </a:cubicBezTo>
                  <a:cubicBezTo>
                    <a:pt x="4464" y="512"/>
                    <a:pt x="4449" y="772"/>
                    <a:pt x="4583" y="869"/>
                  </a:cubicBezTo>
                  <a:cubicBezTo>
                    <a:pt x="4616" y="890"/>
                    <a:pt x="4655" y="900"/>
                    <a:pt x="4696" y="900"/>
                  </a:cubicBezTo>
                  <a:cubicBezTo>
                    <a:pt x="4832" y="900"/>
                    <a:pt x="4999" y="794"/>
                    <a:pt x="5119" y="623"/>
                  </a:cubicBezTo>
                  <a:cubicBezTo>
                    <a:pt x="5275" y="393"/>
                    <a:pt x="5282" y="132"/>
                    <a:pt x="5148" y="36"/>
                  </a:cubicBezTo>
                  <a:cubicBezTo>
                    <a:pt x="5116" y="12"/>
                    <a:pt x="5077" y="1"/>
                    <a:pt x="5034" y="1"/>
                  </a:cubicBezTo>
                  <a:close/>
                  <a:moveTo>
                    <a:pt x="3927" y="621"/>
                  </a:moveTo>
                  <a:cubicBezTo>
                    <a:pt x="3793" y="621"/>
                    <a:pt x="3623" y="723"/>
                    <a:pt x="3504" y="898"/>
                  </a:cubicBezTo>
                  <a:cubicBezTo>
                    <a:pt x="3348" y="1129"/>
                    <a:pt x="3333" y="1389"/>
                    <a:pt x="3475" y="1486"/>
                  </a:cubicBezTo>
                  <a:cubicBezTo>
                    <a:pt x="3509" y="1510"/>
                    <a:pt x="3550" y="1521"/>
                    <a:pt x="3593" y="1521"/>
                  </a:cubicBezTo>
                  <a:cubicBezTo>
                    <a:pt x="3728" y="1521"/>
                    <a:pt x="3892" y="1415"/>
                    <a:pt x="4010" y="1241"/>
                  </a:cubicBezTo>
                  <a:cubicBezTo>
                    <a:pt x="4166" y="1010"/>
                    <a:pt x="4174" y="750"/>
                    <a:pt x="4040" y="653"/>
                  </a:cubicBezTo>
                  <a:cubicBezTo>
                    <a:pt x="4008" y="631"/>
                    <a:pt x="3969" y="621"/>
                    <a:pt x="3927" y="621"/>
                  </a:cubicBezTo>
                  <a:close/>
                  <a:moveTo>
                    <a:pt x="2809" y="1243"/>
                  </a:moveTo>
                  <a:cubicBezTo>
                    <a:pt x="2675" y="1243"/>
                    <a:pt x="2506" y="1349"/>
                    <a:pt x="2388" y="1523"/>
                  </a:cubicBezTo>
                  <a:cubicBezTo>
                    <a:pt x="2232" y="1754"/>
                    <a:pt x="2217" y="2014"/>
                    <a:pt x="2359" y="2111"/>
                  </a:cubicBezTo>
                  <a:cubicBezTo>
                    <a:pt x="2392" y="2132"/>
                    <a:pt x="2430" y="2142"/>
                    <a:pt x="2472" y="2142"/>
                  </a:cubicBezTo>
                  <a:cubicBezTo>
                    <a:pt x="2607" y="2142"/>
                    <a:pt x="2775" y="2036"/>
                    <a:pt x="2894" y="1866"/>
                  </a:cubicBezTo>
                  <a:cubicBezTo>
                    <a:pt x="3051" y="1635"/>
                    <a:pt x="3065" y="1375"/>
                    <a:pt x="2924" y="1278"/>
                  </a:cubicBezTo>
                  <a:cubicBezTo>
                    <a:pt x="2891" y="1254"/>
                    <a:pt x="2852" y="1243"/>
                    <a:pt x="2809" y="1243"/>
                  </a:cubicBezTo>
                  <a:close/>
                  <a:moveTo>
                    <a:pt x="1699" y="1864"/>
                  </a:moveTo>
                  <a:cubicBezTo>
                    <a:pt x="1564" y="1864"/>
                    <a:pt x="1399" y="1966"/>
                    <a:pt x="1280" y="2141"/>
                  </a:cubicBezTo>
                  <a:cubicBezTo>
                    <a:pt x="1124" y="2371"/>
                    <a:pt x="1109" y="2639"/>
                    <a:pt x="1250" y="2729"/>
                  </a:cubicBezTo>
                  <a:cubicBezTo>
                    <a:pt x="1283" y="2752"/>
                    <a:pt x="1322" y="2763"/>
                    <a:pt x="1365" y="2763"/>
                  </a:cubicBezTo>
                  <a:cubicBezTo>
                    <a:pt x="1496" y="2763"/>
                    <a:pt x="1660" y="2657"/>
                    <a:pt x="1778" y="2483"/>
                  </a:cubicBezTo>
                  <a:cubicBezTo>
                    <a:pt x="1935" y="2252"/>
                    <a:pt x="1950" y="1992"/>
                    <a:pt x="1816" y="1895"/>
                  </a:cubicBezTo>
                  <a:cubicBezTo>
                    <a:pt x="1782" y="1874"/>
                    <a:pt x="1742" y="1864"/>
                    <a:pt x="1699" y="1864"/>
                  </a:cubicBezTo>
                  <a:close/>
                  <a:moveTo>
                    <a:pt x="585" y="2485"/>
                  </a:moveTo>
                  <a:cubicBezTo>
                    <a:pt x="454" y="2485"/>
                    <a:pt x="289" y="2592"/>
                    <a:pt x="171" y="2766"/>
                  </a:cubicBezTo>
                  <a:cubicBezTo>
                    <a:pt x="15" y="2996"/>
                    <a:pt x="0" y="3257"/>
                    <a:pt x="134" y="3354"/>
                  </a:cubicBezTo>
                  <a:cubicBezTo>
                    <a:pt x="168" y="3375"/>
                    <a:pt x="208" y="3385"/>
                    <a:pt x="251" y="3385"/>
                  </a:cubicBezTo>
                  <a:cubicBezTo>
                    <a:pt x="386" y="3385"/>
                    <a:pt x="551" y="3283"/>
                    <a:pt x="670" y="3108"/>
                  </a:cubicBezTo>
                  <a:cubicBezTo>
                    <a:pt x="826" y="2877"/>
                    <a:pt x="841" y="2617"/>
                    <a:pt x="700" y="2520"/>
                  </a:cubicBezTo>
                  <a:cubicBezTo>
                    <a:pt x="667" y="2497"/>
                    <a:pt x="628" y="2485"/>
                    <a:pt x="585" y="24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24"/>
          <p:cNvGrpSpPr/>
          <p:nvPr/>
        </p:nvGrpSpPr>
        <p:grpSpPr>
          <a:xfrm>
            <a:off x="5439571" y="3608093"/>
            <a:ext cx="332102" cy="494199"/>
            <a:chOff x="12615983" y="1801218"/>
            <a:chExt cx="332102" cy="494199"/>
          </a:xfrm>
        </p:grpSpPr>
        <p:sp>
          <p:nvSpPr>
            <p:cNvPr id="225" name="Google Shape;225;p24"/>
            <p:cNvSpPr/>
            <p:nvPr/>
          </p:nvSpPr>
          <p:spPr>
            <a:xfrm>
              <a:off x="12615983" y="1801218"/>
              <a:ext cx="332102" cy="494199"/>
            </a:xfrm>
            <a:custGeom>
              <a:avLst/>
              <a:gdLst/>
              <a:ahLst/>
              <a:cxnLst/>
              <a:rect l="l" t="t" r="r" b="b"/>
              <a:pathLst>
                <a:path w="6845" h="10186" extrusionOk="0">
                  <a:moveTo>
                    <a:pt x="6845" y="1"/>
                  </a:moveTo>
                  <a:lnTo>
                    <a:pt x="0" y="3958"/>
                  </a:lnTo>
                  <a:lnTo>
                    <a:pt x="0" y="10185"/>
                  </a:lnTo>
                  <a:lnTo>
                    <a:pt x="6845" y="6227"/>
                  </a:lnTo>
                  <a:lnTo>
                    <a:pt x="68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4"/>
            <p:cNvSpPr/>
            <p:nvPr/>
          </p:nvSpPr>
          <p:spPr>
            <a:xfrm>
              <a:off x="12615983" y="2026436"/>
              <a:ext cx="332102" cy="268981"/>
            </a:xfrm>
            <a:custGeom>
              <a:avLst/>
              <a:gdLst/>
              <a:ahLst/>
              <a:cxnLst/>
              <a:rect l="l" t="t" r="r" b="b"/>
              <a:pathLst>
                <a:path w="6845" h="5544" extrusionOk="0">
                  <a:moveTo>
                    <a:pt x="3608" y="1"/>
                  </a:moveTo>
                  <a:lnTo>
                    <a:pt x="0" y="5543"/>
                  </a:lnTo>
                  <a:lnTo>
                    <a:pt x="0" y="5543"/>
                  </a:lnTo>
                  <a:lnTo>
                    <a:pt x="6845" y="1585"/>
                  </a:lnTo>
                  <a:lnTo>
                    <a:pt x="36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4"/>
            <p:cNvSpPr/>
            <p:nvPr/>
          </p:nvSpPr>
          <p:spPr>
            <a:xfrm>
              <a:off x="12615983" y="1801218"/>
              <a:ext cx="332102" cy="248410"/>
            </a:xfrm>
            <a:custGeom>
              <a:avLst/>
              <a:gdLst/>
              <a:ahLst/>
              <a:cxnLst/>
              <a:rect l="l" t="t" r="r" b="b"/>
              <a:pathLst>
                <a:path w="6845" h="5120" extrusionOk="0">
                  <a:moveTo>
                    <a:pt x="6845" y="1"/>
                  </a:moveTo>
                  <a:lnTo>
                    <a:pt x="0" y="3958"/>
                  </a:lnTo>
                  <a:lnTo>
                    <a:pt x="3288" y="5089"/>
                  </a:lnTo>
                  <a:cubicBezTo>
                    <a:pt x="3346" y="5110"/>
                    <a:pt x="3405" y="5119"/>
                    <a:pt x="3463" y="5119"/>
                  </a:cubicBezTo>
                  <a:cubicBezTo>
                    <a:pt x="3640" y="5119"/>
                    <a:pt x="3811" y="5030"/>
                    <a:pt x="3906" y="4873"/>
                  </a:cubicBezTo>
                  <a:lnTo>
                    <a:pt x="68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24"/>
          <p:cNvGrpSpPr/>
          <p:nvPr/>
        </p:nvGrpSpPr>
        <p:grpSpPr>
          <a:xfrm>
            <a:off x="506370" y="3765160"/>
            <a:ext cx="413709" cy="907471"/>
            <a:chOff x="11784345" y="1075347"/>
            <a:chExt cx="413709" cy="907471"/>
          </a:xfrm>
        </p:grpSpPr>
        <p:sp>
          <p:nvSpPr>
            <p:cNvPr id="229" name="Google Shape;229;p24"/>
            <p:cNvSpPr/>
            <p:nvPr/>
          </p:nvSpPr>
          <p:spPr>
            <a:xfrm>
              <a:off x="11974921" y="1544609"/>
              <a:ext cx="62151" cy="438210"/>
            </a:xfrm>
            <a:custGeom>
              <a:avLst/>
              <a:gdLst/>
              <a:ahLst/>
              <a:cxnLst/>
              <a:rect l="l" t="t" r="r" b="b"/>
              <a:pathLst>
                <a:path w="1281" h="9032" extrusionOk="0">
                  <a:moveTo>
                    <a:pt x="1" y="8"/>
                  </a:moveTo>
                  <a:cubicBezTo>
                    <a:pt x="1" y="13"/>
                    <a:pt x="1" y="18"/>
                    <a:pt x="1" y="23"/>
                  </a:cubicBezTo>
                  <a:lnTo>
                    <a:pt x="1" y="23"/>
                  </a:lnTo>
                  <a:lnTo>
                    <a:pt x="1" y="8"/>
                  </a:lnTo>
                  <a:close/>
                  <a:moveTo>
                    <a:pt x="1228" y="0"/>
                  </a:moveTo>
                  <a:cubicBezTo>
                    <a:pt x="1213" y="112"/>
                    <a:pt x="1146" y="208"/>
                    <a:pt x="1050" y="253"/>
                  </a:cubicBezTo>
                  <a:cubicBezTo>
                    <a:pt x="1020" y="268"/>
                    <a:pt x="983" y="283"/>
                    <a:pt x="953" y="298"/>
                  </a:cubicBezTo>
                  <a:lnTo>
                    <a:pt x="938" y="305"/>
                  </a:lnTo>
                  <a:cubicBezTo>
                    <a:pt x="908" y="313"/>
                    <a:pt x="879" y="328"/>
                    <a:pt x="849" y="335"/>
                  </a:cubicBezTo>
                  <a:lnTo>
                    <a:pt x="834" y="335"/>
                  </a:lnTo>
                  <a:cubicBezTo>
                    <a:pt x="797" y="342"/>
                    <a:pt x="767" y="350"/>
                    <a:pt x="730" y="350"/>
                  </a:cubicBezTo>
                  <a:cubicBezTo>
                    <a:pt x="693" y="350"/>
                    <a:pt x="655" y="357"/>
                    <a:pt x="611" y="357"/>
                  </a:cubicBezTo>
                  <a:lnTo>
                    <a:pt x="492" y="357"/>
                  </a:lnTo>
                  <a:cubicBezTo>
                    <a:pt x="455" y="357"/>
                    <a:pt x="425" y="342"/>
                    <a:pt x="395" y="342"/>
                  </a:cubicBezTo>
                  <a:lnTo>
                    <a:pt x="373" y="342"/>
                  </a:lnTo>
                  <a:lnTo>
                    <a:pt x="298" y="320"/>
                  </a:lnTo>
                  <a:cubicBezTo>
                    <a:pt x="283" y="313"/>
                    <a:pt x="276" y="313"/>
                    <a:pt x="269" y="305"/>
                  </a:cubicBezTo>
                  <a:cubicBezTo>
                    <a:pt x="231" y="298"/>
                    <a:pt x="202" y="283"/>
                    <a:pt x="172" y="268"/>
                  </a:cubicBezTo>
                  <a:cubicBezTo>
                    <a:pt x="142" y="253"/>
                    <a:pt x="120" y="231"/>
                    <a:pt x="97" y="216"/>
                  </a:cubicBezTo>
                  <a:lnTo>
                    <a:pt x="97" y="201"/>
                  </a:lnTo>
                  <a:cubicBezTo>
                    <a:pt x="75" y="179"/>
                    <a:pt x="60" y="164"/>
                    <a:pt x="45" y="142"/>
                  </a:cubicBezTo>
                  <a:cubicBezTo>
                    <a:pt x="30" y="119"/>
                    <a:pt x="16" y="97"/>
                    <a:pt x="8" y="75"/>
                  </a:cubicBezTo>
                  <a:cubicBezTo>
                    <a:pt x="2" y="57"/>
                    <a:pt x="1" y="40"/>
                    <a:pt x="1" y="23"/>
                  </a:cubicBezTo>
                  <a:lnTo>
                    <a:pt x="1" y="23"/>
                  </a:lnTo>
                  <a:lnTo>
                    <a:pt x="53" y="8697"/>
                  </a:lnTo>
                  <a:cubicBezTo>
                    <a:pt x="53" y="8704"/>
                    <a:pt x="53" y="8712"/>
                    <a:pt x="53" y="8719"/>
                  </a:cubicBezTo>
                  <a:cubicBezTo>
                    <a:pt x="53" y="8727"/>
                    <a:pt x="53" y="8734"/>
                    <a:pt x="53" y="8742"/>
                  </a:cubicBezTo>
                  <a:lnTo>
                    <a:pt x="60" y="8756"/>
                  </a:lnTo>
                  <a:lnTo>
                    <a:pt x="60" y="8764"/>
                  </a:lnTo>
                  <a:cubicBezTo>
                    <a:pt x="60" y="8771"/>
                    <a:pt x="68" y="8779"/>
                    <a:pt x="68" y="8786"/>
                  </a:cubicBezTo>
                  <a:cubicBezTo>
                    <a:pt x="75" y="8794"/>
                    <a:pt x="75" y="8801"/>
                    <a:pt x="83" y="8809"/>
                  </a:cubicBezTo>
                  <a:lnTo>
                    <a:pt x="90" y="8823"/>
                  </a:lnTo>
                  <a:cubicBezTo>
                    <a:pt x="90" y="8831"/>
                    <a:pt x="97" y="8838"/>
                    <a:pt x="97" y="8838"/>
                  </a:cubicBezTo>
                  <a:cubicBezTo>
                    <a:pt x="105" y="8846"/>
                    <a:pt x="120" y="8861"/>
                    <a:pt x="127" y="8868"/>
                  </a:cubicBezTo>
                  <a:lnTo>
                    <a:pt x="142" y="8883"/>
                  </a:lnTo>
                  <a:lnTo>
                    <a:pt x="150" y="8890"/>
                  </a:lnTo>
                  <a:lnTo>
                    <a:pt x="164" y="8905"/>
                  </a:lnTo>
                  <a:cubicBezTo>
                    <a:pt x="187" y="8920"/>
                    <a:pt x="202" y="8928"/>
                    <a:pt x="224" y="8942"/>
                  </a:cubicBezTo>
                  <a:cubicBezTo>
                    <a:pt x="254" y="8957"/>
                    <a:pt x="283" y="8972"/>
                    <a:pt x="321" y="8980"/>
                  </a:cubicBezTo>
                  <a:cubicBezTo>
                    <a:pt x="328" y="8987"/>
                    <a:pt x="343" y="8987"/>
                    <a:pt x="350" y="8994"/>
                  </a:cubicBezTo>
                  <a:lnTo>
                    <a:pt x="402" y="9009"/>
                  </a:lnTo>
                  <a:lnTo>
                    <a:pt x="425" y="9017"/>
                  </a:lnTo>
                  <a:lnTo>
                    <a:pt x="469" y="9017"/>
                  </a:lnTo>
                  <a:lnTo>
                    <a:pt x="521" y="9032"/>
                  </a:lnTo>
                  <a:lnTo>
                    <a:pt x="782" y="9032"/>
                  </a:lnTo>
                  <a:lnTo>
                    <a:pt x="827" y="9024"/>
                  </a:lnTo>
                  <a:lnTo>
                    <a:pt x="871" y="9017"/>
                  </a:lnTo>
                  <a:lnTo>
                    <a:pt x="916" y="9017"/>
                  </a:lnTo>
                  <a:lnTo>
                    <a:pt x="968" y="9002"/>
                  </a:lnTo>
                  <a:lnTo>
                    <a:pt x="998" y="8987"/>
                  </a:lnTo>
                  <a:lnTo>
                    <a:pt x="1012" y="8980"/>
                  </a:lnTo>
                  <a:lnTo>
                    <a:pt x="1020" y="8980"/>
                  </a:lnTo>
                  <a:cubicBezTo>
                    <a:pt x="1050" y="8965"/>
                    <a:pt x="1072" y="8957"/>
                    <a:pt x="1102" y="8942"/>
                  </a:cubicBezTo>
                  <a:cubicBezTo>
                    <a:pt x="1198" y="8890"/>
                    <a:pt x="1265" y="8794"/>
                    <a:pt x="1280" y="8682"/>
                  </a:cubicBezTo>
                  <a:lnTo>
                    <a:pt x="12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4"/>
            <p:cNvSpPr/>
            <p:nvPr/>
          </p:nvSpPr>
          <p:spPr>
            <a:xfrm>
              <a:off x="11838490" y="1075347"/>
              <a:ext cx="359563" cy="487358"/>
            </a:xfrm>
            <a:custGeom>
              <a:avLst/>
              <a:gdLst/>
              <a:ahLst/>
              <a:cxnLst/>
              <a:rect l="l" t="t" r="r" b="b"/>
              <a:pathLst>
                <a:path w="7411" h="10045" extrusionOk="0">
                  <a:moveTo>
                    <a:pt x="1749" y="1"/>
                  </a:moveTo>
                  <a:cubicBezTo>
                    <a:pt x="1719" y="8"/>
                    <a:pt x="1689" y="8"/>
                    <a:pt x="1660" y="16"/>
                  </a:cubicBezTo>
                  <a:lnTo>
                    <a:pt x="1622" y="16"/>
                  </a:lnTo>
                  <a:lnTo>
                    <a:pt x="1593" y="23"/>
                  </a:lnTo>
                  <a:lnTo>
                    <a:pt x="1511" y="38"/>
                  </a:lnTo>
                  <a:lnTo>
                    <a:pt x="1436" y="53"/>
                  </a:lnTo>
                  <a:cubicBezTo>
                    <a:pt x="1414" y="60"/>
                    <a:pt x="1392" y="68"/>
                    <a:pt x="1362" y="75"/>
                  </a:cubicBezTo>
                  <a:lnTo>
                    <a:pt x="1325" y="90"/>
                  </a:lnTo>
                  <a:lnTo>
                    <a:pt x="1295" y="98"/>
                  </a:lnTo>
                  <a:lnTo>
                    <a:pt x="1221" y="127"/>
                  </a:lnTo>
                  <a:cubicBezTo>
                    <a:pt x="1198" y="142"/>
                    <a:pt x="1176" y="150"/>
                    <a:pt x="1154" y="157"/>
                  </a:cubicBezTo>
                  <a:cubicBezTo>
                    <a:pt x="1131" y="172"/>
                    <a:pt x="1102" y="179"/>
                    <a:pt x="1079" y="194"/>
                  </a:cubicBezTo>
                  <a:lnTo>
                    <a:pt x="1042" y="217"/>
                  </a:lnTo>
                  <a:lnTo>
                    <a:pt x="997" y="239"/>
                  </a:lnTo>
                  <a:lnTo>
                    <a:pt x="1" y="812"/>
                  </a:lnTo>
                  <a:lnTo>
                    <a:pt x="5305" y="10044"/>
                  </a:lnTo>
                  <a:lnTo>
                    <a:pt x="6294" y="9471"/>
                  </a:lnTo>
                  <a:cubicBezTo>
                    <a:pt x="6986" y="9077"/>
                    <a:pt x="7410" y="8221"/>
                    <a:pt x="7410" y="7009"/>
                  </a:cubicBezTo>
                  <a:cubicBezTo>
                    <a:pt x="7410" y="6868"/>
                    <a:pt x="7403" y="6719"/>
                    <a:pt x="7395" y="6570"/>
                  </a:cubicBezTo>
                  <a:cubicBezTo>
                    <a:pt x="7388" y="6525"/>
                    <a:pt x="7381" y="6473"/>
                    <a:pt x="7381" y="6421"/>
                  </a:cubicBezTo>
                  <a:cubicBezTo>
                    <a:pt x="7366" y="6339"/>
                    <a:pt x="7358" y="6250"/>
                    <a:pt x="7351" y="6168"/>
                  </a:cubicBezTo>
                  <a:cubicBezTo>
                    <a:pt x="7343" y="6153"/>
                    <a:pt x="7343" y="6131"/>
                    <a:pt x="7343" y="6116"/>
                  </a:cubicBezTo>
                  <a:cubicBezTo>
                    <a:pt x="7336" y="6086"/>
                    <a:pt x="7328" y="6057"/>
                    <a:pt x="7321" y="6019"/>
                  </a:cubicBezTo>
                  <a:cubicBezTo>
                    <a:pt x="7306" y="5908"/>
                    <a:pt x="7284" y="5796"/>
                    <a:pt x="7254" y="5685"/>
                  </a:cubicBezTo>
                  <a:lnTo>
                    <a:pt x="7232" y="5573"/>
                  </a:lnTo>
                  <a:cubicBezTo>
                    <a:pt x="7224" y="5543"/>
                    <a:pt x="7224" y="5521"/>
                    <a:pt x="7217" y="5499"/>
                  </a:cubicBezTo>
                  <a:cubicBezTo>
                    <a:pt x="7187" y="5387"/>
                    <a:pt x="7157" y="5275"/>
                    <a:pt x="7120" y="5171"/>
                  </a:cubicBezTo>
                  <a:cubicBezTo>
                    <a:pt x="7113" y="5149"/>
                    <a:pt x="7105" y="5127"/>
                    <a:pt x="7098" y="5104"/>
                  </a:cubicBezTo>
                  <a:cubicBezTo>
                    <a:pt x="7083" y="5052"/>
                    <a:pt x="7068" y="4993"/>
                    <a:pt x="7053" y="4948"/>
                  </a:cubicBezTo>
                  <a:cubicBezTo>
                    <a:pt x="7038" y="4903"/>
                    <a:pt x="7023" y="4866"/>
                    <a:pt x="7009" y="4822"/>
                  </a:cubicBezTo>
                  <a:cubicBezTo>
                    <a:pt x="6971" y="4732"/>
                    <a:pt x="6942" y="4643"/>
                    <a:pt x="6904" y="4554"/>
                  </a:cubicBezTo>
                  <a:cubicBezTo>
                    <a:pt x="6897" y="4517"/>
                    <a:pt x="6882" y="4479"/>
                    <a:pt x="6867" y="4442"/>
                  </a:cubicBezTo>
                  <a:cubicBezTo>
                    <a:pt x="6852" y="4405"/>
                    <a:pt x="6830" y="4368"/>
                    <a:pt x="6815" y="4331"/>
                  </a:cubicBezTo>
                  <a:cubicBezTo>
                    <a:pt x="6785" y="4249"/>
                    <a:pt x="6748" y="4167"/>
                    <a:pt x="6711" y="4085"/>
                  </a:cubicBezTo>
                  <a:cubicBezTo>
                    <a:pt x="6689" y="4041"/>
                    <a:pt x="6674" y="4003"/>
                    <a:pt x="6659" y="3966"/>
                  </a:cubicBezTo>
                  <a:cubicBezTo>
                    <a:pt x="6644" y="3929"/>
                    <a:pt x="6622" y="3892"/>
                    <a:pt x="6607" y="3862"/>
                  </a:cubicBezTo>
                  <a:cubicBezTo>
                    <a:pt x="6562" y="3780"/>
                    <a:pt x="6525" y="3698"/>
                    <a:pt x="6480" y="3616"/>
                  </a:cubicBezTo>
                  <a:cubicBezTo>
                    <a:pt x="6458" y="3579"/>
                    <a:pt x="6436" y="3527"/>
                    <a:pt x="6421" y="3497"/>
                  </a:cubicBezTo>
                  <a:cubicBezTo>
                    <a:pt x="6406" y="3468"/>
                    <a:pt x="6384" y="3438"/>
                    <a:pt x="6369" y="3401"/>
                  </a:cubicBezTo>
                  <a:cubicBezTo>
                    <a:pt x="6317" y="3319"/>
                    <a:pt x="6272" y="3237"/>
                    <a:pt x="6220" y="3148"/>
                  </a:cubicBezTo>
                  <a:cubicBezTo>
                    <a:pt x="6190" y="3111"/>
                    <a:pt x="6168" y="3066"/>
                    <a:pt x="6146" y="3021"/>
                  </a:cubicBezTo>
                  <a:cubicBezTo>
                    <a:pt x="6116" y="2984"/>
                    <a:pt x="6094" y="2939"/>
                    <a:pt x="6064" y="2902"/>
                  </a:cubicBezTo>
                  <a:lnTo>
                    <a:pt x="6019" y="2835"/>
                  </a:lnTo>
                  <a:cubicBezTo>
                    <a:pt x="5952" y="2731"/>
                    <a:pt x="5885" y="2627"/>
                    <a:pt x="5818" y="2530"/>
                  </a:cubicBezTo>
                  <a:cubicBezTo>
                    <a:pt x="5803" y="2515"/>
                    <a:pt x="5789" y="2493"/>
                    <a:pt x="5774" y="2478"/>
                  </a:cubicBezTo>
                  <a:lnTo>
                    <a:pt x="5707" y="2389"/>
                  </a:lnTo>
                  <a:cubicBezTo>
                    <a:pt x="5632" y="2292"/>
                    <a:pt x="5558" y="2188"/>
                    <a:pt x="5483" y="2099"/>
                  </a:cubicBezTo>
                  <a:lnTo>
                    <a:pt x="5424" y="2024"/>
                  </a:lnTo>
                  <a:lnTo>
                    <a:pt x="5394" y="1987"/>
                  </a:lnTo>
                  <a:cubicBezTo>
                    <a:pt x="5357" y="1943"/>
                    <a:pt x="5312" y="1905"/>
                    <a:pt x="5275" y="1861"/>
                  </a:cubicBezTo>
                  <a:cubicBezTo>
                    <a:pt x="5208" y="1786"/>
                    <a:pt x="5141" y="1712"/>
                    <a:pt x="5074" y="1638"/>
                  </a:cubicBezTo>
                  <a:cubicBezTo>
                    <a:pt x="5022" y="1585"/>
                    <a:pt x="4970" y="1533"/>
                    <a:pt x="4918" y="1481"/>
                  </a:cubicBezTo>
                  <a:cubicBezTo>
                    <a:pt x="4851" y="1414"/>
                    <a:pt x="4784" y="1347"/>
                    <a:pt x="4717" y="1288"/>
                  </a:cubicBezTo>
                  <a:cubicBezTo>
                    <a:pt x="4702" y="1273"/>
                    <a:pt x="4687" y="1258"/>
                    <a:pt x="4673" y="1243"/>
                  </a:cubicBezTo>
                  <a:cubicBezTo>
                    <a:pt x="4591" y="1161"/>
                    <a:pt x="4501" y="1087"/>
                    <a:pt x="4412" y="1020"/>
                  </a:cubicBezTo>
                  <a:lnTo>
                    <a:pt x="4375" y="990"/>
                  </a:lnTo>
                  <a:cubicBezTo>
                    <a:pt x="4278" y="908"/>
                    <a:pt x="4182" y="842"/>
                    <a:pt x="4077" y="767"/>
                  </a:cubicBezTo>
                  <a:lnTo>
                    <a:pt x="3988" y="708"/>
                  </a:lnTo>
                  <a:cubicBezTo>
                    <a:pt x="3877" y="633"/>
                    <a:pt x="3765" y="559"/>
                    <a:pt x="3646" y="492"/>
                  </a:cubicBezTo>
                  <a:lnTo>
                    <a:pt x="3579" y="455"/>
                  </a:lnTo>
                  <a:lnTo>
                    <a:pt x="3519" y="417"/>
                  </a:lnTo>
                  <a:cubicBezTo>
                    <a:pt x="3482" y="403"/>
                    <a:pt x="3453" y="380"/>
                    <a:pt x="3423" y="365"/>
                  </a:cubicBezTo>
                  <a:cubicBezTo>
                    <a:pt x="3386" y="351"/>
                    <a:pt x="3356" y="336"/>
                    <a:pt x="3326" y="321"/>
                  </a:cubicBezTo>
                  <a:lnTo>
                    <a:pt x="3229" y="276"/>
                  </a:lnTo>
                  <a:lnTo>
                    <a:pt x="3133" y="239"/>
                  </a:lnTo>
                  <a:lnTo>
                    <a:pt x="3043" y="202"/>
                  </a:lnTo>
                  <a:lnTo>
                    <a:pt x="2947" y="165"/>
                  </a:lnTo>
                  <a:lnTo>
                    <a:pt x="2857" y="135"/>
                  </a:lnTo>
                  <a:lnTo>
                    <a:pt x="2820" y="120"/>
                  </a:lnTo>
                  <a:lnTo>
                    <a:pt x="2783" y="105"/>
                  </a:lnTo>
                  <a:cubicBezTo>
                    <a:pt x="2723" y="90"/>
                    <a:pt x="2671" y="75"/>
                    <a:pt x="2619" y="60"/>
                  </a:cubicBezTo>
                  <a:lnTo>
                    <a:pt x="2560" y="53"/>
                  </a:lnTo>
                  <a:cubicBezTo>
                    <a:pt x="2493" y="38"/>
                    <a:pt x="2418" y="23"/>
                    <a:pt x="2351" y="8"/>
                  </a:cubicBezTo>
                  <a:lnTo>
                    <a:pt x="2299" y="8"/>
                  </a:lnTo>
                  <a:cubicBezTo>
                    <a:pt x="2255" y="8"/>
                    <a:pt x="2210" y="1"/>
                    <a:pt x="2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4"/>
            <p:cNvSpPr/>
            <p:nvPr/>
          </p:nvSpPr>
          <p:spPr>
            <a:xfrm>
              <a:off x="11784345" y="1102469"/>
              <a:ext cx="365676" cy="472415"/>
            </a:xfrm>
            <a:custGeom>
              <a:avLst/>
              <a:gdLst/>
              <a:ahLst/>
              <a:cxnLst/>
              <a:rect l="l" t="t" r="r" b="b"/>
              <a:pathLst>
                <a:path w="7537" h="9737" extrusionOk="0">
                  <a:moveTo>
                    <a:pt x="2231" y="589"/>
                  </a:moveTo>
                  <a:cubicBezTo>
                    <a:pt x="2669" y="589"/>
                    <a:pt x="3167" y="739"/>
                    <a:pt x="3698" y="1056"/>
                  </a:cubicBezTo>
                  <a:cubicBezTo>
                    <a:pt x="5491" y="2128"/>
                    <a:pt x="6979" y="4716"/>
                    <a:pt x="7016" y="6814"/>
                  </a:cubicBezTo>
                  <a:cubicBezTo>
                    <a:pt x="7042" y="8291"/>
                    <a:pt x="6342" y="9142"/>
                    <a:pt x="5300" y="9142"/>
                  </a:cubicBezTo>
                  <a:cubicBezTo>
                    <a:pt x="4861" y="9142"/>
                    <a:pt x="4363" y="8991"/>
                    <a:pt x="3832" y="8674"/>
                  </a:cubicBezTo>
                  <a:cubicBezTo>
                    <a:pt x="2039" y="7603"/>
                    <a:pt x="551" y="5014"/>
                    <a:pt x="514" y="2916"/>
                  </a:cubicBezTo>
                  <a:cubicBezTo>
                    <a:pt x="488" y="1439"/>
                    <a:pt x="1188" y="589"/>
                    <a:pt x="2231" y="589"/>
                  </a:cubicBezTo>
                  <a:close/>
                  <a:moveTo>
                    <a:pt x="2098" y="0"/>
                  </a:moveTo>
                  <a:cubicBezTo>
                    <a:pt x="856" y="0"/>
                    <a:pt x="1" y="992"/>
                    <a:pt x="1" y="2708"/>
                  </a:cubicBezTo>
                  <a:cubicBezTo>
                    <a:pt x="1" y="5111"/>
                    <a:pt x="1689" y="8034"/>
                    <a:pt x="3765" y="9232"/>
                  </a:cubicBezTo>
                  <a:cubicBezTo>
                    <a:pt x="4362" y="9575"/>
                    <a:pt x="4927" y="9737"/>
                    <a:pt x="5430" y="9737"/>
                  </a:cubicBezTo>
                  <a:cubicBezTo>
                    <a:pt x="6676" y="9737"/>
                    <a:pt x="7537" y="8742"/>
                    <a:pt x="7537" y="7030"/>
                  </a:cubicBezTo>
                  <a:cubicBezTo>
                    <a:pt x="7537" y="4627"/>
                    <a:pt x="5841" y="1696"/>
                    <a:pt x="3765" y="506"/>
                  </a:cubicBezTo>
                  <a:cubicBezTo>
                    <a:pt x="3167" y="163"/>
                    <a:pt x="2601" y="0"/>
                    <a:pt x="20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4"/>
            <p:cNvSpPr/>
            <p:nvPr/>
          </p:nvSpPr>
          <p:spPr>
            <a:xfrm>
              <a:off x="11807973" y="1130851"/>
              <a:ext cx="318420" cy="415407"/>
            </a:xfrm>
            <a:custGeom>
              <a:avLst/>
              <a:gdLst/>
              <a:ahLst/>
              <a:cxnLst/>
              <a:rect l="l" t="t" r="r" b="b"/>
              <a:pathLst>
                <a:path w="6563" h="8562" extrusionOk="0">
                  <a:moveTo>
                    <a:pt x="1746" y="1"/>
                  </a:moveTo>
                  <a:cubicBezTo>
                    <a:pt x="704" y="1"/>
                    <a:pt x="1" y="854"/>
                    <a:pt x="27" y="2331"/>
                  </a:cubicBezTo>
                  <a:cubicBezTo>
                    <a:pt x="64" y="4429"/>
                    <a:pt x="1560" y="7011"/>
                    <a:pt x="3345" y="8089"/>
                  </a:cubicBezTo>
                  <a:cubicBezTo>
                    <a:pt x="3877" y="8409"/>
                    <a:pt x="4378" y="8561"/>
                    <a:pt x="4818" y="8561"/>
                  </a:cubicBezTo>
                  <a:cubicBezTo>
                    <a:pt x="5861" y="8561"/>
                    <a:pt x="6563" y="7710"/>
                    <a:pt x="6537" y="6229"/>
                  </a:cubicBezTo>
                  <a:cubicBezTo>
                    <a:pt x="6492" y="4131"/>
                    <a:pt x="5004" y="1550"/>
                    <a:pt x="3211" y="471"/>
                  </a:cubicBezTo>
                  <a:cubicBezTo>
                    <a:pt x="2682" y="152"/>
                    <a:pt x="2184" y="1"/>
                    <a:pt x="1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4"/>
            <p:cNvSpPr/>
            <p:nvPr/>
          </p:nvSpPr>
          <p:spPr>
            <a:xfrm>
              <a:off x="11808167" y="1136382"/>
              <a:ext cx="281256" cy="409876"/>
            </a:xfrm>
            <a:custGeom>
              <a:avLst/>
              <a:gdLst/>
              <a:ahLst/>
              <a:cxnLst/>
              <a:rect l="l" t="t" r="r" b="b"/>
              <a:pathLst>
                <a:path w="5797" h="8448" extrusionOk="0">
                  <a:moveTo>
                    <a:pt x="1139" y="0"/>
                  </a:moveTo>
                  <a:cubicBezTo>
                    <a:pt x="440" y="275"/>
                    <a:pt x="1" y="1049"/>
                    <a:pt x="23" y="2217"/>
                  </a:cubicBezTo>
                  <a:cubicBezTo>
                    <a:pt x="60" y="4322"/>
                    <a:pt x="1548" y="6904"/>
                    <a:pt x="3341" y="7975"/>
                  </a:cubicBezTo>
                  <a:cubicBezTo>
                    <a:pt x="3872" y="8295"/>
                    <a:pt x="4371" y="8447"/>
                    <a:pt x="4810" y="8447"/>
                  </a:cubicBezTo>
                  <a:cubicBezTo>
                    <a:pt x="5189" y="8447"/>
                    <a:pt x="5524" y="8334"/>
                    <a:pt x="5796" y="8117"/>
                  </a:cubicBezTo>
                  <a:lnTo>
                    <a:pt x="5796" y="8117"/>
                  </a:lnTo>
                  <a:cubicBezTo>
                    <a:pt x="5610" y="8191"/>
                    <a:pt x="5406" y="8229"/>
                    <a:pt x="5187" y="8229"/>
                  </a:cubicBezTo>
                  <a:cubicBezTo>
                    <a:pt x="4749" y="8229"/>
                    <a:pt x="4251" y="8077"/>
                    <a:pt x="3720" y="7760"/>
                  </a:cubicBezTo>
                  <a:cubicBezTo>
                    <a:pt x="1928" y="6688"/>
                    <a:pt x="440" y="4107"/>
                    <a:pt x="402" y="2001"/>
                  </a:cubicBezTo>
                  <a:cubicBezTo>
                    <a:pt x="380" y="1064"/>
                    <a:pt x="663" y="372"/>
                    <a:pt x="11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24"/>
          <p:cNvGrpSpPr/>
          <p:nvPr/>
        </p:nvGrpSpPr>
        <p:grpSpPr>
          <a:xfrm>
            <a:off x="1254272" y="4301085"/>
            <a:ext cx="848814" cy="605450"/>
            <a:chOff x="14093972" y="2376635"/>
            <a:chExt cx="848814" cy="605450"/>
          </a:xfrm>
        </p:grpSpPr>
        <p:sp>
          <p:nvSpPr>
            <p:cNvPr id="235" name="Google Shape;235;p24"/>
            <p:cNvSpPr/>
            <p:nvPr/>
          </p:nvSpPr>
          <p:spPr>
            <a:xfrm>
              <a:off x="14093972" y="2376635"/>
              <a:ext cx="818102" cy="583617"/>
            </a:xfrm>
            <a:custGeom>
              <a:avLst/>
              <a:gdLst/>
              <a:ahLst/>
              <a:cxnLst/>
              <a:rect l="l" t="t" r="r" b="b"/>
              <a:pathLst>
                <a:path w="16862" h="12029" extrusionOk="0">
                  <a:moveTo>
                    <a:pt x="11535" y="1"/>
                  </a:moveTo>
                  <a:cubicBezTo>
                    <a:pt x="10717" y="1"/>
                    <a:pt x="9827" y="438"/>
                    <a:pt x="9554" y="1264"/>
                  </a:cubicBezTo>
                  <a:cubicBezTo>
                    <a:pt x="9194" y="512"/>
                    <a:pt x="8561" y="192"/>
                    <a:pt x="7856" y="192"/>
                  </a:cubicBezTo>
                  <a:cubicBezTo>
                    <a:pt x="6173" y="192"/>
                    <a:pt x="4074" y="2013"/>
                    <a:pt x="4257" y="4135"/>
                  </a:cubicBezTo>
                  <a:cubicBezTo>
                    <a:pt x="4242" y="4135"/>
                    <a:pt x="4228" y="4135"/>
                    <a:pt x="4213" y="4135"/>
                  </a:cubicBezTo>
                  <a:cubicBezTo>
                    <a:pt x="2995" y="4135"/>
                    <a:pt x="1305" y="6218"/>
                    <a:pt x="2033" y="7394"/>
                  </a:cubicBezTo>
                  <a:cubicBezTo>
                    <a:pt x="2040" y="7409"/>
                    <a:pt x="2033" y="7431"/>
                    <a:pt x="2033" y="7446"/>
                  </a:cubicBezTo>
                  <a:cubicBezTo>
                    <a:pt x="1" y="8921"/>
                    <a:pt x="447" y="12028"/>
                    <a:pt x="1990" y="12028"/>
                  </a:cubicBezTo>
                  <a:cubicBezTo>
                    <a:pt x="2261" y="12028"/>
                    <a:pt x="2565" y="11933"/>
                    <a:pt x="2896" y="11716"/>
                  </a:cubicBezTo>
                  <a:lnTo>
                    <a:pt x="15238" y="4560"/>
                  </a:lnTo>
                  <a:cubicBezTo>
                    <a:pt x="16862" y="3881"/>
                    <a:pt x="16003" y="1064"/>
                    <a:pt x="13881" y="1064"/>
                  </a:cubicBezTo>
                  <a:cubicBezTo>
                    <a:pt x="13631" y="1064"/>
                    <a:pt x="13363" y="1103"/>
                    <a:pt x="13080" y="1189"/>
                  </a:cubicBezTo>
                  <a:cubicBezTo>
                    <a:pt x="13005" y="384"/>
                    <a:pt x="12301" y="1"/>
                    <a:pt x="11535" y="1"/>
                  </a:cubicBezTo>
                  <a:close/>
                </a:path>
              </a:pathLst>
            </a:custGeom>
            <a:solidFill>
              <a:srgbClr val="5B9FA0">
                <a:alpha val="63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4"/>
            <p:cNvSpPr/>
            <p:nvPr/>
          </p:nvSpPr>
          <p:spPr>
            <a:xfrm>
              <a:off x="14124586" y="2398662"/>
              <a:ext cx="818199" cy="583423"/>
            </a:xfrm>
            <a:custGeom>
              <a:avLst/>
              <a:gdLst/>
              <a:ahLst/>
              <a:cxnLst/>
              <a:rect l="l" t="t" r="r" b="b"/>
              <a:pathLst>
                <a:path w="16864" h="12025" extrusionOk="0">
                  <a:moveTo>
                    <a:pt x="11537" y="0"/>
                  </a:moveTo>
                  <a:cubicBezTo>
                    <a:pt x="10718" y="0"/>
                    <a:pt x="9828" y="438"/>
                    <a:pt x="9555" y="1264"/>
                  </a:cubicBezTo>
                  <a:cubicBezTo>
                    <a:pt x="9195" y="511"/>
                    <a:pt x="8561" y="191"/>
                    <a:pt x="7854" y="191"/>
                  </a:cubicBezTo>
                  <a:cubicBezTo>
                    <a:pt x="6172" y="191"/>
                    <a:pt x="4075" y="2006"/>
                    <a:pt x="4259" y="4128"/>
                  </a:cubicBezTo>
                  <a:cubicBezTo>
                    <a:pt x="4244" y="4127"/>
                    <a:pt x="4229" y="4127"/>
                    <a:pt x="4214" y="4127"/>
                  </a:cubicBezTo>
                  <a:cubicBezTo>
                    <a:pt x="2997" y="4127"/>
                    <a:pt x="1307" y="6210"/>
                    <a:pt x="2034" y="7386"/>
                  </a:cubicBezTo>
                  <a:cubicBezTo>
                    <a:pt x="2042" y="7401"/>
                    <a:pt x="2034" y="7416"/>
                    <a:pt x="2034" y="7438"/>
                  </a:cubicBezTo>
                  <a:cubicBezTo>
                    <a:pt x="1" y="8914"/>
                    <a:pt x="449" y="12025"/>
                    <a:pt x="1995" y="12025"/>
                  </a:cubicBezTo>
                  <a:cubicBezTo>
                    <a:pt x="2265" y="12025"/>
                    <a:pt x="2568" y="11930"/>
                    <a:pt x="2897" y="11716"/>
                  </a:cubicBezTo>
                  <a:lnTo>
                    <a:pt x="15239" y="4552"/>
                  </a:lnTo>
                  <a:cubicBezTo>
                    <a:pt x="16863" y="3880"/>
                    <a:pt x="16004" y="1064"/>
                    <a:pt x="13882" y="1064"/>
                  </a:cubicBezTo>
                  <a:cubicBezTo>
                    <a:pt x="13632" y="1064"/>
                    <a:pt x="13365" y="1103"/>
                    <a:pt x="13082" y="1189"/>
                  </a:cubicBezTo>
                  <a:cubicBezTo>
                    <a:pt x="13006" y="384"/>
                    <a:pt x="12303" y="0"/>
                    <a:pt x="115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24"/>
          <p:cNvGrpSpPr/>
          <p:nvPr/>
        </p:nvGrpSpPr>
        <p:grpSpPr>
          <a:xfrm>
            <a:off x="1221584" y="3557322"/>
            <a:ext cx="1901110" cy="1323134"/>
            <a:chOff x="14472780" y="-425542"/>
            <a:chExt cx="2255975" cy="1570113"/>
          </a:xfrm>
        </p:grpSpPr>
        <p:sp>
          <p:nvSpPr>
            <p:cNvPr id="238" name="Google Shape;238;p24"/>
            <p:cNvSpPr/>
            <p:nvPr/>
          </p:nvSpPr>
          <p:spPr>
            <a:xfrm>
              <a:off x="15845591" y="-425542"/>
              <a:ext cx="883164" cy="515741"/>
            </a:xfrm>
            <a:custGeom>
              <a:avLst/>
              <a:gdLst/>
              <a:ahLst/>
              <a:cxnLst/>
              <a:rect l="l" t="t" r="r" b="b"/>
              <a:pathLst>
                <a:path w="18203" h="10630" extrusionOk="0">
                  <a:moveTo>
                    <a:pt x="17724" y="0"/>
                  </a:moveTo>
                  <a:cubicBezTo>
                    <a:pt x="17669" y="0"/>
                    <a:pt x="17610" y="16"/>
                    <a:pt x="17550" y="51"/>
                  </a:cubicBezTo>
                  <a:lnTo>
                    <a:pt x="298" y="10012"/>
                  </a:lnTo>
                  <a:cubicBezTo>
                    <a:pt x="0" y="10183"/>
                    <a:pt x="127" y="10630"/>
                    <a:pt x="461" y="10630"/>
                  </a:cubicBezTo>
                  <a:cubicBezTo>
                    <a:pt x="521" y="10630"/>
                    <a:pt x="580" y="10615"/>
                    <a:pt x="633" y="10593"/>
                  </a:cubicBezTo>
                  <a:lnTo>
                    <a:pt x="17877" y="624"/>
                  </a:lnTo>
                  <a:cubicBezTo>
                    <a:pt x="18203" y="436"/>
                    <a:pt x="18017" y="0"/>
                    <a:pt x="177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4"/>
            <p:cNvSpPr/>
            <p:nvPr/>
          </p:nvSpPr>
          <p:spPr>
            <a:xfrm>
              <a:off x="14472780" y="-201149"/>
              <a:ext cx="576097" cy="338555"/>
            </a:xfrm>
            <a:custGeom>
              <a:avLst/>
              <a:gdLst/>
              <a:ahLst/>
              <a:cxnLst/>
              <a:rect l="l" t="t" r="r" b="b"/>
              <a:pathLst>
                <a:path w="11874" h="6978" extrusionOk="0">
                  <a:moveTo>
                    <a:pt x="11395" y="1"/>
                  </a:moveTo>
                  <a:cubicBezTo>
                    <a:pt x="11340" y="1"/>
                    <a:pt x="11280" y="16"/>
                    <a:pt x="11219" y="51"/>
                  </a:cubicBezTo>
                  <a:lnTo>
                    <a:pt x="298" y="6360"/>
                  </a:lnTo>
                  <a:cubicBezTo>
                    <a:pt x="0" y="6524"/>
                    <a:pt x="119" y="6978"/>
                    <a:pt x="461" y="6978"/>
                  </a:cubicBezTo>
                  <a:cubicBezTo>
                    <a:pt x="521" y="6978"/>
                    <a:pt x="580" y="6963"/>
                    <a:pt x="625" y="6933"/>
                  </a:cubicBezTo>
                  <a:lnTo>
                    <a:pt x="11554" y="624"/>
                  </a:lnTo>
                  <a:cubicBezTo>
                    <a:pt x="11873" y="436"/>
                    <a:pt x="11692" y="1"/>
                    <a:pt x="11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4"/>
            <p:cNvSpPr/>
            <p:nvPr/>
          </p:nvSpPr>
          <p:spPr>
            <a:xfrm>
              <a:off x="15320674" y="562410"/>
              <a:ext cx="998005" cy="582161"/>
            </a:xfrm>
            <a:custGeom>
              <a:avLst/>
              <a:gdLst/>
              <a:ahLst/>
              <a:cxnLst/>
              <a:rect l="l" t="t" r="r" b="b"/>
              <a:pathLst>
                <a:path w="20570" h="11999" extrusionOk="0">
                  <a:moveTo>
                    <a:pt x="20090" y="0"/>
                  </a:moveTo>
                  <a:cubicBezTo>
                    <a:pt x="20035" y="0"/>
                    <a:pt x="19976" y="16"/>
                    <a:pt x="19916" y="51"/>
                  </a:cubicBezTo>
                  <a:lnTo>
                    <a:pt x="290" y="11381"/>
                  </a:lnTo>
                  <a:cubicBezTo>
                    <a:pt x="0" y="11545"/>
                    <a:pt x="119" y="11999"/>
                    <a:pt x="462" y="11999"/>
                  </a:cubicBezTo>
                  <a:cubicBezTo>
                    <a:pt x="521" y="11999"/>
                    <a:pt x="573" y="11984"/>
                    <a:pt x="625" y="11954"/>
                  </a:cubicBezTo>
                  <a:lnTo>
                    <a:pt x="20251" y="624"/>
                  </a:lnTo>
                  <a:cubicBezTo>
                    <a:pt x="20570" y="436"/>
                    <a:pt x="20383" y="0"/>
                    <a:pt x="20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241;p24"/>
          <p:cNvSpPr/>
          <p:nvPr/>
        </p:nvSpPr>
        <p:spPr>
          <a:xfrm>
            <a:off x="138417" y="603944"/>
            <a:ext cx="841004" cy="490579"/>
          </a:xfrm>
          <a:custGeom>
            <a:avLst/>
            <a:gdLst/>
            <a:ahLst/>
            <a:cxnLst/>
            <a:rect l="l" t="t" r="r" b="b"/>
            <a:pathLst>
              <a:path w="20570" h="11999" extrusionOk="0">
                <a:moveTo>
                  <a:pt x="20090" y="0"/>
                </a:moveTo>
                <a:cubicBezTo>
                  <a:pt x="20035" y="0"/>
                  <a:pt x="19976" y="16"/>
                  <a:pt x="19916" y="51"/>
                </a:cubicBezTo>
                <a:lnTo>
                  <a:pt x="290" y="11381"/>
                </a:lnTo>
                <a:cubicBezTo>
                  <a:pt x="0" y="11545"/>
                  <a:pt x="119" y="11999"/>
                  <a:pt x="462" y="11999"/>
                </a:cubicBezTo>
                <a:cubicBezTo>
                  <a:pt x="521" y="11999"/>
                  <a:pt x="573" y="11984"/>
                  <a:pt x="625" y="11954"/>
                </a:cubicBezTo>
                <a:lnTo>
                  <a:pt x="20251" y="624"/>
                </a:lnTo>
                <a:cubicBezTo>
                  <a:pt x="20570" y="436"/>
                  <a:pt x="20383" y="0"/>
                  <a:pt x="20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a:off x="578324" y="640557"/>
            <a:ext cx="7650463" cy="2748253"/>
          </a:xfrm>
          <a:prstGeom prst="rect">
            <a:avLst/>
          </a:prstGeom>
        </p:spPr>
        <p:txBody>
          <a:bodyPr wrap="square">
            <a:spAutoFit/>
          </a:bodyPr>
          <a:lstStyle/>
          <a:p>
            <a:pPr algn="ctr">
              <a:lnSpc>
                <a:spcPct val="150000"/>
              </a:lnSpc>
            </a:pPr>
            <a:r>
              <a:rPr lang="en-US" sz="4000" b="1">
                <a:solidFill>
                  <a:schemeClr val="tx1">
                    <a:lumMod val="90000"/>
                    <a:lumOff val="10000"/>
                  </a:schemeClr>
                </a:solidFill>
                <a:latin typeface="Arial" panose="020B0604020202020204" pitchFamily="34" charset="0"/>
                <a:cs typeface="Arial" panose="020B0604020202020204" pitchFamily="34" charset="0"/>
              </a:rPr>
              <a:t>BÀI 3: THỰC HÀNH MỘT SỐ TÍNH NĂNG NÂNG CAO CỦA MẠNG XÃ HỘI</a:t>
            </a:r>
          </a:p>
        </p:txBody>
      </p:sp>
    </p:spTree>
  </p:cSld>
  <p:clrMapOvr>
    <a:masterClrMapping/>
  </p:clrMapOvr>
  <p:transition spd="med">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9" name="Google Shape;259;p26"/>
          <p:cNvSpPr txBox="1">
            <a:spLocks noGrp="1"/>
          </p:cNvSpPr>
          <p:nvPr>
            <p:ph type="title"/>
          </p:nvPr>
        </p:nvSpPr>
        <p:spPr>
          <a:xfrm>
            <a:off x="318750" y="262225"/>
            <a:ext cx="8506500" cy="572700"/>
          </a:xfrm>
          <a:prstGeom prst="rect">
            <a:avLst/>
          </a:prstGeom>
          <a:solidFill>
            <a:schemeClr val="accent4">
              <a:lumMod val="40000"/>
              <a:lumOff val="6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vi-VN" sz="3200" b="1" smtClean="0">
                <a:solidFill>
                  <a:srgbClr val="002060"/>
                </a:solidFill>
                <a:latin typeface="Arial" panose="020B0604020202020204" pitchFamily="34" charset="0"/>
                <a:cs typeface="Arial" panose="020B0604020202020204" pitchFamily="34" charset="0"/>
              </a:rPr>
              <a:t>NỘI DUNG THỰC HÀNH</a:t>
            </a:r>
            <a:endParaRPr sz="3200" b="1">
              <a:solidFill>
                <a:srgbClr val="002060"/>
              </a:solidFill>
              <a:latin typeface="Arial" panose="020B0604020202020204" pitchFamily="34" charset="0"/>
              <a:cs typeface="Arial" panose="020B0604020202020204" pitchFamily="34" charset="0"/>
            </a:endParaRPr>
          </a:p>
        </p:txBody>
      </p:sp>
      <p:sp>
        <p:nvSpPr>
          <p:cNvPr id="2" name="Rounded Rectangle 1"/>
          <p:cNvSpPr/>
          <p:nvPr/>
        </p:nvSpPr>
        <p:spPr>
          <a:xfrm>
            <a:off x="965770" y="1191803"/>
            <a:ext cx="801384" cy="801384"/>
          </a:xfrm>
          <a:prstGeom prst="roundRect">
            <a:avLst/>
          </a:prstGeom>
          <a:ln>
            <a:solidFill>
              <a:schemeClr val="bg2"/>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vi-VN" sz="3200" b="1" smtClean="0">
                <a:solidFill>
                  <a:schemeClr val="bg2"/>
                </a:solidFill>
              </a:rPr>
              <a:t>01</a:t>
            </a:r>
            <a:endParaRPr lang="en-US" sz="3200" b="1">
              <a:solidFill>
                <a:schemeClr val="bg2"/>
              </a:solidFill>
            </a:endParaRPr>
          </a:p>
        </p:txBody>
      </p:sp>
      <p:sp>
        <p:nvSpPr>
          <p:cNvPr id="3" name="Rectangle 2"/>
          <p:cNvSpPr/>
          <p:nvPr/>
        </p:nvSpPr>
        <p:spPr>
          <a:xfrm>
            <a:off x="1944042" y="1361662"/>
            <a:ext cx="5461752" cy="461665"/>
          </a:xfrm>
          <a:prstGeom prst="rect">
            <a:avLst/>
          </a:prstGeom>
        </p:spPr>
        <p:txBody>
          <a:bodyPr wrap="none">
            <a:spAutoFit/>
          </a:bodyPr>
          <a:lstStyle/>
          <a:p>
            <a:r>
              <a:rPr lang="en-US" sz="2400" b="1"/>
              <a:t>Bảo mật hai lớp tài khoản Facebook</a:t>
            </a:r>
          </a:p>
        </p:txBody>
      </p:sp>
      <p:sp>
        <p:nvSpPr>
          <p:cNvPr id="8" name="Rounded Rectangle 7"/>
          <p:cNvSpPr/>
          <p:nvPr/>
        </p:nvSpPr>
        <p:spPr>
          <a:xfrm>
            <a:off x="965770" y="2350065"/>
            <a:ext cx="801384" cy="801384"/>
          </a:xfrm>
          <a:prstGeom prst="roundRect">
            <a:avLst/>
          </a:prstGeom>
          <a:solidFill>
            <a:schemeClr val="accent6">
              <a:lumMod val="75000"/>
            </a:schemeClr>
          </a:solidFill>
          <a:ln>
            <a:solidFill>
              <a:schemeClr val="bg2"/>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vi-VN" sz="3200" b="1" smtClean="0">
                <a:solidFill>
                  <a:schemeClr val="bg2"/>
                </a:solidFill>
              </a:rPr>
              <a:t>02</a:t>
            </a:r>
            <a:endParaRPr lang="en-US" sz="3200" b="1">
              <a:solidFill>
                <a:schemeClr val="bg2"/>
              </a:solidFill>
            </a:endParaRPr>
          </a:p>
        </p:txBody>
      </p:sp>
      <p:sp>
        <p:nvSpPr>
          <p:cNvPr id="9" name="Rectangle 8"/>
          <p:cNvSpPr/>
          <p:nvPr/>
        </p:nvSpPr>
        <p:spPr>
          <a:xfrm>
            <a:off x="1944041" y="3404882"/>
            <a:ext cx="6347203" cy="1200329"/>
          </a:xfrm>
          <a:prstGeom prst="rect">
            <a:avLst/>
          </a:prstGeom>
        </p:spPr>
        <p:txBody>
          <a:bodyPr wrap="square">
            <a:spAutoFit/>
          </a:bodyPr>
          <a:lstStyle/>
          <a:p>
            <a:pPr algn="just">
              <a:lnSpc>
                <a:spcPct val="150000"/>
              </a:lnSpc>
            </a:pPr>
            <a:r>
              <a:rPr lang="vi-VN" sz="2400" b="1"/>
              <a:t>Tạo phòng họp nhóm để trao đổi thông tin trên Facebook</a:t>
            </a:r>
            <a:endParaRPr lang="en-US" sz="2400" b="1"/>
          </a:p>
        </p:txBody>
      </p:sp>
      <p:sp>
        <p:nvSpPr>
          <p:cNvPr id="11" name="Rounded Rectangle 10"/>
          <p:cNvSpPr/>
          <p:nvPr/>
        </p:nvSpPr>
        <p:spPr>
          <a:xfrm>
            <a:off x="965770" y="3604354"/>
            <a:ext cx="801384" cy="801384"/>
          </a:xfrm>
          <a:prstGeom prst="roundRect">
            <a:avLst/>
          </a:prstGeom>
          <a:solidFill>
            <a:schemeClr val="accent1">
              <a:lumMod val="75000"/>
            </a:schemeClr>
          </a:solidFill>
          <a:ln>
            <a:solidFill>
              <a:schemeClr val="bg2"/>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vi-VN" sz="3200" b="1" smtClean="0">
                <a:solidFill>
                  <a:schemeClr val="bg2"/>
                </a:solidFill>
              </a:rPr>
              <a:t>03</a:t>
            </a:r>
            <a:endParaRPr lang="en-US" sz="3200" b="1">
              <a:solidFill>
                <a:schemeClr val="bg2"/>
              </a:solidFill>
            </a:endParaRPr>
          </a:p>
        </p:txBody>
      </p:sp>
      <p:sp>
        <p:nvSpPr>
          <p:cNvPr id="12" name="Rectangle 11"/>
          <p:cNvSpPr/>
          <p:nvPr/>
        </p:nvSpPr>
        <p:spPr>
          <a:xfrm>
            <a:off x="1944042" y="2150592"/>
            <a:ext cx="6347202" cy="1131848"/>
          </a:xfrm>
          <a:prstGeom prst="rect">
            <a:avLst/>
          </a:prstGeom>
        </p:spPr>
        <p:txBody>
          <a:bodyPr wrap="square">
            <a:spAutoFit/>
          </a:bodyPr>
          <a:lstStyle/>
          <a:p>
            <a:pPr algn="just">
              <a:lnSpc>
                <a:spcPct val="150000"/>
              </a:lnSpc>
            </a:pPr>
            <a:r>
              <a:rPr lang="vi-VN" sz="2400" b="1"/>
              <a:t>Cài đặt quyền riêng tư với các thông tin chia sẻ trên Facebook</a:t>
            </a:r>
            <a:endParaRPr lang="en-US" sz="2400" b="1"/>
          </a:p>
        </p:txBody>
      </p:sp>
      <p:pic>
        <p:nvPicPr>
          <p:cNvPr id="5" name="Picture 4"/>
          <p:cNvPicPr>
            <a:picLocks noChangeAspect="1"/>
          </p:cNvPicPr>
          <p:nvPr/>
        </p:nvPicPr>
        <p:blipFill>
          <a:blip r:embed="rId3"/>
          <a:stretch>
            <a:fillRect/>
          </a:stretch>
        </p:blipFill>
        <p:spPr>
          <a:xfrm>
            <a:off x="7682250" y="311724"/>
            <a:ext cx="1566808" cy="1700931"/>
          </a:xfrm>
          <a:prstGeom prst="rect">
            <a:avLst/>
          </a:prstGeom>
        </p:spPr>
      </p:pic>
      <p:pic>
        <p:nvPicPr>
          <p:cNvPr id="14" name="Picture 13"/>
          <p:cNvPicPr>
            <a:picLocks noChangeAspect="1"/>
          </p:cNvPicPr>
          <p:nvPr/>
        </p:nvPicPr>
        <p:blipFill>
          <a:blip r:embed="rId4"/>
          <a:stretch>
            <a:fillRect/>
          </a:stretch>
        </p:blipFill>
        <p:spPr>
          <a:xfrm flipH="1">
            <a:off x="308727" y="4405738"/>
            <a:ext cx="447387" cy="447387"/>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anim calcmode="lin" valueType="num">
                                      <p:cBhvr>
                                        <p:cTn id="19" dur="500" fill="hold"/>
                                        <p:tgtEl>
                                          <p:spTgt spid="8"/>
                                        </p:tgtEl>
                                        <p:attrNameLst>
                                          <p:attrName>ppt_x</p:attrName>
                                        </p:attrNameLst>
                                      </p:cBhvr>
                                      <p:tavLst>
                                        <p:tav tm="0">
                                          <p:val>
                                            <p:strVal val="#ppt_x"/>
                                          </p:val>
                                        </p:tav>
                                        <p:tav tm="100000">
                                          <p:val>
                                            <p:strVal val="#ppt_x"/>
                                          </p:val>
                                        </p:tav>
                                      </p:tavLst>
                                    </p:anim>
                                    <p:anim calcmode="lin" valueType="num">
                                      <p:cBhvr>
                                        <p:cTn id="20" dur="500" fill="hold"/>
                                        <p:tgtEl>
                                          <p:spTgt spid="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anim calcmode="lin" valueType="num">
                                      <p:cBhvr>
                                        <p:cTn id="30" dur="500" fill="hold"/>
                                        <p:tgtEl>
                                          <p:spTgt spid="11"/>
                                        </p:tgtEl>
                                        <p:attrNameLst>
                                          <p:attrName>ppt_x</p:attrName>
                                        </p:attrNameLst>
                                      </p:cBhvr>
                                      <p:tavLst>
                                        <p:tav tm="0">
                                          <p:val>
                                            <p:strVal val="#ppt_x"/>
                                          </p:val>
                                        </p:tav>
                                        <p:tav tm="100000">
                                          <p:val>
                                            <p:strVal val="#ppt_x"/>
                                          </p:val>
                                        </p:tav>
                                      </p:tavLst>
                                    </p:anim>
                                    <p:anim calcmode="lin" valueType="num">
                                      <p:cBhvr>
                                        <p:cTn id="31" dur="5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anim calcmode="lin" valueType="num">
                                      <p:cBhvr>
                                        <p:cTn id="35" dur="500" fill="hold"/>
                                        <p:tgtEl>
                                          <p:spTgt spid="9"/>
                                        </p:tgtEl>
                                        <p:attrNameLst>
                                          <p:attrName>ppt_x</p:attrName>
                                        </p:attrNameLst>
                                      </p:cBhvr>
                                      <p:tavLst>
                                        <p:tav tm="0">
                                          <p:val>
                                            <p:strVal val="#ppt_x"/>
                                          </p:val>
                                        </p:tav>
                                        <p:tav tm="100000">
                                          <p:val>
                                            <p:strVal val="#ppt_x"/>
                                          </p:val>
                                        </p:tav>
                                      </p:tavLst>
                                    </p:anim>
                                    <p:anim calcmode="lin" valueType="num">
                                      <p:cBhvr>
                                        <p:cTn id="36"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animBg="1"/>
      <p:bldP spid="9" grpId="0"/>
      <p:bldP spid="11"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6" name="Google Shape;266;p27"/>
          <p:cNvSpPr txBox="1">
            <a:spLocks noGrp="1"/>
          </p:cNvSpPr>
          <p:nvPr>
            <p:ph type="title"/>
          </p:nvPr>
        </p:nvSpPr>
        <p:spPr>
          <a:xfrm>
            <a:off x="318750" y="262225"/>
            <a:ext cx="8506500" cy="572700"/>
          </a:xfrm>
          <a:prstGeom prst="rect">
            <a:avLst/>
          </a:prstGeom>
          <a:solidFill>
            <a:schemeClr val="accent6">
              <a:lumMod val="40000"/>
              <a:lumOff val="6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vi-VN" sz="2400" b="1" smtClean="0">
                <a:solidFill>
                  <a:schemeClr val="accent3">
                    <a:lumMod val="50000"/>
                  </a:schemeClr>
                </a:solidFill>
                <a:latin typeface="Arial" panose="020B0604020202020204" pitchFamily="34" charset="0"/>
                <a:cs typeface="Arial" panose="020B0604020202020204" pitchFamily="34" charset="0"/>
              </a:rPr>
              <a:t>NHIỆM VỤ 1: Bảo mật hai lớp tài khoản facebook </a:t>
            </a:r>
            <a:endParaRPr lang="vi-VN" sz="2400" b="1">
              <a:solidFill>
                <a:schemeClr val="accent3">
                  <a:lumMod val="50000"/>
                </a:schemeClr>
              </a:solidFill>
              <a:latin typeface="Arial" panose="020B0604020202020204" pitchFamily="34" charset="0"/>
              <a:cs typeface="Arial" panose="020B0604020202020204" pitchFamily="34" charset="0"/>
            </a:endParaRPr>
          </a:p>
        </p:txBody>
      </p:sp>
      <p:grpSp>
        <p:nvGrpSpPr>
          <p:cNvPr id="5" name="Group 4"/>
          <p:cNvGrpSpPr/>
          <p:nvPr/>
        </p:nvGrpSpPr>
        <p:grpSpPr>
          <a:xfrm>
            <a:off x="390669" y="943675"/>
            <a:ext cx="8177852" cy="1015663"/>
            <a:chOff x="390669" y="943675"/>
            <a:chExt cx="8177852" cy="1015663"/>
          </a:xfrm>
        </p:grpSpPr>
        <p:sp>
          <p:nvSpPr>
            <p:cNvPr id="2" name="Rectangle 1"/>
            <p:cNvSpPr/>
            <p:nvPr/>
          </p:nvSpPr>
          <p:spPr>
            <a:xfrm>
              <a:off x="1315217" y="943675"/>
              <a:ext cx="7253304" cy="1015663"/>
            </a:xfrm>
            <a:prstGeom prst="rect">
              <a:avLst/>
            </a:prstGeom>
          </p:spPr>
          <p:txBody>
            <a:bodyPr wrap="square">
              <a:spAutoFit/>
            </a:bodyPr>
            <a:lstStyle/>
            <a:p>
              <a:pPr algn="just">
                <a:lnSpc>
                  <a:spcPct val="150000"/>
                </a:lnSpc>
              </a:pPr>
              <a:r>
                <a:rPr lang="vi-VN" sz="2000" b="1" u="sng" smtClean="0">
                  <a:solidFill>
                    <a:srgbClr val="C00000"/>
                  </a:solidFill>
                </a:rPr>
                <a:t>Yêu cầu</a:t>
              </a:r>
              <a:r>
                <a:rPr lang="vi-VN" sz="2000" b="1" smtClean="0">
                  <a:solidFill>
                    <a:srgbClr val="C00000"/>
                  </a:solidFill>
                </a:rPr>
                <a:t>: </a:t>
              </a:r>
              <a:r>
                <a:rPr lang="vi-VN" sz="2000" smtClean="0"/>
                <a:t>Em hãy </a:t>
              </a:r>
              <a:r>
                <a:rPr lang="en-US" sz="2000" smtClean="0"/>
                <a:t>kích </a:t>
              </a:r>
              <a:r>
                <a:rPr lang="en-US" sz="2000"/>
                <a:t>hoạt bảo mật hai lớp cho tài khoản Facebook của mình.</a:t>
              </a:r>
            </a:p>
          </p:txBody>
        </p:sp>
        <p:pic>
          <p:nvPicPr>
            <p:cNvPr id="17" name="Picture 16"/>
            <p:cNvPicPr>
              <a:picLocks noChangeAspect="1"/>
            </p:cNvPicPr>
            <p:nvPr/>
          </p:nvPicPr>
          <p:blipFill>
            <a:blip r:embed="rId3"/>
            <a:stretch>
              <a:fillRect/>
            </a:stretch>
          </p:blipFill>
          <p:spPr>
            <a:xfrm>
              <a:off x="390669" y="1081763"/>
              <a:ext cx="739488" cy="739488"/>
            </a:xfrm>
            <a:prstGeom prst="rect">
              <a:avLst/>
            </a:prstGeom>
          </p:spPr>
        </p:pic>
      </p:grpSp>
      <p:grpSp>
        <p:nvGrpSpPr>
          <p:cNvPr id="18" name="Group 17"/>
          <p:cNvGrpSpPr/>
          <p:nvPr/>
        </p:nvGrpSpPr>
        <p:grpSpPr>
          <a:xfrm>
            <a:off x="399920" y="2206176"/>
            <a:ext cx="1880045" cy="920386"/>
            <a:chOff x="914400" y="647700"/>
            <a:chExt cx="3429000" cy="1678685"/>
          </a:xfrm>
        </p:grpSpPr>
        <p:pic>
          <p:nvPicPr>
            <p:cNvPr id="19"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914400" y="647700"/>
              <a:ext cx="3429000" cy="1678685"/>
            </a:xfrm>
            <a:prstGeom prst="rect">
              <a:avLst/>
            </a:prstGeom>
          </p:spPr>
        </p:pic>
        <p:sp>
          <p:nvSpPr>
            <p:cNvPr id="20" name="TextBox 19"/>
            <p:cNvSpPr txBox="1"/>
            <p:nvPr/>
          </p:nvSpPr>
          <p:spPr>
            <a:xfrm>
              <a:off x="1028700" y="952500"/>
              <a:ext cx="3200401" cy="729758"/>
            </a:xfrm>
            <a:prstGeom prst="rect">
              <a:avLst/>
            </a:prstGeom>
            <a:noFill/>
          </p:spPr>
          <p:txBody>
            <a:bodyPr wrap="square" rtlCol="0">
              <a:spAutoFit/>
            </a:bodyPr>
            <a:lstStyle/>
            <a:p>
              <a:pPr algn="ctr">
                <a:buClrTx/>
                <a:buFontTx/>
                <a:buNone/>
              </a:pPr>
              <a:r>
                <a:rPr lang="en-US" sz="2000" b="1" kern="1200" dirty="0" err="1" smtClean="0">
                  <a:solidFill>
                    <a:prstClr val="white"/>
                  </a:solidFill>
                  <a:latin typeface="Arial" panose="020B0604020202020204" pitchFamily="34" charset="0"/>
                  <a:cs typeface="Arial" panose="020B0604020202020204" pitchFamily="34" charset="0"/>
                </a:rPr>
                <a:t>Hướng</a:t>
              </a:r>
              <a:r>
                <a:rPr lang="en-US" sz="2000" b="1" kern="1200" dirty="0" smtClean="0">
                  <a:solidFill>
                    <a:prstClr val="white"/>
                  </a:solidFill>
                  <a:latin typeface="Arial" panose="020B0604020202020204" pitchFamily="34" charset="0"/>
                  <a:cs typeface="Arial" panose="020B0604020202020204" pitchFamily="34" charset="0"/>
                </a:rPr>
                <a:t> </a:t>
              </a:r>
              <a:r>
                <a:rPr lang="en-US" sz="2000" b="1" kern="1200" dirty="0" err="1" smtClean="0">
                  <a:solidFill>
                    <a:prstClr val="white"/>
                  </a:solidFill>
                  <a:latin typeface="Arial" panose="020B0604020202020204" pitchFamily="34" charset="0"/>
                  <a:cs typeface="Arial" panose="020B0604020202020204" pitchFamily="34" charset="0"/>
                </a:rPr>
                <a:t>dẫn</a:t>
              </a:r>
              <a:r>
                <a:rPr lang="en-US" sz="2000" b="1" kern="1200" dirty="0" smtClean="0">
                  <a:solidFill>
                    <a:prstClr val="white"/>
                  </a:solidFill>
                  <a:latin typeface="Arial" panose="020B0604020202020204" pitchFamily="34" charset="0"/>
                  <a:cs typeface="Arial" panose="020B0604020202020204" pitchFamily="34" charset="0"/>
                </a:rPr>
                <a:t>:</a:t>
              </a:r>
              <a:endParaRPr lang="en-US" sz="2000" b="1" kern="1200" dirty="0">
                <a:solidFill>
                  <a:prstClr val="white"/>
                </a:solidFill>
                <a:latin typeface="Arial" panose="020B0604020202020204" pitchFamily="34" charset="0"/>
                <a:cs typeface="Arial" panose="020B0604020202020204" pitchFamily="34" charset="0"/>
              </a:endParaRPr>
            </a:p>
          </p:txBody>
        </p:sp>
      </p:grpSp>
      <p:sp>
        <p:nvSpPr>
          <p:cNvPr id="3" name="Rectangle 2"/>
          <p:cNvSpPr/>
          <p:nvPr/>
        </p:nvSpPr>
        <p:spPr>
          <a:xfrm>
            <a:off x="318750" y="3192502"/>
            <a:ext cx="5927938" cy="1477328"/>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b="1" smtClean="0"/>
              <a:t>Bước </a:t>
            </a:r>
            <a:r>
              <a:rPr lang="vi-VN" sz="2000" b="1"/>
              <a:t>1: </a:t>
            </a:r>
            <a:r>
              <a:rPr lang="vi-VN" sz="2000"/>
              <a:t>Đăng nhập tài khoản Facebook, chọn </a:t>
            </a:r>
            <a:r>
              <a:rPr lang="vi-VN" sz="2000">
                <a:solidFill>
                  <a:srgbClr val="0070C0"/>
                </a:solidFill>
              </a:rPr>
              <a:t>Account</a:t>
            </a:r>
            <a:r>
              <a:rPr lang="vi-VN" sz="2000"/>
              <a:t>, chọn </a:t>
            </a:r>
            <a:r>
              <a:rPr lang="vi-VN" sz="2000">
                <a:solidFill>
                  <a:srgbClr val="0070C0"/>
                </a:solidFill>
              </a:rPr>
              <a:t>Setting &amp; privacy</a:t>
            </a:r>
            <a:r>
              <a:rPr lang="vi-VN" sz="2000"/>
              <a:t>, chọn </a:t>
            </a:r>
            <a:r>
              <a:rPr lang="vi-VN" sz="2000">
                <a:solidFill>
                  <a:srgbClr val="0070C0"/>
                </a:solidFill>
              </a:rPr>
              <a:t>Settings</a:t>
            </a:r>
            <a:r>
              <a:rPr lang="vi-VN" sz="2000"/>
              <a:t> tại cửa sổ Setting &amp; privacy.</a:t>
            </a:r>
            <a:endParaRPr lang="en-US" sz="2000"/>
          </a:p>
        </p:txBody>
      </p:sp>
      <p:pic>
        <p:nvPicPr>
          <p:cNvPr id="4" name="Picture 3"/>
          <p:cNvPicPr>
            <a:picLocks noChangeAspect="1"/>
          </p:cNvPicPr>
          <p:nvPr/>
        </p:nvPicPr>
        <p:blipFill>
          <a:blip r:embed="rId7"/>
          <a:stretch>
            <a:fillRect/>
          </a:stretch>
        </p:blipFill>
        <p:spPr>
          <a:xfrm>
            <a:off x="6719299" y="2322834"/>
            <a:ext cx="2023632" cy="2346996"/>
          </a:xfrm>
          <a:prstGeom prst="rect">
            <a:avLst/>
          </a:prstGeom>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66"/>
                                        </p:tgtEl>
                                        <p:attrNameLst>
                                          <p:attrName>style.visibility</p:attrName>
                                        </p:attrNameLst>
                                      </p:cBhvr>
                                      <p:to>
                                        <p:strVal val="visible"/>
                                      </p:to>
                                    </p:set>
                                    <p:anim calcmode="lin" valueType="num">
                                      <p:cBhvr>
                                        <p:cTn id="7" dur="500" fill="hold"/>
                                        <p:tgtEl>
                                          <p:spTgt spid="266"/>
                                        </p:tgtEl>
                                        <p:attrNameLst>
                                          <p:attrName>ppt_w</p:attrName>
                                        </p:attrNameLst>
                                      </p:cBhvr>
                                      <p:tavLst>
                                        <p:tav tm="0">
                                          <p:val>
                                            <p:strVal val="#ppt_w+.3"/>
                                          </p:val>
                                        </p:tav>
                                        <p:tav tm="100000">
                                          <p:val>
                                            <p:strVal val="#ppt_w"/>
                                          </p:val>
                                        </p:tav>
                                      </p:tavLst>
                                    </p:anim>
                                    <p:anim calcmode="lin" valueType="num">
                                      <p:cBhvr>
                                        <p:cTn id="8" dur="500" fill="hold"/>
                                        <p:tgtEl>
                                          <p:spTgt spid="266"/>
                                        </p:tgtEl>
                                        <p:attrNameLst>
                                          <p:attrName>ppt_h</p:attrName>
                                        </p:attrNameLst>
                                      </p:cBhvr>
                                      <p:tavLst>
                                        <p:tav tm="0">
                                          <p:val>
                                            <p:strVal val="#ppt_h"/>
                                          </p:val>
                                        </p:tav>
                                        <p:tav tm="100000">
                                          <p:val>
                                            <p:strVal val="#ppt_h"/>
                                          </p:val>
                                        </p:tav>
                                      </p:tavLst>
                                    </p:anim>
                                    <p:animEffect transition="in" filter="fade">
                                      <p:cBhvr>
                                        <p:cTn id="9" dur="500"/>
                                        <p:tgtEl>
                                          <p:spTgt spid="26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p:tgtEl>
                                          <p:spTgt spid="18"/>
                                        </p:tgtEl>
                                        <p:attrNameLst>
                                          <p:attrName>ppt_y</p:attrName>
                                        </p:attrNameLst>
                                      </p:cBhvr>
                                      <p:tavLst>
                                        <p:tav tm="0">
                                          <p:val>
                                            <p:strVal val="#ppt_y+#ppt_h*1.125000"/>
                                          </p:val>
                                        </p:tav>
                                        <p:tav tm="100000">
                                          <p:val>
                                            <p:strVal val="#ppt_y"/>
                                          </p:val>
                                        </p:tav>
                                      </p:tavLst>
                                    </p:anim>
                                    <p:animEffect transition="in" filter="wipe(up)">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par>
                                <p:cTn id="26" presetID="10"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3" name="Rectangle 2"/>
          <p:cNvSpPr/>
          <p:nvPr/>
        </p:nvSpPr>
        <p:spPr>
          <a:xfrm>
            <a:off x="601037" y="139584"/>
            <a:ext cx="7762127" cy="1015663"/>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en-US" sz="2000" b="1"/>
              <a:t>Bước 2: </a:t>
            </a:r>
            <a:r>
              <a:rPr lang="en-US" sz="2000"/>
              <a:t>Chọn </a:t>
            </a:r>
            <a:r>
              <a:rPr lang="en-US" sz="2000">
                <a:solidFill>
                  <a:srgbClr val="0070C0"/>
                </a:solidFill>
              </a:rPr>
              <a:t>Security and login</a:t>
            </a:r>
            <a:r>
              <a:rPr lang="en-US" sz="2000"/>
              <a:t>, chọn </a:t>
            </a:r>
            <a:r>
              <a:rPr lang="en-US" sz="2000">
                <a:solidFill>
                  <a:srgbClr val="0070C0"/>
                </a:solidFill>
              </a:rPr>
              <a:t>Use two-factor authentication</a:t>
            </a:r>
            <a:r>
              <a:rPr lang="en-US" sz="2000"/>
              <a:t> trong mục Two-factor authentication và chọn </a:t>
            </a:r>
            <a:r>
              <a:rPr lang="en-US" sz="2000" smtClean="0">
                <a:solidFill>
                  <a:srgbClr val="0070C0"/>
                </a:solidFill>
              </a:rPr>
              <a:t>Edit</a:t>
            </a:r>
            <a:r>
              <a:rPr lang="vi-VN" sz="2000" smtClean="0"/>
              <a:t>.</a:t>
            </a:r>
            <a:r>
              <a:rPr lang="en-US" sz="2000" smtClean="0">
                <a:solidFill>
                  <a:srgbClr val="0070C0"/>
                </a:solidFill>
              </a:rPr>
              <a:t> </a:t>
            </a:r>
            <a:endParaRPr lang="en-US" sz="2000">
              <a:solidFill>
                <a:srgbClr val="0070C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868" y="1228017"/>
            <a:ext cx="7109716" cy="38932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3" presetClass="entr" presetSubtype="5"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3" name="Rectangle 2"/>
          <p:cNvSpPr/>
          <p:nvPr/>
        </p:nvSpPr>
        <p:spPr>
          <a:xfrm>
            <a:off x="441170" y="373305"/>
            <a:ext cx="4487126" cy="400110"/>
          </a:xfrm>
          <a:prstGeom prst="rect">
            <a:avLst/>
          </a:prstGeom>
        </p:spPr>
        <p:txBody>
          <a:bodyPr wrap="none">
            <a:spAutoFit/>
          </a:bodyPr>
          <a:lstStyle/>
          <a:p>
            <a:pPr marL="342900" indent="-342900">
              <a:buFont typeface="Wingdings" panose="05000000000000000000" pitchFamily="2" charset="2"/>
              <a:buChar char="§"/>
            </a:pPr>
            <a:r>
              <a:rPr lang="vi-VN" sz="2000" b="1"/>
              <a:t>Bước </a:t>
            </a:r>
            <a:r>
              <a:rPr lang="vi-VN" sz="2000" b="1" smtClean="0"/>
              <a:t>3: </a:t>
            </a:r>
            <a:r>
              <a:rPr lang="vi-VN" sz="2000"/>
              <a:t>Lựa chọn các phương án</a:t>
            </a:r>
            <a:endParaRPr lang="en-US" sz="2000"/>
          </a:p>
        </p:txBody>
      </p:sp>
      <p:sp>
        <p:nvSpPr>
          <p:cNvPr id="4" name="Rectangle 3"/>
          <p:cNvSpPr/>
          <p:nvPr/>
        </p:nvSpPr>
        <p:spPr>
          <a:xfrm>
            <a:off x="728844" y="906954"/>
            <a:ext cx="5908259" cy="1420325"/>
          </a:xfrm>
          <a:prstGeom prst="rect">
            <a:avLst/>
          </a:prstGeom>
        </p:spPr>
        <p:txBody>
          <a:bodyPr wrap="square">
            <a:spAutoFit/>
          </a:bodyPr>
          <a:lstStyle/>
          <a:p>
            <a:pPr algn="just">
              <a:lnSpc>
                <a:spcPct val="150000"/>
              </a:lnSpc>
            </a:pPr>
            <a:r>
              <a:rPr lang="vi-VN" sz="2000"/>
              <a:t>(1) </a:t>
            </a:r>
            <a:r>
              <a:rPr lang="vi-VN" sz="2000">
                <a:solidFill>
                  <a:srgbClr val="0070C0"/>
                </a:solidFill>
              </a:rPr>
              <a:t>Use Authentication App:</a:t>
            </a:r>
            <a:r>
              <a:rPr lang="vi-VN" sz="2000"/>
              <a:t> Sử dụng một ứng dụng như Google Authenticator hoặc Duo Mobile để tạo mã xác minh nhằm bảo vệ tốt hơn</a:t>
            </a:r>
            <a:r>
              <a:rPr lang="vi-VN" sz="2000" smtClean="0"/>
              <a:t>.</a:t>
            </a:r>
            <a:endParaRPr lang="vi-VN" sz="2000"/>
          </a:p>
        </p:txBody>
      </p:sp>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04119" y="-748"/>
            <a:ext cx="2139881" cy="5136930"/>
          </a:xfrm>
          <a:prstGeom prst="rect">
            <a:avLst/>
          </a:prstGeom>
        </p:spPr>
      </p:pic>
      <p:sp>
        <p:nvSpPr>
          <p:cNvPr id="7" name="Rectangle 6"/>
          <p:cNvSpPr/>
          <p:nvPr/>
        </p:nvSpPr>
        <p:spPr>
          <a:xfrm>
            <a:off x="728844" y="2460818"/>
            <a:ext cx="5908259" cy="958660"/>
          </a:xfrm>
          <a:prstGeom prst="rect">
            <a:avLst/>
          </a:prstGeom>
        </p:spPr>
        <p:txBody>
          <a:bodyPr wrap="square">
            <a:spAutoFit/>
          </a:bodyPr>
          <a:lstStyle/>
          <a:p>
            <a:pPr lvl="0" algn="just">
              <a:lnSpc>
                <a:spcPct val="150000"/>
              </a:lnSpc>
            </a:pPr>
            <a:r>
              <a:rPr lang="vi-VN" sz="2000"/>
              <a:t>(2) </a:t>
            </a:r>
            <a:r>
              <a:rPr lang="vi-VN" sz="2000">
                <a:solidFill>
                  <a:srgbClr val="0070C0"/>
                </a:solidFill>
              </a:rPr>
              <a:t>Use Text Message (SMS): </a:t>
            </a:r>
            <a:r>
              <a:rPr lang="vi-VN" sz="2000"/>
              <a:t>Sử dụng tin nhắn văn bản để nhận mã xác minh</a:t>
            </a:r>
            <a:r>
              <a:rPr lang="vi-VN" sz="2000" smtClean="0"/>
              <a:t>.</a:t>
            </a:r>
            <a:endParaRPr lang="vi-VN" sz="2000"/>
          </a:p>
        </p:txBody>
      </p:sp>
      <p:sp>
        <p:nvSpPr>
          <p:cNvPr id="8" name="Rectangle 7"/>
          <p:cNvSpPr/>
          <p:nvPr/>
        </p:nvSpPr>
        <p:spPr>
          <a:xfrm>
            <a:off x="728844" y="3583555"/>
            <a:ext cx="5908259" cy="1015663"/>
          </a:xfrm>
          <a:prstGeom prst="rect">
            <a:avLst/>
          </a:prstGeom>
        </p:spPr>
        <p:txBody>
          <a:bodyPr wrap="square">
            <a:spAutoFit/>
          </a:bodyPr>
          <a:lstStyle/>
          <a:p>
            <a:pPr lvl="0" algn="just">
              <a:lnSpc>
                <a:spcPct val="150000"/>
              </a:lnSpc>
            </a:pPr>
            <a:r>
              <a:rPr lang="vi-VN" sz="2000"/>
              <a:t>(3) </a:t>
            </a:r>
            <a:r>
              <a:rPr lang="vi-VN" sz="2000">
                <a:solidFill>
                  <a:srgbClr val="0070C0"/>
                </a:solidFill>
              </a:rPr>
              <a:t>Use security key: </a:t>
            </a:r>
            <a:r>
              <a:rPr lang="vi-VN" sz="2000"/>
              <a:t>Sử dụng khoá bảo mật đăng nhập qua USB hoặc NFC.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anim calcmode="lin" valueType="num">
                                      <p:cBhvr>
                                        <p:cTn id="24" dur="500" fill="hold"/>
                                        <p:tgtEl>
                                          <p:spTgt spid="8"/>
                                        </p:tgtEl>
                                        <p:attrNameLst>
                                          <p:attrName>ppt_x</p:attrName>
                                        </p:attrNameLst>
                                      </p:cBhvr>
                                      <p:tavLst>
                                        <p:tav tm="0">
                                          <p:val>
                                            <p:strVal val="#ppt_x"/>
                                          </p:val>
                                        </p:tav>
                                        <p:tav tm="100000">
                                          <p:val>
                                            <p:strVal val="#ppt_x"/>
                                          </p:val>
                                        </p:tav>
                                      </p:tavLst>
                                    </p:anim>
                                    <p:anim calcmode="lin" valueType="num">
                                      <p:cBhvr>
                                        <p:cTn id="25"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 name="Title 1"/>
          <p:cNvSpPr>
            <a:spLocks noGrp="1"/>
          </p:cNvSpPr>
          <p:nvPr>
            <p:ph type="title"/>
          </p:nvPr>
        </p:nvSpPr>
        <p:spPr>
          <a:xfrm>
            <a:off x="277653" y="138935"/>
            <a:ext cx="8506500" cy="1278899"/>
          </a:xfrm>
          <a:solidFill>
            <a:schemeClr val="accent6">
              <a:lumMod val="40000"/>
              <a:lumOff val="60000"/>
            </a:schemeClr>
          </a:solidFill>
        </p:spPr>
        <p:txBody>
          <a:bodyPr/>
          <a:lstStyle/>
          <a:p>
            <a:pPr algn="ctr">
              <a:lnSpc>
                <a:spcPct val="150000"/>
              </a:lnSpc>
            </a:pPr>
            <a:r>
              <a:rPr lang="vi-VN" sz="2400" b="1" smtClean="0">
                <a:solidFill>
                  <a:schemeClr val="bg1">
                    <a:lumMod val="25000"/>
                  </a:schemeClr>
                </a:solidFill>
                <a:latin typeface="Arial" panose="020B0604020202020204" pitchFamily="34" charset="0"/>
                <a:cs typeface="Arial" panose="020B0604020202020204" pitchFamily="34" charset="0"/>
              </a:rPr>
              <a:t>NHIỆM VỤ 2: </a:t>
            </a:r>
            <a:r>
              <a:rPr lang="vi-VN" sz="2400" b="1">
                <a:solidFill>
                  <a:schemeClr val="bg1">
                    <a:lumMod val="25000"/>
                  </a:schemeClr>
                </a:solidFill>
                <a:latin typeface="Arial" panose="020B0604020202020204" pitchFamily="34" charset="0"/>
                <a:cs typeface="Arial" panose="020B0604020202020204" pitchFamily="34" charset="0"/>
              </a:rPr>
              <a:t>Cài đặt quyền riêng tư với các thông tin chia sẻ trên </a:t>
            </a:r>
            <a:r>
              <a:rPr lang="vi-VN" sz="2400" b="1" smtClean="0">
                <a:solidFill>
                  <a:schemeClr val="bg1">
                    <a:lumMod val="25000"/>
                  </a:schemeClr>
                </a:solidFill>
                <a:latin typeface="Arial" panose="020B0604020202020204" pitchFamily="34" charset="0"/>
                <a:cs typeface="Arial" panose="020B0604020202020204" pitchFamily="34" charset="0"/>
              </a:rPr>
              <a:t>Facebook</a:t>
            </a:r>
            <a:endParaRPr lang="en-US" sz="2400">
              <a:solidFill>
                <a:schemeClr val="bg1">
                  <a:lumMod val="25000"/>
                </a:schemeClr>
              </a:solidFill>
              <a:latin typeface="Arial" panose="020B0604020202020204" pitchFamily="34" charset="0"/>
              <a:cs typeface="Arial" panose="020B0604020202020204" pitchFamily="34" charset="0"/>
            </a:endParaRPr>
          </a:p>
        </p:txBody>
      </p:sp>
      <p:grpSp>
        <p:nvGrpSpPr>
          <p:cNvPr id="4" name="Group 3"/>
          <p:cNvGrpSpPr/>
          <p:nvPr/>
        </p:nvGrpSpPr>
        <p:grpSpPr>
          <a:xfrm>
            <a:off x="277653" y="1601221"/>
            <a:ext cx="8414284" cy="1015663"/>
            <a:chOff x="277653" y="1601221"/>
            <a:chExt cx="8414284" cy="1015663"/>
          </a:xfrm>
        </p:grpSpPr>
        <p:sp>
          <p:nvSpPr>
            <p:cNvPr id="7" name="Rectangle 6"/>
            <p:cNvSpPr/>
            <p:nvPr/>
          </p:nvSpPr>
          <p:spPr>
            <a:xfrm>
              <a:off x="1202201" y="1601221"/>
              <a:ext cx="7489736" cy="1015663"/>
            </a:xfrm>
            <a:prstGeom prst="rect">
              <a:avLst/>
            </a:prstGeom>
          </p:spPr>
          <p:txBody>
            <a:bodyPr wrap="square">
              <a:spAutoFit/>
            </a:bodyPr>
            <a:lstStyle/>
            <a:p>
              <a:pPr algn="just">
                <a:lnSpc>
                  <a:spcPct val="150000"/>
                </a:lnSpc>
              </a:pPr>
              <a:r>
                <a:rPr lang="vi-VN" sz="2000" b="1" u="sng" smtClean="0">
                  <a:solidFill>
                    <a:srgbClr val="C00000"/>
                  </a:solidFill>
                </a:rPr>
                <a:t>Yêu cầu</a:t>
              </a:r>
              <a:r>
                <a:rPr lang="vi-VN" sz="2000" b="1" smtClean="0">
                  <a:solidFill>
                    <a:srgbClr val="C00000"/>
                  </a:solidFill>
                </a:rPr>
                <a:t>: </a:t>
              </a:r>
              <a:r>
                <a:rPr lang="vi-VN" sz="2000" smtClean="0"/>
                <a:t>Em hãy </a:t>
              </a:r>
              <a:r>
                <a:rPr lang="en-US" sz="2000"/>
                <a:t>chụp một bức ảnh với bạn trên Facebook và chỉ chia sẻ bức ảnh đó với người bạn này</a:t>
              </a:r>
              <a:r>
                <a:rPr lang="en-US" sz="2000" smtClean="0"/>
                <a:t>.</a:t>
              </a:r>
              <a:endParaRPr lang="en-US" sz="2000"/>
            </a:p>
          </p:txBody>
        </p:sp>
        <p:pic>
          <p:nvPicPr>
            <p:cNvPr id="8" name="Picture 7"/>
            <p:cNvPicPr>
              <a:picLocks noChangeAspect="1"/>
            </p:cNvPicPr>
            <p:nvPr/>
          </p:nvPicPr>
          <p:blipFill>
            <a:blip r:embed="rId3"/>
            <a:stretch>
              <a:fillRect/>
            </a:stretch>
          </p:blipFill>
          <p:spPr>
            <a:xfrm>
              <a:off x="277653" y="1739309"/>
              <a:ext cx="739488" cy="739488"/>
            </a:xfrm>
            <a:prstGeom prst="rect">
              <a:avLst/>
            </a:prstGeom>
          </p:spPr>
        </p:pic>
      </p:grpSp>
      <p:pic>
        <p:nvPicPr>
          <p:cNvPr id="3" name="Picture 2"/>
          <p:cNvPicPr>
            <a:picLocks noChangeAspect="1"/>
          </p:cNvPicPr>
          <p:nvPr/>
        </p:nvPicPr>
        <p:blipFill>
          <a:blip r:embed="rId4"/>
          <a:stretch>
            <a:fillRect/>
          </a:stretch>
        </p:blipFill>
        <p:spPr>
          <a:xfrm>
            <a:off x="3205537" y="2800271"/>
            <a:ext cx="2764456" cy="2188998"/>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3"/>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grpSp>
        <p:nvGrpSpPr>
          <p:cNvPr id="23" name="Group 22"/>
          <p:cNvGrpSpPr/>
          <p:nvPr/>
        </p:nvGrpSpPr>
        <p:grpSpPr>
          <a:xfrm>
            <a:off x="451292" y="202716"/>
            <a:ext cx="1880045" cy="920386"/>
            <a:chOff x="914400" y="647700"/>
            <a:chExt cx="3429000" cy="1678685"/>
          </a:xfrm>
        </p:grpSpPr>
        <p:pic>
          <p:nvPicPr>
            <p:cNvPr id="24"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914400" y="647700"/>
              <a:ext cx="3429000" cy="1678685"/>
            </a:xfrm>
            <a:prstGeom prst="rect">
              <a:avLst/>
            </a:prstGeom>
          </p:spPr>
        </p:pic>
        <p:sp>
          <p:nvSpPr>
            <p:cNvPr id="25" name="TextBox 24"/>
            <p:cNvSpPr txBox="1"/>
            <p:nvPr/>
          </p:nvSpPr>
          <p:spPr>
            <a:xfrm>
              <a:off x="1028700" y="952500"/>
              <a:ext cx="3200401" cy="729758"/>
            </a:xfrm>
            <a:prstGeom prst="rect">
              <a:avLst/>
            </a:prstGeom>
            <a:noFill/>
          </p:spPr>
          <p:txBody>
            <a:bodyPr wrap="square" rtlCol="0">
              <a:spAutoFit/>
            </a:bodyPr>
            <a:lstStyle/>
            <a:p>
              <a:pPr algn="ctr">
                <a:buClrTx/>
                <a:buFontTx/>
                <a:buNone/>
              </a:pPr>
              <a:r>
                <a:rPr lang="en-US" sz="2000" b="1" kern="1200" dirty="0" err="1" smtClean="0">
                  <a:solidFill>
                    <a:prstClr val="white"/>
                  </a:solidFill>
                  <a:latin typeface="Arial" panose="020B0604020202020204" pitchFamily="34" charset="0"/>
                  <a:cs typeface="Arial" panose="020B0604020202020204" pitchFamily="34" charset="0"/>
                </a:rPr>
                <a:t>Hướng</a:t>
              </a:r>
              <a:r>
                <a:rPr lang="en-US" sz="2000" b="1" kern="1200" dirty="0" smtClean="0">
                  <a:solidFill>
                    <a:prstClr val="white"/>
                  </a:solidFill>
                  <a:latin typeface="Arial" panose="020B0604020202020204" pitchFamily="34" charset="0"/>
                  <a:cs typeface="Arial" panose="020B0604020202020204" pitchFamily="34" charset="0"/>
                </a:rPr>
                <a:t> </a:t>
              </a:r>
              <a:r>
                <a:rPr lang="en-US" sz="2000" b="1" kern="1200" dirty="0" err="1" smtClean="0">
                  <a:solidFill>
                    <a:prstClr val="white"/>
                  </a:solidFill>
                  <a:latin typeface="Arial" panose="020B0604020202020204" pitchFamily="34" charset="0"/>
                  <a:cs typeface="Arial" panose="020B0604020202020204" pitchFamily="34" charset="0"/>
                </a:rPr>
                <a:t>dẫn</a:t>
              </a:r>
              <a:r>
                <a:rPr lang="en-US" sz="2000" b="1" kern="1200" dirty="0" smtClean="0">
                  <a:solidFill>
                    <a:prstClr val="white"/>
                  </a:solidFill>
                  <a:latin typeface="Arial" panose="020B0604020202020204" pitchFamily="34" charset="0"/>
                  <a:cs typeface="Arial" panose="020B0604020202020204" pitchFamily="34" charset="0"/>
                </a:rPr>
                <a:t>:</a:t>
              </a:r>
              <a:endParaRPr lang="en-US" sz="2000" b="1" kern="1200" dirty="0">
                <a:solidFill>
                  <a:prstClr val="white"/>
                </a:solidFill>
                <a:latin typeface="Arial" panose="020B0604020202020204" pitchFamily="34" charset="0"/>
                <a:cs typeface="Arial" panose="020B0604020202020204" pitchFamily="34" charset="0"/>
              </a:endParaRPr>
            </a:p>
          </p:txBody>
        </p:sp>
      </p:grpSp>
      <p:sp>
        <p:nvSpPr>
          <p:cNvPr id="7" name="Rectangle 6"/>
          <p:cNvSpPr/>
          <p:nvPr/>
        </p:nvSpPr>
        <p:spPr>
          <a:xfrm>
            <a:off x="451291" y="1169435"/>
            <a:ext cx="5199495" cy="2400657"/>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b="1"/>
              <a:t>Bước 1. </a:t>
            </a:r>
            <a:r>
              <a:rPr lang="vi-VN" sz="2000"/>
              <a:t>Đăng nhập tài khoản Facebook trên máy tính.</a:t>
            </a:r>
          </a:p>
          <a:p>
            <a:pPr marL="342900" indent="-342900" algn="just">
              <a:lnSpc>
                <a:spcPct val="150000"/>
              </a:lnSpc>
              <a:buFont typeface="Wingdings" panose="05000000000000000000" pitchFamily="2" charset="2"/>
              <a:buChar char="§"/>
            </a:pPr>
            <a:r>
              <a:rPr lang="vi-VN" sz="2000" b="1"/>
              <a:t>Bước 2. </a:t>
            </a:r>
            <a:r>
              <a:rPr lang="vi-VN" sz="2000"/>
              <a:t>Tạo bài đăng, tại cửa sổ Create Post chọn </a:t>
            </a:r>
            <a:r>
              <a:rPr lang="vi-VN" sz="2000">
                <a:solidFill>
                  <a:srgbClr val="0070C0"/>
                </a:solidFill>
              </a:rPr>
              <a:t>Photo/Video</a:t>
            </a:r>
            <a:r>
              <a:rPr lang="vi-VN" sz="2000"/>
              <a:t>, chọn </a:t>
            </a:r>
            <a:r>
              <a:rPr lang="vi-VN" sz="2000">
                <a:solidFill>
                  <a:srgbClr val="0070C0"/>
                </a:solidFill>
              </a:rPr>
              <a:t>Add photos/videos</a:t>
            </a:r>
            <a:r>
              <a:rPr lang="vi-VN" sz="2000"/>
              <a:t>, chọn ảnh cần đăng</a:t>
            </a:r>
            <a:r>
              <a:rPr lang="vi-VN" sz="2000" smtClean="0"/>
              <a:t>.</a:t>
            </a:r>
            <a:endParaRPr lang="vi-VN" sz="2000"/>
          </a:p>
        </p:txBody>
      </p:sp>
      <p:grpSp>
        <p:nvGrpSpPr>
          <p:cNvPr id="10" name="Group 9"/>
          <p:cNvGrpSpPr/>
          <p:nvPr/>
        </p:nvGrpSpPr>
        <p:grpSpPr>
          <a:xfrm>
            <a:off x="451291" y="3487899"/>
            <a:ext cx="8221121" cy="1477328"/>
            <a:chOff x="451291" y="3570092"/>
            <a:chExt cx="8221121" cy="1477328"/>
          </a:xfrm>
        </p:grpSpPr>
        <p:sp>
          <p:nvSpPr>
            <p:cNvPr id="8" name="Rectangle 7"/>
            <p:cNvSpPr/>
            <p:nvPr/>
          </p:nvSpPr>
          <p:spPr>
            <a:xfrm>
              <a:off x="451291" y="3570092"/>
              <a:ext cx="8221121" cy="1477328"/>
            </a:xfrm>
            <a:prstGeom prst="rect">
              <a:avLst/>
            </a:prstGeom>
          </p:spPr>
          <p:txBody>
            <a:bodyPr wrap="square">
              <a:spAutoFit/>
            </a:bodyPr>
            <a:lstStyle/>
            <a:p>
              <a:pPr marL="342900" lvl="0" indent="-342900" algn="just">
                <a:lnSpc>
                  <a:spcPct val="150000"/>
                </a:lnSpc>
                <a:buFont typeface="Wingdings" panose="05000000000000000000" pitchFamily="2" charset="2"/>
                <a:buChar char="§"/>
              </a:pPr>
              <a:r>
                <a:rPr lang="vi-VN" sz="2000" b="1"/>
                <a:t>Bước 3. </a:t>
              </a:r>
              <a:r>
                <a:rPr lang="vi-VN" sz="2000"/>
                <a:t>Chọn  </a:t>
              </a:r>
              <a:r>
                <a:rPr lang="vi-VN" sz="2000" smtClean="0"/>
                <a:t>         , chọn </a:t>
              </a:r>
              <a:r>
                <a:rPr lang="vi-VN" sz="2000">
                  <a:solidFill>
                    <a:srgbClr val="0070C0"/>
                  </a:solidFill>
                </a:rPr>
                <a:t>Specific friends </a:t>
              </a:r>
              <a:r>
                <a:rPr lang="vi-VN" sz="2000"/>
                <a:t>(hình 2), chọn </a:t>
              </a:r>
              <a:r>
                <a:rPr lang="vi-VN" sz="2000">
                  <a:solidFill>
                    <a:srgbClr val="0070C0"/>
                  </a:solidFill>
                </a:rPr>
                <a:t>Next</a:t>
              </a:r>
              <a:r>
                <a:rPr lang="vi-VN" sz="2000"/>
                <a:t>, nhập tài khoản Facebook của người mà em muốn chia sẻ ảnh, chọn </a:t>
              </a:r>
              <a:r>
                <a:rPr lang="vi-VN" sz="2000">
                  <a:solidFill>
                    <a:srgbClr val="0070C0"/>
                  </a:solidFill>
                </a:rPr>
                <a:t>Save changes</a:t>
              </a:r>
              <a:r>
                <a:rPr lang="vi-VN" sz="2000"/>
                <a:t>, chọn </a:t>
              </a:r>
              <a:r>
                <a:rPr lang="vi-VN" sz="2000">
                  <a:solidFill>
                    <a:srgbClr val="0070C0"/>
                  </a:solidFill>
                </a:rPr>
                <a:t>Done</a:t>
              </a:r>
              <a:r>
                <a:rPr lang="vi-VN" sz="2000"/>
                <a:t> và chọn </a:t>
              </a:r>
              <a:r>
                <a:rPr lang="vi-VN" sz="2000" smtClean="0">
                  <a:solidFill>
                    <a:srgbClr val="0070C0"/>
                  </a:solidFill>
                </a:rPr>
                <a:t>Post</a:t>
              </a:r>
              <a:r>
                <a:rPr lang="vi-VN" sz="2000" smtClean="0"/>
                <a:t>.</a:t>
              </a:r>
              <a:endParaRPr lang="vi-VN" sz="2000"/>
            </a:p>
          </p:txBody>
        </p:sp>
        <p:pic>
          <p:nvPicPr>
            <p:cNvPr id="9" name="Picture 8"/>
            <p:cNvPicPr>
              <a:picLocks noChangeAspect="1"/>
            </p:cNvPicPr>
            <p:nvPr/>
          </p:nvPicPr>
          <p:blipFill rotWithShape="1">
            <a:blip r:embed="rId7">
              <a:extLst>
                <a:ext uri="{BEBA8EAE-BF5A-486C-A8C5-ECC9F3942E4B}">
                  <a14:imgProps xmlns:a14="http://schemas.microsoft.com/office/drawing/2010/main">
                    <a14:imgLayer r:embed="rId8">
                      <a14:imgEffect>
                        <a14:sharpenSoften amount="50000"/>
                      </a14:imgEffect>
                      <a14:imgEffect>
                        <a14:saturation sat="400000"/>
                      </a14:imgEffect>
                    </a14:imgLayer>
                  </a14:imgProps>
                </a:ext>
              </a:extLst>
            </a:blip>
            <a:srcRect r="5049" b="19872"/>
            <a:stretch/>
          </p:blipFill>
          <p:spPr>
            <a:xfrm>
              <a:off x="2629818" y="3771347"/>
              <a:ext cx="966137" cy="215025"/>
            </a:xfrm>
            <a:prstGeom prst="rect">
              <a:avLst/>
            </a:prstGeom>
          </p:spPr>
        </p:pic>
      </p:grpSp>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76323" y="34397"/>
            <a:ext cx="2696089" cy="34535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left)">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nthly Strategy for Social Media by Slidesgo">
  <a:themeElements>
    <a:clrScheme name="Simple Light">
      <a:dk1>
        <a:srgbClr val="151F29"/>
      </a:dk1>
      <a:lt1>
        <a:srgbClr val="F1EAE2"/>
      </a:lt1>
      <a:dk2>
        <a:srgbClr val="FFFFFF"/>
      </a:dk2>
      <a:lt2>
        <a:srgbClr val="ECDAC7"/>
      </a:lt2>
      <a:accent1>
        <a:srgbClr val="E0B562"/>
      </a:accent1>
      <a:accent2>
        <a:srgbClr val="D69350"/>
      </a:accent2>
      <a:accent3>
        <a:srgbClr val="D57C51"/>
      </a:accent3>
      <a:accent4>
        <a:srgbClr val="78B2BB"/>
      </a:accent4>
      <a:accent5>
        <a:srgbClr val="9FA782"/>
      </a:accent5>
      <a:accent6>
        <a:srgbClr val="639982"/>
      </a:accent6>
      <a:hlink>
        <a:srgbClr val="151F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848</Words>
  <Application>Microsoft Office PowerPoint</Application>
  <PresentationFormat>On-screen Show (16:9)</PresentationFormat>
  <Paragraphs>76</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Asap</vt:lpstr>
      <vt:lpstr>Nunito Light</vt:lpstr>
      <vt:lpstr>Days One</vt:lpstr>
      <vt:lpstr>Wingdings</vt:lpstr>
      <vt:lpstr>Monthly Strategy for Social Media by Slidesgo</vt:lpstr>
      <vt:lpstr>PowerPoint Presentation</vt:lpstr>
      <vt:lpstr>KHỞI ĐỘNG</vt:lpstr>
      <vt:lpstr>PowerPoint Presentation</vt:lpstr>
      <vt:lpstr>NỘI DUNG THỰC HÀNH</vt:lpstr>
      <vt:lpstr>NHIỆM VỤ 1: Bảo mật hai lớp tài khoản facebook </vt:lpstr>
      <vt:lpstr>PowerPoint Presentation</vt:lpstr>
      <vt:lpstr>PowerPoint Presentation</vt:lpstr>
      <vt:lpstr>NHIỆM VỤ 2: Cài đặt quyền riêng tư với các thông tin chia sẻ trên Facebook</vt:lpstr>
      <vt:lpstr>PowerPoint Presentation</vt:lpstr>
      <vt:lpstr>NHIỆM VỤ 3: Tạo phòng họp nhóm để trao đổi thông tin trên Facebook</vt:lpstr>
      <vt:lpstr>PowerPoint Presentation</vt:lpstr>
      <vt:lpstr>PowerPoint Presentation</vt:lpstr>
      <vt:lpstr>LUYỆN TẬP</vt:lpstr>
      <vt:lpstr>LUYỆN TẬP</vt:lpstr>
      <vt:lpstr>LUYỆN TẬP</vt:lpstr>
      <vt:lpstr>LUYỆN TẬP</vt:lpstr>
      <vt:lpstr>LUYỆN TẬP</vt:lpstr>
      <vt:lpstr>VẬN DỤNG</vt:lpstr>
      <vt:lpstr>HƯỚNG DẪN VỀ NHÀ</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Xinh Đẹp Dịu Hiền Huế Thị</dc:creator>
  <cp:lastModifiedBy>Admin</cp:lastModifiedBy>
  <cp:revision>12</cp:revision>
  <dcterms:modified xsi:type="dcterms:W3CDTF">2024-09-13T17:18:48Z</dcterms:modified>
</cp:coreProperties>
</file>