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8" r:id="rId4"/>
    <p:sldId id="258" r:id="rId5"/>
    <p:sldId id="269" r:id="rId6"/>
    <p:sldId id="259" r:id="rId7"/>
    <p:sldId id="262" r:id="rId8"/>
    <p:sldId id="270" r:id="rId9"/>
    <p:sldId id="271" r:id="rId10"/>
    <p:sldId id="272" r:id="rId11"/>
    <p:sldId id="273" r:id="rId12"/>
    <p:sldId id="274" r:id="rId13"/>
    <p:sldId id="260" r:id="rId14"/>
    <p:sldId id="275" r:id="rId15"/>
  </p:sldIdLst>
  <p:sldSz cx="18288000" cy="10287000"/>
  <p:notesSz cx="6858000" cy="9144000"/>
  <p:embeddedFontLst>
    <p:embeddedFont>
      <p:font typeface="Calibri"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svg"/><Relationship Id="rId3" Type="http://schemas.openxmlformats.org/officeDocument/2006/relationships/image" Target="../media/image12.svg"/><Relationship Id="rId7" Type="http://schemas.openxmlformats.org/officeDocument/2006/relationships/image" Target="../media/image8.svg"/><Relationship Id="rId12"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4.svg"/><Relationship Id="rId5" Type="http://schemas.openxmlformats.org/officeDocument/2006/relationships/image" Target="../media/image2.svg"/><Relationship Id="rId10"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8.svg"/><Relationship Id="rId18" Type="http://schemas.openxmlformats.org/officeDocument/2006/relationships/image" Target="../media/image28.png"/><Relationship Id="rId3" Type="http://schemas.openxmlformats.org/officeDocument/2006/relationships/image" Target="../media/image25.svg"/><Relationship Id="rId7" Type="http://schemas.openxmlformats.org/officeDocument/2006/relationships/image" Target="../media/image12.svg"/><Relationship Id="rId12" Type="http://schemas.openxmlformats.org/officeDocument/2006/relationships/image" Target="../media/image4.png"/><Relationship Id="rId17" Type="http://schemas.openxmlformats.org/officeDocument/2006/relationships/image" Target="../media/image6.svg"/><Relationship Id="rId2" Type="http://schemas.openxmlformats.org/officeDocument/2006/relationships/image" Target="../media/image26.png"/><Relationship Id="rId16" Type="http://schemas.openxmlformats.org/officeDocument/2006/relationships/image" Target="../media/image3.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svg"/><Relationship Id="rId5" Type="http://schemas.openxmlformats.org/officeDocument/2006/relationships/image" Target="../media/image18.svg"/><Relationship Id="rId15" Type="http://schemas.openxmlformats.org/officeDocument/2006/relationships/image" Target="../media/image10.svg"/><Relationship Id="rId10" Type="http://schemas.openxmlformats.org/officeDocument/2006/relationships/image" Target="../media/image1.png"/><Relationship Id="rId19" Type="http://schemas.openxmlformats.org/officeDocument/2006/relationships/image" Target="../media/image27.svg"/><Relationship Id="rId4" Type="http://schemas.openxmlformats.org/officeDocument/2006/relationships/image" Target="../media/image27.png"/><Relationship Id="rId9" Type="http://schemas.openxmlformats.org/officeDocument/2006/relationships/image" Target="../media/image4.svg"/><Relationship Id="rId1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svg"/><Relationship Id="rId3" Type="http://schemas.openxmlformats.org/officeDocument/2006/relationships/image" Target="../media/image12.svg"/><Relationship Id="rId7" Type="http://schemas.openxmlformats.org/officeDocument/2006/relationships/image" Target="../media/image8.svg"/><Relationship Id="rId12"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4.svg"/><Relationship Id="rId5" Type="http://schemas.openxmlformats.org/officeDocument/2006/relationships/image" Target="../media/image2.svg"/><Relationship Id="rId10"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0.svg"/><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18" Type="http://schemas.openxmlformats.org/officeDocument/2006/relationships/image" Target="../media/image11.png"/><Relationship Id="rId17" Type="http://schemas.openxmlformats.org/officeDocument/2006/relationships/image" Target="../media/image21.svg"/><Relationship Id="rId2" Type="http://schemas.openxmlformats.org/officeDocument/2006/relationships/image" Target="../media/image10.png"/><Relationship Id="rId20" Type="http://schemas.openxmlformats.org/officeDocument/2006/relationships/image" Target="../media/image13.png"/><Relationship Id="rId1" Type="http://schemas.openxmlformats.org/officeDocument/2006/relationships/slideLayout" Target="../slideLayouts/slideLayout7.xml"/><Relationship Id="rId19" Type="http://schemas.openxmlformats.org/officeDocument/2006/relationships/image" Target="../media/image12.png"/></Relationships>
</file>

<file path=ppt/slides/_rels/slide7.xml.rels><?xml version="1.0" encoding="UTF-8" standalone="yes"?>
<Relationships xmlns="http://schemas.openxmlformats.org/package/2006/relationships"><Relationship Id="rId21" Type="http://schemas.openxmlformats.org/officeDocument/2006/relationships/image" Target="../media/image32.svg"/><Relationship Id="rId2" Type="http://schemas.openxmlformats.org/officeDocument/2006/relationships/image" Target="../media/image14.png"/><Relationship Id="rId1" Type="http://schemas.openxmlformats.org/officeDocument/2006/relationships/slideLayout" Target="../slideLayouts/slideLayout7.xml"/><Relationship Id="rId22"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grpSp>
        <p:nvGrpSpPr>
          <p:cNvPr id="2" name="Group 2"/>
          <p:cNvGrpSpPr/>
          <p:nvPr/>
        </p:nvGrpSpPr>
        <p:grpSpPr>
          <a:xfrm>
            <a:off x="0" y="97511"/>
            <a:ext cx="18288000" cy="10189489"/>
            <a:chOff x="0" y="0"/>
            <a:chExt cx="24384000" cy="13585985"/>
          </a:xfrm>
        </p:grpSpPr>
        <p:sp>
          <p:nvSpPr>
            <p:cNvPr id="3" name="Freeform 3"/>
            <p:cNvSpPr/>
            <p:nvPr/>
          </p:nvSpPr>
          <p:spPr>
            <a:xfrm flipH="1">
              <a:off x="0" y="0"/>
              <a:ext cx="18420761" cy="9377408"/>
            </a:xfrm>
            <a:custGeom>
              <a:avLst/>
              <a:gdLst/>
              <a:ahLst/>
              <a:cxnLst/>
              <a:rect l="l" t="t" r="r" b="b"/>
              <a:pathLst>
                <a:path w="18420761" h="9377408">
                  <a:moveTo>
                    <a:pt x="18420761" y="0"/>
                  </a:moveTo>
                  <a:lnTo>
                    <a:pt x="0" y="0"/>
                  </a:lnTo>
                  <a:lnTo>
                    <a:pt x="0" y="9377408"/>
                  </a:lnTo>
                  <a:lnTo>
                    <a:pt x="18420761" y="9377408"/>
                  </a:lnTo>
                  <a:lnTo>
                    <a:pt x="18420761"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4" name="Group 4"/>
            <p:cNvGrpSpPr/>
            <p:nvPr/>
          </p:nvGrpSpPr>
          <p:grpSpPr>
            <a:xfrm>
              <a:off x="0" y="1358599"/>
              <a:ext cx="24384000" cy="12227387"/>
              <a:chOff x="0" y="0"/>
              <a:chExt cx="4862686" cy="2438400"/>
            </a:xfrm>
          </p:grpSpPr>
          <p:sp>
            <p:nvSpPr>
              <p:cNvPr id="5" name="Freeform 5"/>
              <p:cNvSpPr/>
              <p:nvPr/>
            </p:nvSpPr>
            <p:spPr>
              <a:xfrm>
                <a:off x="0" y="0"/>
                <a:ext cx="4862686" cy="2438400"/>
              </a:xfrm>
              <a:custGeom>
                <a:avLst/>
                <a:gdLst/>
                <a:ahLst/>
                <a:cxnLst/>
                <a:rect l="l" t="t" r="r" b="b"/>
                <a:pathLst>
                  <a:path w="4862686" h="2438400">
                    <a:moveTo>
                      <a:pt x="0" y="0"/>
                    </a:moveTo>
                    <a:lnTo>
                      <a:pt x="4862686" y="0"/>
                    </a:lnTo>
                    <a:lnTo>
                      <a:pt x="4862686" y="2438400"/>
                    </a:lnTo>
                    <a:lnTo>
                      <a:pt x="0" y="2438400"/>
                    </a:lnTo>
                    <a:close/>
                  </a:path>
                </a:pathLst>
              </a:custGeom>
              <a:solidFill>
                <a:srgbClr val="EFF0F2"/>
              </a:solidFill>
            </p:spPr>
          </p:sp>
          <p:sp>
            <p:nvSpPr>
              <p:cNvPr id="6" name="TextBox 6"/>
              <p:cNvSpPr txBox="1"/>
              <p:nvPr/>
            </p:nvSpPr>
            <p:spPr>
              <a:xfrm>
                <a:off x="0" y="-38100"/>
                <a:ext cx="4862686" cy="2476500"/>
              </a:xfrm>
              <a:prstGeom prst="rect">
                <a:avLst/>
              </a:prstGeom>
            </p:spPr>
            <p:txBody>
              <a:bodyPr lIns="50800" tIns="50800" rIns="50800" bIns="50800" rtlCol="0" anchor="ctr"/>
              <a:lstStyle/>
              <a:p>
                <a:pPr algn="ctr">
                  <a:lnSpc>
                    <a:spcPts val="3380"/>
                  </a:lnSpc>
                </a:pPr>
                <a:endParaRPr/>
              </a:p>
            </p:txBody>
          </p:sp>
        </p:grpSp>
      </p:grpSp>
      <p:grpSp>
        <p:nvGrpSpPr>
          <p:cNvPr id="7" name="Group 7"/>
          <p:cNvGrpSpPr/>
          <p:nvPr/>
        </p:nvGrpSpPr>
        <p:grpSpPr>
          <a:xfrm>
            <a:off x="1752902" y="7986088"/>
            <a:ext cx="14782498" cy="820527"/>
            <a:chOff x="0" y="0"/>
            <a:chExt cx="7800667" cy="406400"/>
          </a:xfrm>
        </p:grpSpPr>
        <p:sp>
          <p:nvSpPr>
            <p:cNvPr id="8" name="Freeform 8"/>
            <p:cNvSpPr/>
            <p:nvPr/>
          </p:nvSpPr>
          <p:spPr>
            <a:xfrm>
              <a:off x="0" y="0"/>
              <a:ext cx="7800667" cy="406400"/>
            </a:xfrm>
            <a:custGeom>
              <a:avLst/>
              <a:gdLst/>
              <a:ahLst/>
              <a:cxnLst/>
              <a:rect l="l" t="t" r="r" b="b"/>
              <a:pathLst>
                <a:path w="7800667" h="406400">
                  <a:moveTo>
                    <a:pt x="7597467" y="0"/>
                  </a:moveTo>
                  <a:cubicBezTo>
                    <a:pt x="7709691" y="0"/>
                    <a:pt x="7800667" y="90976"/>
                    <a:pt x="7800667" y="203200"/>
                  </a:cubicBezTo>
                  <a:cubicBezTo>
                    <a:pt x="7800667" y="315424"/>
                    <a:pt x="7709691" y="406400"/>
                    <a:pt x="7597467"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28575" cap="sq">
              <a:solidFill>
                <a:srgbClr val="000000"/>
              </a:solidFill>
              <a:prstDash val="solid"/>
              <a:miter/>
            </a:ln>
          </p:spPr>
        </p:sp>
        <p:sp>
          <p:nvSpPr>
            <p:cNvPr id="9" name="TextBox 9"/>
            <p:cNvSpPr txBox="1"/>
            <p:nvPr/>
          </p:nvSpPr>
          <p:spPr>
            <a:xfrm>
              <a:off x="0" y="-9525"/>
              <a:ext cx="7800667" cy="415925"/>
            </a:xfrm>
            <a:prstGeom prst="rect">
              <a:avLst/>
            </a:prstGeom>
          </p:spPr>
          <p:txBody>
            <a:bodyPr lIns="50800" tIns="50800" rIns="50800" bIns="50800" rtlCol="0" anchor="ctr"/>
            <a:lstStyle/>
            <a:p>
              <a:pPr algn="ctr">
                <a:lnSpc>
                  <a:spcPts val="3380"/>
                </a:lnSpc>
              </a:pPr>
              <a:endParaRPr/>
            </a:p>
          </p:txBody>
        </p:sp>
      </p:grpSp>
      <p:sp>
        <p:nvSpPr>
          <p:cNvPr id="10" name="TextBox 10"/>
          <p:cNvSpPr txBox="1"/>
          <p:nvPr/>
        </p:nvSpPr>
        <p:spPr>
          <a:xfrm>
            <a:off x="944771" y="3121852"/>
            <a:ext cx="16230600" cy="4001095"/>
          </a:xfrm>
          <a:prstGeom prst="rect">
            <a:avLst/>
          </a:prstGeom>
        </p:spPr>
        <p:txBody>
          <a:bodyPr lIns="0" tIns="0" rIns="0" bIns="0" rtlCol="0" anchor="t">
            <a:spAutoFit/>
          </a:bodyPr>
          <a:lstStyle/>
          <a:p>
            <a:pPr algn="ctr">
              <a:lnSpc>
                <a:spcPts val="15619"/>
              </a:lnSpc>
            </a:pPr>
            <a:r>
              <a:rPr lang="vi-VN" sz="8000" b="1" smtClean="0">
                <a:solidFill>
                  <a:srgbClr val="000000"/>
                </a:solidFill>
                <a:latin typeface="Arial" panose="020B0604020202020204" pitchFamily="34" charset="0"/>
                <a:cs typeface="Arial" panose="020B0604020202020204" pitchFamily="34" charset="0"/>
              </a:rPr>
              <a:t>CHÀO MỪNG CẢ LỚP</a:t>
            </a:r>
          </a:p>
          <a:p>
            <a:pPr algn="ctr">
              <a:lnSpc>
                <a:spcPts val="15619"/>
              </a:lnSpc>
            </a:pPr>
            <a:r>
              <a:rPr lang="vi-VN" sz="8000" b="1" smtClean="0">
                <a:solidFill>
                  <a:srgbClr val="000000"/>
                </a:solidFill>
                <a:latin typeface="Arial" panose="020B0604020202020204" pitchFamily="34" charset="0"/>
                <a:cs typeface="Arial" panose="020B0604020202020204" pitchFamily="34" charset="0"/>
              </a:rPr>
              <a:t>QUAY TRỞ LẠI MÔN TIN HỌC!</a:t>
            </a:r>
            <a:endParaRPr lang="en-US" sz="8000" b="1">
              <a:solidFill>
                <a:srgbClr val="000000"/>
              </a:solidFill>
              <a:latin typeface="Arial" panose="020B0604020202020204" pitchFamily="34" charset="0"/>
              <a:cs typeface="Arial" panose="020B0604020202020204" pitchFamily="34" charset="0"/>
            </a:endParaRPr>
          </a:p>
        </p:txBody>
      </p:sp>
      <p:sp>
        <p:nvSpPr>
          <p:cNvPr id="11" name="AutoShape 11"/>
          <p:cNvSpPr/>
          <p:nvPr/>
        </p:nvSpPr>
        <p:spPr>
          <a:xfrm>
            <a:off x="685272" y="1603451"/>
            <a:ext cx="343428" cy="0"/>
          </a:xfrm>
          <a:prstGeom prst="line">
            <a:avLst/>
          </a:prstGeom>
          <a:ln w="47625" cap="rnd">
            <a:solidFill>
              <a:srgbClr val="000000"/>
            </a:solidFill>
            <a:prstDash val="solid"/>
            <a:headEnd type="none" w="sm" len="sm"/>
            <a:tailEnd type="arrow" w="med" len="sm"/>
          </a:ln>
        </p:spPr>
      </p:sp>
      <p:sp>
        <p:nvSpPr>
          <p:cNvPr id="12" name="AutoShape 12"/>
          <p:cNvSpPr/>
          <p:nvPr/>
        </p:nvSpPr>
        <p:spPr>
          <a:xfrm rot="-10800000">
            <a:off x="168470" y="1603451"/>
            <a:ext cx="343428" cy="0"/>
          </a:xfrm>
          <a:prstGeom prst="line">
            <a:avLst/>
          </a:prstGeom>
          <a:ln w="47625" cap="rnd">
            <a:solidFill>
              <a:srgbClr val="000000"/>
            </a:solidFill>
            <a:prstDash val="solid"/>
            <a:headEnd type="none" w="sm" len="sm"/>
            <a:tailEnd type="arrow" w="med" len="sm"/>
          </a:ln>
        </p:spPr>
      </p:sp>
      <p:sp>
        <p:nvSpPr>
          <p:cNvPr id="13" name="Freeform 13"/>
          <p:cNvSpPr/>
          <p:nvPr/>
        </p:nvSpPr>
        <p:spPr>
          <a:xfrm>
            <a:off x="1200150" y="1443766"/>
            <a:ext cx="309499" cy="319371"/>
          </a:xfrm>
          <a:custGeom>
            <a:avLst/>
            <a:gdLst/>
            <a:ahLst/>
            <a:cxnLst/>
            <a:rect l="l" t="t" r="r" b="b"/>
            <a:pathLst>
              <a:path w="309499" h="319371">
                <a:moveTo>
                  <a:pt x="0" y="0"/>
                </a:moveTo>
                <a:lnTo>
                  <a:pt x="309499" y="0"/>
                </a:lnTo>
                <a:lnTo>
                  <a:pt x="309499" y="319371"/>
                </a:lnTo>
                <a:lnTo>
                  <a:pt x="0" y="3193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14" name="Group 14"/>
          <p:cNvGrpSpPr/>
          <p:nvPr/>
        </p:nvGrpSpPr>
        <p:grpSpPr>
          <a:xfrm>
            <a:off x="1600768" y="1348239"/>
            <a:ext cx="15658532" cy="510426"/>
            <a:chOff x="0" y="0"/>
            <a:chExt cx="12467294" cy="406400"/>
          </a:xfrm>
        </p:grpSpPr>
        <p:sp>
          <p:nvSpPr>
            <p:cNvPr id="15" name="Freeform 15"/>
            <p:cNvSpPr/>
            <p:nvPr/>
          </p:nvSpPr>
          <p:spPr>
            <a:xfrm>
              <a:off x="0" y="0"/>
              <a:ext cx="12467294" cy="406400"/>
            </a:xfrm>
            <a:custGeom>
              <a:avLst/>
              <a:gdLst/>
              <a:ahLst/>
              <a:cxnLst/>
              <a:rect l="l" t="t" r="r" b="b"/>
              <a:pathLst>
                <a:path w="12467294" h="406400">
                  <a:moveTo>
                    <a:pt x="12264094" y="0"/>
                  </a:moveTo>
                  <a:cubicBezTo>
                    <a:pt x="12376318" y="0"/>
                    <a:pt x="12467294" y="90976"/>
                    <a:pt x="12467294" y="203200"/>
                  </a:cubicBezTo>
                  <a:cubicBezTo>
                    <a:pt x="12467294" y="315424"/>
                    <a:pt x="12376318" y="406400"/>
                    <a:pt x="12264094" y="406400"/>
                  </a:cubicBezTo>
                  <a:lnTo>
                    <a:pt x="203200" y="406400"/>
                  </a:lnTo>
                  <a:cubicBezTo>
                    <a:pt x="90976" y="406400"/>
                    <a:pt x="0" y="315424"/>
                    <a:pt x="0" y="203200"/>
                  </a:cubicBezTo>
                  <a:cubicBezTo>
                    <a:pt x="0" y="90976"/>
                    <a:pt x="90976" y="0"/>
                    <a:pt x="203200" y="0"/>
                  </a:cubicBezTo>
                  <a:close/>
                </a:path>
              </a:pathLst>
            </a:custGeom>
            <a:solidFill>
              <a:srgbClr val="C4C5C6"/>
            </a:solidFill>
            <a:ln cap="sq">
              <a:noFill/>
              <a:prstDash val="solid"/>
              <a:miter/>
            </a:ln>
          </p:spPr>
        </p:sp>
        <p:sp>
          <p:nvSpPr>
            <p:cNvPr id="16" name="TextBox 16"/>
            <p:cNvSpPr txBox="1"/>
            <p:nvPr/>
          </p:nvSpPr>
          <p:spPr>
            <a:xfrm>
              <a:off x="0" y="-9525"/>
              <a:ext cx="12467294" cy="415925"/>
            </a:xfrm>
            <a:prstGeom prst="rect">
              <a:avLst/>
            </a:prstGeom>
          </p:spPr>
          <p:txBody>
            <a:bodyPr lIns="50800" tIns="50800" rIns="50800" bIns="50800" rtlCol="0" anchor="ctr"/>
            <a:lstStyle/>
            <a:p>
              <a:pPr algn="ctr">
                <a:lnSpc>
                  <a:spcPts val="3380"/>
                </a:lnSpc>
              </a:pPr>
              <a:endParaRPr/>
            </a:p>
          </p:txBody>
        </p:sp>
      </p:grpSp>
      <p:sp>
        <p:nvSpPr>
          <p:cNvPr id="17" name="Freeform 17"/>
          <p:cNvSpPr/>
          <p:nvPr/>
        </p:nvSpPr>
        <p:spPr>
          <a:xfrm>
            <a:off x="1752902" y="1443766"/>
            <a:ext cx="333943" cy="319371"/>
          </a:xfrm>
          <a:custGeom>
            <a:avLst/>
            <a:gdLst/>
            <a:ahLst/>
            <a:cxnLst/>
            <a:rect l="l" t="t" r="r" b="b"/>
            <a:pathLst>
              <a:path w="333943" h="319371">
                <a:moveTo>
                  <a:pt x="0" y="0"/>
                </a:moveTo>
                <a:lnTo>
                  <a:pt x="333942" y="0"/>
                </a:lnTo>
                <a:lnTo>
                  <a:pt x="333942" y="319371"/>
                </a:lnTo>
                <a:lnTo>
                  <a:pt x="0" y="31937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18" name="Group 18"/>
          <p:cNvGrpSpPr/>
          <p:nvPr/>
        </p:nvGrpSpPr>
        <p:grpSpPr>
          <a:xfrm>
            <a:off x="340184" y="265439"/>
            <a:ext cx="604587" cy="60458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7AC96"/>
            </a:solidFill>
          </p:spPr>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3380"/>
                </a:lnSpc>
              </a:pPr>
              <a:endParaRPr/>
            </a:p>
          </p:txBody>
        </p:sp>
      </p:grpSp>
      <p:sp>
        <p:nvSpPr>
          <p:cNvPr id="21" name="Freeform 21"/>
          <p:cNvSpPr/>
          <p:nvPr/>
        </p:nvSpPr>
        <p:spPr>
          <a:xfrm>
            <a:off x="4259017" y="453433"/>
            <a:ext cx="304376" cy="294415"/>
          </a:xfrm>
          <a:custGeom>
            <a:avLst/>
            <a:gdLst/>
            <a:ahLst/>
            <a:cxnLst/>
            <a:rect l="l" t="t" r="r" b="b"/>
            <a:pathLst>
              <a:path w="304376" h="294415">
                <a:moveTo>
                  <a:pt x="0" y="0"/>
                </a:moveTo>
                <a:lnTo>
                  <a:pt x="304376" y="0"/>
                </a:lnTo>
                <a:lnTo>
                  <a:pt x="304376" y="294415"/>
                </a:lnTo>
                <a:lnTo>
                  <a:pt x="0" y="2944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2" name="Freeform 22"/>
          <p:cNvSpPr/>
          <p:nvPr/>
        </p:nvSpPr>
        <p:spPr>
          <a:xfrm>
            <a:off x="4845319" y="453433"/>
            <a:ext cx="294415" cy="294415"/>
          </a:xfrm>
          <a:custGeom>
            <a:avLst/>
            <a:gdLst/>
            <a:ahLst/>
            <a:cxnLst/>
            <a:rect l="l" t="t" r="r" b="b"/>
            <a:pathLst>
              <a:path w="294415" h="294415">
                <a:moveTo>
                  <a:pt x="0" y="0"/>
                </a:moveTo>
                <a:lnTo>
                  <a:pt x="294415" y="0"/>
                </a:lnTo>
                <a:lnTo>
                  <a:pt x="294415" y="294415"/>
                </a:lnTo>
                <a:lnTo>
                  <a:pt x="0" y="29441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5" name="TextBox 25"/>
          <p:cNvSpPr txBox="1"/>
          <p:nvPr/>
        </p:nvSpPr>
        <p:spPr>
          <a:xfrm>
            <a:off x="1509649" y="405808"/>
            <a:ext cx="2749368" cy="359073"/>
          </a:xfrm>
          <a:prstGeom prst="rect">
            <a:avLst/>
          </a:prstGeom>
        </p:spPr>
        <p:txBody>
          <a:bodyPr lIns="0" tIns="0" rIns="0" bIns="0" rtlCol="0" anchor="t">
            <a:spAutoFit/>
          </a:bodyPr>
          <a:lstStyle/>
          <a:p>
            <a:pPr>
              <a:lnSpc>
                <a:spcPts val="2800"/>
              </a:lnSpc>
            </a:pPr>
            <a:r>
              <a:rPr lang="vi-VN" sz="2800" smtClean="0">
                <a:solidFill>
                  <a:srgbClr val="000000"/>
                </a:solidFill>
                <a:latin typeface="Arial" panose="020B0604020202020204" pitchFamily="34" charset="0"/>
                <a:cs typeface="Arial" panose="020B0604020202020204" pitchFamily="34" charset="0"/>
              </a:rPr>
              <a:t>Cánh diều</a:t>
            </a:r>
            <a:endParaRPr lang="en-US" sz="280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2211738" y="1433611"/>
            <a:ext cx="3808061" cy="359073"/>
          </a:xfrm>
          <a:prstGeom prst="rect">
            <a:avLst/>
          </a:prstGeom>
        </p:spPr>
        <p:txBody>
          <a:bodyPr wrap="square" lIns="0" tIns="0" rIns="0" bIns="0" rtlCol="0" anchor="t">
            <a:spAutoFit/>
          </a:bodyPr>
          <a:lstStyle/>
          <a:p>
            <a:pPr>
              <a:lnSpc>
                <a:spcPts val="2800"/>
              </a:lnSpc>
            </a:pPr>
            <a:r>
              <a:rPr lang="vi-VN" sz="2800" smtClean="0">
                <a:solidFill>
                  <a:srgbClr val="000000"/>
                </a:solidFill>
                <a:latin typeface="Arial" panose="020B0604020202020204" pitchFamily="34" charset="0"/>
                <a:cs typeface="Arial" panose="020B0604020202020204" pitchFamily="34" charset="0"/>
              </a:rPr>
              <a:t>Tin học ứng dụng 11</a:t>
            </a:r>
            <a:endParaRPr lang="en-US" sz="280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7526003" y="8266423"/>
            <a:ext cx="3808061" cy="359073"/>
          </a:xfrm>
          <a:prstGeom prst="rect">
            <a:avLst/>
          </a:prstGeom>
        </p:spPr>
        <p:txBody>
          <a:bodyPr wrap="square" lIns="0" tIns="0" rIns="0" bIns="0" rtlCol="0" anchor="t">
            <a:spAutoFit/>
          </a:bodyPr>
          <a:lstStyle/>
          <a:p>
            <a:pPr algn="ctr">
              <a:lnSpc>
                <a:spcPts val="2800"/>
              </a:lnSpc>
            </a:pPr>
            <a:r>
              <a:rPr lang="vi-VN" sz="4000" smtClean="0">
                <a:solidFill>
                  <a:srgbClr val="000000"/>
                </a:solidFill>
                <a:latin typeface="Arial" panose="020B0604020202020204" pitchFamily="34" charset="0"/>
                <a:cs typeface="Arial" panose="020B0604020202020204" pitchFamily="34" charset="0"/>
              </a:rPr>
              <a:t>Lớp 11</a:t>
            </a:r>
            <a:endParaRPr lang="en-US" sz="400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grpSp>
        <p:nvGrpSpPr>
          <p:cNvPr id="38" name="Group 7"/>
          <p:cNvGrpSpPr/>
          <p:nvPr/>
        </p:nvGrpSpPr>
        <p:grpSpPr>
          <a:xfrm>
            <a:off x="0" y="1333500"/>
            <a:ext cx="18288000" cy="8953501"/>
            <a:chOff x="0" y="0"/>
            <a:chExt cx="4862686" cy="2438400"/>
          </a:xfrm>
        </p:grpSpPr>
        <p:sp>
          <p:nvSpPr>
            <p:cNvPr id="39" name="Freeform 8"/>
            <p:cNvSpPr/>
            <p:nvPr/>
          </p:nvSpPr>
          <p:spPr>
            <a:xfrm>
              <a:off x="0" y="0"/>
              <a:ext cx="4862686" cy="2438400"/>
            </a:xfrm>
            <a:custGeom>
              <a:avLst/>
              <a:gdLst/>
              <a:ahLst/>
              <a:cxnLst/>
              <a:rect l="l" t="t" r="r" b="b"/>
              <a:pathLst>
                <a:path w="4862686" h="2438400">
                  <a:moveTo>
                    <a:pt x="0" y="0"/>
                  </a:moveTo>
                  <a:lnTo>
                    <a:pt x="4862686" y="0"/>
                  </a:lnTo>
                  <a:lnTo>
                    <a:pt x="4862686" y="2438400"/>
                  </a:lnTo>
                  <a:lnTo>
                    <a:pt x="0" y="2438400"/>
                  </a:lnTo>
                  <a:close/>
                </a:path>
              </a:pathLst>
            </a:custGeom>
            <a:solidFill>
              <a:srgbClr val="EFF0F2"/>
            </a:solidFill>
          </p:spPr>
        </p:sp>
        <p:sp>
          <p:nvSpPr>
            <p:cNvPr id="40" name="TextBox 9"/>
            <p:cNvSpPr txBox="1"/>
            <p:nvPr/>
          </p:nvSpPr>
          <p:spPr>
            <a:xfrm>
              <a:off x="0" y="-38100"/>
              <a:ext cx="4862686" cy="2476500"/>
            </a:xfrm>
            <a:prstGeom prst="rect">
              <a:avLst/>
            </a:prstGeom>
          </p:spPr>
          <p:txBody>
            <a:bodyPr lIns="50800" tIns="50800" rIns="50800" bIns="50800" rtlCol="0" anchor="ctr"/>
            <a:lstStyle/>
            <a:p>
              <a:pPr algn="ctr">
                <a:lnSpc>
                  <a:spcPts val="3380"/>
                </a:lnSpc>
              </a:pPr>
              <a:endParaRPr/>
            </a:p>
          </p:txBody>
        </p:sp>
      </p:grpSp>
      <p:sp>
        <p:nvSpPr>
          <p:cNvPr id="41" name="TextBox 40"/>
          <p:cNvSpPr txBox="1"/>
          <p:nvPr/>
        </p:nvSpPr>
        <p:spPr>
          <a:xfrm>
            <a:off x="4648200" y="354212"/>
            <a:ext cx="8991600" cy="769441"/>
          </a:xfrm>
          <a:prstGeom prst="rect">
            <a:avLst/>
          </a:prstGeom>
          <a:noFill/>
        </p:spPr>
        <p:txBody>
          <a:bodyPr wrap="square" rtlCol="0">
            <a:spAutoFit/>
          </a:bodyPr>
          <a:lstStyle/>
          <a:p>
            <a:pPr algn="ctr"/>
            <a:r>
              <a:rPr lang="vi-VN" sz="4400" b="1" smtClean="0">
                <a:solidFill>
                  <a:schemeClr val="bg1"/>
                </a:solidFill>
                <a:latin typeface="Arial" panose="020B0604020202020204" pitchFamily="34" charset="0"/>
                <a:cs typeface="Arial" panose="020B0604020202020204" pitchFamily="34" charset="0"/>
              </a:rPr>
              <a:t>Yêu cầu cần đạt:</a:t>
            </a:r>
            <a:endParaRPr lang="en-US" sz="4400" b="1">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1066800" y="2000816"/>
            <a:ext cx="16154400" cy="7478970"/>
          </a:xfrm>
          <a:prstGeom prst="rect">
            <a:avLst/>
          </a:prstGeom>
        </p:spPr>
        <p:txBody>
          <a:bodyPr wrap="square">
            <a:spAutoFit/>
          </a:bodyPr>
          <a:lstStyle/>
          <a:p>
            <a:pPr marL="742950" indent="-742950" algn="just">
              <a:lnSpc>
                <a:spcPct val="150000"/>
              </a:lnSpc>
              <a:buFont typeface="Wingdings" panose="05000000000000000000" pitchFamily="2" charset="2"/>
              <a:buChar char="§"/>
            </a:pPr>
            <a:r>
              <a:rPr lang="vi-VN" sz="4000" smtClean="0">
                <a:latin typeface="Arial" panose="020B0604020202020204" pitchFamily="34" charset="0"/>
                <a:cs typeface="Arial" panose="020B0604020202020204" pitchFamily="34" charset="0"/>
              </a:rPr>
              <a:t>Đoạn </a:t>
            </a:r>
            <a:r>
              <a:rPr lang="vi-VN" sz="4000">
                <a:latin typeface="Arial" panose="020B0604020202020204" pitchFamily="34" charset="0"/>
                <a:cs typeface="Arial" panose="020B0604020202020204" pitchFamily="34" charset="0"/>
              </a:rPr>
              <a:t>phim hoạt hình gồm 3 cảnh: cảnh 1 gồm một số hình ảnh về phong cảnh buổi dã ngoại, cảnh 2 có hoạt động dã ngoại của học sinh, cảnh 3 là cảnh học sinh báo cáo, thảo luận kết quả thu được sau buổi dã ngoại. Có chuyển cảnh giữa các cảnh.</a:t>
            </a:r>
          </a:p>
          <a:p>
            <a:pPr marL="742950" indent="-742950" algn="just">
              <a:lnSpc>
                <a:spcPct val="150000"/>
              </a:lnSpc>
              <a:buFont typeface="Wingdings" panose="05000000000000000000" pitchFamily="2" charset="2"/>
              <a:buChar char="§"/>
            </a:pPr>
            <a:r>
              <a:rPr lang="vi-VN" sz="4000" smtClean="0">
                <a:latin typeface="Arial" panose="020B0604020202020204" pitchFamily="34" charset="0"/>
                <a:cs typeface="Arial" panose="020B0604020202020204" pitchFamily="34" charset="0"/>
              </a:rPr>
              <a:t>Cảnh </a:t>
            </a:r>
            <a:r>
              <a:rPr lang="vi-VN" sz="4000">
                <a:latin typeface="Arial" panose="020B0604020202020204" pitchFamily="34" charset="0"/>
                <a:cs typeface="Arial" panose="020B0604020202020204" pitchFamily="34" charset="0"/>
              </a:rPr>
              <a:t>1 và 2 có nhạc nền. Cảnh 1 lấy một số hình ảnh được chỉnh sửa hoạt ảnh đã tạo trong bài thực hành số 1 ở trên. Phần báo cáo và thảo luận ở cảnh 3 có cả hội thoại âm thanh và văn bản.</a:t>
            </a:r>
          </a:p>
          <a:p>
            <a:pPr marL="742950" indent="-742950" algn="just">
              <a:lnSpc>
                <a:spcPct val="150000"/>
              </a:lnSpc>
              <a:buFont typeface="Wingdings" panose="05000000000000000000" pitchFamily="2" charset="2"/>
              <a:buChar char="§"/>
            </a:pPr>
            <a:r>
              <a:rPr lang="vi-VN" sz="4000" smtClean="0">
                <a:latin typeface="Arial" panose="020B0604020202020204" pitchFamily="34" charset="0"/>
                <a:cs typeface="Arial" panose="020B0604020202020204" pitchFamily="34" charset="0"/>
              </a:rPr>
              <a:t>Phim </a:t>
            </a:r>
            <a:r>
              <a:rPr lang="vi-VN" sz="4000">
                <a:latin typeface="Arial" panose="020B0604020202020204" pitchFamily="34" charset="0"/>
                <a:cs typeface="Arial" panose="020B0604020202020204" pitchFamily="34" charset="0"/>
              </a:rPr>
              <a:t>có tiêu đề, giới thiệu phần mở đầu phim và kết thúc phim.</a:t>
            </a:r>
          </a:p>
        </p:txBody>
      </p:sp>
      <p:pic>
        <p:nvPicPr>
          <p:cNvPr id="3" name="Picture 2"/>
          <p:cNvPicPr>
            <a:picLocks noChangeAspect="1"/>
          </p:cNvPicPr>
          <p:nvPr/>
        </p:nvPicPr>
        <p:blipFill>
          <a:blip r:embed="rId2"/>
          <a:stretch>
            <a:fillRect/>
          </a:stretch>
        </p:blipFill>
        <p:spPr>
          <a:xfrm>
            <a:off x="15625344" y="22772"/>
            <a:ext cx="2662656" cy="213455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0" y="8178892"/>
            <a:ext cx="948000" cy="2139958"/>
          </a:xfrm>
          <a:prstGeom prst="rect">
            <a:avLst/>
          </a:prstGeom>
        </p:spPr>
      </p:pic>
    </p:spTree>
    <p:extLst>
      <p:ext uri="{BB962C8B-B14F-4D97-AF65-F5344CB8AC3E}">
        <p14:creationId xmlns:p14="http://schemas.microsoft.com/office/powerpoint/2010/main" val="428159443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anim calcmode="lin" valueType="num">
                                      <p:cBhvr>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500"/>
                                        <p:tgtEl>
                                          <p:spTgt spid="2">
                                            <p:txEl>
                                              <p:pRg st="1" end="1"/>
                                            </p:txEl>
                                          </p:spTgt>
                                        </p:tgtEl>
                                      </p:cBhvr>
                                    </p:animEffect>
                                    <p:anim calcmode="lin" valueType="num">
                                      <p:cBhvr>
                                        <p:cTn id="2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500"/>
                                        <p:tgtEl>
                                          <p:spTgt spid="2">
                                            <p:txEl>
                                              <p:pRg st="2" end="2"/>
                                            </p:txEl>
                                          </p:spTgt>
                                        </p:tgtEl>
                                      </p:cBhvr>
                                    </p:animEffect>
                                    <p:anim calcmode="lin" valueType="num">
                                      <p:cBhvr>
                                        <p:cTn id="2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grpSp>
        <p:nvGrpSpPr>
          <p:cNvPr id="38" name="Group 7"/>
          <p:cNvGrpSpPr/>
          <p:nvPr/>
        </p:nvGrpSpPr>
        <p:grpSpPr>
          <a:xfrm>
            <a:off x="0" y="1333500"/>
            <a:ext cx="18288000" cy="8953501"/>
            <a:chOff x="0" y="0"/>
            <a:chExt cx="4862686" cy="2438400"/>
          </a:xfrm>
        </p:grpSpPr>
        <p:sp>
          <p:nvSpPr>
            <p:cNvPr id="39" name="Freeform 8"/>
            <p:cNvSpPr/>
            <p:nvPr/>
          </p:nvSpPr>
          <p:spPr>
            <a:xfrm>
              <a:off x="0" y="0"/>
              <a:ext cx="4862686" cy="2438400"/>
            </a:xfrm>
            <a:custGeom>
              <a:avLst/>
              <a:gdLst/>
              <a:ahLst/>
              <a:cxnLst/>
              <a:rect l="l" t="t" r="r" b="b"/>
              <a:pathLst>
                <a:path w="4862686" h="2438400">
                  <a:moveTo>
                    <a:pt x="0" y="0"/>
                  </a:moveTo>
                  <a:lnTo>
                    <a:pt x="4862686" y="0"/>
                  </a:lnTo>
                  <a:lnTo>
                    <a:pt x="4862686" y="2438400"/>
                  </a:lnTo>
                  <a:lnTo>
                    <a:pt x="0" y="2438400"/>
                  </a:lnTo>
                  <a:close/>
                </a:path>
              </a:pathLst>
            </a:custGeom>
            <a:solidFill>
              <a:srgbClr val="EFF0F2"/>
            </a:solidFill>
          </p:spPr>
        </p:sp>
        <p:sp>
          <p:nvSpPr>
            <p:cNvPr id="40" name="TextBox 9"/>
            <p:cNvSpPr txBox="1"/>
            <p:nvPr/>
          </p:nvSpPr>
          <p:spPr>
            <a:xfrm>
              <a:off x="0" y="-38100"/>
              <a:ext cx="4862686" cy="2476500"/>
            </a:xfrm>
            <a:prstGeom prst="rect">
              <a:avLst/>
            </a:prstGeom>
          </p:spPr>
          <p:txBody>
            <a:bodyPr lIns="50800" tIns="50800" rIns="50800" bIns="50800" rtlCol="0" anchor="ctr"/>
            <a:lstStyle/>
            <a:p>
              <a:pPr algn="ctr">
                <a:lnSpc>
                  <a:spcPts val="3380"/>
                </a:lnSpc>
              </a:pPr>
              <a:endParaRPr/>
            </a:p>
          </p:txBody>
        </p:sp>
      </p:grpSp>
      <p:sp>
        <p:nvSpPr>
          <p:cNvPr id="41" name="TextBox 40"/>
          <p:cNvSpPr txBox="1"/>
          <p:nvPr/>
        </p:nvSpPr>
        <p:spPr>
          <a:xfrm>
            <a:off x="4648200" y="354212"/>
            <a:ext cx="8991600" cy="769441"/>
          </a:xfrm>
          <a:prstGeom prst="rect">
            <a:avLst/>
          </a:prstGeom>
          <a:noFill/>
        </p:spPr>
        <p:txBody>
          <a:bodyPr wrap="square" rtlCol="0">
            <a:spAutoFit/>
          </a:bodyPr>
          <a:lstStyle/>
          <a:p>
            <a:pPr algn="ctr"/>
            <a:r>
              <a:rPr lang="vi-VN" sz="4400" b="1" smtClean="0">
                <a:solidFill>
                  <a:schemeClr val="bg1"/>
                </a:solidFill>
                <a:latin typeface="Arial" panose="020B0604020202020204" pitchFamily="34" charset="0"/>
                <a:cs typeface="Arial" panose="020B0604020202020204" pitchFamily="34" charset="0"/>
              </a:rPr>
              <a:t>Tiêu chí chấm điểm</a:t>
            </a:r>
            <a:endParaRPr lang="en-US" sz="4400" b="1">
              <a:solidFill>
                <a:schemeClr val="bg1"/>
              </a:solidFill>
              <a:latin typeface="Arial" panose="020B0604020202020204" pitchFamily="34" charset="0"/>
              <a:cs typeface="Arial" panose="020B0604020202020204" pitchFamily="34" charset="0"/>
            </a:endParaRPr>
          </a:p>
        </p:txBody>
      </p:sp>
      <p:graphicFrame>
        <p:nvGraphicFramePr>
          <p:cNvPr id="42" name="Table 41"/>
          <p:cNvGraphicFramePr>
            <a:graphicFrameLocks noGrp="1"/>
          </p:cNvGraphicFramePr>
          <p:nvPr>
            <p:extLst>
              <p:ext uri="{D42A27DB-BD31-4B8C-83A1-F6EECF244321}">
                <p14:modId xmlns:p14="http://schemas.microsoft.com/office/powerpoint/2010/main" val="1860708852"/>
              </p:ext>
            </p:extLst>
          </p:nvPr>
        </p:nvGraphicFramePr>
        <p:xfrm>
          <a:off x="1143000" y="1714500"/>
          <a:ext cx="16002000" cy="8232240"/>
        </p:xfrm>
        <a:graphic>
          <a:graphicData uri="http://schemas.openxmlformats.org/drawingml/2006/table">
            <a:tbl>
              <a:tblPr firstRow="1" bandRow="1">
                <a:tableStyleId>{5940675A-B579-460E-94D1-54222C63F5DA}</a:tableStyleId>
              </a:tblPr>
              <a:tblGrid>
                <a:gridCol w="9695329"/>
                <a:gridCol w="6306671"/>
              </a:tblGrid>
              <a:tr h="988800">
                <a:tc>
                  <a:txBody>
                    <a:bodyPr/>
                    <a:lstStyle/>
                    <a:p>
                      <a:pPr algn="ctr"/>
                      <a:r>
                        <a:rPr lang="vi-VN" sz="4000" b="1" smtClean="0">
                          <a:latin typeface="Arial" panose="020B0604020202020204" pitchFamily="34" charset="0"/>
                          <a:cs typeface="Arial" panose="020B0604020202020204" pitchFamily="34" charset="0"/>
                        </a:rPr>
                        <a:t>Yêu</a:t>
                      </a:r>
                      <a:r>
                        <a:rPr lang="vi-VN" sz="4000" b="1" baseline="0" smtClean="0">
                          <a:latin typeface="Arial" panose="020B0604020202020204" pitchFamily="34" charset="0"/>
                          <a:cs typeface="Arial" panose="020B0604020202020204" pitchFamily="34" charset="0"/>
                        </a:rPr>
                        <a:t> cầu cần đạt</a:t>
                      </a:r>
                      <a:endParaRPr lang="en-US" sz="4000" b="1">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vi-VN" sz="4000" b="1" smtClean="0">
                          <a:latin typeface="Arial" panose="020B0604020202020204" pitchFamily="34" charset="0"/>
                          <a:cs typeface="Arial" panose="020B0604020202020204" pitchFamily="34" charset="0"/>
                        </a:rPr>
                        <a:t>Điểm</a:t>
                      </a:r>
                      <a:endParaRPr lang="en-US" sz="4000" b="1">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r>
              <a:tr h="988800">
                <a:tc>
                  <a:txBody>
                    <a:bodyPr/>
                    <a:lstStyle/>
                    <a:p>
                      <a:pPr algn="just"/>
                      <a:r>
                        <a:rPr lang="vi-VN" sz="4000" smtClean="0">
                          <a:solidFill>
                            <a:schemeClr val="tx1"/>
                          </a:solidFill>
                          <a:latin typeface="Arial" panose="020B0604020202020204" pitchFamily="34" charset="0"/>
                          <a:cs typeface="Arial" panose="020B0604020202020204" pitchFamily="34" charset="0"/>
                        </a:rPr>
                        <a:t>Tạo</a:t>
                      </a:r>
                      <a:r>
                        <a:rPr lang="vi-VN" sz="4000" baseline="0" smtClean="0">
                          <a:solidFill>
                            <a:schemeClr val="tx1"/>
                          </a:solidFill>
                          <a:latin typeface="Arial" panose="020B0604020202020204" pitchFamily="34" charset="0"/>
                          <a:cs typeface="Arial" panose="020B0604020202020204" pitchFamily="34" charset="0"/>
                        </a:rPr>
                        <a:t> được phim hoạt hình</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4000" smtClean="0">
                          <a:solidFill>
                            <a:schemeClr val="tx1"/>
                          </a:solidFill>
                          <a:latin typeface="Arial" panose="020B0604020202020204" pitchFamily="34" charset="0"/>
                          <a:cs typeface="Arial" panose="020B0604020202020204" pitchFamily="34" charset="0"/>
                        </a:rPr>
                        <a:t>2 điểm</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988800">
                <a:tc>
                  <a:txBody>
                    <a:bodyPr/>
                    <a:lstStyle/>
                    <a:p>
                      <a:pPr algn="just"/>
                      <a:r>
                        <a:rPr lang="vi-VN" sz="4000" smtClean="0">
                          <a:solidFill>
                            <a:schemeClr val="tx1"/>
                          </a:solidFill>
                          <a:latin typeface="Arial" panose="020B0604020202020204" pitchFamily="34" charset="0"/>
                          <a:cs typeface="Arial" panose="020B0604020202020204" pitchFamily="34" charset="0"/>
                        </a:rPr>
                        <a:t>Đủ</a:t>
                      </a:r>
                      <a:r>
                        <a:rPr lang="vi-VN" sz="4000" baseline="0" smtClean="0">
                          <a:solidFill>
                            <a:schemeClr val="tx1"/>
                          </a:solidFill>
                          <a:latin typeface="Arial" panose="020B0604020202020204" pitchFamily="34" charset="0"/>
                          <a:cs typeface="Arial" panose="020B0604020202020204" pitchFamily="34" charset="0"/>
                        </a:rPr>
                        <a:t> 3 cảnh phim như yêu cầu</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4000" smtClean="0">
                          <a:solidFill>
                            <a:schemeClr val="tx1"/>
                          </a:solidFill>
                          <a:latin typeface="Arial" panose="020B0604020202020204" pitchFamily="34" charset="0"/>
                          <a:cs typeface="Arial" panose="020B0604020202020204" pitchFamily="34" charset="0"/>
                        </a:rPr>
                        <a:t>1 điểm</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988800">
                <a:tc>
                  <a:txBody>
                    <a:bodyPr/>
                    <a:lstStyle/>
                    <a:p>
                      <a:pPr algn="just"/>
                      <a:r>
                        <a:rPr lang="vi-VN" sz="4000" smtClean="0">
                          <a:solidFill>
                            <a:schemeClr val="tx1"/>
                          </a:solidFill>
                          <a:latin typeface="Arial" panose="020B0604020202020204" pitchFamily="34" charset="0"/>
                          <a:cs typeface="Arial" panose="020B0604020202020204" pitchFamily="34" charset="0"/>
                        </a:rPr>
                        <a:t>Thời</a:t>
                      </a:r>
                      <a:r>
                        <a:rPr lang="vi-VN" sz="4000" baseline="0" smtClean="0">
                          <a:solidFill>
                            <a:schemeClr val="tx1"/>
                          </a:solidFill>
                          <a:latin typeface="Arial" panose="020B0604020202020204" pitchFamily="34" charset="0"/>
                          <a:cs typeface="Arial" panose="020B0604020202020204" pitchFamily="34" charset="0"/>
                        </a:rPr>
                        <a:t> lượng phim khoảng 3 phút</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4000" smtClean="0">
                          <a:solidFill>
                            <a:schemeClr val="tx1"/>
                          </a:solidFill>
                          <a:latin typeface="Arial" panose="020B0604020202020204" pitchFamily="34" charset="0"/>
                          <a:cs typeface="Arial" panose="020B0604020202020204" pitchFamily="34" charset="0"/>
                        </a:rPr>
                        <a:t>2 điểm</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988800">
                <a:tc>
                  <a:txBody>
                    <a:bodyPr/>
                    <a:lstStyle/>
                    <a:p>
                      <a:pPr algn="just"/>
                      <a:r>
                        <a:rPr lang="en-US" sz="4000" kern="1200" smtClean="0">
                          <a:solidFill>
                            <a:schemeClr val="tx1"/>
                          </a:solidFill>
                          <a:effectLst/>
                          <a:latin typeface="Arial" panose="020B0604020202020204" pitchFamily="34" charset="0"/>
                          <a:ea typeface="+mn-ea"/>
                          <a:cs typeface="Arial" panose="020B0604020202020204" pitchFamily="34" charset="0"/>
                        </a:rPr>
                        <a:t>Có tiêu đề, giới thiệu phần mở đầu phim và kết thúc phim </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4000" smtClean="0">
                          <a:solidFill>
                            <a:schemeClr val="tx1"/>
                          </a:solidFill>
                          <a:latin typeface="Arial" panose="020B0604020202020204" pitchFamily="34" charset="0"/>
                          <a:cs typeface="Arial" panose="020B0604020202020204" pitchFamily="34" charset="0"/>
                        </a:rPr>
                        <a:t>2 điểm</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988800">
                <a:tc>
                  <a:txBody>
                    <a:bodyPr/>
                    <a:lstStyle/>
                    <a:p>
                      <a:pPr algn="just"/>
                      <a:r>
                        <a:rPr lang="en-US" sz="4000" kern="1200" smtClean="0">
                          <a:solidFill>
                            <a:schemeClr val="tx1"/>
                          </a:solidFill>
                          <a:effectLst/>
                          <a:latin typeface="Arial" panose="020B0604020202020204" pitchFamily="34" charset="0"/>
                          <a:ea typeface="+mn-ea"/>
                          <a:cs typeface="Arial" panose="020B0604020202020204" pitchFamily="34" charset="0"/>
                        </a:rPr>
                        <a:t>Chọn hình ảnh, mẫu nhân vật hợp </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4000" smtClean="0">
                          <a:solidFill>
                            <a:schemeClr val="tx1"/>
                          </a:solidFill>
                          <a:latin typeface="Arial" panose="020B0604020202020204" pitchFamily="34" charset="0"/>
                          <a:cs typeface="Arial" panose="020B0604020202020204" pitchFamily="34" charset="0"/>
                        </a:rPr>
                        <a:t>2 điểm</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988800">
                <a:tc>
                  <a:txBody>
                    <a:bodyPr/>
                    <a:lstStyle/>
                    <a:p>
                      <a:pPr algn="just"/>
                      <a:r>
                        <a:rPr lang="en-US" sz="4000" kern="1200" smtClean="0">
                          <a:solidFill>
                            <a:schemeClr val="tx1"/>
                          </a:solidFill>
                          <a:effectLst/>
                          <a:latin typeface="Arial" panose="020B0604020202020204" pitchFamily="34" charset="0"/>
                          <a:ea typeface="+mn-ea"/>
                          <a:cs typeface="Arial" panose="020B0604020202020204" pitchFamily="34" charset="0"/>
                        </a:rPr>
                        <a:t>Chọn nhạc nền phù hợp </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4000" smtClean="0">
                          <a:solidFill>
                            <a:schemeClr val="tx1"/>
                          </a:solidFill>
                          <a:latin typeface="Arial" panose="020B0604020202020204" pitchFamily="34" charset="0"/>
                          <a:cs typeface="Arial" panose="020B0604020202020204" pitchFamily="34" charset="0"/>
                        </a:rPr>
                        <a:t>1 điểm</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988800">
                <a:tc>
                  <a:txBody>
                    <a:bodyPr/>
                    <a:lstStyle/>
                    <a:p>
                      <a:pPr algn="just"/>
                      <a:r>
                        <a:rPr lang="vi-VN" sz="4000" smtClean="0">
                          <a:solidFill>
                            <a:schemeClr val="tx1"/>
                          </a:solidFill>
                          <a:latin typeface="Arial" panose="020B0604020202020204" pitchFamily="34" charset="0"/>
                          <a:cs typeface="Arial" panose="020B0604020202020204" pitchFamily="34" charset="0"/>
                        </a:rPr>
                        <a:t>Có</a:t>
                      </a:r>
                      <a:r>
                        <a:rPr lang="vi-VN" sz="4000" baseline="0" smtClean="0">
                          <a:solidFill>
                            <a:schemeClr val="tx1"/>
                          </a:solidFill>
                          <a:latin typeface="Arial" panose="020B0604020202020204" pitchFamily="34" charset="0"/>
                          <a:cs typeface="Arial" panose="020B0604020202020204" pitchFamily="34" charset="0"/>
                        </a:rPr>
                        <a:t> hội thoại, âm thanh và văn bản</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4000" smtClean="0">
                          <a:solidFill>
                            <a:schemeClr val="tx1"/>
                          </a:solidFill>
                          <a:latin typeface="Arial" panose="020B0604020202020204" pitchFamily="34" charset="0"/>
                          <a:cs typeface="Arial" panose="020B0604020202020204" pitchFamily="34" charset="0"/>
                        </a:rPr>
                        <a:t>1 điểm</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0882" t="25811" r="32844" b="14773"/>
          <a:stretch/>
        </p:blipFill>
        <p:spPr>
          <a:xfrm>
            <a:off x="16383000" y="8291930"/>
            <a:ext cx="1247931" cy="2057400"/>
          </a:xfrm>
          <a:prstGeom prst="rect">
            <a:avLst/>
          </a:prstGeom>
        </p:spPr>
      </p:pic>
    </p:spTree>
    <p:extLst>
      <p:ext uri="{BB962C8B-B14F-4D97-AF65-F5344CB8AC3E}">
        <p14:creationId xmlns:p14="http://schemas.microsoft.com/office/powerpoint/2010/main" val="157544539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5"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blinds(vertical)">
                                      <p:cBhvr>
                                        <p:cTn id="14" dur="500"/>
                                        <p:tgtEl>
                                          <p:spTgt spid="42"/>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grpSp>
        <p:nvGrpSpPr>
          <p:cNvPr id="2" name="Group 2"/>
          <p:cNvGrpSpPr/>
          <p:nvPr/>
        </p:nvGrpSpPr>
        <p:grpSpPr>
          <a:xfrm>
            <a:off x="0" y="97511"/>
            <a:ext cx="18288000" cy="10189490"/>
            <a:chOff x="0" y="0"/>
            <a:chExt cx="24384000" cy="13585986"/>
          </a:xfrm>
        </p:grpSpPr>
        <p:sp>
          <p:nvSpPr>
            <p:cNvPr id="3" name="Freeform 3"/>
            <p:cNvSpPr/>
            <p:nvPr/>
          </p:nvSpPr>
          <p:spPr>
            <a:xfrm flipH="1">
              <a:off x="0" y="0"/>
              <a:ext cx="18192765" cy="9261343"/>
            </a:xfrm>
            <a:custGeom>
              <a:avLst/>
              <a:gdLst/>
              <a:ahLst/>
              <a:cxnLst/>
              <a:rect l="l" t="t" r="r" b="b"/>
              <a:pathLst>
                <a:path w="18192765" h="9261343">
                  <a:moveTo>
                    <a:pt x="18192765" y="0"/>
                  </a:moveTo>
                  <a:lnTo>
                    <a:pt x="0" y="0"/>
                  </a:lnTo>
                  <a:lnTo>
                    <a:pt x="0" y="9261343"/>
                  </a:lnTo>
                  <a:lnTo>
                    <a:pt x="18192765" y="9261343"/>
                  </a:lnTo>
                  <a:lnTo>
                    <a:pt x="18192765"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1914661" y="421064"/>
              <a:ext cx="2485511" cy="478764"/>
            </a:xfrm>
            <a:prstGeom prst="rect">
              <a:avLst/>
            </a:prstGeom>
          </p:spPr>
          <p:txBody>
            <a:bodyPr wrap="square" lIns="0" tIns="0" rIns="0" bIns="0" rtlCol="0" anchor="t">
              <a:spAutoFit/>
            </a:bodyPr>
            <a:lstStyle/>
            <a:p>
              <a:pPr>
                <a:lnSpc>
                  <a:spcPts val="2800"/>
                </a:lnSpc>
              </a:pPr>
              <a:r>
                <a:rPr lang="vi-VN" sz="2800" smtClean="0">
                  <a:solidFill>
                    <a:srgbClr val="FFFFFF"/>
                  </a:solidFill>
                  <a:cs typeface="Arial" panose="020B0604020202020204" pitchFamily="34" charset="0"/>
                </a:rPr>
                <a:t>Cánh diều</a:t>
              </a:r>
              <a:endParaRPr lang="en-US" sz="2800">
                <a:solidFill>
                  <a:srgbClr val="FFFFFF"/>
                </a:solidFill>
                <a:latin typeface="Arial" panose="020B0604020202020204" pitchFamily="34" charset="0"/>
                <a:cs typeface="Arial" panose="020B0604020202020204" pitchFamily="34" charset="0"/>
              </a:endParaRPr>
            </a:p>
          </p:txBody>
        </p:sp>
        <p:sp>
          <p:nvSpPr>
            <p:cNvPr id="5" name="Freeform 5"/>
            <p:cNvSpPr/>
            <p:nvPr/>
          </p:nvSpPr>
          <p:spPr>
            <a:xfrm flipH="1">
              <a:off x="2528147" y="0"/>
              <a:ext cx="18192765" cy="9261343"/>
            </a:xfrm>
            <a:custGeom>
              <a:avLst/>
              <a:gdLst/>
              <a:ahLst/>
              <a:cxnLst/>
              <a:rect l="l" t="t" r="r" b="b"/>
              <a:pathLst>
                <a:path w="18192765" h="9261343">
                  <a:moveTo>
                    <a:pt x="18192765" y="0"/>
                  </a:moveTo>
                  <a:lnTo>
                    <a:pt x="0" y="0"/>
                  </a:lnTo>
                  <a:lnTo>
                    <a:pt x="0" y="9261343"/>
                  </a:lnTo>
                  <a:lnTo>
                    <a:pt x="18192765" y="9261343"/>
                  </a:lnTo>
                  <a:lnTo>
                    <a:pt x="18192765"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8136550" y="468689"/>
              <a:ext cx="400812" cy="387694"/>
            </a:xfrm>
            <a:custGeom>
              <a:avLst/>
              <a:gdLst/>
              <a:ahLst/>
              <a:cxnLst/>
              <a:rect l="l" t="t" r="r" b="b"/>
              <a:pathLst>
                <a:path w="400812" h="387694">
                  <a:moveTo>
                    <a:pt x="0" y="0"/>
                  </a:moveTo>
                  <a:lnTo>
                    <a:pt x="400812" y="0"/>
                  </a:lnTo>
                  <a:lnTo>
                    <a:pt x="400812" y="387694"/>
                  </a:lnTo>
                  <a:lnTo>
                    <a:pt x="0" y="38769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8902535" y="468689"/>
              <a:ext cx="387694" cy="387694"/>
            </a:xfrm>
            <a:custGeom>
              <a:avLst/>
              <a:gdLst/>
              <a:ahLst/>
              <a:cxnLst/>
              <a:rect l="l" t="t" r="r" b="b"/>
              <a:pathLst>
                <a:path w="387694" h="387694">
                  <a:moveTo>
                    <a:pt x="0" y="0"/>
                  </a:moveTo>
                  <a:lnTo>
                    <a:pt x="387695" y="0"/>
                  </a:lnTo>
                  <a:lnTo>
                    <a:pt x="387695" y="387694"/>
                  </a:lnTo>
                  <a:lnTo>
                    <a:pt x="0" y="38769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TextBox 8"/>
            <p:cNvSpPr txBox="1"/>
            <p:nvPr/>
          </p:nvSpPr>
          <p:spPr>
            <a:xfrm>
              <a:off x="4516099" y="421064"/>
              <a:ext cx="3620451" cy="478764"/>
            </a:xfrm>
            <a:prstGeom prst="rect">
              <a:avLst/>
            </a:prstGeom>
          </p:spPr>
          <p:txBody>
            <a:bodyPr lIns="0" tIns="0" rIns="0" bIns="0" rtlCol="0" anchor="t">
              <a:spAutoFit/>
            </a:bodyPr>
            <a:lstStyle/>
            <a:p>
              <a:pPr>
                <a:lnSpc>
                  <a:spcPts val="2800"/>
                </a:lnSpc>
              </a:pPr>
              <a:r>
                <a:rPr lang="vi-VN" sz="2800" smtClean="0">
                  <a:solidFill>
                    <a:srgbClr val="000000"/>
                  </a:solidFill>
                  <a:cs typeface="Arial" panose="020B0604020202020204" pitchFamily="34" charset="0"/>
                </a:rPr>
                <a:t>Vận dụng</a:t>
              </a:r>
              <a:endParaRPr lang="en-US" sz="2800">
                <a:solidFill>
                  <a:srgbClr val="000000"/>
                </a:solidFill>
                <a:latin typeface="Arial" panose="020B0604020202020204" pitchFamily="34" charset="0"/>
                <a:cs typeface="Arial" panose="020B0604020202020204" pitchFamily="34" charset="0"/>
              </a:endParaRPr>
            </a:p>
          </p:txBody>
        </p:sp>
        <p:grpSp>
          <p:nvGrpSpPr>
            <p:cNvPr id="9" name="Group 9"/>
            <p:cNvGrpSpPr/>
            <p:nvPr/>
          </p:nvGrpSpPr>
          <p:grpSpPr>
            <a:xfrm>
              <a:off x="0" y="1358599"/>
              <a:ext cx="24384000" cy="12227387"/>
              <a:chOff x="0" y="0"/>
              <a:chExt cx="4862686" cy="2438400"/>
            </a:xfrm>
          </p:grpSpPr>
          <p:sp>
            <p:nvSpPr>
              <p:cNvPr id="10" name="Freeform 10"/>
              <p:cNvSpPr/>
              <p:nvPr/>
            </p:nvSpPr>
            <p:spPr>
              <a:xfrm>
                <a:off x="0" y="0"/>
                <a:ext cx="4862686" cy="2438400"/>
              </a:xfrm>
              <a:custGeom>
                <a:avLst/>
                <a:gdLst/>
                <a:ahLst/>
                <a:cxnLst/>
                <a:rect l="l" t="t" r="r" b="b"/>
                <a:pathLst>
                  <a:path w="4862686" h="2438400">
                    <a:moveTo>
                      <a:pt x="0" y="0"/>
                    </a:moveTo>
                    <a:lnTo>
                      <a:pt x="4862686" y="0"/>
                    </a:lnTo>
                    <a:lnTo>
                      <a:pt x="4862686" y="2438400"/>
                    </a:lnTo>
                    <a:lnTo>
                      <a:pt x="0" y="2438400"/>
                    </a:lnTo>
                    <a:close/>
                  </a:path>
                </a:pathLst>
              </a:custGeom>
              <a:solidFill>
                <a:srgbClr val="EFF0F2"/>
              </a:solidFill>
            </p:spPr>
          </p:sp>
          <p:sp>
            <p:nvSpPr>
              <p:cNvPr id="11" name="TextBox 11"/>
              <p:cNvSpPr txBox="1"/>
              <p:nvPr/>
            </p:nvSpPr>
            <p:spPr>
              <a:xfrm>
                <a:off x="0" y="-38100"/>
                <a:ext cx="4862686" cy="2476500"/>
              </a:xfrm>
              <a:prstGeom prst="rect">
                <a:avLst/>
              </a:prstGeom>
            </p:spPr>
            <p:txBody>
              <a:bodyPr lIns="50800" tIns="50800" rIns="50800" bIns="50800" rtlCol="0" anchor="ctr"/>
              <a:lstStyle/>
              <a:p>
                <a:pPr algn="ctr">
                  <a:lnSpc>
                    <a:spcPts val="3380"/>
                  </a:lnSpc>
                </a:pPr>
                <a:endParaRPr>
                  <a:solidFill>
                    <a:prstClr val="black"/>
                  </a:solidFill>
                  <a:latin typeface="Arial" panose="020B0604020202020204" pitchFamily="34" charset="0"/>
                  <a:cs typeface="Arial" panose="020B0604020202020204" pitchFamily="34" charset="0"/>
                </a:endParaRPr>
              </a:p>
            </p:txBody>
          </p:sp>
        </p:grpSp>
        <p:sp>
          <p:nvSpPr>
            <p:cNvPr id="12" name="AutoShape 12"/>
            <p:cNvSpPr/>
            <p:nvPr/>
          </p:nvSpPr>
          <p:spPr>
            <a:xfrm>
              <a:off x="913696" y="2007920"/>
              <a:ext cx="457904" cy="0"/>
            </a:xfrm>
            <a:prstGeom prst="line">
              <a:avLst/>
            </a:prstGeom>
            <a:ln w="63500" cap="rnd">
              <a:solidFill>
                <a:srgbClr val="000000"/>
              </a:solidFill>
              <a:prstDash val="solid"/>
              <a:headEnd type="none" w="sm" len="sm"/>
              <a:tailEnd type="arrow" w="med" len="sm"/>
            </a:ln>
          </p:spPr>
        </p:sp>
        <p:sp>
          <p:nvSpPr>
            <p:cNvPr id="13" name="AutoShape 13"/>
            <p:cNvSpPr/>
            <p:nvPr/>
          </p:nvSpPr>
          <p:spPr>
            <a:xfrm rot="-10800000">
              <a:off x="224626" y="2007920"/>
              <a:ext cx="457904" cy="0"/>
            </a:xfrm>
            <a:prstGeom prst="line">
              <a:avLst/>
            </a:prstGeom>
            <a:ln w="63500" cap="rnd">
              <a:solidFill>
                <a:srgbClr val="000000"/>
              </a:solidFill>
              <a:prstDash val="solid"/>
              <a:headEnd type="none" w="sm" len="sm"/>
              <a:tailEnd type="arrow" w="med" len="sm"/>
            </a:ln>
          </p:spPr>
        </p:sp>
        <p:sp>
          <p:nvSpPr>
            <p:cNvPr id="14" name="Freeform 14"/>
            <p:cNvSpPr/>
            <p:nvPr/>
          </p:nvSpPr>
          <p:spPr>
            <a:xfrm>
              <a:off x="1600200" y="1795007"/>
              <a:ext cx="412665" cy="425827"/>
            </a:xfrm>
            <a:custGeom>
              <a:avLst/>
              <a:gdLst/>
              <a:ahLst/>
              <a:cxnLst/>
              <a:rect l="l" t="t" r="r" b="b"/>
              <a:pathLst>
                <a:path w="412665" h="425827">
                  <a:moveTo>
                    <a:pt x="0" y="0"/>
                  </a:moveTo>
                  <a:lnTo>
                    <a:pt x="412665" y="0"/>
                  </a:lnTo>
                  <a:lnTo>
                    <a:pt x="412665" y="425827"/>
                  </a:lnTo>
                  <a:lnTo>
                    <a:pt x="0" y="4258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15" name="Group 15"/>
            <p:cNvGrpSpPr/>
            <p:nvPr/>
          </p:nvGrpSpPr>
          <p:grpSpPr>
            <a:xfrm>
              <a:off x="2134357" y="1667637"/>
              <a:ext cx="20878043" cy="680568"/>
              <a:chOff x="0" y="0"/>
              <a:chExt cx="12467294" cy="406400"/>
            </a:xfrm>
          </p:grpSpPr>
          <p:sp>
            <p:nvSpPr>
              <p:cNvPr id="16" name="Freeform 16"/>
              <p:cNvSpPr/>
              <p:nvPr/>
            </p:nvSpPr>
            <p:spPr>
              <a:xfrm>
                <a:off x="0" y="0"/>
                <a:ext cx="12467294" cy="406400"/>
              </a:xfrm>
              <a:custGeom>
                <a:avLst/>
                <a:gdLst/>
                <a:ahLst/>
                <a:cxnLst/>
                <a:rect l="l" t="t" r="r" b="b"/>
                <a:pathLst>
                  <a:path w="12467294" h="406400">
                    <a:moveTo>
                      <a:pt x="12264094" y="0"/>
                    </a:moveTo>
                    <a:cubicBezTo>
                      <a:pt x="12376318" y="0"/>
                      <a:pt x="12467294" y="90976"/>
                      <a:pt x="12467294" y="203200"/>
                    </a:cubicBezTo>
                    <a:cubicBezTo>
                      <a:pt x="12467294" y="315424"/>
                      <a:pt x="12376318" y="406400"/>
                      <a:pt x="12264094" y="406400"/>
                    </a:cubicBezTo>
                    <a:lnTo>
                      <a:pt x="203200" y="406400"/>
                    </a:lnTo>
                    <a:cubicBezTo>
                      <a:pt x="90976" y="406400"/>
                      <a:pt x="0" y="315424"/>
                      <a:pt x="0" y="203200"/>
                    </a:cubicBezTo>
                    <a:cubicBezTo>
                      <a:pt x="0" y="90976"/>
                      <a:pt x="90976" y="0"/>
                      <a:pt x="203200" y="0"/>
                    </a:cubicBezTo>
                    <a:close/>
                  </a:path>
                </a:pathLst>
              </a:custGeom>
              <a:solidFill>
                <a:srgbClr val="C4C5C6"/>
              </a:solidFill>
              <a:ln cap="sq">
                <a:noFill/>
                <a:prstDash val="solid"/>
                <a:miter/>
              </a:ln>
            </p:spPr>
          </p:sp>
          <p:sp>
            <p:nvSpPr>
              <p:cNvPr id="17" name="TextBox 17"/>
              <p:cNvSpPr txBox="1"/>
              <p:nvPr/>
            </p:nvSpPr>
            <p:spPr>
              <a:xfrm>
                <a:off x="0" y="-9525"/>
                <a:ext cx="12467294" cy="415925"/>
              </a:xfrm>
              <a:prstGeom prst="rect">
                <a:avLst/>
              </a:prstGeom>
            </p:spPr>
            <p:txBody>
              <a:bodyPr lIns="50800" tIns="50800" rIns="50800" bIns="50800" rtlCol="0" anchor="ctr"/>
              <a:lstStyle/>
              <a:p>
                <a:pPr algn="ctr">
                  <a:lnSpc>
                    <a:spcPts val="3380"/>
                  </a:lnSpc>
                </a:pPr>
                <a:endParaRPr>
                  <a:solidFill>
                    <a:prstClr val="black"/>
                  </a:solidFill>
                  <a:latin typeface="Arial" panose="020B0604020202020204" pitchFamily="34" charset="0"/>
                  <a:cs typeface="Arial" panose="020B0604020202020204" pitchFamily="34" charset="0"/>
                </a:endParaRPr>
              </a:p>
            </p:txBody>
          </p:sp>
        </p:grpSp>
        <p:sp>
          <p:nvSpPr>
            <p:cNvPr id="18" name="Freeform 18"/>
            <p:cNvSpPr/>
            <p:nvPr/>
          </p:nvSpPr>
          <p:spPr>
            <a:xfrm>
              <a:off x="2337202" y="1795007"/>
              <a:ext cx="445257" cy="425827"/>
            </a:xfrm>
            <a:custGeom>
              <a:avLst/>
              <a:gdLst/>
              <a:ahLst/>
              <a:cxnLst/>
              <a:rect l="l" t="t" r="r" b="b"/>
              <a:pathLst>
                <a:path w="445257" h="425827">
                  <a:moveTo>
                    <a:pt x="0" y="0"/>
                  </a:moveTo>
                  <a:lnTo>
                    <a:pt x="445257" y="0"/>
                  </a:lnTo>
                  <a:lnTo>
                    <a:pt x="445257" y="425827"/>
                  </a:lnTo>
                  <a:lnTo>
                    <a:pt x="0" y="42582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grpSp>
          <p:nvGrpSpPr>
            <p:cNvPr id="19" name="Group 19"/>
            <p:cNvGrpSpPr/>
            <p:nvPr/>
          </p:nvGrpSpPr>
          <p:grpSpPr>
            <a:xfrm>
              <a:off x="447964" y="221133"/>
              <a:ext cx="796139" cy="796139"/>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B248"/>
              </a:solidFill>
            </p:spPr>
          </p:sp>
          <p:sp>
            <p:nvSpPr>
              <p:cNvPr id="21" name="TextBox 21"/>
              <p:cNvSpPr txBox="1"/>
              <p:nvPr/>
            </p:nvSpPr>
            <p:spPr>
              <a:xfrm>
                <a:off x="76200" y="66675"/>
                <a:ext cx="660400" cy="669925"/>
              </a:xfrm>
              <a:prstGeom prst="rect">
                <a:avLst/>
              </a:prstGeom>
            </p:spPr>
            <p:txBody>
              <a:bodyPr lIns="50800" tIns="50800" rIns="50800" bIns="50800" rtlCol="0" anchor="ctr"/>
              <a:lstStyle/>
              <a:p>
                <a:pPr algn="ctr">
                  <a:lnSpc>
                    <a:spcPts val="3380"/>
                  </a:lnSpc>
                </a:pPr>
                <a:endParaRPr>
                  <a:solidFill>
                    <a:prstClr val="black"/>
                  </a:solidFill>
                  <a:latin typeface="Arial" panose="020B0604020202020204" pitchFamily="34" charset="0"/>
                  <a:cs typeface="Arial" panose="020B0604020202020204" pitchFamily="34" charset="0"/>
                </a:endParaRPr>
              </a:p>
            </p:txBody>
          </p:sp>
        </p:grpSp>
      </p:grpSp>
      <p:sp>
        <p:nvSpPr>
          <p:cNvPr id="31" name="TextBox 31"/>
          <p:cNvSpPr txBox="1"/>
          <p:nvPr/>
        </p:nvSpPr>
        <p:spPr>
          <a:xfrm>
            <a:off x="5222374" y="2112449"/>
            <a:ext cx="8415320" cy="1320874"/>
          </a:xfrm>
          <a:prstGeom prst="rect">
            <a:avLst/>
          </a:prstGeom>
        </p:spPr>
        <p:txBody>
          <a:bodyPr lIns="0" tIns="0" rIns="0" bIns="0" rtlCol="0" anchor="t">
            <a:spAutoFit/>
          </a:bodyPr>
          <a:lstStyle/>
          <a:p>
            <a:pPr algn="ctr">
              <a:lnSpc>
                <a:spcPts val="10319"/>
              </a:lnSpc>
            </a:pPr>
            <a:r>
              <a:rPr lang="vi-VN" sz="6600" b="1" smtClean="0">
                <a:solidFill>
                  <a:schemeClr val="accent2">
                    <a:lumMod val="75000"/>
                  </a:schemeClr>
                </a:solidFill>
                <a:latin typeface="Arial" panose="020B0604020202020204" pitchFamily="34" charset="0"/>
                <a:cs typeface="Arial" panose="020B0604020202020204" pitchFamily="34" charset="0"/>
              </a:rPr>
              <a:t>VẬN DỤNG</a:t>
            </a:r>
            <a:endParaRPr lang="en-US" sz="6600" b="1">
              <a:solidFill>
                <a:schemeClr val="accent2">
                  <a:lumMod val="75000"/>
                </a:schemeClr>
              </a:solidFill>
              <a:latin typeface="Arial" panose="020B0604020202020204" pitchFamily="34" charset="0"/>
              <a:cs typeface="Arial" panose="020B0604020202020204" pitchFamily="34" charset="0"/>
            </a:endParaRPr>
          </a:p>
        </p:txBody>
      </p:sp>
      <p:sp>
        <p:nvSpPr>
          <p:cNvPr id="38" name="TextBox 37"/>
          <p:cNvSpPr txBox="1"/>
          <p:nvPr/>
        </p:nvSpPr>
        <p:spPr>
          <a:xfrm>
            <a:off x="2211738" y="1433611"/>
            <a:ext cx="3808061" cy="359073"/>
          </a:xfrm>
          <a:prstGeom prst="rect">
            <a:avLst/>
          </a:prstGeom>
        </p:spPr>
        <p:txBody>
          <a:bodyPr wrap="square" lIns="0" tIns="0" rIns="0" bIns="0" rtlCol="0" anchor="t">
            <a:spAutoFit/>
          </a:bodyPr>
          <a:lstStyle/>
          <a:p>
            <a:pPr>
              <a:lnSpc>
                <a:spcPts val="2800"/>
              </a:lnSpc>
            </a:pPr>
            <a:r>
              <a:rPr lang="vi-VN" sz="2800" smtClean="0">
                <a:solidFill>
                  <a:srgbClr val="000000"/>
                </a:solidFill>
                <a:cs typeface="Arial" panose="020B0604020202020204" pitchFamily="34" charset="0"/>
              </a:rPr>
              <a:t>Tin học ứng dụng 11</a:t>
            </a:r>
            <a:endParaRPr lang="en-US" sz="2800">
              <a:solidFill>
                <a:srgbClr val="000000"/>
              </a:solidFill>
              <a:latin typeface="Arial" panose="020B0604020202020204" pitchFamily="34" charset="0"/>
              <a:cs typeface="Arial" panose="020B0604020202020204" pitchFamily="34" charset="0"/>
            </a:endParaRPr>
          </a:p>
        </p:txBody>
      </p:sp>
      <p:sp>
        <p:nvSpPr>
          <p:cNvPr id="22" name="Rectangle 21"/>
          <p:cNvSpPr/>
          <p:nvPr/>
        </p:nvSpPr>
        <p:spPr>
          <a:xfrm>
            <a:off x="836666" y="3430217"/>
            <a:ext cx="16307275" cy="6555641"/>
          </a:xfrm>
          <a:prstGeom prst="rect">
            <a:avLst/>
          </a:prstGeom>
        </p:spPr>
        <p:txBody>
          <a:bodyPr wrap="square">
            <a:spAutoFit/>
          </a:bodyPr>
          <a:lstStyle/>
          <a:p>
            <a:pPr algn="just">
              <a:lnSpc>
                <a:spcPct val="150000"/>
              </a:lnSpc>
              <a:spcAft>
                <a:spcPts val="0"/>
              </a:spcAft>
            </a:pPr>
            <a:r>
              <a:rPr lang="en-US" sz="4000">
                <a:latin typeface="Arial" panose="020B0604020202020204" pitchFamily="34" charset="0"/>
                <a:ea typeface="Times New Roman" panose="02020603050405020304" pitchFamily="18" charset="0"/>
                <a:cs typeface="Arial" panose="020B0604020202020204" pitchFamily="34" charset="0"/>
              </a:rPr>
              <a:t>Mỗi nhóm </a:t>
            </a:r>
            <a:r>
              <a:rPr lang="en-US" sz="4000" smtClean="0">
                <a:latin typeface="Arial" panose="020B0604020202020204" pitchFamily="34" charset="0"/>
                <a:ea typeface="Times New Roman" panose="02020603050405020304" pitchFamily="18" charset="0"/>
                <a:cs typeface="Arial" panose="020B0604020202020204" pitchFamily="34" charset="0"/>
              </a:rPr>
              <a:t>(5 </a:t>
            </a:r>
            <a:r>
              <a:rPr lang="en-US" sz="4000">
                <a:latin typeface="Arial" panose="020B0604020202020204" pitchFamily="34" charset="0"/>
                <a:ea typeface="Times New Roman" panose="02020603050405020304" pitchFamily="18" charset="0"/>
                <a:cs typeface="Arial" panose="020B0604020202020204" pitchFamily="34" charset="0"/>
              </a:rPr>
              <a:t>bạn) hãy tạo một đoạn video về một trong các chủ đề sau:</a:t>
            </a:r>
            <a:endParaRPr lang="en-US" sz="4000">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Aft>
                <a:spcPts val="0"/>
              </a:spcAft>
              <a:buFont typeface="+mj-lt"/>
              <a:buAutoNum type="alphaLcParenR"/>
            </a:pPr>
            <a:r>
              <a:rPr lang="en-US" sz="4000" smtClean="0">
                <a:latin typeface="Arial" panose="020B0604020202020204" pitchFamily="34" charset="0"/>
                <a:ea typeface="Times New Roman" panose="02020603050405020304" pitchFamily="18" charset="0"/>
                <a:cs typeface="Arial" panose="020B0604020202020204" pitchFamily="34" charset="0"/>
              </a:rPr>
              <a:t>Lễ </a:t>
            </a:r>
            <a:r>
              <a:rPr lang="en-US" sz="4000">
                <a:latin typeface="Arial" panose="020B0604020202020204" pitchFamily="34" charset="0"/>
                <a:ea typeface="Times New Roman" panose="02020603050405020304" pitchFamily="18" charset="0"/>
                <a:cs typeface="Arial" panose="020B0604020202020204" pitchFamily="34" charset="0"/>
              </a:rPr>
              <a:t>hội mùa thu.</a:t>
            </a:r>
            <a:endParaRPr lang="en-US" sz="4000">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Aft>
                <a:spcPts val="0"/>
              </a:spcAft>
              <a:buFont typeface="+mj-lt"/>
              <a:buAutoNum type="alphaLcParenR"/>
            </a:pPr>
            <a:r>
              <a:rPr lang="en-US" sz="4000" smtClean="0">
                <a:latin typeface="Arial" panose="020B0604020202020204" pitchFamily="34" charset="0"/>
                <a:ea typeface="Times New Roman" panose="02020603050405020304" pitchFamily="18" charset="0"/>
                <a:cs typeface="Arial" panose="020B0604020202020204" pitchFamily="34" charset="0"/>
              </a:rPr>
              <a:t>Hội </a:t>
            </a:r>
            <a:r>
              <a:rPr lang="en-US" sz="4000">
                <a:latin typeface="Arial" panose="020B0604020202020204" pitchFamily="34" charset="0"/>
                <a:ea typeface="Times New Roman" panose="02020603050405020304" pitchFamily="18" charset="0"/>
                <a:cs typeface="Arial" panose="020B0604020202020204" pitchFamily="34" charset="0"/>
              </a:rPr>
              <a:t>diễn văn nghệ chào mừng Ngày nhà giáo Việt Nam.</a:t>
            </a:r>
            <a:endParaRPr lang="en-US" sz="4000">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Aft>
                <a:spcPts val="0"/>
              </a:spcAft>
              <a:buFont typeface="+mj-lt"/>
              <a:buAutoNum type="alphaLcParenR"/>
            </a:pPr>
            <a:r>
              <a:rPr lang="en-US" sz="4000" smtClean="0">
                <a:latin typeface="Arial" panose="020B0604020202020204" pitchFamily="34" charset="0"/>
                <a:ea typeface="Times New Roman" panose="02020603050405020304" pitchFamily="18" charset="0"/>
                <a:cs typeface="Arial" panose="020B0604020202020204" pitchFamily="34" charset="0"/>
              </a:rPr>
              <a:t>Giới </a:t>
            </a:r>
            <a:r>
              <a:rPr lang="en-US" sz="4000">
                <a:latin typeface="Arial" panose="020B0604020202020204" pitchFamily="34" charset="0"/>
                <a:ea typeface="Times New Roman" panose="02020603050405020304" pitchFamily="18" charset="0"/>
                <a:cs typeface="Arial" panose="020B0604020202020204" pitchFamily="34" charset="0"/>
              </a:rPr>
              <a:t>thiệu một nhân vật lịch sử được yêu thích.</a:t>
            </a:r>
            <a:endParaRPr lang="en-US" sz="4000">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Aft>
                <a:spcPts val="0"/>
              </a:spcAft>
              <a:buFont typeface="+mj-lt"/>
              <a:buAutoNum type="alphaLcParenR"/>
            </a:pPr>
            <a:r>
              <a:rPr lang="en-US" sz="4000" smtClean="0">
                <a:latin typeface="Arial" panose="020B0604020202020204" pitchFamily="34" charset="0"/>
                <a:ea typeface="Times New Roman" panose="02020603050405020304" pitchFamily="18" charset="0"/>
                <a:cs typeface="Arial" panose="020B0604020202020204" pitchFamily="34" charset="0"/>
              </a:rPr>
              <a:t>Học </a:t>
            </a:r>
            <a:r>
              <a:rPr lang="en-US" sz="4000">
                <a:latin typeface="Arial" panose="020B0604020202020204" pitchFamily="34" charset="0"/>
                <a:ea typeface="Times New Roman" panose="02020603050405020304" pitchFamily="18" charset="0"/>
                <a:cs typeface="Arial" panose="020B0604020202020204" pitchFamily="34" charset="0"/>
              </a:rPr>
              <a:t>tập trong thời kì giãn cách xã hội (do có virus lây nhiễm trong cộng đồng).</a:t>
            </a:r>
            <a:endParaRPr lang="en-US" sz="4000">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Aft>
                <a:spcPts val="0"/>
              </a:spcAft>
              <a:buFont typeface="+mj-lt"/>
              <a:buAutoNum type="alphaLcParenR"/>
            </a:pPr>
            <a:r>
              <a:rPr lang="en-US" sz="4000" smtClean="0">
                <a:latin typeface="Arial" panose="020B0604020202020204" pitchFamily="34" charset="0"/>
                <a:ea typeface="Times New Roman" panose="02020603050405020304" pitchFamily="18" charset="0"/>
                <a:cs typeface="Arial" panose="020B0604020202020204" pitchFamily="34" charset="0"/>
              </a:rPr>
              <a:t>Bảo </a:t>
            </a:r>
            <a:r>
              <a:rPr lang="en-US" sz="4000">
                <a:latin typeface="Arial" panose="020B0604020202020204" pitchFamily="34" charset="0"/>
                <a:ea typeface="Times New Roman" panose="02020603050405020304" pitchFamily="18" charset="0"/>
                <a:cs typeface="Arial" panose="020B0604020202020204" pitchFamily="34" charset="0"/>
              </a:rPr>
              <a:t>vệ môi trường và chống biến đổi khí hậu.</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80555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grpSp>
        <p:nvGrpSpPr>
          <p:cNvPr id="2" name="Group 2"/>
          <p:cNvGrpSpPr/>
          <p:nvPr/>
        </p:nvGrpSpPr>
        <p:grpSpPr>
          <a:xfrm>
            <a:off x="0" y="97511"/>
            <a:ext cx="19649964" cy="10189490"/>
            <a:chOff x="0" y="0"/>
            <a:chExt cx="26199952" cy="13585986"/>
          </a:xfrm>
        </p:grpSpPr>
        <p:sp>
          <p:nvSpPr>
            <p:cNvPr id="3" name="Freeform 3"/>
            <p:cNvSpPr/>
            <p:nvPr/>
          </p:nvSpPr>
          <p:spPr>
            <a:xfrm flipH="1">
              <a:off x="0" y="0"/>
              <a:ext cx="18192765" cy="9261343"/>
            </a:xfrm>
            <a:custGeom>
              <a:avLst/>
              <a:gdLst/>
              <a:ahLst/>
              <a:cxnLst/>
              <a:rect l="l" t="t" r="r" b="b"/>
              <a:pathLst>
                <a:path w="18192765" h="9261343">
                  <a:moveTo>
                    <a:pt x="18192765" y="0"/>
                  </a:moveTo>
                  <a:lnTo>
                    <a:pt x="0" y="0"/>
                  </a:lnTo>
                  <a:lnTo>
                    <a:pt x="0" y="9261343"/>
                  </a:lnTo>
                  <a:lnTo>
                    <a:pt x="18192765" y="9261343"/>
                  </a:lnTo>
                  <a:lnTo>
                    <a:pt x="18192765"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2012865" y="421064"/>
              <a:ext cx="2164407" cy="478764"/>
            </a:xfrm>
            <a:prstGeom prst="rect">
              <a:avLst/>
            </a:prstGeom>
          </p:spPr>
          <p:txBody>
            <a:bodyPr lIns="0" tIns="0" rIns="0" bIns="0" rtlCol="0" anchor="t">
              <a:spAutoFit/>
            </a:bodyPr>
            <a:lstStyle/>
            <a:p>
              <a:pPr>
                <a:lnSpc>
                  <a:spcPts val="2800"/>
                </a:lnSpc>
              </a:pPr>
              <a:r>
                <a:rPr lang="vi-VN" sz="2400" smtClean="0">
                  <a:solidFill>
                    <a:srgbClr val="FFFFFF"/>
                  </a:solidFill>
                  <a:latin typeface="Arial" panose="020B0604020202020204" pitchFamily="34" charset="0"/>
                  <a:cs typeface="Arial" panose="020B0604020202020204" pitchFamily="34" charset="0"/>
                </a:rPr>
                <a:t>Khởi động</a:t>
              </a:r>
              <a:endParaRPr lang="en-US" sz="2400">
                <a:solidFill>
                  <a:srgbClr val="FFFFFF"/>
                </a:solidFill>
                <a:latin typeface="Arial" panose="020B0604020202020204" pitchFamily="34" charset="0"/>
                <a:cs typeface="Arial" panose="020B0604020202020204" pitchFamily="34" charset="0"/>
              </a:endParaRPr>
            </a:p>
          </p:txBody>
        </p:sp>
        <p:sp>
          <p:nvSpPr>
            <p:cNvPr id="5" name="Freeform 5"/>
            <p:cNvSpPr/>
            <p:nvPr/>
          </p:nvSpPr>
          <p:spPr>
            <a:xfrm flipH="1">
              <a:off x="2528147" y="0"/>
              <a:ext cx="18192765" cy="9261343"/>
            </a:xfrm>
            <a:custGeom>
              <a:avLst/>
              <a:gdLst/>
              <a:ahLst/>
              <a:cxnLst/>
              <a:rect l="l" t="t" r="r" b="b"/>
              <a:pathLst>
                <a:path w="18192765" h="9261343">
                  <a:moveTo>
                    <a:pt x="18192765" y="0"/>
                  </a:moveTo>
                  <a:lnTo>
                    <a:pt x="0" y="0"/>
                  </a:lnTo>
                  <a:lnTo>
                    <a:pt x="0" y="9261343"/>
                  </a:lnTo>
                  <a:lnTo>
                    <a:pt x="18192765" y="9261343"/>
                  </a:lnTo>
                  <a:lnTo>
                    <a:pt x="18192765"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4541013" y="421064"/>
              <a:ext cx="2348111" cy="478764"/>
            </a:xfrm>
            <a:prstGeom prst="rect">
              <a:avLst/>
            </a:prstGeom>
          </p:spPr>
          <p:txBody>
            <a:bodyPr lIns="0" tIns="0" rIns="0" bIns="0" rtlCol="0" anchor="t">
              <a:spAutoFit/>
            </a:bodyPr>
            <a:lstStyle/>
            <a:p>
              <a:pPr>
                <a:lnSpc>
                  <a:spcPts val="2800"/>
                </a:lnSpc>
              </a:pPr>
              <a:r>
                <a:rPr lang="vi-VN" sz="2400" smtClean="0">
                  <a:solidFill>
                    <a:srgbClr val="FFFFFF"/>
                  </a:solidFill>
                  <a:latin typeface="Arial" panose="020B0604020202020204" pitchFamily="34" charset="0"/>
                  <a:cs typeface="Arial" panose="020B0604020202020204" pitchFamily="34" charset="0"/>
                </a:rPr>
                <a:t>Thực hành</a:t>
              </a:r>
              <a:endParaRPr lang="en-US" sz="2400">
                <a:solidFill>
                  <a:srgbClr val="FFFFFF"/>
                </a:solidFill>
                <a:latin typeface="Arial" panose="020B0604020202020204" pitchFamily="34" charset="0"/>
                <a:cs typeface="Arial" panose="020B0604020202020204" pitchFamily="34" charset="0"/>
              </a:endParaRPr>
            </a:p>
          </p:txBody>
        </p:sp>
        <p:sp>
          <p:nvSpPr>
            <p:cNvPr id="7" name="Freeform 7"/>
            <p:cNvSpPr/>
            <p:nvPr/>
          </p:nvSpPr>
          <p:spPr>
            <a:xfrm flipH="1">
              <a:off x="5244558" y="0"/>
              <a:ext cx="18192765" cy="9261343"/>
            </a:xfrm>
            <a:custGeom>
              <a:avLst/>
              <a:gdLst/>
              <a:ahLst/>
              <a:cxnLst/>
              <a:rect l="l" t="t" r="r" b="b"/>
              <a:pathLst>
                <a:path w="18192765" h="9261343">
                  <a:moveTo>
                    <a:pt x="18192765" y="0"/>
                  </a:moveTo>
                  <a:lnTo>
                    <a:pt x="0" y="0"/>
                  </a:lnTo>
                  <a:lnTo>
                    <a:pt x="0" y="9261343"/>
                  </a:lnTo>
                  <a:lnTo>
                    <a:pt x="18192765" y="9261343"/>
                  </a:lnTo>
                  <a:lnTo>
                    <a:pt x="18192765"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8" name="Group 8"/>
            <p:cNvGrpSpPr/>
            <p:nvPr/>
          </p:nvGrpSpPr>
          <p:grpSpPr>
            <a:xfrm>
              <a:off x="0" y="1358599"/>
              <a:ext cx="24384000" cy="12227387"/>
              <a:chOff x="0" y="0"/>
              <a:chExt cx="4862686" cy="2438400"/>
            </a:xfrm>
          </p:grpSpPr>
          <p:sp>
            <p:nvSpPr>
              <p:cNvPr id="9" name="Freeform 9"/>
              <p:cNvSpPr/>
              <p:nvPr/>
            </p:nvSpPr>
            <p:spPr>
              <a:xfrm>
                <a:off x="0" y="0"/>
                <a:ext cx="4862686" cy="2438400"/>
              </a:xfrm>
              <a:custGeom>
                <a:avLst/>
                <a:gdLst/>
                <a:ahLst/>
                <a:cxnLst/>
                <a:rect l="l" t="t" r="r" b="b"/>
                <a:pathLst>
                  <a:path w="4862686" h="2438400">
                    <a:moveTo>
                      <a:pt x="0" y="0"/>
                    </a:moveTo>
                    <a:lnTo>
                      <a:pt x="4862686" y="0"/>
                    </a:lnTo>
                    <a:lnTo>
                      <a:pt x="4862686" y="2438400"/>
                    </a:lnTo>
                    <a:lnTo>
                      <a:pt x="0" y="2438400"/>
                    </a:lnTo>
                    <a:close/>
                  </a:path>
                </a:pathLst>
              </a:custGeom>
              <a:solidFill>
                <a:srgbClr val="EFF0F2"/>
              </a:solidFill>
            </p:spPr>
          </p:sp>
          <p:sp>
            <p:nvSpPr>
              <p:cNvPr id="10" name="TextBox 10"/>
              <p:cNvSpPr txBox="1"/>
              <p:nvPr/>
            </p:nvSpPr>
            <p:spPr>
              <a:xfrm>
                <a:off x="0" y="-38100"/>
                <a:ext cx="4862686" cy="2476500"/>
              </a:xfrm>
              <a:prstGeom prst="rect">
                <a:avLst/>
              </a:prstGeom>
            </p:spPr>
            <p:txBody>
              <a:bodyPr lIns="50800" tIns="50800" rIns="50800" bIns="50800" rtlCol="0" anchor="ctr"/>
              <a:lstStyle/>
              <a:p>
                <a:pPr algn="ctr">
                  <a:lnSpc>
                    <a:spcPts val="3380"/>
                  </a:lnSpc>
                </a:pPr>
                <a:endParaRPr/>
              </a:p>
            </p:txBody>
          </p:sp>
        </p:grpSp>
        <p:sp>
          <p:nvSpPr>
            <p:cNvPr id="11" name="AutoShape 11"/>
            <p:cNvSpPr/>
            <p:nvPr/>
          </p:nvSpPr>
          <p:spPr>
            <a:xfrm>
              <a:off x="913696" y="2007920"/>
              <a:ext cx="457904" cy="0"/>
            </a:xfrm>
            <a:prstGeom prst="line">
              <a:avLst/>
            </a:prstGeom>
            <a:ln w="63500" cap="rnd">
              <a:solidFill>
                <a:srgbClr val="000000"/>
              </a:solidFill>
              <a:prstDash val="solid"/>
              <a:headEnd type="none" w="sm" len="sm"/>
              <a:tailEnd type="arrow" w="med" len="sm"/>
            </a:ln>
          </p:spPr>
        </p:sp>
        <p:sp>
          <p:nvSpPr>
            <p:cNvPr id="12" name="AutoShape 12"/>
            <p:cNvSpPr/>
            <p:nvPr/>
          </p:nvSpPr>
          <p:spPr>
            <a:xfrm rot="-10800000">
              <a:off x="224626" y="2007920"/>
              <a:ext cx="457904" cy="0"/>
            </a:xfrm>
            <a:prstGeom prst="line">
              <a:avLst/>
            </a:prstGeom>
            <a:ln w="63500" cap="rnd">
              <a:solidFill>
                <a:srgbClr val="000000"/>
              </a:solidFill>
              <a:prstDash val="solid"/>
              <a:headEnd type="none" w="sm" len="sm"/>
              <a:tailEnd type="arrow" w="med" len="sm"/>
            </a:ln>
          </p:spPr>
        </p:sp>
        <p:sp>
          <p:nvSpPr>
            <p:cNvPr id="13" name="Freeform 13"/>
            <p:cNvSpPr/>
            <p:nvPr/>
          </p:nvSpPr>
          <p:spPr>
            <a:xfrm>
              <a:off x="1600200" y="1795007"/>
              <a:ext cx="412665" cy="425827"/>
            </a:xfrm>
            <a:custGeom>
              <a:avLst/>
              <a:gdLst/>
              <a:ahLst/>
              <a:cxnLst/>
              <a:rect l="l" t="t" r="r" b="b"/>
              <a:pathLst>
                <a:path w="412665" h="425827">
                  <a:moveTo>
                    <a:pt x="0" y="0"/>
                  </a:moveTo>
                  <a:lnTo>
                    <a:pt x="412665" y="0"/>
                  </a:lnTo>
                  <a:lnTo>
                    <a:pt x="412665" y="425827"/>
                  </a:lnTo>
                  <a:lnTo>
                    <a:pt x="0" y="42582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4" name="TextBox 14"/>
            <p:cNvSpPr txBox="1"/>
            <p:nvPr/>
          </p:nvSpPr>
          <p:spPr>
            <a:xfrm>
              <a:off x="7257423" y="421064"/>
              <a:ext cx="2762629" cy="478764"/>
            </a:xfrm>
            <a:prstGeom prst="rect">
              <a:avLst/>
            </a:prstGeom>
          </p:spPr>
          <p:txBody>
            <a:bodyPr lIns="0" tIns="0" rIns="0" bIns="0" rtlCol="0" anchor="t">
              <a:spAutoFit/>
            </a:bodyPr>
            <a:lstStyle/>
            <a:p>
              <a:pPr>
                <a:lnSpc>
                  <a:spcPts val="2800"/>
                </a:lnSpc>
              </a:pPr>
              <a:r>
                <a:rPr lang="vi-VN" sz="2400" smtClean="0">
                  <a:solidFill>
                    <a:srgbClr val="FFFFFF"/>
                  </a:solidFill>
                  <a:latin typeface="Arial" panose="020B0604020202020204" pitchFamily="34" charset="0"/>
                  <a:cs typeface="Arial" panose="020B0604020202020204" pitchFamily="34" charset="0"/>
                </a:rPr>
                <a:t>Vận dụng</a:t>
              </a:r>
              <a:endParaRPr lang="en-US" sz="2400">
                <a:solidFill>
                  <a:srgbClr val="FFFFFF"/>
                </a:solidFill>
                <a:latin typeface="Arial" panose="020B0604020202020204" pitchFamily="34" charset="0"/>
                <a:cs typeface="Arial" panose="020B0604020202020204" pitchFamily="34" charset="0"/>
              </a:endParaRPr>
            </a:p>
          </p:txBody>
        </p:sp>
        <p:sp>
          <p:nvSpPr>
            <p:cNvPr id="15" name="Freeform 15"/>
            <p:cNvSpPr/>
            <p:nvPr/>
          </p:nvSpPr>
          <p:spPr>
            <a:xfrm flipH="1">
              <a:off x="8007187" y="0"/>
              <a:ext cx="18192765" cy="9261343"/>
            </a:xfrm>
            <a:custGeom>
              <a:avLst/>
              <a:gdLst/>
              <a:ahLst/>
              <a:cxnLst/>
              <a:rect l="l" t="t" r="r" b="b"/>
              <a:pathLst>
                <a:path w="18192765" h="9261343">
                  <a:moveTo>
                    <a:pt x="18192765" y="0"/>
                  </a:moveTo>
                  <a:lnTo>
                    <a:pt x="0" y="0"/>
                  </a:lnTo>
                  <a:lnTo>
                    <a:pt x="0" y="9261343"/>
                  </a:lnTo>
                  <a:lnTo>
                    <a:pt x="18192765" y="9261343"/>
                  </a:lnTo>
                  <a:lnTo>
                    <a:pt x="18192765"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6" name="Freeform 16"/>
            <p:cNvSpPr/>
            <p:nvPr/>
          </p:nvSpPr>
          <p:spPr>
            <a:xfrm>
              <a:off x="13615590" y="468689"/>
              <a:ext cx="400812" cy="387694"/>
            </a:xfrm>
            <a:custGeom>
              <a:avLst/>
              <a:gdLst/>
              <a:ahLst/>
              <a:cxnLst/>
              <a:rect l="l" t="t" r="r" b="b"/>
              <a:pathLst>
                <a:path w="400812" h="387694">
                  <a:moveTo>
                    <a:pt x="0" y="0"/>
                  </a:moveTo>
                  <a:lnTo>
                    <a:pt x="400811" y="0"/>
                  </a:lnTo>
                  <a:lnTo>
                    <a:pt x="400811" y="387694"/>
                  </a:lnTo>
                  <a:lnTo>
                    <a:pt x="0" y="387694"/>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7" name="Freeform 17"/>
            <p:cNvSpPr/>
            <p:nvPr/>
          </p:nvSpPr>
          <p:spPr>
            <a:xfrm>
              <a:off x="14381575" y="468689"/>
              <a:ext cx="387694" cy="387694"/>
            </a:xfrm>
            <a:custGeom>
              <a:avLst/>
              <a:gdLst/>
              <a:ahLst/>
              <a:cxnLst/>
              <a:rect l="l" t="t" r="r" b="b"/>
              <a:pathLst>
                <a:path w="387694" h="387694">
                  <a:moveTo>
                    <a:pt x="0" y="0"/>
                  </a:moveTo>
                  <a:lnTo>
                    <a:pt x="387694" y="0"/>
                  </a:lnTo>
                  <a:lnTo>
                    <a:pt x="387694" y="387694"/>
                  </a:lnTo>
                  <a:lnTo>
                    <a:pt x="0" y="38769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pSp>
          <p:nvGrpSpPr>
            <p:cNvPr id="18" name="Group 18"/>
            <p:cNvGrpSpPr/>
            <p:nvPr/>
          </p:nvGrpSpPr>
          <p:grpSpPr>
            <a:xfrm>
              <a:off x="2134357" y="1667637"/>
              <a:ext cx="20878043" cy="680568"/>
              <a:chOff x="0" y="0"/>
              <a:chExt cx="12467294" cy="406400"/>
            </a:xfrm>
          </p:grpSpPr>
          <p:sp>
            <p:nvSpPr>
              <p:cNvPr id="19" name="Freeform 19"/>
              <p:cNvSpPr/>
              <p:nvPr/>
            </p:nvSpPr>
            <p:spPr>
              <a:xfrm>
                <a:off x="0" y="0"/>
                <a:ext cx="12467294" cy="406400"/>
              </a:xfrm>
              <a:custGeom>
                <a:avLst/>
                <a:gdLst/>
                <a:ahLst/>
                <a:cxnLst/>
                <a:rect l="l" t="t" r="r" b="b"/>
                <a:pathLst>
                  <a:path w="12467294" h="406400">
                    <a:moveTo>
                      <a:pt x="12264094" y="0"/>
                    </a:moveTo>
                    <a:cubicBezTo>
                      <a:pt x="12376318" y="0"/>
                      <a:pt x="12467294" y="90976"/>
                      <a:pt x="12467294" y="203200"/>
                    </a:cubicBezTo>
                    <a:cubicBezTo>
                      <a:pt x="12467294" y="315424"/>
                      <a:pt x="12376318" y="406400"/>
                      <a:pt x="12264094" y="406400"/>
                    </a:cubicBezTo>
                    <a:lnTo>
                      <a:pt x="203200" y="406400"/>
                    </a:lnTo>
                    <a:cubicBezTo>
                      <a:pt x="90976" y="406400"/>
                      <a:pt x="0" y="315424"/>
                      <a:pt x="0" y="203200"/>
                    </a:cubicBezTo>
                    <a:cubicBezTo>
                      <a:pt x="0" y="90976"/>
                      <a:pt x="90976" y="0"/>
                      <a:pt x="203200" y="0"/>
                    </a:cubicBezTo>
                    <a:close/>
                  </a:path>
                </a:pathLst>
              </a:custGeom>
              <a:solidFill>
                <a:srgbClr val="C4C5C6"/>
              </a:solidFill>
              <a:ln cap="sq">
                <a:noFill/>
                <a:prstDash val="solid"/>
                <a:miter/>
              </a:ln>
            </p:spPr>
          </p:sp>
          <p:sp>
            <p:nvSpPr>
              <p:cNvPr id="20" name="TextBox 20"/>
              <p:cNvSpPr txBox="1"/>
              <p:nvPr/>
            </p:nvSpPr>
            <p:spPr>
              <a:xfrm>
                <a:off x="0" y="-9525"/>
                <a:ext cx="12467294" cy="415925"/>
              </a:xfrm>
              <a:prstGeom prst="rect">
                <a:avLst/>
              </a:prstGeom>
            </p:spPr>
            <p:txBody>
              <a:bodyPr lIns="50800" tIns="50800" rIns="50800" bIns="50800" rtlCol="0" anchor="ctr"/>
              <a:lstStyle/>
              <a:p>
                <a:pPr algn="ctr">
                  <a:lnSpc>
                    <a:spcPts val="3380"/>
                  </a:lnSpc>
                </a:pPr>
                <a:endParaRPr/>
              </a:p>
            </p:txBody>
          </p:sp>
        </p:grpSp>
        <p:sp>
          <p:nvSpPr>
            <p:cNvPr id="21" name="Freeform 21"/>
            <p:cNvSpPr/>
            <p:nvPr/>
          </p:nvSpPr>
          <p:spPr>
            <a:xfrm>
              <a:off x="2337202" y="1795007"/>
              <a:ext cx="445257" cy="425827"/>
            </a:xfrm>
            <a:custGeom>
              <a:avLst/>
              <a:gdLst/>
              <a:ahLst/>
              <a:cxnLst/>
              <a:rect l="l" t="t" r="r" b="b"/>
              <a:pathLst>
                <a:path w="445257" h="425827">
                  <a:moveTo>
                    <a:pt x="0" y="0"/>
                  </a:moveTo>
                  <a:lnTo>
                    <a:pt x="445257" y="0"/>
                  </a:lnTo>
                  <a:lnTo>
                    <a:pt x="445257" y="425827"/>
                  </a:lnTo>
                  <a:lnTo>
                    <a:pt x="0" y="425827"/>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grpSp>
          <p:nvGrpSpPr>
            <p:cNvPr id="22" name="Group 22"/>
            <p:cNvGrpSpPr/>
            <p:nvPr/>
          </p:nvGrpSpPr>
          <p:grpSpPr>
            <a:xfrm>
              <a:off x="447964" y="221133"/>
              <a:ext cx="796139" cy="796139"/>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D84BC"/>
              </a:solidFill>
            </p:spPr>
          </p:sp>
          <p:sp>
            <p:nvSpPr>
              <p:cNvPr id="24" name="TextBox 24"/>
              <p:cNvSpPr txBox="1"/>
              <p:nvPr/>
            </p:nvSpPr>
            <p:spPr>
              <a:xfrm>
                <a:off x="76200" y="66675"/>
                <a:ext cx="660400" cy="669925"/>
              </a:xfrm>
              <a:prstGeom prst="rect">
                <a:avLst/>
              </a:prstGeom>
            </p:spPr>
            <p:txBody>
              <a:bodyPr lIns="50800" tIns="50800" rIns="50800" bIns="50800" rtlCol="0" anchor="ctr"/>
              <a:lstStyle/>
              <a:p>
                <a:pPr algn="ctr">
                  <a:lnSpc>
                    <a:spcPts val="3380"/>
                  </a:lnSpc>
                </a:pPr>
                <a:endParaRPr/>
              </a:p>
            </p:txBody>
          </p:sp>
        </p:grpSp>
        <p:sp>
          <p:nvSpPr>
            <p:cNvPr id="25" name="TextBox 25"/>
            <p:cNvSpPr txBox="1"/>
            <p:nvPr/>
          </p:nvSpPr>
          <p:spPr>
            <a:xfrm>
              <a:off x="10020052" y="421064"/>
              <a:ext cx="3620451" cy="478764"/>
            </a:xfrm>
            <a:prstGeom prst="rect">
              <a:avLst/>
            </a:prstGeom>
          </p:spPr>
          <p:txBody>
            <a:bodyPr lIns="0" tIns="0" rIns="0" bIns="0" rtlCol="0" anchor="t">
              <a:spAutoFit/>
            </a:bodyPr>
            <a:lstStyle/>
            <a:p>
              <a:pPr>
                <a:lnSpc>
                  <a:spcPts val="2800"/>
                </a:lnSpc>
              </a:pPr>
              <a:r>
                <a:rPr lang="vi-VN" sz="2400" smtClean="0">
                  <a:solidFill>
                    <a:srgbClr val="000000"/>
                  </a:solidFill>
                  <a:latin typeface="Arial" panose="020B0604020202020204" pitchFamily="34" charset="0"/>
                  <a:cs typeface="Arial" panose="020B0604020202020204" pitchFamily="34" charset="0"/>
                </a:rPr>
                <a:t>Hướng dẫn </a:t>
              </a:r>
              <a:endParaRPr lang="en-US" sz="2400">
                <a:solidFill>
                  <a:srgbClr val="000000"/>
                </a:solidFill>
                <a:latin typeface="Arial" panose="020B0604020202020204" pitchFamily="34" charset="0"/>
                <a:cs typeface="Arial" panose="020B0604020202020204" pitchFamily="34" charset="0"/>
              </a:endParaRPr>
            </a:p>
          </p:txBody>
        </p:sp>
        <p:sp>
          <p:nvSpPr>
            <p:cNvPr id="26" name="TextBox 26"/>
            <p:cNvSpPr txBox="1"/>
            <p:nvPr/>
          </p:nvSpPr>
          <p:spPr>
            <a:xfrm>
              <a:off x="3011059" y="1710529"/>
              <a:ext cx="11610319" cy="598455"/>
            </a:xfrm>
            <a:prstGeom prst="rect">
              <a:avLst/>
            </a:prstGeom>
          </p:spPr>
          <p:txBody>
            <a:bodyPr lIns="0" tIns="0" rIns="0" bIns="0" rtlCol="0" anchor="t">
              <a:spAutoFit/>
            </a:bodyPr>
            <a:lstStyle/>
            <a:p>
              <a:pPr>
                <a:lnSpc>
                  <a:spcPts val="3499"/>
                </a:lnSpc>
              </a:pPr>
              <a:r>
                <a:rPr lang="vi-VN" sz="2800" smtClean="0">
                  <a:solidFill>
                    <a:srgbClr val="48494E"/>
                  </a:solidFill>
                  <a:latin typeface="Arial" panose="020B0604020202020204" pitchFamily="34" charset="0"/>
                  <a:cs typeface="Arial" panose="020B0604020202020204" pitchFamily="34" charset="0"/>
                </a:rPr>
                <a:t>Tin học ứng dụng 11</a:t>
              </a:r>
              <a:endParaRPr lang="en-US" sz="2800">
                <a:solidFill>
                  <a:srgbClr val="48494E"/>
                </a:solidFill>
                <a:latin typeface="Arial" panose="020B0604020202020204" pitchFamily="34" charset="0"/>
                <a:cs typeface="Arial" panose="020B0604020202020204" pitchFamily="34" charset="0"/>
              </a:endParaRPr>
            </a:p>
          </p:txBody>
        </p:sp>
      </p:grpSp>
      <p:grpSp>
        <p:nvGrpSpPr>
          <p:cNvPr id="27" name="Group 27"/>
          <p:cNvGrpSpPr/>
          <p:nvPr/>
        </p:nvGrpSpPr>
        <p:grpSpPr>
          <a:xfrm>
            <a:off x="856986" y="4695783"/>
            <a:ext cx="4881704" cy="1118777"/>
            <a:chOff x="0" y="0"/>
            <a:chExt cx="1773297" cy="406400"/>
          </a:xfrm>
        </p:grpSpPr>
        <p:sp>
          <p:nvSpPr>
            <p:cNvPr id="28" name="Freeform 28"/>
            <p:cNvSpPr/>
            <p:nvPr/>
          </p:nvSpPr>
          <p:spPr>
            <a:xfrm>
              <a:off x="17780" y="22860"/>
              <a:ext cx="1747897" cy="360680"/>
            </a:xfrm>
            <a:custGeom>
              <a:avLst/>
              <a:gdLst/>
              <a:ahLst/>
              <a:cxnLst/>
              <a:rect l="l" t="t" r="r" b="b"/>
              <a:pathLst>
                <a:path w="1747897" h="360680">
                  <a:moveTo>
                    <a:pt x="1747897" y="180340"/>
                  </a:moveTo>
                  <a:cubicBezTo>
                    <a:pt x="1747897" y="81280"/>
                    <a:pt x="1667887" y="0"/>
                    <a:pt x="1567557" y="0"/>
                  </a:cubicBezTo>
                  <a:lnTo>
                    <a:pt x="172720" y="0"/>
                  </a:lnTo>
                  <a:lnTo>
                    <a:pt x="172720" y="1270"/>
                  </a:lnTo>
                  <a:cubicBezTo>
                    <a:pt x="76200" y="5080"/>
                    <a:pt x="0" y="83820"/>
                    <a:pt x="0" y="180340"/>
                  </a:cubicBezTo>
                  <a:cubicBezTo>
                    <a:pt x="0" y="276860"/>
                    <a:pt x="77470" y="355600"/>
                    <a:pt x="172720" y="359410"/>
                  </a:cubicBezTo>
                  <a:lnTo>
                    <a:pt x="172720" y="360680"/>
                  </a:lnTo>
                  <a:lnTo>
                    <a:pt x="1567557" y="360680"/>
                  </a:lnTo>
                  <a:cubicBezTo>
                    <a:pt x="1666617" y="360680"/>
                    <a:pt x="1747897" y="279400"/>
                    <a:pt x="1747897" y="180340"/>
                  </a:cubicBezTo>
                  <a:close/>
                </a:path>
              </a:pathLst>
            </a:custGeom>
            <a:solidFill>
              <a:srgbClr val="C4C5C6"/>
            </a:solidFill>
          </p:spPr>
        </p:sp>
      </p:grpSp>
      <p:grpSp>
        <p:nvGrpSpPr>
          <p:cNvPr id="29" name="Group 29"/>
          <p:cNvGrpSpPr/>
          <p:nvPr/>
        </p:nvGrpSpPr>
        <p:grpSpPr>
          <a:xfrm>
            <a:off x="6373707" y="4695783"/>
            <a:ext cx="4881704" cy="1118777"/>
            <a:chOff x="0" y="0"/>
            <a:chExt cx="1773297" cy="406400"/>
          </a:xfrm>
        </p:grpSpPr>
        <p:sp>
          <p:nvSpPr>
            <p:cNvPr id="30" name="Freeform 30"/>
            <p:cNvSpPr/>
            <p:nvPr/>
          </p:nvSpPr>
          <p:spPr>
            <a:xfrm>
              <a:off x="17780" y="22860"/>
              <a:ext cx="1747897" cy="360680"/>
            </a:xfrm>
            <a:custGeom>
              <a:avLst/>
              <a:gdLst/>
              <a:ahLst/>
              <a:cxnLst/>
              <a:rect l="l" t="t" r="r" b="b"/>
              <a:pathLst>
                <a:path w="1747897" h="360680">
                  <a:moveTo>
                    <a:pt x="1747897" y="180340"/>
                  </a:moveTo>
                  <a:cubicBezTo>
                    <a:pt x="1747897" y="81280"/>
                    <a:pt x="1667887" y="0"/>
                    <a:pt x="1567557" y="0"/>
                  </a:cubicBezTo>
                  <a:lnTo>
                    <a:pt x="172720" y="0"/>
                  </a:lnTo>
                  <a:lnTo>
                    <a:pt x="172720" y="1270"/>
                  </a:lnTo>
                  <a:cubicBezTo>
                    <a:pt x="76200" y="5080"/>
                    <a:pt x="0" y="83820"/>
                    <a:pt x="0" y="180340"/>
                  </a:cubicBezTo>
                  <a:cubicBezTo>
                    <a:pt x="0" y="276860"/>
                    <a:pt x="77470" y="355600"/>
                    <a:pt x="172720" y="359410"/>
                  </a:cubicBezTo>
                  <a:lnTo>
                    <a:pt x="172720" y="360680"/>
                  </a:lnTo>
                  <a:lnTo>
                    <a:pt x="1567557" y="360680"/>
                  </a:lnTo>
                  <a:cubicBezTo>
                    <a:pt x="1666617" y="360680"/>
                    <a:pt x="1747897" y="279400"/>
                    <a:pt x="1747897" y="180340"/>
                  </a:cubicBezTo>
                  <a:close/>
                </a:path>
              </a:pathLst>
            </a:custGeom>
            <a:solidFill>
              <a:srgbClr val="C4C5C6"/>
            </a:solidFill>
          </p:spPr>
        </p:sp>
      </p:grpSp>
      <p:grpSp>
        <p:nvGrpSpPr>
          <p:cNvPr id="31" name="Group 31"/>
          <p:cNvGrpSpPr/>
          <p:nvPr/>
        </p:nvGrpSpPr>
        <p:grpSpPr>
          <a:xfrm>
            <a:off x="12008138" y="4735010"/>
            <a:ext cx="4881704" cy="1118777"/>
            <a:chOff x="0" y="0"/>
            <a:chExt cx="1773297" cy="406400"/>
          </a:xfrm>
        </p:grpSpPr>
        <p:sp>
          <p:nvSpPr>
            <p:cNvPr id="32" name="Freeform 32"/>
            <p:cNvSpPr/>
            <p:nvPr/>
          </p:nvSpPr>
          <p:spPr>
            <a:xfrm>
              <a:off x="17780" y="22860"/>
              <a:ext cx="1747897" cy="360680"/>
            </a:xfrm>
            <a:custGeom>
              <a:avLst/>
              <a:gdLst/>
              <a:ahLst/>
              <a:cxnLst/>
              <a:rect l="l" t="t" r="r" b="b"/>
              <a:pathLst>
                <a:path w="1747897" h="360680">
                  <a:moveTo>
                    <a:pt x="1747897" y="180340"/>
                  </a:moveTo>
                  <a:cubicBezTo>
                    <a:pt x="1747897" y="81280"/>
                    <a:pt x="1667887" y="0"/>
                    <a:pt x="1567557" y="0"/>
                  </a:cubicBezTo>
                  <a:lnTo>
                    <a:pt x="172720" y="0"/>
                  </a:lnTo>
                  <a:lnTo>
                    <a:pt x="172720" y="1270"/>
                  </a:lnTo>
                  <a:cubicBezTo>
                    <a:pt x="76200" y="5080"/>
                    <a:pt x="0" y="83820"/>
                    <a:pt x="0" y="180340"/>
                  </a:cubicBezTo>
                  <a:cubicBezTo>
                    <a:pt x="0" y="276860"/>
                    <a:pt x="77470" y="355600"/>
                    <a:pt x="172720" y="359410"/>
                  </a:cubicBezTo>
                  <a:lnTo>
                    <a:pt x="172720" y="360680"/>
                  </a:lnTo>
                  <a:lnTo>
                    <a:pt x="1567557" y="360680"/>
                  </a:lnTo>
                  <a:cubicBezTo>
                    <a:pt x="1666617" y="360680"/>
                    <a:pt x="1747897" y="279400"/>
                    <a:pt x="1747897" y="180340"/>
                  </a:cubicBezTo>
                  <a:close/>
                </a:path>
              </a:pathLst>
            </a:custGeom>
            <a:solidFill>
              <a:srgbClr val="C4C5C6"/>
            </a:solidFill>
          </p:spPr>
        </p:sp>
      </p:grpSp>
      <p:sp>
        <p:nvSpPr>
          <p:cNvPr id="33" name="Freeform 33"/>
          <p:cNvSpPr/>
          <p:nvPr/>
        </p:nvSpPr>
        <p:spPr>
          <a:xfrm>
            <a:off x="1071709" y="4388324"/>
            <a:ext cx="319354" cy="823033"/>
          </a:xfrm>
          <a:custGeom>
            <a:avLst/>
            <a:gdLst/>
            <a:ahLst/>
            <a:cxnLst/>
            <a:rect l="l" t="t" r="r" b="b"/>
            <a:pathLst>
              <a:path w="319354" h="823033">
                <a:moveTo>
                  <a:pt x="0" y="0"/>
                </a:moveTo>
                <a:lnTo>
                  <a:pt x="319354" y="0"/>
                </a:lnTo>
                <a:lnTo>
                  <a:pt x="319354" y="823033"/>
                </a:lnTo>
                <a:lnTo>
                  <a:pt x="0" y="823033"/>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34" name="TextBox 34"/>
          <p:cNvSpPr txBox="1"/>
          <p:nvPr/>
        </p:nvSpPr>
        <p:spPr>
          <a:xfrm>
            <a:off x="6865711" y="5183909"/>
            <a:ext cx="3965957" cy="500137"/>
          </a:xfrm>
          <a:prstGeom prst="rect">
            <a:avLst/>
          </a:prstGeom>
        </p:spPr>
        <p:txBody>
          <a:bodyPr lIns="0" tIns="0" rIns="0" bIns="0" rtlCol="0" anchor="t">
            <a:spAutoFit/>
          </a:bodyPr>
          <a:lstStyle/>
          <a:p>
            <a:pPr algn="ctr">
              <a:lnSpc>
                <a:spcPts val="3900"/>
              </a:lnSpc>
            </a:pPr>
            <a:r>
              <a:rPr lang="vi-VN" sz="6600" b="1" smtClean="0">
                <a:solidFill>
                  <a:srgbClr val="000000"/>
                </a:solidFill>
                <a:latin typeface="Arial" panose="020B0604020202020204" pitchFamily="34" charset="0"/>
                <a:cs typeface="Arial" panose="020B0604020202020204" pitchFamily="34" charset="0"/>
              </a:rPr>
              <a:t>02</a:t>
            </a:r>
            <a:endParaRPr lang="en-US" sz="6600" b="1">
              <a:solidFill>
                <a:srgbClr val="000000"/>
              </a:solidFill>
              <a:latin typeface="Arial" panose="020B0604020202020204" pitchFamily="34" charset="0"/>
              <a:cs typeface="Arial" panose="020B0604020202020204" pitchFamily="34" charset="0"/>
            </a:endParaRPr>
          </a:p>
        </p:txBody>
      </p:sp>
      <p:sp>
        <p:nvSpPr>
          <p:cNvPr id="35" name="TextBox 35"/>
          <p:cNvSpPr txBox="1"/>
          <p:nvPr/>
        </p:nvSpPr>
        <p:spPr>
          <a:xfrm>
            <a:off x="12500142" y="5223136"/>
            <a:ext cx="3965957" cy="500137"/>
          </a:xfrm>
          <a:prstGeom prst="rect">
            <a:avLst/>
          </a:prstGeom>
        </p:spPr>
        <p:txBody>
          <a:bodyPr lIns="0" tIns="0" rIns="0" bIns="0" rtlCol="0" anchor="t">
            <a:spAutoFit/>
          </a:bodyPr>
          <a:lstStyle/>
          <a:p>
            <a:pPr algn="ctr">
              <a:lnSpc>
                <a:spcPts val="3900"/>
              </a:lnSpc>
            </a:pPr>
            <a:r>
              <a:rPr lang="vi-VN" sz="6600" b="1" smtClean="0">
                <a:solidFill>
                  <a:srgbClr val="000000"/>
                </a:solidFill>
                <a:latin typeface="Arial" panose="020B0604020202020204" pitchFamily="34" charset="0"/>
                <a:cs typeface="Arial" panose="020B0604020202020204" pitchFamily="34" charset="0"/>
              </a:rPr>
              <a:t>03</a:t>
            </a:r>
            <a:endParaRPr lang="en-US" sz="6600" b="1">
              <a:solidFill>
                <a:srgbClr val="000000"/>
              </a:solidFill>
              <a:latin typeface="Arial" panose="020B0604020202020204" pitchFamily="34" charset="0"/>
              <a:cs typeface="Arial" panose="020B0604020202020204" pitchFamily="34" charset="0"/>
            </a:endParaRPr>
          </a:p>
        </p:txBody>
      </p:sp>
      <p:sp>
        <p:nvSpPr>
          <p:cNvPr id="36" name="Freeform 36"/>
          <p:cNvSpPr/>
          <p:nvPr/>
        </p:nvSpPr>
        <p:spPr>
          <a:xfrm>
            <a:off x="6588430" y="4388324"/>
            <a:ext cx="319354" cy="823033"/>
          </a:xfrm>
          <a:custGeom>
            <a:avLst/>
            <a:gdLst/>
            <a:ahLst/>
            <a:cxnLst/>
            <a:rect l="l" t="t" r="r" b="b"/>
            <a:pathLst>
              <a:path w="319354" h="823033">
                <a:moveTo>
                  <a:pt x="0" y="0"/>
                </a:moveTo>
                <a:lnTo>
                  <a:pt x="319354" y="0"/>
                </a:lnTo>
                <a:lnTo>
                  <a:pt x="319354" y="823033"/>
                </a:lnTo>
                <a:lnTo>
                  <a:pt x="0" y="823033"/>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37" name="Freeform 37"/>
          <p:cNvSpPr/>
          <p:nvPr/>
        </p:nvSpPr>
        <p:spPr>
          <a:xfrm>
            <a:off x="12222861" y="4427551"/>
            <a:ext cx="319354" cy="823033"/>
          </a:xfrm>
          <a:custGeom>
            <a:avLst/>
            <a:gdLst/>
            <a:ahLst/>
            <a:cxnLst/>
            <a:rect l="l" t="t" r="r" b="b"/>
            <a:pathLst>
              <a:path w="319354" h="823033">
                <a:moveTo>
                  <a:pt x="0" y="0"/>
                </a:moveTo>
                <a:lnTo>
                  <a:pt x="319354" y="0"/>
                </a:lnTo>
                <a:lnTo>
                  <a:pt x="319354" y="823033"/>
                </a:lnTo>
                <a:lnTo>
                  <a:pt x="0" y="823033"/>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38" name="TextBox 38"/>
          <p:cNvSpPr txBox="1"/>
          <p:nvPr/>
        </p:nvSpPr>
        <p:spPr>
          <a:xfrm>
            <a:off x="1200150" y="2517620"/>
            <a:ext cx="16083771" cy="1183273"/>
          </a:xfrm>
          <a:prstGeom prst="rect">
            <a:avLst/>
          </a:prstGeom>
        </p:spPr>
        <p:txBody>
          <a:bodyPr lIns="0" tIns="0" rIns="0" bIns="0" rtlCol="0" anchor="t">
            <a:spAutoFit/>
          </a:bodyPr>
          <a:lstStyle/>
          <a:p>
            <a:pPr algn="ctr">
              <a:lnSpc>
                <a:spcPts val="10319"/>
              </a:lnSpc>
            </a:pPr>
            <a:r>
              <a:rPr lang="vi-VN" sz="6600" b="1" smtClean="0">
                <a:solidFill>
                  <a:schemeClr val="accent2">
                    <a:lumMod val="75000"/>
                  </a:schemeClr>
                </a:solidFill>
                <a:latin typeface="Arial" panose="020B0604020202020204" pitchFamily="34" charset="0"/>
                <a:cs typeface="Arial" panose="020B0604020202020204" pitchFamily="34" charset="0"/>
              </a:rPr>
              <a:t>HƯỚNG DẪN VỀ NHÀ</a:t>
            </a:r>
            <a:endParaRPr lang="en-US" sz="6600" b="1">
              <a:solidFill>
                <a:schemeClr val="accent2">
                  <a:lumMod val="75000"/>
                </a:schemeClr>
              </a:solidFill>
              <a:latin typeface="Arial" panose="020B0604020202020204" pitchFamily="34" charset="0"/>
              <a:cs typeface="Arial" panose="020B0604020202020204" pitchFamily="34" charset="0"/>
            </a:endParaRPr>
          </a:p>
        </p:txBody>
      </p:sp>
      <p:sp>
        <p:nvSpPr>
          <p:cNvPr id="39" name="TextBox 39"/>
          <p:cNvSpPr txBox="1"/>
          <p:nvPr/>
        </p:nvSpPr>
        <p:spPr>
          <a:xfrm>
            <a:off x="1191169" y="6448919"/>
            <a:ext cx="4201164" cy="2031325"/>
          </a:xfrm>
          <a:prstGeom prst="rect">
            <a:avLst/>
          </a:prstGeom>
        </p:spPr>
        <p:txBody>
          <a:bodyPr lIns="0" tIns="0" rIns="0" bIns="0" rtlCol="0" anchor="t">
            <a:spAutoFit/>
          </a:bodyPr>
          <a:lstStyle/>
          <a:p>
            <a:pPr algn="ctr">
              <a:lnSpc>
                <a:spcPct val="150000"/>
              </a:lnSpc>
            </a:pPr>
            <a:r>
              <a:rPr lang="vi-VN" sz="4400" smtClean="0">
                <a:solidFill>
                  <a:srgbClr val="000000"/>
                </a:solidFill>
                <a:latin typeface="Arial" panose="020B0604020202020204" pitchFamily="34" charset="0"/>
                <a:cs typeface="Arial" panose="020B0604020202020204" pitchFamily="34" charset="0"/>
              </a:rPr>
              <a:t>Ôn lại kiến thức trong chủ đề E</a:t>
            </a:r>
            <a:r>
              <a:rPr lang="vi-VN" sz="4400" baseline="30000" smtClean="0">
                <a:solidFill>
                  <a:srgbClr val="000000"/>
                </a:solidFill>
                <a:latin typeface="Arial" panose="020B0604020202020204" pitchFamily="34" charset="0"/>
                <a:cs typeface="Arial" panose="020B0604020202020204" pitchFamily="34" charset="0"/>
              </a:rPr>
              <a:t>ict</a:t>
            </a:r>
            <a:endParaRPr lang="en-US" sz="4400">
              <a:solidFill>
                <a:srgbClr val="000000"/>
              </a:solidFill>
              <a:latin typeface="Arial" panose="020B0604020202020204" pitchFamily="34" charset="0"/>
              <a:cs typeface="Arial" panose="020B0604020202020204" pitchFamily="34" charset="0"/>
            </a:endParaRPr>
          </a:p>
        </p:txBody>
      </p:sp>
      <p:sp>
        <p:nvSpPr>
          <p:cNvPr id="40" name="TextBox 40"/>
          <p:cNvSpPr txBox="1"/>
          <p:nvPr/>
        </p:nvSpPr>
        <p:spPr>
          <a:xfrm>
            <a:off x="1348989" y="5183909"/>
            <a:ext cx="3965957" cy="567720"/>
          </a:xfrm>
          <a:prstGeom prst="rect">
            <a:avLst/>
          </a:prstGeom>
        </p:spPr>
        <p:txBody>
          <a:bodyPr lIns="0" tIns="0" rIns="0" bIns="0" rtlCol="0" anchor="t">
            <a:spAutoFit/>
          </a:bodyPr>
          <a:lstStyle/>
          <a:p>
            <a:pPr algn="ctr">
              <a:lnSpc>
                <a:spcPts val="3900"/>
              </a:lnSpc>
            </a:pPr>
            <a:r>
              <a:rPr lang="vi-VN" sz="6600" b="1" smtClean="0">
                <a:solidFill>
                  <a:srgbClr val="000000"/>
                </a:solidFill>
                <a:latin typeface="Arial" panose="020B0604020202020204" pitchFamily="34" charset="0"/>
                <a:cs typeface="Arial" panose="020B0604020202020204" pitchFamily="34" charset="0"/>
              </a:rPr>
              <a:t>01</a:t>
            </a:r>
            <a:endParaRPr lang="en-US" sz="6600" b="1">
              <a:solidFill>
                <a:srgbClr val="000000"/>
              </a:solidFill>
              <a:latin typeface="Arial" panose="020B0604020202020204" pitchFamily="34" charset="0"/>
              <a:cs typeface="Arial" panose="020B0604020202020204" pitchFamily="34" charset="0"/>
            </a:endParaRPr>
          </a:p>
        </p:txBody>
      </p:sp>
      <p:sp>
        <p:nvSpPr>
          <p:cNvPr id="41" name="TextBox 41"/>
          <p:cNvSpPr txBox="1"/>
          <p:nvPr/>
        </p:nvSpPr>
        <p:spPr>
          <a:xfrm>
            <a:off x="6707890" y="6448919"/>
            <a:ext cx="4201164" cy="2031325"/>
          </a:xfrm>
          <a:prstGeom prst="rect">
            <a:avLst/>
          </a:prstGeom>
        </p:spPr>
        <p:txBody>
          <a:bodyPr lIns="0" tIns="0" rIns="0" bIns="0" rtlCol="0" anchor="t">
            <a:spAutoFit/>
          </a:bodyPr>
          <a:lstStyle/>
          <a:p>
            <a:pPr algn="ctr">
              <a:lnSpc>
                <a:spcPct val="150000"/>
              </a:lnSpc>
            </a:pPr>
            <a:r>
              <a:rPr lang="vi-VN" sz="4400" smtClean="0">
                <a:solidFill>
                  <a:srgbClr val="000000"/>
                </a:solidFill>
                <a:latin typeface="Arial" panose="020B0604020202020204" pitchFamily="34" charset="0"/>
                <a:cs typeface="Arial" panose="020B0604020202020204" pitchFamily="34" charset="0"/>
              </a:rPr>
              <a:t>Hoàn thành bài tập vận dụng</a:t>
            </a:r>
            <a:endParaRPr lang="en-US" sz="4400">
              <a:solidFill>
                <a:srgbClr val="000000"/>
              </a:solidFill>
              <a:latin typeface="Arial" panose="020B0604020202020204" pitchFamily="34" charset="0"/>
              <a:cs typeface="Arial" panose="020B0604020202020204" pitchFamily="34" charset="0"/>
            </a:endParaRPr>
          </a:p>
        </p:txBody>
      </p:sp>
      <p:sp>
        <p:nvSpPr>
          <p:cNvPr id="42" name="TextBox 42"/>
          <p:cNvSpPr txBox="1"/>
          <p:nvPr/>
        </p:nvSpPr>
        <p:spPr>
          <a:xfrm>
            <a:off x="12092685" y="6473443"/>
            <a:ext cx="4796945" cy="2031325"/>
          </a:xfrm>
          <a:prstGeom prst="rect">
            <a:avLst/>
          </a:prstGeom>
        </p:spPr>
        <p:txBody>
          <a:bodyPr wrap="square" lIns="0" tIns="0" rIns="0" bIns="0" rtlCol="0" anchor="t">
            <a:spAutoFit/>
          </a:bodyPr>
          <a:lstStyle/>
          <a:p>
            <a:pPr algn="ctr">
              <a:lnSpc>
                <a:spcPct val="150000"/>
              </a:lnSpc>
            </a:pPr>
            <a:r>
              <a:rPr lang="vi-VN" sz="4400" smtClean="0">
                <a:solidFill>
                  <a:srgbClr val="000000"/>
                </a:solidFill>
                <a:latin typeface="Arial" panose="020B0604020202020204" pitchFamily="34" charset="0"/>
                <a:cs typeface="Arial" panose="020B0604020202020204" pitchFamily="34" charset="0"/>
              </a:rPr>
              <a:t>Chuẩn bị bài sau: </a:t>
            </a:r>
            <a:r>
              <a:rPr lang="vi-VN" sz="4400" b="1" smtClean="0">
                <a:solidFill>
                  <a:srgbClr val="000000"/>
                </a:solidFill>
                <a:latin typeface="Arial" panose="020B0604020202020204" pitchFamily="34" charset="0"/>
                <a:cs typeface="Arial" panose="020B0604020202020204" pitchFamily="34" charset="0"/>
              </a:rPr>
              <a:t>Chủ đề F</a:t>
            </a:r>
            <a:r>
              <a:rPr lang="vi-VN" sz="4400" b="1" baseline="30000" smtClean="0">
                <a:solidFill>
                  <a:srgbClr val="000000"/>
                </a:solidFill>
                <a:latin typeface="Arial" panose="020B0604020202020204" pitchFamily="34" charset="0"/>
                <a:cs typeface="Arial" panose="020B0604020202020204" pitchFamily="34" charset="0"/>
              </a:rPr>
              <a:t>ict</a:t>
            </a:r>
            <a:r>
              <a:rPr lang="vi-VN" sz="4400" b="1" smtClean="0">
                <a:solidFill>
                  <a:srgbClr val="000000"/>
                </a:solidFill>
                <a:latin typeface="Arial" panose="020B0604020202020204" pitchFamily="34" charset="0"/>
                <a:cs typeface="Arial" panose="020B0604020202020204" pitchFamily="34" charset="0"/>
              </a:rPr>
              <a:t> - Bài 1</a:t>
            </a:r>
            <a:endParaRPr lang="en-US" sz="4400" b="1">
              <a:solidFill>
                <a:srgbClr val="000000"/>
              </a:solidFill>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20"/>
          <a:stretch>
            <a:fillRect/>
          </a:stretch>
        </p:blipFill>
        <p:spPr>
          <a:xfrm>
            <a:off x="15163800" y="9131969"/>
            <a:ext cx="2804403" cy="792549"/>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animEffect transition="in" filter="fade">
                                      <p:cBhvr>
                                        <p:cTn id="15" dur="500"/>
                                        <p:tgtEl>
                                          <p:spTgt spid="4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grpSp>
        <p:nvGrpSpPr>
          <p:cNvPr id="2" name="Group 2"/>
          <p:cNvGrpSpPr/>
          <p:nvPr/>
        </p:nvGrpSpPr>
        <p:grpSpPr>
          <a:xfrm>
            <a:off x="0" y="97511"/>
            <a:ext cx="18288000" cy="10189489"/>
            <a:chOff x="0" y="0"/>
            <a:chExt cx="24384000" cy="13585985"/>
          </a:xfrm>
        </p:grpSpPr>
        <p:sp>
          <p:nvSpPr>
            <p:cNvPr id="3" name="Freeform 3"/>
            <p:cNvSpPr/>
            <p:nvPr/>
          </p:nvSpPr>
          <p:spPr>
            <a:xfrm flipH="1">
              <a:off x="0" y="0"/>
              <a:ext cx="18420761" cy="9377408"/>
            </a:xfrm>
            <a:custGeom>
              <a:avLst/>
              <a:gdLst/>
              <a:ahLst/>
              <a:cxnLst/>
              <a:rect l="l" t="t" r="r" b="b"/>
              <a:pathLst>
                <a:path w="18420761" h="9377408">
                  <a:moveTo>
                    <a:pt x="18420761" y="0"/>
                  </a:moveTo>
                  <a:lnTo>
                    <a:pt x="0" y="0"/>
                  </a:lnTo>
                  <a:lnTo>
                    <a:pt x="0" y="9377408"/>
                  </a:lnTo>
                  <a:lnTo>
                    <a:pt x="18420761" y="9377408"/>
                  </a:lnTo>
                  <a:lnTo>
                    <a:pt x="18420761"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4" name="Group 4"/>
            <p:cNvGrpSpPr/>
            <p:nvPr/>
          </p:nvGrpSpPr>
          <p:grpSpPr>
            <a:xfrm>
              <a:off x="0" y="1358599"/>
              <a:ext cx="24384000" cy="12227387"/>
              <a:chOff x="0" y="0"/>
              <a:chExt cx="4862686" cy="2438400"/>
            </a:xfrm>
          </p:grpSpPr>
          <p:sp>
            <p:nvSpPr>
              <p:cNvPr id="5" name="Freeform 5"/>
              <p:cNvSpPr/>
              <p:nvPr/>
            </p:nvSpPr>
            <p:spPr>
              <a:xfrm>
                <a:off x="0" y="0"/>
                <a:ext cx="4862686" cy="2438400"/>
              </a:xfrm>
              <a:custGeom>
                <a:avLst/>
                <a:gdLst/>
                <a:ahLst/>
                <a:cxnLst/>
                <a:rect l="l" t="t" r="r" b="b"/>
                <a:pathLst>
                  <a:path w="4862686" h="2438400">
                    <a:moveTo>
                      <a:pt x="0" y="0"/>
                    </a:moveTo>
                    <a:lnTo>
                      <a:pt x="4862686" y="0"/>
                    </a:lnTo>
                    <a:lnTo>
                      <a:pt x="4862686" y="2438400"/>
                    </a:lnTo>
                    <a:lnTo>
                      <a:pt x="0" y="2438400"/>
                    </a:lnTo>
                    <a:close/>
                  </a:path>
                </a:pathLst>
              </a:custGeom>
              <a:solidFill>
                <a:srgbClr val="EFF0F2"/>
              </a:solidFill>
            </p:spPr>
          </p:sp>
          <p:sp>
            <p:nvSpPr>
              <p:cNvPr id="6" name="TextBox 6"/>
              <p:cNvSpPr txBox="1"/>
              <p:nvPr/>
            </p:nvSpPr>
            <p:spPr>
              <a:xfrm>
                <a:off x="0" y="-38100"/>
                <a:ext cx="4862686" cy="2476500"/>
              </a:xfrm>
              <a:prstGeom prst="rect">
                <a:avLst/>
              </a:prstGeom>
            </p:spPr>
            <p:txBody>
              <a:bodyPr lIns="50800" tIns="50800" rIns="50800" bIns="50800" rtlCol="0" anchor="ctr"/>
              <a:lstStyle/>
              <a:p>
                <a:pPr algn="ctr">
                  <a:lnSpc>
                    <a:spcPts val="3380"/>
                  </a:lnSpc>
                </a:pPr>
                <a:endParaRPr>
                  <a:solidFill>
                    <a:prstClr val="black"/>
                  </a:solidFill>
                </a:endParaRPr>
              </a:p>
            </p:txBody>
          </p:sp>
        </p:grpSp>
      </p:grpSp>
      <p:grpSp>
        <p:nvGrpSpPr>
          <p:cNvPr id="7" name="Group 7"/>
          <p:cNvGrpSpPr/>
          <p:nvPr/>
        </p:nvGrpSpPr>
        <p:grpSpPr>
          <a:xfrm>
            <a:off x="3124200" y="7986088"/>
            <a:ext cx="12268200" cy="820527"/>
            <a:chOff x="0" y="0"/>
            <a:chExt cx="7800667" cy="406400"/>
          </a:xfrm>
        </p:grpSpPr>
        <p:sp>
          <p:nvSpPr>
            <p:cNvPr id="8" name="Freeform 8"/>
            <p:cNvSpPr/>
            <p:nvPr/>
          </p:nvSpPr>
          <p:spPr>
            <a:xfrm>
              <a:off x="0" y="0"/>
              <a:ext cx="7800667" cy="406400"/>
            </a:xfrm>
            <a:custGeom>
              <a:avLst/>
              <a:gdLst/>
              <a:ahLst/>
              <a:cxnLst/>
              <a:rect l="l" t="t" r="r" b="b"/>
              <a:pathLst>
                <a:path w="7800667" h="406400">
                  <a:moveTo>
                    <a:pt x="7597467" y="0"/>
                  </a:moveTo>
                  <a:cubicBezTo>
                    <a:pt x="7709691" y="0"/>
                    <a:pt x="7800667" y="90976"/>
                    <a:pt x="7800667" y="203200"/>
                  </a:cubicBezTo>
                  <a:cubicBezTo>
                    <a:pt x="7800667" y="315424"/>
                    <a:pt x="7709691" y="406400"/>
                    <a:pt x="7597467"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28575" cap="sq">
              <a:solidFill>
                <a:srgbClr val="000000"/>
              </a:solidFill>
              <a:prstDash val="solid"/>
              <a:miter/>
            </a:ln>
          </p:spPr>
        </p:sp>
        <p:sp>
          <p:nvSpPr>
            <p:cNvPr id="9" name="TextBox 9"/>
            <p:cNvSpPr txBox="1"/>
            <p:nvPr/>
          </p:nvSpPr>
          <p:spPr>
            <a:xfrm>
              <a:off x="0" y="-9525"/>
              <a:ext cx="7800667" cy="415925"/>
            </a:xfrm>
            <a:prstGeom prst="rect">
              <a:avLst/>
            </a:prstGeom>
          </p:spPr>
          <p:txBody>
            <a:bodyPr lIns="50800" tIns="50800" rIns="50800" bIns="50800" rtlCol="0" anchor="ctr"/>
            <a:lstStyle/>
            <a:p>
              <a:pPr algn="ctr">
                <a:lnSpc>
                  <a:spcPts val="3380"/>
                </a:lnSpc>
              </a:pPr>
              <a:endParaRPr>
                <a:solidFill>
                  <a:prstClr val="black"/>
                </a:solidFill>
              </a:endParaRPr>
            </a:p>
          </p:txBody>
        </p:sp>
      </p:grpSp>
      <p:sp>
        <p:nvSpPr>
          <p:cNvPr id="10" name="TextBox 10"/>
          <p:cNvSpPr txBox="1"/>
          <p:nvPr/>
        </p:nvSpPr>
        <p:spPr>
          <a:xfrm>
            <a:off x="1269175" y="3083646"/>
            <a:ext cx="15990126" cy="4001095"/>
          </a:xfrm>
          <a:prstGeom prst="rect">
            <a:avLst/>
          </a:prstGeom>
        </p:spPr>
        <p:txBody>
          <a:bodyPr wrap="square" lIns="0" tIns="0" rIns="0" bIns="0" rtlCol="0" anchor="t">
            <a:spAutoFit/>
          </a:bodyPr>
          <a:lstStyle/>
          <a:p>
            <a:pPr algn="ctr">
              <a:lnSpc>
                <a:spcPts val="15619"/>
              </a:lnSpc>
            </a:pPr>
            <a:r>
              <a:rPr lang="vi-VN" sz="8000" b="1" smtClean="0">
                <a:solidFill>
                  <a:srgbClr val="000000"/>
                </a:solidFill>
                <a:cs typeface="Arial" panose="020B0604020202020204" pitchFamily="34" charset="0"/>
              </a:rPr>
              <a:t>BÀI HỌC KẾT THÚC, </a:t>
            </a:r>
          </a:p>
          <a:p>
            <a:pPr algn="ctr">
              <a:lnSpc>
                <a:spcPts val="15619"/>
              </a:lnSpc>
            </a:pPr>
            <a:r>
              <a:rPr lang="vi-VN" sz="8000" b="1" smtClean="0">
                <a:solidFill>
                  <a:srgbClr val="000000"/>
                </a:solidFill>
                <a:cs typeface="Arial" panose="020B0604020202020204" pitchFamily="34" charset="0"/>
              </a:rPr>
              <a:t>HẸN GẶP LẠI CÁC EM!</a:t>
            </a:r>
            <a:endParaRPr lang="en-US" sz="8000" b="1">
              <a:solidFill>
                <a:srgbClr val="000000"/>
              </a:solidFill>
              <a:latin typeface="Arial" panose="020B0604020202020204" pitchFamily="34" charset="0"/>
              <a:cs typeface="Arial" panose="020B0604020202020204" pitchFamily="34" charset="0"/>
            </a:endParaRPr>
          </a:p>
        </p:txBody>
      </p:sp>
      <p:sp>
        <p:nvSpPr>
          <p:cNvPr id="11" name="AutoShape 11"/>
          <p:cNvSpPr/>
          <p:nvPr/>
        </p:nvSpPr>
        <p:spPr>
          <a:xfrm>
            <a:off x="685272" y="1603451"/>
            <a:ext cx="343428" cy="0"/>
          </a:xfrm>
          <a:prstGeom prst="line">
            <a:avLst/>
          </a:prstGeom>
          <a:ln w="47625" cap="rnd">
            <a:solidFill>
              <a:srgbClr val="000000"/>
            </a:solidFill>
            <a:prstDash val="solid"/>
            <a:headEnd type="none" w="sm" len="sm"/>
            <a:tailEnd type="arrow" w="med" len="sm"/>
          </a:ln>
        </p:spPr>
      </p:sp>
      <p:sp>
        <p:nvSpPr>
          <p:cNvPr id="12" name="AutoShape 12"/>
          <p:cNvSpPr/>
          <p:nvPr/>
        </p:nvSpPr>
        <p:spPr>
          <a:xfrm rot="-10800000">
            <a:off x="168470" y="1603451"/>
            <a:ext cx="343428" cy="0"/>
          </a:xfrm>
          <a:prstGeom prst="line">
            <a:avLst/>
          </a:prstGeom>
          <a:ln w="47625" cap="rnd">
            <a:solidFill>
              <a:srgbClr val="000000"/>
            </a:solidFill>
            <a:prstDash val="solid"/>
            <a:headEnd type="none" w="sm" len="sm"/>
            <a:tailEnd type="arrow" w="med" len="sm"/>
          </a:ln>
        </p:spPr>
      </p:sp>
      <p:sp>
        <p:nvSpPr>
          <p:cNvPr id="13" name="Freeform 13"/>
          <p:cNvSpPr/>
          <p:nvPr/>
        </p:nvSpPr>
        <p:spPr>
          <a:xfrm>
            <a:off x="1200150" y="1443766"/>
            <a:ext cx="309499" cy="319371"/>
          </a:xfrm>
          <a:custGeom>
            <a:avLst/>
            <a:gdLst/>
            <a:ahLst/>
            <a:cxnLst/>
            <a:rect l="l" t="t" r="r" b="b"/>
            <a:pathLst>
              <a:path w="309499" h="319371">
                <a:moveTo>
                  <a:pt x="0" y="0"/>
                </a:moveTo>
                <a:lnTo>
                  <a:pt x="309499" y="0"/>
                </a:lnTo>
                <a:lnTo>
                  <a:pt x="309499" y="319371"/>
                </a:lnTo>
                <a:lnTo>
                  <a:pt x="0" y="3193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14" name="Group 14"/>
          <p:cNvGrpSpPr/>
          <p:nvPr/>
        </p:nvGrpSpPr>
        <p:grpSpPr>
          <a:xfrm>
            <a:off x="1600768" y="1348239"/>
            <a:ext cx="15658532" cy="510426"/>
            <a:chOff x="0" y="0"/>
            <a:chExt cx="12467294" cy="406400"/>
          </a:xfrm>
        </p:grpSpPr>
        <p:sp>
          <p:nvSpPr>
            <p:cNvPr id="15" name="Freeform 15"/>
            <p:cNvSpPr/>
            <p:nvPr/>
          </p:nvSpPr>
          <p:spPr>
            <a:xfrm>
              <a:off x="0" y="0"/>
              <a:ext cx="12467294" cy="406400"/>
            </a:xfrm>
            <a:custGeom>
              <a:avLst/>
              <a:gdLst/>
              <a:ahLst/>
              <a:cxnLst/>
              <a:rect l="l" t="t" r="r" b="b"/>
              <a:pathLst>
                <a:path w="12467294" h="406400">
                  <a:moveTo>
                    <a:pt x="12264094" y="0"/>
                  </a:moveTo>
                  <a:cubicBezTo>
                    <a:pt x="12376318" y="0"/>
                    <a:pt x="12467294" y="90976"/>
                    <a:pt x="12467294" y="203200"/>
                  </a:cubicBezTo>
                  <a:cubicBezTo>
                    <a:pt x="12467294" y="315424"/>
                    <a:pt x="12376318" y="406400"/>
                    <a:pt x="12264094" y="406400"/>
                  </a:cubicBezTo>
                  <a:lnTo>
                    <a:pt x="203200" y="406400"/>
                  </a:lnTo>
                  <a:cubicBezTo>
                    <a:pt x="90976" y="406400"/>
                    <a:pt x="0" y="315424"/>
                    <a:pt x="0" y="203200"/>
                  </a:cubicBezTo>
                  <a:cubicBezTo>
                    <a:pt x="0" y="90976"/>
                    <a:pt x="90976" y="0"/>
                    <a:pt x="203200" y="0"/>
                  </a:cubicBezTo>
                  <a:close/>
                </a:path>
              </a:pathLst>
            </a:custGeom>
            <a:solidFill>
              <a:srgbClr val="C4C5C6"/>
            </a:solidFill>
            <a:ln cap="sq">
              <a:noFill/>
              <a:prstDash val="solid"/>
              <a:miter/>
            </a:ln>
          </p:spPr>
        </p:sp>
        <p:sp>
          <p:nvSpPr>
            <p:cNvPr id="16" name="TextBox 16"/>
            <p:cNvSpPr txBox="1"/>
            <p:nvPr/>
          </p:nvSpPr>
          <p:spPr>
            <a:xfrm>
              <a:off x="0" y="-9525"/>
              <a:ext cx="12467294" cy="415925"/>
            </a:xfrm>
            <a:prstGeom prst="rect">
              <a:avLst/>
            </a:prstGeom>
          </p:spPr>
          <p:txBody>
            <a:bodyPr lIns="50800" tIns="50800" rIns="50800" bIns="50800" rtlCol="0" anchor="ctr"/>
            <a:lstStyle/>
            <a:p>
              <a:pPr algn="ctr">
                <a:lnSpc>
                  <a:spcPts val="3380"/>
                </a:lnSpc>
              </a:pPr>
              <a:endParaRPr>
                <a:solidFill>
                  <a:prstClr val="black"/>
                </a:solidFill>
              </a:endParaRPr>
            </a:p>
          </p:txBody>
        </p:sp>
      </p:grpSp>
      <p:sp>
        <p:nvSpPr>
          <p:cNvPr id="17" name="Freeform 17"/>
          <p:cNvSpPr/>
          <p:nvPr/>
        </p:nvSpPr>
        <p:spPr>
          <a:xfrm>
            <a:off x="1752902" y="1443766"/>
            <a:ext cx="333943" cy="319371"/>
          </a:xfrm>
          <a:custGeom>
            <a:avLst/>
            <a:gdLst/>
            <a:ahLst/>
            <a:cxnLst/>
            <a:rect l="l" t="t" r="r" b="b"/>
            <a:pathLst>
              <a:path w="333943" h="319371">
                <a:moveTo>
                  <a:pt x="0" y="0"/>
                </a:moveTo>
                <a:lnTo>
                  <a:pt x="333942" y="0"/>
                </a:lnTo>
                <a:lnTo>
                  <a:pt x="333942" y="319371"/>
                </a:lnTo>
                <a:lnTo>
                  <a:pt x="0" y="31937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18" name="Group 18"/>
          <p:cNvGrpSpPr/>
          <p:nvPr/>
        </p:nvGrpSpPr>
        <p:grpSpPr>
          <a:xfrm>
            <a:off x="340184" y="265439"/>
            <a:ext cx="604587" cy="60458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7AC96"/>
            </a:solidFill>
          </p:spPr>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3380"/>
                </a:lnSpc>
              </a:pPr>
              <a:endParaRPr>
                <a:solidFill>
                  <a:prstClr val="black"/>
                </a:solidFill>
              </a:endParaRPr>
            </a:p>
          </p:txBody>
        </p:sp>
      </p:grpSp>
      <p:sp>
        <p:nvSpPr>
          <p:cNvPr id="21" name="Freeform 21"/>
          <p:cNvSpPr/>
          <p:nvPr/>
        </p:nvSpPr>
        <p:spPr>
          <a:xfrm>
            <a:off x="4259017" y="453433"/>
            <a:ext cx="304376" cy="294415"/>
          </a:xfrm>
          <a:custGeom>
            <a:avLst/>
            <a:gdLst/>
            <a:ahLst/>
            <a:cxnLst/>
            <a:rect l="l" t="t" r="r" b="b"/>
            <a:pathLst>
              <a:path w="304376" h="294415">
                <a:moveTo>
                  <a:pt x="0" y="0"/>
                </a:moveTo>
                <a:lnTo>
                  <a:pt x="304376" y="0"/>
                </a:lnTo>
                <a:lnTo>
                  <a:pt x="304376" y="294415"/>
                </a:lnTo>
                <a:lnTo>
                  <a:pt x="0" y="2944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2" name="Freeform 22"/>
          <p:cNvSpPr/>
          <p:nvPr/>
        </p:nvSpPr>
        <p:spPr>
          <a:xfrm>
            <a:off x="4845319" y="453433"/>
            <a:ext cx="294415" cy="294415"/>
          </a:xfrm>
          <a:custGeom>
            <a:avLst/>
            <a:gdLst/>
            <a:ahLst/>
            <a:cxnLst/>
            <a:rect l="l" t="t" r="r" b="b"/>
            <a:pathLst>
              <a:path w="294415" h="294415">
                <a:moveTo>
                  <a:pt x="0" y="0"/>
                </a:moveTo>
                <a:lnTo>
                  <a:pt x="294415" y="0"/>
                </a:lnTo>
                <a:lnTo>
                  <a:pt x="294415" y="294415"/>
                </a:lnTo>
                <a:lnTo>
                  <a:pt x="0" y="29441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5" name="TextBox 25"/>
          <p:cNvSpPr txBox="1"/>
          <p:nvPr/>
        </p:nvSpPr>
        <p:spPr>
          <a:xfrm>
            <a:off x="1509649" y="405808"/>
            <a:ext cx="2749368" cy="359073"/>
          </a:xfrm>
          <a:prstGeom prst="rect">
            <a:avLst/>
          </a:prstGeom>
        </p:spPr>
        <p:txBody>
          <a:bodyPr lIns="0" tIns="0" rIns="0" bIns="0" rtlCol="0" anchor="t">
            <a:spAutoFit/>
          </a:bodyPr>
          <a:lstStyle/>
          <a:p>
            <a:pPr>
              <a:lnSpc>
                <a:spcPts val="2800"/>
              </a:lnSpc>
            </a:pPr>
            <a:r>
              <a:rPr lang="vi-VN" sz="2800" smtClean="0">
                <a:solidFill>
                  <a:srgbClr val="000000"/>
                </a:solidFill>
                <a:cs typeface="Arial" panose="020B0604020202020204" pitchFamily="34" charset="0"/>
              </a:rPr>
              <a:t>Cánh diều</a:t>
            </a:r>
            <a:endParaRPr lang="en-US" sz="280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2211738" y="1433611"/>
            <a:ext cx="3808061" cy="359073"/>
          </a:xfrm>
          <a:prstGeom prst="rect">
            <a:avLst/>
          </a:prstGeom>
        </p:spPr>
        <p:txBody>
          <a:bodyPr wrap="square" lIns="0" tIns="0" rIns="0" bIns="0" rtlCol="0" anchor="t">
            <a:spAutoFit/>
          </a:bodyPr>
          <a:lstStyle/>
          <a:p>
            <a:pPr>
              <a:lnSpc>
                <a:spcPts val="2800"/>
              </a:lnSpc>
            </a:pPr>
            <a:r>
              <a:rPr lang="vi-VN" sz="2800" smtClean="0">
                <a:solidFill>
                  <a:srgbClr val="000000"/>
                </a:solidFill>
                <a:cs typeface="Arial" panose="020B0604020202020204" pitchFamily="34" charset="0"/>
              </a:rPr>
              <a:t>Tin học ứng dụng 11</a:t>
            </a:r>
            <a:endParaRPr lang="en-US" sz="280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4038600" y="8051006"/>
            <a:ext cx="10210800" cy="707886"/>
          </a:xfrm>
          <a:prstGeom prst="rect">
            <a:avLst/>
          </a:prstGeom>
          <a:noFill/>
        </p:spPr>
        <p:txBody>
          <a:bodyPr wrap="square" rtlCol="0">
            <a:spAutoFit/>
          </a:bodyPr>
          <a:lstStyle/>
          <a:p>
            <a:pPr algn="ctr"/>
            <a:r>
              <a:rPr lang="vi-VN" sz="4000" smtClean="0">
                <a:latin typeface="Arial" panose="020B0604020202020204" pitchFamily="34" charset="0"/>
                <a:cs typeface="Arial" panose="020B0604020202020204" pitchFamily="34" charset="0"/>
              </a:rPr>
              <a:t>Các em còn câu hỏi nào không?</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715027"/>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grpSp>
        <p:nvGrpSpPr>
          <p:cNvPr id="2" name="Group 2"/>
          <p:cNvGrpSpPr/>
          <p:nvPr/>
        </p:nvGrpSpPr>
        <p:grpSpPr>
          <a:xfrm>
            <a:off x="0" y="97511"/>
            <a:ext cx="18288000" cy="10189490"/>
            <a:chOff x="0" y="0"/>
            <a:chExt cx="24384000" cy="13585986"/>
          </a:xfrm>
        </p:grpSpPr>
        <p:sp>
          <p:nvSpPr>
            <p:cNvPr id="3" name="Freeform 3"/>
            <p:cNvSpPr/>
            <p:nvPr/>
          </p:nvSpPr>
          <p:spPr>
            <a:xfrm flipH="1">
              <a:off x="0" y="0"/>
              <a:ext cx="18192765" cy="9261343"/>
            </a:xfrm>
            <a:custGeom>
              <a:avLst/>
              <a:gdLst/>
              <a:ahLst/>
              <a:cxnLst/>
              <a:rect l="l" t="t" r="r" b="b"/>
              <a:pathLst>
                <a:path w="18192765" h="9261343">
                  <a:moveTo>
                    <a:pt x="18192765" y="0"/>
                  </a:moveTo>
                  <a:lnTo>
                    <a:pt x="0" y="0"/>
                  </a:lnTo>
                  <a:lnTo>
                    <a:pt x="0" y="9261343"/>
                  </a:lnTo>
                  <a:lnTo>
                    <a:pt x="18192765" y="9261343"/>
                  </a:lnTo>
                  <a:lnTo>
                    <a:pt x="18192765"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1914661" y="421064"/>
              <a:ext cx="2485511" cy="478764"/>
            </a:xfrm>
            <a:prstGeom prst="rect">
              <a:avLst/>
            </a:prstGeom>
          </p:spPr>
          <p:txBody>
            <a:bodyPr wrap="square" lIns="0" tIns="0" rIns="0" bIns="0" rtlCol="0" anchor="t">
              <a:spAutoFit/>
            </a:bodyPr>
            <a:lstStyle/>
            <a:p>
              <a:pPr>
                <a:lnSpc>
                  <a:spcPts val="2800"/>
                </a:lnSpc>
              </a:pPr>
              <a:r>
                <a:rPr lang="vi-VN" sz="2800" smtClean="0">
                  <a:solidFill>
                    <a:srgbClr val="FFFFFF"/>
                  </a:solidFill>
                  <a:latin typeface="Arial" panose="020B0604020202020204" pitchFamily="34" charset="0"/>
                  <a:cs typeface="Arial" panose="020B0604020202020204" pitchFamily="34" charset="0"/>
                </a:rPr>
                <a:t>Cánh diều</a:t>
              </a:r>
              <a:endParaRPr lang="en-US" sz="2800">
                <a:solidFill>
                  <a:srgbClr val="FFFFFF"/>
                </a:solidFill>
                <a:latin typeface="Arial" panose="020B0604020202020204" pitchFamily="34" charset="0"/>
                <a:cs typeface="Arial" panose="020B0604020202020204" pitchFamily="34" charset="0"/>
              </a:endParaRPr>
            </a:p>
          </p:txBody>
        </p:sp>
        <p:sp>
          <p:nvSpPr>
            <p:cNvPr id="5" name="Freeform 5"/>
            <p:cNvSpPr/>
            <p:nvPr/>
          </p:nvSpPr>
          <p:spPr>
            <a:xfrm flipH="1">
              <a:off x="2528147" y="0"/>
              <a:ext cx="18192765" cy="9261343"/>
            </a:xfrm>
            <a:custGeom>
              <a:avLst/>
              <a:gdLst/>
              <a:ahLst/>
              <a:cxnLst/>
              <a:rect l="l" t="t" r="r" b="b"/>
              <a:pathLst>
                <a:path w="18192765" h="9261343">
                  <a:moveTo>
                    <a:pt x="18192765" y="0"/>
                  </a:moveTo>
                  <a:lnTo>
                    <a:pt x="0" y="0"/>
                  </a:lnTo>
                  <a:lnTo>
                    <a:pt x="0" y="9261343"/>
                  </a:lnTo>
                  <a:lnTo>
                    <a:pt x="18192765" y="9261343"/>
                  </a:lnTo>
                  <a:lnTo>
                    <a:pt x="18192765"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8136550" y="468689"/>
              <a:ext cx="400812" cy="387694"/>
            </a:xfrm>
            <a:custGeom>
              <a:avLst/>
              <a:gdLst/>
              <a:ahLst/>
              <a:cxnLst/>
              <a:rect l="l" t="t" r="r" b="b"/>
              <a:pathLst>
                <a:path w="400812" h="387694">
                  <a:moveTo>
                    <a:pt x="0" y="0"/>
                  </a:moveTo>
                  <a:lnTo>
                    <a:pt x="400812" y="0"/>
                  </a:lnTo>
                  <a:lnTo>
                    <a:pt x="400812" y="387694"/>
                  </a:lnTo>
                  <a:lnTo>
                    <a:pt x="0" y="38769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8902535" y="468689"/>
              <a:ext cx="387694" cy="387694"/>
            </a:xfrm>
            <a:custGeom>
              <a:avLst/>
              <a:gdLst/>
              <a:ahLst/>
              <a:cxnLst/>
              <a:rect l="l" t="t" r="r" b="b"/>
              <a:pathLst>
                <a:path w="387694" h="387694">
                  <a:moveTo>
                    <a:pt x="0" y="0"/>
                  </a:moveTo>
                  <a:lnTo>
                    <a:pt x="387695" y="0"/>
                  </a:lnTo>
                  <a:lnTo>
                    <a:pt x="387695" y="387694"/>
                  </a:lnTo>
                  <a:lnTo>
                    <a:pt x="0" y="38769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TextBox 8"/>
            <p:cNvSpPr txBox="1"/>
            <p:nvPr/>
          </p:nvSpPr>
          <p:spPr>
            <a:xfrm>
              <a:off x="4516099" y="421064"/>
              <a:ext cx="3620451" cy="478764"/>
            </a:xfrm>
            <a:prstGeom prst="rect">
              <a:avLst/>
            </a:prstGeom>
          </p:spPr>
          <p:txBody>
            <a:bodyPr lIns="0" tIns="0" rIns="0" bIns="0" rtlCol="0" anchor="t">
              <a:spAutoFit/>
            </a:bodyPr>
            <a:lstStyle/>
            <a:p>
              <a:pPr>
                <a:lnSpc>
                  <a:spcPts val="2800"/>
                </a:lnSpc>
              </a:pPr>
              <a:r>
                <a:rPr lang="vi-VN" sz="2800" smtClean="0">
                  <a:solidFill>
                    <a:srgbClr val="000000"/>
                  </a:solidFill>
                  <a:latin typeface="Arial" panose="020B0604020202020204" pitchFamily="34" charset="0"/>
                  <a:cs typeface="Arial" panose="020B0604020202020204" pitchFamily="34" charset="0"/>
                </a:rPr>
                <a:t>Khởi động</a:t>
              </a:r>
              <a:endParaRPr lang="en-US" sz="2800">
                <a:solidFill>
                  <a:srgbClr val="000000"/>
                </a:solidFill>
                <a:latin typeface="Arial" panose="020B0604020202020204" pitchFamily="34" charset="0"/>
                <a:cs typeface="Arial" panose="020B0604020202020204" pitchFamily="34" charset="0"/>
              </a:endParaRPr>
            </a:p>
          </p:txBody>
        </p:sp>
        <p:grpSp>
          <p:nvGrpSpPr>
            <p:cNvPr id="9" name="Group 9"/>
            <p:cNvGrpSpPr/>
            <p:nvPr/>
          </p:nvGrpSpPr>
          <p:grpSpPr>
            <a:xfrm>
              <a:off x="0" y="1358599"/>
              <a:ext cx="24384000" cy="12227387"/>
              <a:chOff x="0" y="0"/>
              <a:chExt cx="4862686" cy="2438400"/>
            </a:xfrm>
          </p:grpSpPr>
          <p:sp>
            <p:nvSpPr>
              <p:cNvPr id="10" name="Freeform 10"/>
              <p:cNvSpPr/>
              <p:nvPr/>
            </p:nvSpPr>
            <p:spPr>
              <a:xfrm>
                <a:off x="0" y="0"/>
                <a:ext cx="4862686" cy="2438400"/>
              </a:xfrm>
              <a:custGeom>
                <a:avLst/>
                <a:gdLst/>
                <a:ahLst/>
                <a:cxnLst/>
                <a:rect l="l" t="t" r="r" b="b"/>
                <a:pathLst>
                  <a:path w="4862686" h="2438400">
                    <a:moveTo>
                      <a:pt x="0" y="0"/>
                    </a:moveTo>
                    <a:lnTo>
                      <a:pt x="4862686" y="0"/>
                    </a:lnTo>
                    <a:lnTo>
                      <a:pt x="4862686" y="2438400"/>
                    </a:lnTo>
                    <a:lnTo>
                      <a:pt x="0" y="2438400"/>
                    </a:lnTo>
                    <a:close/>
                  </a:path>
                </a:pathLst>
              </a:custGeom>
              <a:solidFill>
                <a:srgbClr val="EFF0F2"/>
              </a:solidFill>
            </p:spPr>
          </p:sp>
          <p:sp>
            <p:nvSpPr>
              <p:cNvPr id="11" name="TextBox 11"/>
              <p:cNvSpPr txBox="1"/>
              <p:nvPr/>
            </p:nvSpPr>
            <p:spPr>
              <a:xfrm>
                <a:off x="0" y="-38100"/>
                <a:ext cx="4862686" cy="2476500"/>
              </a:xfrm>
              <a:prstGeom prst="rect">
                <a:avLst/>
              </a:prstGeom>
            </p:spPr>
            <p:txBody>
              <a:bodyPr lIns="50800" tIns="50800" rIns="50800" bIns="50800" rtlCol="0" anchor="ctr"/>
              <a:lstStyle/>
              <a:p>
                <a:pPr algn="ctr">
                  <a:lnSpc>
                    <a:spcPts val="3380"/>
                  </a:lnSpc>
                </a:pPr>
                <a:endParaRPr>
                  <a:latin typeface="Arial" panose="020B0604020202020204" pitchFamily="34" charset="0"/>
                  <a:cs typeface="Arial" panose="020B0604020202020204" pitchFamily="34" charset="0"/>
                </a:endParaRPr>
              </a:p>
            </p:txBody>
          </p:sp>
        </p:grpSp>
        <p:sp>
          <p:nvSpPr>
            <p:cNvPr id="12" name="AutoShape 12"/>
            <p:cNvSpPr/>
            <p:nvPr/>
          </p:nvSpPr>
          <p:spPr>
            <a:xfrm>
              <a:off x="913696" y="2007920"/>
              <a:ext cx="457904" cy="0"/>
            </a:xfrm>
            <a:prstGeom prst="line">
              <a:avLst/>
            </a:prstGeom>
            <a:ln w="63500" cap="rnd">
              <a:solidFill>
                <a:srgbClr val="000000"/>
              </a:solidFill>
              <a:prstDash val="solid"/>
              <a:headEnd type="none" w="sm" len="sm"/>
              <a:tailEnd type="arrow" w="med" len="sm"/>
            </a:ln>
          </p:spPr>
        </p:sp>
        <p:sp>
          <p:nvSpPr>
            <p:cNvPr id="13" name="AutoShape 13"/>
            <p:cNvSpPr/>
            <p:nvPr/>
          </p:nvSpPr>
          <p:spPr>
            <a:xfrm rot="-10800000">
              <a:off x="224626" y="2007920"/>
              <a:ext cx="457904" cy="0"/>
            </a:xfrm>
            <a:prstGeom prst="line">
              <a:avLst/>
            </a:prstGeom>
            <a:ln w="63500" cap="rnd">
              <a:solidFill>
                <a:srgbClr val="000000"/>
              </a:solidFill>
              <a:prstDash val="solid"/>
              <a:headEnd type="none" w="sm" len="sm"/>
              <a:tailEnd type="arrow" w="med" len="sm"/>
            </a:ln>
          </p:spPr>
        </p:sp>
        <p:sp>
          <p:nvSpPr>
            <p:cNvPr id="14" name="Freeform 14"/>
            <p:cNvSpPr/>
            <p:nvPr/>
          </p:nvSpPr>
          <p:spPr>
            <a:xfrm>
              <a:off x="1600200" y="1795007"/>
              <a:ext cx="412665" cy="425827"/>
            </a:xfrm>
            <a:custGeom>
              <a:avLst/>
              <a:gdLst/>
              <a:ahLst/>
              <a:cxnLst/>
              <a:rect l="l" t="t" r="r" b="b"/>
              <a:pathLst>
                <a:path w="412665" h="425827">
                  <a:moveTo>
                    <a:pt x="0" y="0"/>
                  </a:moveTo>
                  <a:lnTo>
                    <a:pt x="412665" y="0"/>
                  </a:lnTo>
                  <a:lnTo>
                    <a:pt x="412665" y="425827"/>
                  </a:lnTo>
                  <a:lnTo>
                    <a:pt x="0" y="42582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15" name="Group 15"/>
            <p:cNvGrpSpPr/>
            <p:nvPr/>
          </p:nvGrpSpPr>
          <p:grpSpPr>
            <a:xfrm>
              <a:off x="2134357" y="1667637"/>
              <a:ext cx="20878043" cy="680568"/>
              <a:chOff x="0" y="0"/>
              <a:chExt cx="12467294" cy="406400"/>
            </a:xfrm>
          </p:grpSpPr>
          <p:sp>
            <p:nvSpPr>
              <p:cNvPr id="16" name="Freeform 16"/>
              <p:cNvSpPr/>
              <p:nvPr/>
            </p:nvSpPr>
            <p:spPr>
              <a:xfrm>
                <a:off x="0" y="0"/>
                <a:ext cx="12467294" cy="406400"/>
              </a:xfrm>
              <a:custGeom>
                <a:avLst/>
                <a:gdLst/>
                <a:ahLst/>
                <a:cxnLst/>
                <a:rect l="l" t="t" r="r" b="b"/>
                <a:pathLst>
                  <a:path w="12467294" h="406400">
                    <a:moveTo>
                      <a:pt x="12264094" y="0"/>
                    </a:moveTo>
                    <a:cubicBezTo>
                      <a:pt x="12376318" y="0"/>
                      <a:pt x="12467294" y="90976"/>
                      <a:pt x="12467294" y="203200"/>
                    </a:cubicBezTo>
                    <a:cubicBezTo>
                      <a:pt x="12467294" y="315424"/>
                      <a:pt x="12376318" y="406400"/>
                      <a:pt x="12264094" y="406400"/>
                    </a:cubicBezTo>
                    <a:lnTo>
                      <a:pt x="203200" y="406400"/>
                    </a:lnTo>
                    <a:cubicBezTo>
                      <a:pt x="90976" y="406400"/>
                      <a:pt x="0" y="315424"/>
                      <a:pt x="0" y="203200"/>
                    </a:cubicBezTo>
                    <a:cubicBezTo>
                      <a:pt x="0" y="90976"/>
                      <a:pt x="90976" y="0"/>
                      <a:pt x="203200" y="0"/>
                    </a:cubicBezTo>
                    <a:close/>
                  </a:path>
                </a:pathLst>
              </a:custGeom>
              <a:solidFill>
                <a:srgbClr val="C4C5C6"/>
              </a:solidFill>
              <a:ln cap="sq">
                <a:noFill/>
                <a:prstDash val="solid"/>
                <a:miter/>
              </a:ln>
            </p:spPr>
          </p:sp>
          <p:sp>
            <p:nvSpPr>
              <p:cNvPr id="17" name="TextBox 17"/>
              <p:cNvSpPr txBox="1"/>
              <p:nvPr/>
            </p:nvSpPr>
            <p:spPr>
              <a:xfrm>
                <a:off x="0" y="-9525"/>
                <a:ext cx="12467294" cy="415925"/>
              </a:xfrm>
              <a:prstGeom prst="rect">
                <a:avLst/>
              </a:prstGeom>
            </p:spPr>
            <p:txBody>
              <a:bodyPr lIns="50800" tIns="50800" rIns="50800" bIns="50800" rtlCol="0" anchor="ctr"/>
              <a:lstStyle/>
              <a:p>
                <a:pPr algn="ctr">
                  <a:lnSpc>
                    <a:spcPts val="3380"/>
                  </a:lnSpc>
                </a:pPr>
                <a:endParaRPr>
                  <a:latin typeface="Arial" panose="020B0604020202020204" pitchFamily="34" charset="0"/>
                  <a:cs typeface="Arial" panose="020B0604020202020204" pitchFamily="34" charset="0"/>
                </a:endParaRPr>
              </a:p>
            </p:txBody>
          </p:sp>
        </p:grpSp>
        <p:sp>
          <p:nvSpPr>
            <p:cNvPr id="18" name="Freeform 18"/>
            <p:cNvSpPr/>
            <p:nvPr/>
          </p:nvSpPr>
          <p:spPr>
            <a:xfrm>
              <a:off x="2337202" y="1795007"/>
              <a:ext cx="445257" cy="425827"/>
            </a:xfrm>
            <a:custGeom>
              <a:avLst/>
              <a:gdLst/>
              <a:ahLst/>
              <a:cxnLst/>
              <a:rect l="l" t="t" r="r" b="b"/>
              <a:pathLst>
                <a:path w="445257" h="425827">
                  <a:moveTo>
                    <a:pt x="0" y="0"/>
                  </a:moveTo>
                  <a:lnTo>
                    <a:pt x="445257" y="0"/>
                  </a:lnTo>
                  <a:lnTo>
                    <a:pt x="445257" y="425827"/>
                  </a:lnTo>
                  <a:lnTo>
                    <a:pt x="0" y="42582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grpSp>
          <p:nvGrpSpPr>
            <p:cNvPr id="19" name="Group 19"/>
            <p:cNvGrpSpPr/>
            <p:nvPr/>
          </p:nvGrpSpPr>
          <p:grpSpPr>
            <a:xfrm>
              <a:off x="447964" y="221133"/>
              <a:ext cx="796139" cy="796139"/>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B248"/>
              </a:solidFill>
            </p:spPr>
          </p:sp>
          <p:sp>
            <p:nvSpPr>
              <p:cNvPr id="21" name="TextBox 21"/>
              <p:cNvSpPr txBox="1"/>
              <p:nvPr/>
            </p:nvSpPr>
            <p:spPr>
              <a:xfrm>
                <a:off x="76200" y="66675"/>
                <a:ext cx="660400" cy="669925"/>
              </a:xfrm>
              <a:prstGeom prst="rect">
                <a:avLst/>
              </a:prstGeom>
            </p:spPr>
            <p:txBody>
              <a:bodyPr lIns="50800" tIns="50800" rIns="50800" bIns="50800" rtlCol="0" anchor="ctr"/>
              <a:lstStyle/>
              <a:p>
                <a:pPr algn="ctr">
                  <a:lnSpc>
                    <a:spcPts val="3380"/>
                  </a:lnSpc>
                </a:pPr>
                <a:endParaRPr>
                  <a:latin typeface="Arial" panose="020B0604020202020204" pitchFamily="34" charset="0"/>
                  <a:cs typeface="Arial" panose="020B0604020202020204" pitchFamily="34" charset="0"/>
                </a:endParaRPr>
              </a:p>
            </p:txBody>
          </p:sp>
        </p:grpSp>
      </p:grpSp>
      <p:sp>
        <p:nvSpPr>
          <p:cNvPr id="31" name="TextBox 31"/>
          <p:cNvSpPr txBox="1"/>
          <p:nvPr/>
        </p:nvSpPr>
        <p:spPr>
          <a:xfrm>
            <a:off x="5222374" y="2231151"/>
            <a:ext cx="8415320" cy="1183273"/>
          </a:xfrm>
          <a:prstGeom prst="rect">
            <a:avLst/>
          </a:prstGeom>
        </p:spPr>
        <p:txBody>
          <a:bodyPr lIns="0" tIns="0" rIns="0" bIns="0" rtlCol="0" anchor="t">
            <a:spAutoFit/>
          </a:bodyPr>
          <a:lstStyle/>
          <a:p>
            <a:pPr algn="ctr">
              <a:lnSpc>
                <a:spcPts val="10319"/>
              </a:lnSpc>
            </a:pPr>
            <a:r>
              <a:rPr lang="vi-VN" sz="6600" b="1" smtClean="0">
                <a:solidFill>
                  <a:schemeClr val="accent2">
                    <a:lumMod val="75000"/>
                  </a:schemeClr>
                </a:solidFill>
                <a:latin typeface="Arial" panose="020B0604020202020204" pitchFamily="34" charset="0"/>
                <a:cs typeface="Arial" panose="020B0604020202020204" pitchFamily="34" charset="0"/>
              </a:rPr>
              <a:t>KHỞI ĐỘNG</a:t>
            </a:r>
            <a:endParaRPr lang="en-US" sz="6600" b="1">
              <a:solidFill>
                <a:schemeClr val="accent2">
                  <a:lumMod val="75000"/>
                </a:schemeClr>
              </a:solidFill>
              <a:latin typeface="Arial" panose="020B0604020202020204" pitchFamily="34" charset="0"/>
              <a:cs typeface="Arial" panose="020B0604020202020204" pitchFamily="34" charset="0"/>
            </a:endParaRPr>
          </a:p>
        </p:txBody>
      </p:sp>
      <p:sp>
        <p:nvSpPr>
          <p:cNvPr id="38" name="TextBox 37"/>
          <p:cNvSpPr txBox="1"/>
          <p:nvPr/>
        </p:nvSpPr>
        <p:spPr>
          <a:xfrm>
            <a:off x="2211738" y="1433611"/>
            <a:ext cx="3808061" cy="359073"/>
          </a:xfrm>
          <a:prstGeom prst="rect">
            <a:avLst/>
          </a:prstGeom>
        </p:spPr>
        <p:txBody>
          <a:bodyPr wrap="square" lIns="0" tIns="0" rIns="0" bIns="0" rtlCol="0" anchor="t">
            <a:spAutoFit/>
          </a:bodyPr>
          <a:lstStyle/>
          <a:p>
            <a:pPr>
              <a:lnSpc>
                <a:spcPts val="2800"/>
              </a:lnSpc>
            </a:pPr>
            <a:r>
              <a:rPr lang="vi-VN" sz="2800" smtClean="0">
                <a:solidFill>
                  <a:srgbClr val="000000"/>
                </a:solidFill>
                <a:latin typeface="Arial" panose="020B0604020202020204" pitchFamily="34" charset="0"/>
                <a:cs typeface="Arial" panose="020B0604020202020204" pitchFamily="34" charset="0"/>
              </a:rPr>
              <a:t>Tin học ứng dụng 11</a:t>
            </a:r>
            <a:endParaRPr lang="en-US" sz="2800">
              <a:solidFill>
                <a:srgbClr val="000000"/>
              </a:solidFill>
              <a:latin typeface="Arial" panose="020B0604020202020204" pitchFamily="34" charset="0"/>
              <a:cs typeface="Arial" panose="020B0604020202020204" pitchFamily="34" charset="0"/>
            </a:endParaRPr>
          </a:p>
        </p:txBody>
      </p:sp>
      <p:grpSp>
        <p:nvGrpSpPr>
          <p:cNvPr id="44" name="Group 43"/>
          <p:cNvGrpSpPr/>
          <p:nvPr/>
        </p:nvGrpSpPr>
        <p:grpSpPr>
          <a:xfrm>
            <a:off x="1896110" y="3466642"/>
            <a:ext cx="6145096" cy="1310370"/>
            <a:chOff x="1896110" y="3466642"/>
            <a:chExt cx="6145096" cy="1310370"/>
          </a:xfrm>
        </p:grpSpPr>
        <p:pic>
          <p:nvPicPr>
            <p:cNvPr id="39" name="Picture 3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96110" y="3466642"/>
              <a:ext cx="1430154" cy="1310370"/>
            </a:xfrm>
            <a:prstGeom prst="rect">
              <a:avLst/>
            </a:prstGeom>
          </p:spPr>
        </p:pic>
        <p:sp>
          <p:nvSpPr>
            <p:cNvPr id="40" name="TextBox 39"/>
            <p:cNvSpPr txBox="1"/>
            <p:nvPr/>
          </p:nvSpPr>
          <p:spPr>
            <a:xfrm>
              <a:off x="3621606" y="3882003"/>
              <a:ext cx="4419600" cy="769441"/>
            </a:xfrm>
            <a:prstGeom prst="rect">
              <a:avLst/>
            </a:prstGeom>
            <a:noFill/>
          </p:spPr>
          <p:txBody>
            <a:bodyPr wrap="square" rtlCol="0">
              <a:spAutoFit/>
            </a:bodyPr>
            <a:lstStyle/>
            <a:p>
              <a:r>
                <a:rPr lang="vi-VN" sz="4400" i="1" smtClean="0">
                  <a:latin typeface="Arial" panose="020B0604020202020204" pitchFamily="34" charset="0"/>
                  <a:cs typeface="Arial" panose="020B0604020202020204" pitchFamily="34" charset="0"/>
                </a:rPr>
                <a:t>Em hãy nhắc lại:</a:t>
              </a:r>
              <a:endParaRPr lang="en-US" sz="4400" i="1">
                <a:latin typeface="Arial" panose="020B0604020202020204" pitchFamily="34" charset="0"/>
                <a:cs typeface="Arial" panose="020B0604020202020204" pitchFamily="34" charset="0"/>
              </a:endParaRPr>
            </a:p>
          </p:txBody>
        </p:sp>
      </p:grpSp>
      <p:grpSp>
        <p:nvGrpSpPr>
          <p:cNvPr id="46" name="Group 45"/>
          <p:cNvGrpSpPr/>
          <p:nvPr/>
        </p:nvGrpSpPr>
        <p:grpSpPr>
          <a:xfrm>
            <a:off x="1570288" y="5208414"/>
            <a:ext cx="6800850" cy="4226429"/>
            <a:chOff x="1570288" y="5208414"/>
            <a:chExt cx="6800850" cy="4226429"/>
          </a:xfrm>
        </p:grpSpPr>
        <p:sp>
          <p:nvSpPr>
            <p:cNvPr id="41" name="Rounded Rectangle 40"/>
            <p:cNvSpPr/>
            <p:nvPr/>
          </p:nvSpPr>
          <p:spPr>
            <a:xfrm>
              <a:off x="1570288" y="5208414"/>
              <a:ext cx="6800850" cy="422642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862488" y="6160532"/>
              <a:ext cx="6144102" cy="2123658"/>
            </a:xfrm>
            <a:prstGeom prst="rect">
              <a:avLst/>
            </a:prstGeom>
          </p:spPr>
          <p:txBody>
            <a:bodyPr wrap="square">
              <a:spAutoFit/>
            </a:bodyPr>
            <a:lstStyle/>
            <a:p>
              <a:pPr algn="ctr">
                <a:lnSpc>
                  <a:spcPct val="150000"/>
                </a:lnSpc>
              </a:pPr>
              <a:r>
                <a:rPr lang="vi-VN" sz="4400" smtClean="0">
                  <a:latin typeface="Arial" panose="020B0604020202020204" pitchFamily="34" charset="0"/>
                  <a:cs typeface="Arial" panose="020B0604020202020204" pitchFamily="34" charset="0"/>
                </a:rPr>
                <a:t>1. Đ</a:t>
              </a:r>
              <a:r>
                <a:rPr lang="en-US" sz="4400" smtClean="0">
                  <a:latin typeface="Arial" panose="020B0604020202020204" pitchFamily="34" charset="0"/>
                  <a:cs typeface="Arial" panose="020B0604020202020204" pitchFamily="34" charset="0"/>
                </a:rPr>
                <a:t>ể </a:t>
              </a:r>
              <a:r>
                <a:rPr lang="en-US" sz="4400">
                  <a:latin typeface="Arial" panose="020B0604020202020204" pitchFamily="34" charset="0"/>
                  <a:cs typeface="Arial" panose="020B0604020202020204" pitchFamily="34" charset="0"/>
                </a:rPr>
                <a:t>tạo ảnh động cần thực hiện lệnh nào?</a:t>
              </a:r>
            </a:p>
          </p:txBody>
        </p:sp>
      </p:grpSp>
      <p:grpSp>
        <p:nvGrpSpPr>
          <p:cNvPr id="47" name="Group 46"/>
          <p:cNvGrpSpPr/>
          <p:nvPr/>
        </p:nvGrpSpPr>
        <p:grpSpPr>
          <a:xfrm>
            <a:off x="9913904" y="5170034"/>
            <a:ext cx="6800850" cy="4226429"/>
            <a:chOff x="9913904" y="5170034"/>
            <a:chExt cx="6800850" cy="4226429"/>
          </a:xfrm>
        </p:grpSpPr>
        <p:sp>
          <p:nvSpPr>
            <p:cNvPr id="42" name="Rounded Rectangle 41"/>
            <p:cNvSpPr/>
            <p:nvPr/>
          </p:nvSpPr>
          <p:spPr>
            <a:xfrm>
              <a:off x="9913904" y="5170034"/>
              <a:ext cx="6800850" cy="4226429"/>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0112828" y="6160532"/>
              <a:ext cx="6449376" cy="2123658"/>
            </a:xfrm>
            <a:prstGeom prst="rect">
              <a:avLst/>
            </a:prstGeom>
          </p:spPr>
          <p:txBody>
            <a:bodyPr wrap="square">
              <a:spAutoFit/>
            </a:bodyPr>
            <a:lstStyle/>
            <a:p>
              <a:pPr algn="ctr">
                <a:lnSpc>
                  <a:spcPct val="150000"/>
                </a:lnSpc>
              </a:pPr>
              <a:r>
                <a:rPr lang="vi-VN" sz="4400" smtClean="0">
                  <a:latin typeface="Arial" panose="020B0604020202020204" pitchFamily="34" charset="0"/>
                  <a:cs typeface="Arial" panose="020B0604020202020204" pitchFamily="34" charset="0"/>
                </a:rPr>
                <a:t>2. Nêu các bước cơ bản để làm phim hoạt hình</a:t>
              </a:r>
              <a:endParaRPr lang="en-US" sz="4400">
                <a:latin typeface="Arial" panose="020B0604020202020204" pitchFamily="34" charset="0"/>
                <a:cs typeface="Arial" panose="020B0604020202020204" pitchFamily="34" charset="0"/>
              </a:endParaRP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anim calcmode="lin" valueType="num">
                                      <p:cBhvr>
                                        <p:cTn id="12" dur="500" fill="hold"/>
                                        <p:tgtEl>
                                          <p:spTgt spid="46"/>
                                        </p:tgtEl>
                                        <p:attrNameLst>
                                          <p:attrName>ppt_x</p:attrName>
                                        </p:attrNameLst>
                                      </p:cBhvr>
                                      <p:tavLst>
                                        <p:tav tm="0">
                                          <p:val>
                                            <p:strVal val="#ppt_x"/>
                                          </p:val>
                                        </p:tav>
                                        <p:tav tm="100000">
                                          <p:val>
                                            <p:strVal val="#ppt_x"/>
                                          </p:val>
                                        </p:tav>
                                      </p:tavLst>
                                    </p:anim>
                                    <p:anim calcmode="lin" valueType="num">
                                      <p:cBhvr>
                                        <p:cTn id="13" dur="5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anim calcmode="lin" valueType="num">
                                      <p:cBhvr>
                                        <p:cTn id="18" dur="500" fill="hold"/>
                                        <p:tgtEl>
                                          <p:spTgt spid="47"/>
                                        </p:tgtEl>
                                        <p:attrNameLst>
                                          <p:attrName>ppt_x</p:attrName>
                                        </p:attrNameLst>
                                      </p:cBhvr>
                                      <p:tavLst>
                                        <p:tav tm="0">
                                          <p:val>
                                            <p:strVal val="#ppt_x"/>
                                          </p:val>
                                        </p:tav>
                                        <p:tav tm="100000">
                                          <p:val>
                                            <p:strVal val="#ppt_x"/>
                                          </p:val>
                                        </p:tav>
                                      </p:tavLst>
                                    </p:anim>
                                    <p:anim calcmode="lin" valueType="num">
                                      <p:cBhvr>
                                        <p:cTn id="19"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grpSp>
        <p:nvGrpSpPr>
          <p:cNvPr id="2" name="Group 2"/>
          <p:cNvGrpSpPr/>
          <p:nvPr/>
        </p:nvGrpSpPr>
        <p:grpSpPr>
          <a:xfrm>
            <a:off x="0" y="97511"/>
            <a:ext cx="18288000" cy="10189489"/>
            <a:chOff x="0" y="0"/>
            <a:chExt cx="24384000" cy="13585985"/>
          </a:xfrm>
        </p:grpSpPr>
        <p:sp>
          <p:nvSpPr>
            <p:cNvPr id="3" name="Freeform 3"/>
            <p:cNvSpPr/>
            <p:nvPr/>
          </p:nvSpPr>
          <p:spPr>
            <a:xfrm flipH="1">
              <a:off x="0" y="0"/>
              <a:ext cx="18420761" cy="9377408"/>
            </a:xfrm>
            <a:custGeom>
              <a:avLst/>
              <a:gdLst/>
              <a:ahLst/>
              <a:cxnLst/>
              <a:rect l="l" t="t" r="r" b="b"/>
              <a:pathLst>
                <a:path w="18420761" h="9377408">
                  <a:moveTo>
                    <a:pt x="18420761" y="0"/>
                  </a:moveTo>
                  <a:lnTo>
                    <a:pt x="0" y="0"/>
                  </a:lnTo>
                  <a:lnTo>
                    <a:pt x="0" y="9377408"/>
                  </a:lnTo>
                  <a:lnTo>
                    <a:pt x="18420761" y="9377408"/>
                  </a:lnTo>
                  <a:lnTo>
                    <a:pt x="18420761"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4" name="Group 4"/>
            <p:cNvGrpSpPr/>
            <p:nvPr/>
          </p:nvGrpSpPr>
          <p:grpSpPr>
            <a:xfrm>
              <a:off x="0" y="1358599"/>
              <a:ext cx="24384000" cy="12227387"/>
              <a:chOff x="0" y="0"/>
              <a:chExt cx="4862686" cy="2438400"/>
            </a:xfrm>
          </p:grpSpPr>
          <p:sp>
            <p:nvSpPr>
              <p:cNvPr id="5" name="Freeform 5"/>
              <p:cNvSpPr/>
              <p:nvPr/>
            </p:nvSpPr>
            <p:spPr>
              <a:xfrm>
                <a:off x="0" y="0"/>
                <a:ext cx="4862686" cy="2438400"/>
              </a:xfrm>
              <a:custGeom>
                <a:avLst/>
                <a:gdLst/>
                <a:ahLst/>
                <a:cxnLst/>
                <a:rect l="l" t="t" r="r" b="b"/>
                <a:pathLst>
                  <a:path w="4862686" h="2438400">
                    <a:moveTo>
                      <a:pt x="0" y="0"/>
                    </a:moveTo>
                    <a:lnTo>
                      <a:pt x="4862686" y="0"/>
                    </a:lnTo>
                    <a:lnTo>
                      <a:pt x="4862686" y="2438400"/>
                    </a:lnTo>
                    <a:lnTo>
                      <a:pt x="0" y="2438400"/>
                    </a:lnTo>
                    <a:close/>
                  </a:path>
                </a:pathLst>
              </a:custGeom>
              <a:solidFill>
                <a:srgbClr val="EFF0F2"/>
              </a:solidFill>
            </p:spPr>
          </p:sp>
          <p:sp>
            <p:nvSpPr>
              <p:cNvPr id="6" name="TextBox 6"/>
              <p:cNvSpPr txBox="1"/>
              <p:nvPr/>
            </p:nvSpPr>
            <p:spPr>
              <a:xfrm>
                <a:off x="0" y="-38100"/>
                <a:ext cx="4862686" cy="2476500"/>
              </a:xfrm>
              <a:prstGeom prst="rect">
                <a:avLst/>
              </a:prstGeom>
            </p:spPr>
            <p:txBody>
              <a:bodyPr lIns="50800" tIns="50800" rIns="50800" bIns="50800" rtlCol="0" anchor="ctr"/>
              <a:lstStyle/>
              <a:p>
                <a:pPr algn="ctr">
                  <a:lnSpc>
                    <a:spcPts val="3380"/>
                  </a:lnSpc>
                </a:pPr>
                <a:endParaRPr>
                  <a:solidFill>
                    <a:prstClr val="black"/>
                  </a:solidFill>
                </a:endParaRPr>
              </a:p>
            </p:txBody>
          </p:sp>
        </p:grpSp>
      </p:grpSp>
      <p:sp>
        <p:nvSpPr>
          <p:cNvPr id="10" name="TextBox 10"/>
          <p:cNvSpPr txBox="1"/>
          <p:nvPr/>
        </p:nvSpPr>
        <p:spPr>
          <a:xfrm>
            <a:off x="1028700" y="5934925"/>
            <a:ext cx="16230600" cy="1477328"/>
          </a:xfrm>
          <a:prstGeom prst="rect">
            <a:avLst/>
          </a:prstGeom>
        </p:spPr>
        <p:txBody>
          <a:bodyPr lIns="0" tIns="0" rIns="0" bIns="0" rtlCol="0" anchor="t">
            <a:spAutoFit/>
          </a:bodyPr>
          <a:lstStyle/>
          <a:p>
            <a:pPr algn="ctr"/>
            <a:r>
              <a:rPr lang="vi-VN" sz="9600" b="1" smtClean="0">
                <a:solidFill>
                  <a:srgbClr val="C00000"/>
                </a:solidFill>
                <a:latin typeface="Arial" panose="020B0604020202020204" pitchFamily="34" charset="0"/>
                <a:cs typeface="Arial" panose="020B0604020202020204" pitchFamily="34" charset="0"/>
              </a:rPr>
              <a:t>THỰC HÀNH TỔNG HỢP</a:t>
            </a:r>
            <a:endParaRPr lang="en-US" sz="9600" b="1">
              <a:solidFill>
                <a:srgbClr val="C00000"/>
              </a:solidFill>
              <a:latin typeface="Arial" panose="020B0604020202020204" pitchFamily="34" charset="0"/>
              <a:cs typeface="Arial" panose="020B0604020202020204" pitchFamily="34" charset="0"/>
            </a:endParaRPr>
          </a:p>
        </p:txBody>
      </p:sp>
      <p:sp>
        <p:nvSpPr>
          <p:cNvPr id="11" name="AutoShape 11"/>
          <p:cNvSpPr/>
          <p:nvPr/>
        </p:nvSpPr>
        <p:spPr>
          <a:xfrm>
            <a:off x="685272" y="1603451"/>
            <a:ext cx="343428" cy="0"/>
          </a:xfrm>
          <a:prstGeom prst="line">
            <a:avLst/>
          </a:prstGeom>
          <a:ln w="47625" cap="rnd">
            <a:solidFill>
              <a:srgbClr val="000000"/>
            </a:solidFill>
            <a:prstDash val="solid"/>
            <a:headEnd type="none" w="sm" len="sm"/>
            <a:tailEnd type="arrow" w="med" len="sm"/>
          </a:ln>
        </p:spPr>
      </p:sp>
      <p:sp>
        <p:nvSpPr>
          <p:cNvPr id="12" name="AutoShape 12"/>
          <p:cNvSpPr/>
          <p:nvPr/>
        </p:nvSpPr>
        <p:spPr>
          <a:xfrm rot="-10800000">
            <a:off x="168470" y="1603451"/>
            <a:ext cx="343428" cy="0"/>
          </a:xfrm>
          <a:prstGeom prst="line">
            <a:avLst/>
          </a:prstGeom>
          <a:ln w="47625" cap="rnd">
            <a:solidFill>
              <a:srgbClr val="000000"/>
            </a:solidFill>
            <a:prstDash val="solid"/>
            <a:headEnd type="none" w="sm" len="sm"/>
            <a:tailEnd type="arrow" w="med" len="sm"/>
          </a:ln>
        </p:spPr>
      </p:sp>
      <p:sp>
        <p:nvSpPr>
          <p:cNvPr id="13" name="Freeform 13"/>
          <p:cNvSpPr/>
          <p:nvPr/>
        </p:nvSpPr>
        <p:spPr>
          <a:xfrm>
            <a:off x="1200150" y="1443766"/>
            <a:ext cx="309499" cy="319371"/>
          </a:xfrm>
          <a:custGeom>
            <a:avLst/>
            <a:gdLst/>
            <a:ahLst/>
            <a:cxnLst/>
            <a:rect l="l" t="t" r="r" b="b"/>
            <a:pathLst>
              <a:path w="309499" h="319371">
                <a:moveTo>
                  <a:pt x="0" y="0"/>
                </a:moveTo>
                <a:lnTo>
                  <a:pt x="309499" y="0"/>
                </a:lnTo>
                <a:lnTo>
                  <a:pt x="309499" y="319371"/>
                </a:lnTo>
                <a:lnTo>
                  <a:pt x="0" y="3193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14" name="Group 14"/>
          <p:cNvGrpSpPr/>
          <p:nvPr/>
        </p:nvGrpSpPr>
        <p:grpSpPr>
          <a:xfrm>
            <a:off x="1600768" y="1348239"/>
            <a:ext cx="15658532" cy="510426"/>
            <a:chOff x="0" y="0"/>
            <a:chExt cx="12467294" cy="406400"/>
          </a:xfrm>
        </p:grpSpPr>
        <p:sp>
          <p:nvSpPr>
            <p:cNvPr id="15" name="Freeform 15"/>
            <p:cNvSpPr/>
            <p:nvPr/>
          </p:nvSpPr>
          <p:spPr>
            <a:xfrm>
              <a:off x="0" y="0"/>
              <a:ext cx="12467294" cy="406400"/>
            </a:xfrm>
            <a:custGeom>
              <a:avLst/>
              <a:gdLst/>
              <a:ahLst/>
              <a:cxnLst/>
              <a:rect l="l" t="t" r="r" b="b"/>
              <a:pathLst>
                <a:path w="12467294" h="406400">
                  <a:moveTo>
                    <a:pt x="12264094" y="0"/>
                  </a:moveTo>
                  <a:cubicBezTo>
                    <a:pt x="12376318" y="0"/>
                    <a:pt x="12467294" y="90976"/>
                    <a:pt x="12467294" y="203200"/>
                  </a:cubicBezTo>
                  <a:cubicBezTo>
                    <a:pt x="12467294" y="315424"/>
                    <a:pt x="12376318" y="406400"/>
                    <a:pt x="12264094" y="406400"/>
                  </a:cubicBezTo>
                  <a:lnTo>
                    <a:pt x="203200" y="406400"/>
                  </a:lnTo>
                  <a:cubicBezTo>
                    <a:pt x="90976" y="406400"/>
                    <a:pt x="0" y="315424"/>
                    <a:pt x="0" y="203200"/>
                  </a:cubicBezTo>
                  <a:cubicBezTo>
                    <a:pt x="0" y="90976"/>
                    <a:pt x="90976" y="0"/>
                    <a:pt x="203200" y="0"/>
                  </a:cubicBezTo>
                  <a:close/>
                </a:path>
              </a:pathLst>
            </a:custGeom>
            <a:solidFill>
              <a:srgbClr val="C4C5C6"/>
            </a:solidFill>
            <a:ln cap="sq">
              <a:noFill/>
              <a:prstDash val="solid"/>
              <a:miter/>
            </a:ln>
          </p:spPr>
        </p:sp>
        <p:sp>
          <p:nvSpPr>
            <p:cNvPr id="16" name="TextBox 16"/>
            <p:cNvSpPr txBox="1"/>
            <p:nvPr/>
          </p:nvSpPr>
          <p:spPr>
            <a:xfrm>
              <a:off x="0" y="-9525"/>
              <a:ext cx="12467294" cy="415925"/>
            </a:xfrm>
            <a:prstGeom prst="rect">
              <a:avLst/>
            </a:prstGeom>
          </p:spPr>
          <p:txBody>
            <a:bodyPr lIns="50800" tIns="50800" rIns="50800" bIns="50800" rtlCol="0" anchor="ctr"/>
            <a:lstStyle/>
            <a:p>
              <a:pPr algn="ctr">
                <a:lnSpc>
                  <a:spcPts val="3380"/>
                </a:lnSpc>
              </a:pPr>
              <a:endParaRPr>
                <a:solidFill>
                  <a:prstClr val="black"/>
                </a:solidFill>
              </a:endParaRPr>
            </a:p>
          </p:txBody>
        </p:sp>
      </p:grpSp>
      <p:sp>
        <p:nvSpPr>
          <p:cNvPr id="17" name="Freeform 17"/>
          <p:cNvSpPr/>
          <p:nvPr/>
        </p:nvSpPr>
        <p:spPr>
          <a:xfrm>
            <a:off x="1752902" y="1443766"/>
            <a:ext cx="333943" cy="319371"/>
          </a:xfrm>
          <a:custGeom>
            <a:avLst/>
            <a:gdLst/>
            <a:ahLst/>
            <a:cxnLst/>
            <a:rect l="l" t="t" r="r" b="b"/>
            <a:pathLst>
              <a:path w="333943" h="319371">
                <a:moveTo>
                  <a:pt x="0" y="0"/>
                </a:moveTo>
                <a:lnTo>
                  <a:pt x="333942" y="0"/>
                </a:lnTo>
                <a:lnTo>
                  <a:pt x="333942" y="319371"/>
                </a:lnTo>
                <a:lnTo>
                  <a:pt x="0" y="31937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18" name="Group 18"/>
          <p:cNvGrpSpPr/>
          <p:nvPr/>
        </p:nvGrpSpPr>
        <p:grpSpPr>
          <a:xfrm>
            <a:off x="340184" y="265439"/>
            <a:ext cx="604587" cy="60458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7AC96"/>
            </a:solidFill>
          </p:spPr>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3380"/>
                </a:lnSpc>
              </a:pPr>
              <a:endParaRPr>
                <a:solidFill>
                  <a:prstClr val="black"/>
                </a:solidFill>
              </a:endParaRPr>
            </a:p>
          </p:txBody>
        </p:sp>
      </p:grpSp>
      <p:sp>
        <p:nvSpPr>
          <p:cNvPr id="21" name="Freeform 21"/>
          <p:cNvSpPr/>
          <p:nvPr/>
        </p:nvSpPr>
        <p:spPr>
          <a:xfrm>
            <a:off x="4259017" y="453433"/>
            <a:ext cx="304376" cy="294415"/>
          </a:xfrm>
          <a:custGeom>
            <a:avLst/>
            <a:gdLst/>
            <a:ahLst/>
            <a:cxnLst/>
            <a:rect l="l" t="t" r="r" b="b"/>
            <a:pathLst>
              <a:path w="304376" h="294415">
                <a:moveTo>
                  <a:pt x="0" y="0"/>
                </a:moveTo>
                <a:lnTo>
                  <a:pt x="304376" y="0"/>
                </a:lnTo>
                <a:lnTo>
                  <a:pt x="304376" y="294415"/>
                </a:lnTo>
                <a:lnTo>
                  <a:pt x="0" y="2944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2" name="Freeform 22"/>
          <p:cNvSpPr/>
          <p:nvPr/>
        </p:nvSpPr>
        <p:spPr>
          <a:xfrm>
            <a:off x="4845319" y="453433"/>
            <a:ext cx="294415" cy="294415"/>
          </a:xfrm>
          <a:custGeom>
            <a:avLst/>
            <a:gdLst/>
            <a:ahLst/>
            <a:cxnLst/>
            <a:rect l="l" t="t" r="r" b="b"/>
            <a:pathLst>
              <a:path w="294415" h="294415">
                <a:moveTo>
                  <a:pt x="0" y="0"/>
                </a:moveTo>
                <a:lnTo>
                  <a:pt x="294415" y="0"/>
                </a:lnTo>
                <a:lnTo>
                  <a:pt x="294415" y="294415"/>
                </a:lnTo>
                <a:lnTo>
                  <a:pt x="0" y="29441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5" name="TextBox 25"/>
          <p:cNvSpPr txBox="1"/>
          <p:nvPr/>
        </p:nvSpPr>
        <p:spPr>
          <a:xfrm>
            <a:off x="1509649" y="405808"/>
            <a:ext cx="2749368" cy="359073"/>
          </a:xfrm>
          <a:prstGeom prst="rect">
            <a:avLst/>
          </a:prstGeom>
        </p:spPr>
        <p:txBody>
          <a:bodyPr lIns="0" tIns="0" rIns="0" bIns="0" rtlCol="0" anchor="t">
            <a:spAutoFit/>
          </a:bodyPr>
          <a:lstStyle/>
          <a:p>
            <a:pPr>
              <a:lnSpc>
                <a:spcPts val="2800"/>
              </a:lnSpc>
            </a:pPr>
            <a:r>
              <a:rPr lang="vi-VN" sz="2800" smtClean="0">
                <a:solidFill>
                  <a:srgbClr val="000000"/>
                </a:solidFill>
                <a:cs typeface="Arial" panose="020B0604020202020204" pitchFamily="34" charset="0"/>
              </a:rPr>
              <a:t>Cánh diều</a:t>
            </a:r>
            <a:endParaRPr lang="en-US" sz="280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2211738" y="1433611"/>
            <a:ext cx="3808061" cy="359073"/>
          </a:xfrm>
          <a:prstGeom prst="rect">
            <a:avLst/>
          </a:prstGeom>
        </p:spPr>
        <p:txBody>
          <a:bodyPr wrap="square" lIns="0" tIns="0" rIns="0" bIns="0" rtlCol="0" anchor="t">
            <a:spAutoFit/>
          </a:bodyPr>
          <a:lstStyle/>
          <a:p>
            <a:pPr>
              <a:lnSpc>
                <a:spcPts val="2800"/>
              </a:lnSpc>
            </a:pPr>
            <a:r>
              <a:rPr lang="vi-VN" sz="2800" smtClean="0">
                <a:solidFill>
                  <a:srgbClr val="000000"/>
                </a:solidFill>
                <a:cs typeface="Arial" panose="020B0604020202020204" pitchFamily="34" charset="0"/>
              </a:rPr>
              <a:t>Tin học ứng dụng 11</a:t>
            </a:r>
            <a:endParaRPr lang="en-US" sz="2800">
              <a:solidFill>
                <a:srgbClr val="000000"/>
              </a:solidFill>
              <a:latin typeface="Arial" panose="020B0604020202020204" pitchFamily="34" charset="0"/>
              <a:cs typeface="Arial" panose="020B0604020202020204" pitchFamily="34" charset="0"/>
            </a:endParaRPr>
          </a:p>
        </p:txBody>
      </p:sp>
      <p:sp>
        <p:nvSpPr>
          <p:cNvPr id="23" name="Rounded Rectangle 22"/>
          <p:cNvSpPr/>
          <p:nvPr/>
        </p:nvSpPr>
        <p:spPr>
          <a:xfrm>
            <a:off x="5295900" y="3006803"/>
            <a:ext cx="7696200" cy="1610959"/>
          </a:xfrm>
          <a:prstGeom prst="roundRect">
            <a:avLst>
              <a:gd name="adj" fmla="val 50000"/>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600" b="1" smtClean="0">
                <a:solidFill>
                  <a:srgbClr val="C00000"/>
                </a:solidFill>
                <a:latin typeface="Arial" panose="020B0604020202020204" pitchFamily="34" charset="0"/>
                <a:cs typeface="Arial" panose="020B0604020202020204" pitchFamily="34" charset="0"/>
              </a:rPr>
              <a:t>BÀI 7:</a:t>
            </a:r>
            <a:endParaRPr lang="en-US" sz="9600" b="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148221"/>
      </p:ext>
    </p:extLst>
  </p:cSld>
  <p:clrMapOvr>
    <a:masterClrMapping/>
  </p:clrMapOvr>
  <p:transition spd="med">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sp>
        <p:nvSpPr>
          <p:cNvPr id="7" name="Freeform 7"/>
          <p:cNvSpPr/>
          <p:nvPr/>
        </p:nvSpPr>
        <p:spPr>
          <a:xfrm>
            <a:off x="0" y="1714499"/>
            <a:ext cx="18288000" cy="8572501"/>
          </a:xfrm>
          <a:custGeom>
            <a:avLst/>
            <a:gdLst/>
            <a:ahLst/>
            <a:cxnLst/>
            <a:rect l="l" t="t" r="r" b="b"/>
            <a:pathLst>
              <a:path w="4862686" h="2438400">
                <a:moveTo>
                  <a:pt x="0" y="0"/>
                </a:moveTo>
                <a:lnTo>
                  <a:pt x="4862686" y="0"/>
                </a:lnTo>
                <a:lnTo>
                  <a:pt x="4862686" y="2438400"/>
                </a:lnTo>
                <a:lnTo>
                  <a:pt x="0" y="2438400"/>
                </a:lnTo>
                <a:close/>
              </a:path>
            </a:pathLst>
          </a:custGeom>
          <a:solidFill>
            <a:srgbClr val="EFF0F2"/>
          </a:solidFill>
        </p:spPr>
      </p:sp>
      <p:sp>
        <p:nvSpPr>
          <p:cNvPr id="10" name="AutoShape 10"/>
          <p:cNvSpPr/>
          <p:nvPr/>
        </p:nvSpPr>
        <p:spPr>
          <a:xfrm>
            <a:off x="17221200" y="863991"/>
            <a:ext cx="343428" cy="0"/>
          </a:xfrm>
          <a:prstGeom prst="line">
            <a:avLst/>
          </a:prstGeom>
          <a:ln w="63500" cap="rnd">
            <a:solidFill>
              <a:schemeClr val="bg1"/>
            </a:solidFill>
            <a:prstDash val="solid"/>
            <a:headEnd type="none" w="sm" len="sm"/>
            <a:tailEnd type="arrow" w="med" len="sm"/>
          </a:ln>
        </p:spPr>
      </p:sp>
      <p:sp>
        <p:nvSpPr>
          <p:cNvPr id="11" name="AutoShape 11"/>
          <p:cNvSpPr/>
          <p:nvPr/>
        </p:nvSpPr>
        <p:spPr>
          <a:xfrm rot="10800000">
            <a:off x="16704398" y="863991"/>
            <a:ext cx="343428" cy="0"/>
          </a:xfrm>
          <a:prstGeom prst="line">
            <a:avLst/>
          </a:prstGeom>
          <a:ln w="63500" cap="rnd">
            <a:solidFill>
              <a:schemeClr val="bg1"/>
            </a:solidFill>
            <a:prstDash val="solid"/>
            <a:headEnd type="none" w="sm" len="sm"/>
            <a:tailEnd type="arrow" w="med" len="sm"/>
          </a:ln>
        </p:spPr>
      </p:sp>
      <p:grpSp>
        <p:nvGrpSpPr>
          <p:cNvPr id="20" name="Group 20"/>
          <p:cNvGrpSpPr/>
          <p:nvPr/>
        </p:nvGrpSpPr>
        <p:grpSpPr>
          <a:xfrm>
            <a:off x="449376" y="692142"/>
            <a:ext cx="597104" cy="59710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6356A"/>
            </a:solidFill>
          </p:spPr>
        </p:sp>
        <p:sp>
          <p:nvSpPr>
            <p:cNvPr id="22" name="TextBox 22"/>
            <p:cNvSpPr txBox="1"/>
            <p:nvPr/>
          </p:nvSpPr>
          <p:spPr>
            <a:xfrm>
              <a:off x="76200" y="66675"/>
              <a:ext cx="660400" cy="669925"/>
            </a:xfrm>
            <a:prstGeom prst="rect">
              <a:avLst/>
            </a:prstGeom>
          </p:spPr>
          <p:txBody>
            <a:bodyPr lIns="50800" tIns="50800" rIns="50800" bIns="50800" rtlCol="0" anchor="ctr"/>
            <a:lstStyle/>
            <a:p>
              <a:pPr algn="ctr">
                <a:lnSpc>
                  <a:spcPts val="3380"/>
                </a:lnSpc>
              </a:pPr>
              <a:endParaRPr/>
            </a:p>
          </p:txBody>
        </p:sp>
      </p:grpSp>
      <p:sp>
        <p:nvSpPr>
          <p:cNvPr id="29" name="TextBox 31"/>
          <p:cNvSpPr txBox="1"/>
          <p:nvPr/>
        </p:nvSpPr>
        <p:spPr>
          <a:xfrm>
            <a:off x="3182687" y="421095"/>
            <a:ext cx="11922626" cy="1015663"/>
          </a:xfrm>
          <a:prstGeom prst="rect">
            <a:avLst/>
          </a:prstGeom>
        </p:spPr>
        <p:txBody>
          <a:bodyPr wrap="square" lIns="0" tIns="0" rIns="0" bIns="0" rtlCol="0" anchor="t">
            <a:spAutoFit/>
          </a:bodyPr>
          <a:lstStyle/>
          <a:p>
            <a:pPr algn="ctr"/>
            <a:r>
              <a:rPr lang="vi-VN" sz="6600" b="1" smtClean="0">
                <a:solidFill>
                  <a:schemeClr val="bg1"/>
                </a:solidFill>
                <a:latin typeface="Arial" panose="020B0604020202020204" pitchFamily="34" charset="0"/>
                <a:cs typeface="Arial" panose="020B0604020202020204" pitchFamily="34" charset="0"/>
              </a:rPr>
              <a:t>NỘI DUNG BÀI THỰC HÀNH</a:t>
            </a:r>
            <a:endParaRPr lang="en-US" sz="6600" b="1">
              <a:solidFill>
                <a:schemeClr val="bg1"/>
              </a:solidFill>
              <a:latin typeface="Arial" panose="020B0604020202020204" pitchFamily="34" charset="0"/>
              <a:cs typeface="Arial" panose="020B0604020202020204" pitchFamily="34" charset="0"/>
            </a:endParaRPr>
          </a:p>
        </p:txBody>
      </p:sp>
      <p:grpSp>
        <p:nvGrpSpPr>
          <p:cNvPr id="37" name="Group 36"/>
          <p:cNvGrpSpPr/>
          <p:nvPr/>
        </p:nvGrpSpPr>
        <p:grpSpPr>
          <a:xfrm>
            <a:off x="1772749" y="3208804"/>
            <a:ext cx="6360258" cy="5241599"/>
            <a:chOff x="1772749" y="3208804"/>
            <a:chExt cx="6360258" cy="5241599"/>
          </a:xfrm>
        </p:grpSpPr>
        <p:sp>
          <p:nvSpPr>
            <p:cNvPr id="30" name="Rounded Rectangle 29"/>
            <p:cNvSpPr/>
            <p:nvPr/>
          </p:nvSpPr>
          <p:spPr>
            <a:xfrm>
              <a:off x="1772749" y="4071574"/>
              <a:ext cx="6360258" cy="4378829"/>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xagon 30"/>
            <p:cNvSpPr/>
            <p:nvPr/>
          </p:nvSpPr>
          <p:spPr>
            <a:xfrm>
              <a:off x="4068958" y="3208804"/>
              <a:ext cx="1767840" cy="1524000"/>
            </a:xfrm>
            <a:prstGeom prst="hexagon">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5400" b="1" smtClean="0">
                  <a:solidFill>
                    <a:schemeClr val="bg1"/>
                  </a:solidFill>
                  <a:latin typeface="Arial" panose="020B0604020202020204" pitchFamily="34" charset="0"/>
                  <a:cs typeface="Arial" panose="020B0604020202020204" pitchFamily="34" charset="0"/>
                </a:rPr>
                <a:t>01</a:t>
              </a:r>
              <a:endParaRPr lang="en-US" sz="5400" b="1">
                <a:solidFill>
                  <a:schemeClr val="bg1"/>
                </a:solidFill>
                <a:latin typeface="Arial" panose="020B0604020202020204" pitchFamily="34" charset="0"/>
                <a:cs typeface="Arial" panose="020B0604020202020204" pitchFamily="34" charset="0"/>
              </a:endParaRPr>
            </a:p>
          </p:txBody>
        </p:sp>
        <p:sp>
          <p:nvSpPr>
            <p:cNvPr id="32" name="TextBox 31"/>
            <p:cNvSpPr txBox="1"/>
            <p:nvPr/>
          </p:nvSpPr>
          <p:spPr>
            <a:xfrm>
              <a:off x="2095378" y="5158057"/>
              <a:ext cx="5715000" cy="2031325"/>
            </a:xfrm>
            <a:prstGeom prst="rect">
              <a:avLst/>
            </a:prstGeom>
            <a:noFill/>
          </p:spPr>
          <p:txBody>
            <a:bodyPr wrap="square" rtlCol="0">
              <a:spAutoFit/>
            </a:bodyPr>
            <a:lstStyle/>
            <a:p>
              <a:pPr algn="ctr">
                <a:lnSpc>
                  <a:spcPct val="150000"/>
                </a:lnSpc>
              </a:pPr>
              <a:r>
                <a:rPr lang="vi-VN" sz="4200" b="1" smtClean="0">
                  <a:latin typeface="Arial" panose="020B0604020202020204" pitchFamily="34" charset="0"/>
                  <a:cs typeface="Arial" panose="020B0604020202020204" pitchFamily="34" charset="0"/>
                </a:rPr>
                <a:t>Thực hành chỉnh sửa ảnh và tạo ảnh động</a:t>
              </a:r>
              <a:endParaRPr lang="en-US" sz="4200" b="1">
                <a:latin typeface="Arial" panose="020B0604020202020204" pitchFamily="34" charset="0"/>
                <a:cs typeface="Arial" panose="020B0604020202020204" pitchFamily="34" charset="0"/>
              </a:endParaRPr>
            </a:p>
          </p:txBody>
        </p:sp>
      </p:grpSp>
      <p:grpSp>
        <p:nvGrpSpPr>
          <p:cNvPr id="38" name="Group 37"/>
          <p:cNvGrpSpPr/>
          <p:nvPr/>
        </p:nvGrpSpPr>
        <p:grpSpPr>
          <a:xfrm>
            <a:off x="9964371" y="3208804"/>
            <a:ext cx="6360258" cy="5241599"/>
            <a:chOff x="9964371" y="3208804"/>
            <a:chExt cx="6360258" cy="5241599"/>
          </a:xfrm>
        </p:grpSpPr>
        <p:sp>
          <p:nvSpPr>
            <p:cNvPr id="33" name="Rounded Rectangle 32"/>
            <p:cNvSpPr/>
            <p:nvPr/>
          </p:nvSpPr>
          <p:spPr>
            <a:xfrm>
              <a:off x="9964371" y="4071574"/>
              <a:ext cx="6360258" cy="4378829"/>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p:nvSpPr>
          <p:spPr>
            <a:xfrm>
              <a:off x="12260580" y="3208804"/>
              <a:ext cx="1767840" cy="1524000"/>
            </a:xfrm>
            <a:prstGeom prst="hexagon">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5400" b="1" smtClean="0">
                  <a:solidFill>
                    <a:schemeClr val="bg1"/>
                  </a:solidFill>
                  <a:latin typeface="Arial" panose="020B0604020202020204" pitchFamily="34" charset="0"/>
                  <a:cs typeface="Arial" panose="020B0604020202020204" pitchFamily="34" charset="0"/>
                </a:rPr>
                <a:t>02</a:t>
              </a:r>
              <a:endParaRPr lang="en-US" sz="5400" b="1">
                <a:solidFill>
                  <a:schemeClr val="bg1"/>
                </a:solidFill>
                <a:latin typeface="Arial" panose="020B0604020202020204" pitchFamily="34" charset="0"/>
                <a:cs typeface="Arial" panose="020B0604020202020204" pitchFamily="34" charset="0"/>
              </a:endParaRPr>
            </a:p>
          </p:txBody>
        </p:sp>
        <p:sp>
          <p:nvSpPr>
            <p:cNvPr id="35" name="TextBox 34"/>
            <p:cNvSpPr txBox="1"/>
            <p:nvPr/>
          </p:nvSpPr>
          <p:spPr>
            <a:xfrm>
              <a:off x="10287000" y="5158057"/>
              <a:ext cx="5715000" cy="2031325"/>
            </a:xfrm>
            <a:prstGeom prst="rect">
              <a:avLst/>
            </a:prstGeom>
            <a:noFill/>
          </p:spPr>
          <p:txBody>
            <a:bodyPr wrap="square" rtlCol="0">
              <a:spAutoFit/>
            </a:bodyPr>
            <a:lstStyle/>
            <a:p>
              <a:pPr algn="ctr">
                <a:lnSpc>
                  <a:spcPct val="150000"/>
                </a:lnSpc>
              </a:pPr>
              <a:r>
                <a:rPr lang="vi-VN" sz="4200" b="1" smtClean="0">
                  <a:latin typeface="Arial" panose="020B0604020202020204" pitchFamily="34" charset="0"/>
                  <a:cs typeface="Arial" panose="020B0604020202020204" pitchFamily="34" charset="0"/>
                </a:rPr>
                <a:t>Thực hành tạo phim hoạt hình</a:t>
              </a:r>
              <a:endParaRPr lang="en-US" sz="4200" b="1">
                <a:latin typeface="Arial" panose="020B0604020202020204" pitchFamily="34" charset="0"/>
                <a:cs typeface="Arial" panose="020B0604020202020204" pitchFamily="34" charset="0"/>
              </a:endParaRPr>
            </a:p>
          </p:txBody>
        </p:sp>
      </p:grpSp>
      <p:pic>
        <p:nvPicPr>
          <p:cNvPr id="36" name="Picture 35"/>
          <p:cNvPicPr>
            <a:picLocks noChangeAspect="1"/>
          </p:cNvPicPr>
          <p:nvPr/>
        </p:nvPicPr>
        <p:blipFill>
          <a:blip r:embed="rId2"/>
          <a:stretch>
            <a:fillRect/>
          </a:stretch>
        </p:blipFill>
        <p:spPr>
          <a:xfrm>
            <a:off x="14477477" y="7233847"/>
            <a:ext cx="3024038" cy="3008688"/>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grpSp>
        <p:nvGrpSpPr>
          <p:cNvPr id="2" name="Group 2"/>
          <p:cNvGrpSpPr/>
          <p:nvPr/>
        </p:nvGrpSpPr>
        <p:grpSpPr>
          <a:xfrm>
            <a:off x="0" y="97511"/>
            <a:ext cx="18288000" cy="10189489"/>
            <a:chOff x="0" y="0"/>
            <a:chExt cx="24384000" cy="13585985"/>
          </a:xfrm>
        </p:grpSpPr>
        <p:sp>
          <p:nvSpPr>
            <p:cNvPr id="3" name="Freeform 3"/>
            <p:cNvSpPr/>
            <p:nvPr/>
          </p:nvSpPr>
          <p:spPr>
            <a:xfrm flipH="1">
              <a:off x="0" y="0"/>
              <a:ext cx="18420761" cy="9377408"/>
            </a:xfrm>
            <a:custGeom>
              <a:avLst/>
              <a:gdLst/>
              <a:ahLst/>
              <a:cxnLst/>
              <a:rect l="l" t="t" r="r" b="b"/>
              <a:pathLst>
                <a:path w="18420761" h="9377408">
                  <a:moveTo>
                    <a:pt x="18420761" y="0"/>
                  </a:moveTo>
                  <a:lnTo>
                    <a:pt x="0" y="0"/>
                  </a:lnTo>
                  <a:lnTo>
                    <a:pt x="0" y="9377408"/>
                  </a:lnTo>
                  <a:lnTo>
                    <a:pt x="18420761" y="9377408"/>
                  </a:lnTo>
                  <a:lnTo>
                    <a:pt x="18420761"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4" name="Group 4"/>
            <p:cNvGrpSpPr/>
            <p:nvPr/>
          </p:nvGrpSpPr>
          <p:grpSpPr>
            <a:xfrm>
              <a:off x="0" y="1358599"/>
              <a:ext cx="24384000" cy="12227387"/>
              <a:chOff x="0" y="0"/>
              <a:chExt cx="4862686" cy="2438400"/>
            </a:xfrm>
          </p:grpSpPr>
          <p:sp>
            <p:nvSpPr>
              <p:cNvPr id="5" name="Freeform 5"/>
              <p:cNvSpPr/>
              <p:nvPr/>
            </p:nvSpPr>
            <p:spPr>
              <a:xfrm>
                <a:off x="0" y="0"/>
                <a:ext cx="4862686" cy="2438400"/>
              </a:xfrm>
              <a:custGeom>
                <a:avLst/>
                <a:gdLst/>
                <a:ahLst/>
                <a:cxnLst/>
                <a:rect l="l" t="t" r="r" b="b"/>
                <a:pathLst>
                  <a:path w="4862686" h="2438400">
                    <a:moveTo>
                      <a:pt x="0" y="0"/>
                    </a:moveTo>
                    <a:lnTo>
                      <a:pt x="4862686" y="0"/>
                    </a:lnTo>
                    <a:lnTo>
                      <a:pt x="4862686" y="2438400"/>
                    </a:lnTo>
                    <a:lnTo>
                      <a:pt x="0" y="2438400"/>
                    </a:lnTo>
                    <a:close/>
                  </a:path>
                </a:pathLst>
              </a:custGeom>
              <a:solidFill>
                <a:srgbClr val="EFF0F2"/>
              </a:solidFill>
            </p:spPr>
          </p:sp>
          <p:sp>
            <p:nvSpPr>
              <p:cNvPr id="6" name="TextBox 6"/>
              <p:cNvSpPr txBox="1"/>
              <p:nvPr/>
            </p:nvSpPr>
            <p:spPr>
              <a:xfrm>
                <a:off x="0" y="-38100"/>
                <a:ext cx="4862686" cy="2476500"/>
              </a:xfrm>
              <a:prstGeom prst="rect">
                <a:avLst/>
              </a:prstGeom>
            </p:spPr>
            <p:txBody>
              <a:bodyPr lIns="50800" tIns="50800" rIns="50800" bIns="50800" rtlCol="0" anchor="ctr"/>
              <a:lstStyle/>
              <a:p>
                <a:pPr algn="ctr">
                  <a:lnSpc>
                    <a:spcPts val="3380"/>
                  </a:lnSpc>
                </a:pPr>
                <a:endParaRPr>
                  <a:solidFill>
                    <a:prstClr val="black"/>
                  </a:solidFill>
                </a:endParaRPr>
              </a:p>
            </p:txBody>
          </p:sp>
        </p:grpSp>
      </p:grpSp>
      <p:sp>
        <p:nvSpPr>
          <p:cNvPr id="10" name="TextBox 10"/>
          <p:cNvSpPr txBox="1"/>
          <p:nvPr/>
        </p:nvSpPr>
        <p:spPr>
          <a:xfrm>
            <a:off x="1028700" y="5174829"/>
            <a:ext cx="16230600" cy="3693319"/>
          </a:xfrm>
          <a:prstGeom prst="rect">
            <a:avLst/>
          </a:prstGeom>
        </p:spPr>
        <p:txBody>
          <a:bodyPr lIns="0" tIns="0" rIns="0" bIns="0" rtlCol="0" anchor="t">
            <a:spAutoFit/>
          </a:bodyPr>
          <a:lstStyle/>
          <a:p>
            <a:pPr algn="ctr">
              <a:lnSpc>
                <a:spcPct val="150000"/>
              </a:lnSpc>
            </a:pPr>
            <a:r>
              <a:rPr lang="vi-VN" sz="8000" b="1" smtClean="0">
                <a:latin typeface="Arial" panose="020B0604020202020204" pitchFamily="34" charset="0"/>
                <a:cs typeface="Arial" panose="020B0604020202020204" pitchFamily="34" charset="0"/>
              </a:rPr>
              <a:t>THỰC HÀNH CHỈNH SỬA ẢNH VÀ TẠO ẢNH ĐỘNG</a:t>
            </a:r>
            <a:endParaRPr lang="en-US" sz="8000" b="1">
              <a:latin typeface="Arial" panose="020B0604020202020204" pitchFamily="34" charset="0"/>
              <a:cs typeface="Arial" panose="020B0604020202020204" pitchFamily="34" charset="0"/>
            </a:endParaRPr>
          </a:p>
        </p:txBody>
      </p:sp>
      <p:sp>
        <p:nvSpPr>
          <p:cNvPr id="11" name="AutoShape 11"/>
          <p:cNvSpPr/>
          <p:nvPr/>
        </p:nvSpPr>
        <p:spPr>
          <a:xfrm>
            <a:off x="685272" y="1603451"/>
            <a:ext cx="343428" cy="0"/>
          </a:xfrm>
          <a:prstGeom prst="line">
            <a:avLst/>
          </a:prstGeom>
          <a:ln w="47625" cap="rnd">
            <a:solidFill>
              <a:srgbClr val="000000"/>
            </a:solidFill>
            <a:prstDash val="solid"/>
            <a:headEnd type="none" w="sm" len="sm"/>
            <a:tailEnd type="arrow" w="med" len="sm"/>
          </a:ln>
        </p:spPr>
      </p:sp>
      <p:sp>
        <p:nvSpPr>
          <p:cNvPr id="12" name="AutoShape 12"/>
          <p:cNvSpPr/>
          <p:nvPr/>
        </p:nvSpPr>
        <p:spPr>
          <a:xfrm rot="-10800000">
            <a:off x="168470" y="1603451"/>
            <a:ext cx="343428" cy="0"/>
          </a:xfrm>
          <a:prstGeom prst="line">
            <a:avLst/>
          </a:prstGeom>
          <a:ln w="47625" cap="rnd">
            <a:solidFill>
              <a:srgbClr val="000000"/>
            </a:solidFill>
            <a:prstDash val="solid"/>
            <a:headEnd type="none" w="sm" len="sm"/>
            <a:tailEnd type="arrow" w="med" len="sm"/>
          </a:ln>
        </p:spPr>
      </p:sp>
      <p:sp>
        <p:nvSpPr>
          <p:cNvPr id="13" name="Freeform 13"/>
          <p:cNvSpPr/>
          <p:nvPr/>
        </p:nvSpPr>
        <p:spPr>
          <a:xfrm>
            <a:off x="1200150" y="1443766"/>
            <a:ext cx="309499" cy="319371"/>
          </a:xfrm>
          <a:custGeom>
            <a:avLst/>
            <a:gdLst/>
            <a:ahLst/>
            <a:cxnLst/>
            <a:rect l="l" t="t" r="r" b="b"/>
            <a:pathLst>
              <a:path w="309499" h="319371">
                <a:moveTo>
                  <a:pt x="0" y="0"/>
                </a:moveTo>
                <a:lnTo>
                  <a:pt x="309499" y="0"/>
                </a:lnTo>
                <a:lnTo>
                  <a:pt x="309499" y="319371"/>
                </a:lnTo>
                <a:lnTo>
                  <a:pt x="0" y="3193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14" name="Group 14"/>
          <p:cNvGrpSpPr/>
          <p:nvPr/>
        </p:nvGrpSpPr>
        <p:grpSpPr>
          <a:xfrm>
            <a:off x="1600768" y="1348239"/>
            <a:ext cx="15658532" cy="510426"/>
            <a:chOff x="0" y="0"/>
            <a:chExt cx="12467294" cy="406400"/>
          </a:xfrm>
        </p:grpSpPr>
        <p:sp>
          <p:nvSpPr>
            <p:cNvPr id="15" name="Freeform 15"/>
            <p:cNvSpPr/>
            <p:nvPr/>
          </p:nvSpPr>
          <p:spPr>
            <a:xfrm>
              <a:off x="0" y="0"/>
              <a:ext cx="12467294" cy="406400"/>
            </a:xfrm>
            <a:custGeom>
              <a:avLst/>
              <a:gdLst/>
              <a:ahLst/>
              <a:cxnLst/>
              <a:rect l="l" t="t" r="r" b="b"/>
              <a:pathLst>
                <a:path w="12467294" h="406400">
                  <a:moveTo>
                    <a:pt x="12264094" y="0"/>
                  </a:moveTo>
                  <a:cubicBezTo>
                    <a:pt x="12376318" y="0"/>
                    <a:pt x="12467294" y="90976"/>
                    <a:pt x="12467294" y="203200"/>
                  </a:cubicBezTo>
                  <a:cubicBezTo>
                    <a:pt x="12467294" y="315424"/>
                    <a:pt x="12376318" y="406400"/>
                    <a:pt x="12264094" y="406400"/>
                  </a:cubicBezTo>
                  <a:lnTo>
                    <a:pt x="203200" y="406400"/>
                  </a:lnTo>
                  <a:cubicBezTo>
                    <a:pt x="90976" y="406400"/>
                    <a:pt x="0" y="315424"/>
                    <a:pt x="0" y="203200"/>
                  </a:cubicBezTo>
                  <a:cubicBezTo>
                    <a:pt x="0" y="90976"/>
                    <a:pt x="90976" y="0"/>
                    <a:pt x="203200" y="0"/>
                  </a:cubicBezTo>
                  <a:close/>
                </a:path>
              </a:pathLst>
            </a:custGeom>
            <a:solidFill>
              <a:srgbClr val="C4C5C6"/>
            </a:solidFill>
            <a:ln cap="sq">
              <a:noFill/>
              <a:prstDash val="solid"/>
              <a:miter/>
            </a:ln>
          </p:spPr>
        </p:sp>
        <p:sp>
          <p:nvSpPr>
            <p:cNvPr id="16" name="TextBox 16"/>
            <p:cNvSpPr txBox="1"/>
            <p:nvPr/>
          </p:nvSpPr>
          <p:spPr>
            <a:xfrm>
              <a:off x="0" y="-9525"/>
              <a:ext cx="12467294" cy="415925"/>
            </a:xfrm>
            <a:prstGeom prst="rect">
              <a:avLst/>
            </a:prstGeom>
          </p:spPr>
          <p:txBody>
            <a:bodyPr lIns="50800" tIns="50800" rIns="50800" bIns="50800" rtlCol="0" anchor="ctr"/>
            <a:lstStyle/>
            <a:p>
              <a:pPr algn="ctr">
                <a:lnSpc>
                  <a:spcPts val="3380"/>
                </a:lnSpc>
              </a:pPr>
              <a:endParaRPr>
                <a:solidFill>
                  <a:prstClr val="black"/>
                </a:solidFill>
              </a:endParaRPr>
            </a:p>
          </p:txBody>
        </p:sp>
      </p:grpSp>
      <p:sp>
        <p:nvSpPr>
          <p:cNvPr id="17" name="Freeform 17"/>
          <p:cNvSpPr/>
          <p:nvPr/>
        </p:nvSpPr>
        <p:spPr>
          <a:xfrm>
            <a:off x="1752902" y="1443766"/>
            <a:ext cx="333943" cy="319371"/>
          </a:xfrm>
          <a:custGeom>
            <a:avLst/>
            <a:gdLst/>
            <a:ahLst/>
            <a:cxnLst/>
            <a:rect l="l" t="t" r="r" b="b"/>
            <a:pathLst>
              <a:path w="333943" h="319371">
                <a:moveTo>
                  <a:pt x="0" y="0"/>
                </a:moveTo>
                <a:lnTo>
                  <a:pt x="333942" y="0"/>
                </a:lnTo>
                <a:lnTo>
                  <a:pt x="333942" y="319371"/>
                </a:lnTo>
                <a:lnTo>
                  <a:pt x="0" y="31937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18" name="Group 18"/>
          <p:cNvGrpSpPr/>
          <p:nvPr/>
        </p:nvGrpSpPr>
        <p:grpSpPr>
          <a:xfrm>
            <a:off x="340184" y="265439"/>
            <a:ext cx="604587" cy="60458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7AC96"/>
            </a:solidFill>
          </p:spPr>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3380"/>
                </a:lnSpc>
              </a:pPr>
              <a:endParaRPr>
                <a:solidFill>
                  <a:prstClr val="black"/>
                </a:solidFill>
              </a:endParaRPr>
            </a:p>
          </p:txBody>
        </p:sp>
      </p:grpSp>
      <p:sp>
        <p:nvSpPr>
          <p:cNvPr id="21" name="Freeform 21"/>
          <p:cNvSpPr/>
          <p:nvPr/>
        </p:nvSpPr>
        <p:spPr>
          <a:xfrm>
            <a:off x="4259017" y="453433"/>
            <a:ext cx="304376" cy="294415"/>
          </a:xfrm>
          <a:custGeom>
            <a:avLst/>
            <a:gdLst/>
            <a:ahLst/>
            <a:cxnLst/>
            <a:rect l="l" t="t" r="r" b="b"/>
            <a:pathLst>
              <a:path w="304376" h="294415">
                <a:moveTo>
                  <a:pt x="0" y="0"/>
                </a:moveTo>
                <a:lnTo>
                  <a:pt x="304376" y="0"/>
                </a:lnTo>
                <a:lnTo>
                  <a:pt x="304376" y="294415"/>
                </a:lnTo>
                <a:lnTo>
                  <a:pt x="0" y="2944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2" name="Freeform 22"/>
          <p:cNvSpPr/>
          <p:nvPr/>
        </p:nvSpPr>
        <p:spPr>
          <a:xfrm>
            <a:off x="4845319" y="453433"/>
            <a:ext cx="294415" cy="294415"/>
          </a:xfrm>
          <a:custGeom>
            <a:avLst/>
            <a:gdLst/>
            <a:ahLst/>
            <a:cxnLst/>
            <a:rect l="l" t="t" r="r" b="b"/>
            <a:pathLst>
              <a:path w="294415" h="294415">
                <a:moveTo>
                  <a:pt x="0" y="0"/>
                </a:moveTo>
                <a:lnTo>
                  <a:pt x="294415" y="0"/>
                </a:lnTo>
                <a:lnTo>
                  <a:pt x="294415" y="294415"/>
                </a:lnTo>
                <a:lnTo>
                  <a:pt x="0" y="29441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5" name="TextBox 25"/>
          <p:cNvSpPr txBox="1"/>
          <p:nvPr/>
        </p:nvSpPr>
        <p:spPr>
          <a:xfrm>
            <a:off x="1509649" y="405808"/>
            <a:ext cx="2749368" cy="359073"/>
          </a:xfrm>
          <a:prstGeom prst="rect">
            <a:avLst/>
          </a:prstGeom>
        </p:spPr>
        <p:txBody>
          <a:bodyPr lIns="0" tIns="0" rIns="0" bIns="0" rtlCol="0" anchor="t">
            <a:spAutoFit/>
          </a:bodyPr>
          <a:lstStyle/>
          <a:p>
            <a:pPr>
              <a:lnSpc>
                <a:spcPts val="2800"/>
              </a:lnSpc>
            </a:pPr>
            <a:r>
              <a:rPr lang="vi-VN" sz="2800" smtClean="0">
                <a:solidFill>
                  <a:srgbClr val="000000"/>
                </a:solidFill>
                <a:cs typeface="Arial" panose="020B0604020202020204" pitchFamily="34" charset="0"/>
              </a:rPr>
              <a:t>Cánh diều</a:t>
            </a:r>
            <a:endParaRPr lang="en-US" sz="280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2211738" y="1433611"/>
            <a:ext cx="3808061" cy="359073"/>
          </a:xfrm>
          <a:prstGeom prst="rect">
            <a:avLst/>
          </a:prstGeom>
        </p:spPr>
        <p:txBody>
          <a:bodyPr wrap="square" lIns="0" tIns="0" rIns="0" bIns="0" rtlCol="0" anchor="t">
            <a:spAutoFit/>
          </a:bodyPr>
          <a:lstStyle/>
          <a:p>
            <a:pPr>
              <a:lnSpc>
                <a:spcPts val="2800"/>
              </a:lnSpc>
            </a:pPr>
            <a:r>
              <a:rPr lang="vi-VN" sz="2800" smtClean="0">
                <a:solidFill>
                  <a:srgbClr val="000000"/>
                </a:solidFill>
                <a:cs typeface="Arial" panose="020B0604020202020204" pitchFamily="34" charset="0"/>
              </a:rPr>
              <a:t>Tin học ứng dụng 11</a:t>
            </a:r>
            <a:endParaRPr lang="en-US" sz="2800">
              <a:solidFill>
                <a:srgbClr val="000000"/>
              </a:solidFill>
              <a:latin typeface="Arial" panose="020B0604020202020204" pitchFamily="34" charset="0"/>
              <a:cs typeface="Arial" panose="020B0604020202020204" pitchFamily="34" charset="0"/>
            </a:endParaRPr>
          </a:p>
        </p:txBody>
      </p:sp>
      <p:sp>
        <p:nvSpPr>
          <p:cNvPr id="23" name="Rounded Rectangle 22"/>
          <p:cNvSpPr/>
          <p:nvPr/>
        </p:nvSpPr>
        <p:spPr>
          <a:xfrm>
            <a:off x="5295900" y="2966675"/>
            <a:ext cx="7696200" cy="1610959"/>
          </a:xfrm>
          <a:prstGeom prst="roundRect">
            <a:avLst>
              <a:gd name="adj" fmla="val 50000"/>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b="1" smtClean="0">
                <a:solidFill>
                  <a:prstClr val="black"/>
                </a:solidFill>
                <a:latin typeface="Arial" panose="020B0604020202020204" pitchFamily="34" charset="0"/>
                <a:cs typeface="Arial" panose="020B0604020202020204" pitchFamily="34" charset="0"/>
              </a:rPr>
              <a:t>NHIỆM VỤ 1:</a:t>
            </a:r>
            <a:endParaRPr lang="en-US" sz="6600" b="1">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12"/>
          <a:stretch>
            <a:fillRect/>
          </a:stretch>
        </p:blipFill>
        <p:spPr>
          <a:xfrm>
            <a:off x="15517348" y="2728694"/>
            <a:ext cx="2121592" cy="2054530"/>
          </a:xfrm>
          <a:prstGeom prst="rect">
            <a:avLst/>
          </a:prstGeom>
        </p:spPr>
      </p:pic>
    </p:spTree>
    <p:extLst>
      <p:ext uri="{BB962C8B-B14F-4D97-AF65-F5344CB8AC3E}">
        <p14:creationId xmlns:p14="http://schemas.microsoft.com/office/powerpoint/2010/main" val="679126182"/>
      </p:ext>
    </p:extLst>
  </p:cSld>
  <p:clrMapOvr>
    <a:masterClrMapping/>
  </p:clrMapOvr>
  <p:transition spd="med">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grpSp>
        <p:nvGrpSpPr>
          <p:cNvPr id="7" name="Group 7"/>
          <p:cNvGrpSpPr/>
          <p:nvPr/>
        </p:nvGrpSpPr>
        <p:grpSpPr>
          <a:xfrm>
            <a:off x="0" y="0"/>
            <a:ext cx="18288000" cy="10287001"/>
            <a:chOff x="0" y="0"/>
            <a:chExt cx="4862686" cy="2438400"/>
          </a:xfrm>
        </p:grpSpPr>
        <p:sp>
          <p:nvSpPr>
            <p:cNvPr id="8" name="Freeform 8"/>
            <p:cNvSpPr/>
            <p:nvPr/>
          </p:nvSpPr>
          <p:spPr>
            <a:xfrm>
              <a:off x="0" y="0"/>
              <a:ext cx="4862686" cy="2438400"/>
            </a:xfrm>
            <a:custGeom>
              <a:avLst/>
              <a:gdLst/>
              <a:ahLst/>
              <a:cxnLst/>
              <a:rect l="l" t="t" r="r" b="b"/>
              <a:pathLst>
                <a:path w="4862686" h="2438400">
                  <a:moveTo>
                    <a:pt x="0" y="0"/>
                  </a:moveTo>
                  <a:lnTo>
                    <a:pt x="4862686" y="0"/>
                  </a:lnTo>
                  <a:lnTo>
                    <a:pt x="4862686" y="2438400"/>
                  </a:lnTo>
                  <a:lnTo>
                    <a:pt x="0" y="2438400"/>
                  </a:lnTo>
                  <a:close/>
                </a:path>
              </a:pathLst>
            </a:custGeom>
            <a:solidFill>
              <a:srgbClr val="EFF0F2"/>
            </a:solidFill>
          </p:spPr>
        </p:sp>
        <p:sp>
          <p:nvSpPr>
            <p:cNvPr id="9" name="TextBox 9"/>
            <p:cNvSpPr txBox="1"/>
            <p:nvPr/>
          </p:nvSpPr>
          <p:spPr>
            <a:xfrm>
              <a:off x="0" y="-38100"/>
              <a:ext cx="4862686" cy="2476500"/>
            </a:xfrm>
            <a:prstGeom prst="rect">
              <a:avLst/>
            </a:prstGeom>
          </p:spPr>
          <p:txBody>
            <a:bodyPr lIns="50800" tIns="50800" rIns="50800" bIns="50800" rtlCol="0" anchor="ctr"/>
            <a:lstStyle/>
            <a:p>
              <a:pPr algn="ctr">
                <a:lnSpc>
                  <a:spcPts val="3380"/>
                </a:lnSpc>
              </a:pPr>
              <a:endParaRPr/>
            </a:p>
          </p:txBody>
        </p:sp>
      </p:grpSp>
      <p:sp>
        <p:nvSpPr>
          <p:cNvPr id="25" name="Freeform 25"/>
          <p:cNvSpPr/>
          <p:nvPr/>
        </p:nvSpPr>
        <p:spPr>
          <a:xfrm>
            <a:off x="228600" y="9182100"/>
            <a:ext cx="2514600" cy="1104901"/>
          </a:xfrm>
          <a:custGeom>
            <a:avLst/>
            <a:gdLst/>
            <a:ahLst/>
            <a:cxnLst/>
            <a:rect l="l" t="t" r="r" b="b"/>
            <a:pathLst>
              <a:path w="2868875" h="1871836">
                <a:moveTo>
                  <a:pt x="0" y="0"/>
                </a:moveTo>
                <a:lnTo>
                  <a:pt x="2868875" y="0"/>
                </a:lnTo>
                <a:lnTo>
                  <a:pt x="2868875" y="1871836"/>
                </a:lnTo>
                <a:lnTo>
                  <a:pt x="0" y="1871836"/>
                </a:lnTo>
                <a:lnTo>
                  <a:pt x="0" y="0"/>
                </a:lnTo>
                <a:close/>
              </a:path>
            </a:pathLst>
          </a:custGeom>
          <a:blipFill>
            <a:blip r:embed="rId2">
              <a:extLst>
                <a:ext uri="{96DAC541-7B7A-43D3-8B79-37D633B846F1}">
                  <asvg:svgBlip xmlns="" xmlns:asvg="http://schemas.microsoft.com/office/drawing/2016/SVG/main" r:embed="rId17"/>
                </a:ext>
              </a:extLst>
            </a:blip>
            <a:stretch>
              <a:fillRect/>
            </a:stretch>
          </a:blipFill>
        </p:spPr>
      </p:sp>
      <p:grpSp>
        <p:nvGrpSpPr>
          <p:cNvPr id="34" name="Group 33"/>
          <p:cNvGrpSpPr/>
          <p:nvPr/>
        </p:nvGrpSpPr>
        <p:grpSpPr>
          <a:xfrm>
            <a:off x="1247140" y="584036"/>
            <a:ext cx="7439660" cy="1325848"/>
            <a:chOff x="1247140" y="419100"/>
            <a:chExt cx="7439660" cy="1325848"/>
          </a:xfrm>
        </p:grpSpPr>
        <p:pic>
          <p:nvPicPr>
            <p:cNvPr id="32" name="Picture 31"/>
            <p:cNvPicPr>
              <a:picLocks noChangeAspect="1"/>
            </p:cNvPicPr>
            <p:nvPr/>
          </p:nvPicPr>
          <p:blipFill>
            <a:blip r:embed="rId18"/>
            <a:stretch>
              <a:fillRect/>
            </a:stretch>
          </p:blipFill>
          <p:spPr>
            <a:xfrm>
              <a:off x="1247140" y="419100"/>
              <a:ext cx="1369060" cy="1325848"/>
            </a:xfrm>
            <a:prstGeom prst="rect">
              <a:avLst/>
            </a:prstGeom>
          </p:spPr>
        </p:pic>
        <p:sp>
          <p:nvSpPr>
            <p:cNvPr id="33" name="TextBox 32"/>
            <p:cNvSpPr txBox="1"/>
            <p:nvPr/>
          </p:nvSpPr>
          <p:spPr>
            <a:xfrm>
              <a:off x="2743200" y="1006284"/>
              <a:ext cx="5943600" cy="738664"/>
            </a:xfrm>
            <a:prstGeom prst="rect">
              <a:avLst/>
            </a:prstGeom>
            <a:noFill/>
          </p:spPr>
          <p:txBody>
            <a:bodyPr wrap="square" rtlCol="0">
              <a:spAutoFit/>
            </a:bodyPr>
            <a:lstStyle/>
            <a:p>
              <a:r>
                <a:rPr lang="vi-VN" sz="4200" b="1" smtClean="0">
                  <a:solidFill>
                    <a:schemeClr val="accent1">
                      <a:lumMod val="50000"/>
                    </a:schemeClr>
                  </a:solidFill>
                  <a:latin typeface="Arial" panose="020B0604020202020204" pitchFamily="34" charset="0"/>
                  <a:cs typeface="Arial" panose="020B0604020202020204" pitchFamily="34" charset="0"/>
                </a:rPr>
                <a:t>Thực hành theo nhóm</a:t>
              </a:r>
              <a:endParaRPr lang="en-US" sz="4200" b="1">
                <a:solidFill>
                  <a:schemeClr val="accent1">
                    <a:lumMod val="50000"/>
                  </a:schemeClr>
                </a:solidFill>
                <a:latin typeface="Arial" panose="020B0604020202020204" pitchFamily="34" charset="0"/>
                <a:cs typeface="Arial" panose="020B0604020202020204" pitchFamily="34" charset="0"/>
              </a:endParaRPr>
            </a:p>
          </p:txBody>
        </p:sp>
      </p:grpSp>
      <p:sp>
        <p:nvSpPr>
          <p:cNvPr id="35" name="Rectangle 34"/>
          <p:cNvSpPr/>
          <p:nvPr/>
        </p:nvSpPr>
        <p:spPr>
          <a:xfrm>
            <a:off x="1247140" y="2268171"/>
            <a:ext cx="8199120" cy="6555641"/>
          </a:xfrm>
          <a:prstGeom prst="rect">
            <a:avLst/>
          </a:prstGeom>
        </p:spPr>
        <p:txBody>
          <a:bodyPr wrap="square">
            <a:spAutoFit/>
          </a:bodyPr>
          <a:lstStyle/>
          <a:p>
            <a:pPr algn="just">
              <a:lnSpc>
                <a:spcPct val="150000"/>
              </a:lnSpc>
            </a:pPr>
            <a:r>
              <a:rPr lang="vi-VN" sz="4000">
                <a:latin typeface="Arial" panose="020B0604020202020204" pitchFamily="34" charset="0"/>
                <a:cs typeface="Arial" panose="020B0604020202020204" pitchFamily="34" charset="0"/>
              </a:rPr>
              <a:t>Hãy chọn một số bức ảnh về một chủ đề nào đó, ví dụ các ảnh chụp từ cáp treo lên đỉnh Phan Xi Păng (Hình 1). Sau đó, hiệu chỉnh màu sắc để có màu sắc tương đồng và tẩy xóa các chi tiết không mong đợi để được các ảnh như ở Hình 2.</a:t>
            </a:r>
            <a:endParaRPr lang="en-US" sz="4000">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98669" y="2505360"/>
            <a:ext cx="8597882" cy="6081261"/>
          </a:xfrm>
          <a:prstGeom prst="rect">
            <a:avLst/>
          </a:prstGeom>
        </p:spPr>
      </p:pic>
      <p:pic>
        <p:nvPicPr>
          <p:cNvPr id="37" name="Picture 36"/>
          <p:cNvPicPr>
            <a:picLocks noChangeAspect="1"/>
          </p:cNvPicPr>
          <p:nvPr/>
        </p:nvPicPr>
        <p:blipFill>
          <a:blip r:embed="rId20"/>
          <a:stretch>
            <a:fillRect/>
          </a:stretch>
        </p:blipFill>
        <p:spPr>
          <a:xfrm>
            <a:off x="16154400" y="190246"/>
            <a:ext cx="1719638" cy="17196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grpSp>
        <p:nvGrpSpPr>
          <p:cNvPr id="38" name="Group 7"/>
          <p:cNvGrpSpPr/>
          <p:nvPr/>
        </p:nvGrpSpPr>
        <p:grpSpPr>
          <a:xfrm>
            <a:off x="0" y="1333500"/>
            <a:ext cx="18288000" cy="8953501"/>
            <a:chOff x="0" y="0"/>
            <a:chExt cx="4862686" cy="2438400"/>
          </a:xfrm>
        </p:grpSpPr>
        <p:sp>
          <p:nvSpPr>
            <p:cNvPr id="39" name="Freeform 8"/>
            <p:cNvSpPr/>
            <p:nvPr/>
          </p:nvSpPr>
          <p:spPr>
            <a:xfrm>
              <a:off x="0" y="0"/>
              <a:ext cx="4862686" cy="2438400"/>
            </a:xfrm>
            <a:custGeom>
              <a:avLst/>
              <a:gdLst/>
              <a:ahLst/>
              <a:cxnLst/>
              <a:rect l="l" t="t" r="r" b="b"/>
              <a:pathLst>
                <a:path w="4862686" h="2438400">
                  <a:moveTo>
                    <a:pt x="0" y="0"/>
                  </a:moveTo>
                  <a:lnTo>
                    <a:pt x="4862686" y="0"/>
                  </a:lnTo>
                  <a:lnTo>
                    <a:pt x="4862686" y="2438400"/>
                  </a:lnTo>
                  <a:lnTo>
                    <a:pt x="0" y="2438400"/>
                  </a:lnTo>
                  <a:close/>
                </a:path>
              </a:pathLst>
            </a:custGeom>
            <a:solidFill>
              <a:srgbClr val="EFF0F2"/>
            </a:solidFill>
          </p:spPr>
        </p:sp>
        <p:sp>
          <p:nvSpPr>
            <p:cNvPr id="40" name="TextBox 9"/>
            <p:cNvSpPr txBox="1"/>
            <p:nvPr/>
          </p:nvSpPr>
          <p:spPr>
            <a:xfrm>
              <a:off x="0" y="-38100"/>
              <a:ext cx="4862686" cy="2476500"/>
            </a:xfrm>
            <a:prstGeom prst="rect">
              <a:avLst/>
            </a:prstGeom>
          </p:spPr>
          <p:txBody>
            <a:bodyPr lIns="50800" tIns="50800" rIns="50800" bIns="50800" rtlCol="0" anchor="ctr"/>
            <a:lstStyle/>
            <a:p>
              <a:pPr algn="ctr">
                <a:lnSpc>
                  <a:spcPts val="3380"/>
                </a:lnSpc>
              </a:pPr>
              <a:endParaRPr/>
            </a:p>
          </p:txBody>
        </p:sp>
      </p:grpSp>
      <p:sp>
        <p:nvSpPr>
          <p:cNvPr id="30" name="Freeform 30"/>
          <p:cNvSpPr/>
          <p:nvPr/>
        </p:nvSpPr>
        <p:spPr>
          <a:xfrm>
            <a:off x="381000" y="2095500"/>
            <a:ext cx="1761066" cy="1828799"/>
          </a:xfrm>
          <a:custGeom>
            <a:avLst/>
            <a:gdLst/>
            <a:ahLst/>
            <a:cxnLst/>
            <a:rect l="l" t="t" r="r" b="b"/>
            <a:pathLst>
              <a:path w="2405011" h="2389415">
                <a:moveTo>
                  <a:pt x="0" y="0"/>
                </a:moveTo>
                <a:lnTo>
                  <a:pt x="2405012" y="0"/>
                </a:lnTo>
                <a:lnTo>
                  <a:pt x="2405012" y="2389415"/>
                </a:lnTo>
                <a:lnTo>
                  <a:pt x="0" y="2389415"/>
                </a:lnTo>
                <a:lnTo>
                  <a:pt x="0" y="0"/>
                </a:lnTo>
                <a:close/>
              </a:path>
            </a:pathLst>
          </a:custGeom>
          <a:blipFill>
            <a:blip r:embed="rId2">
              <a:extLst>
                <a:ext uri="{96DAC541-7B7A-43D3-8B79-37D633B846F1}">
                  <asvg:svgBlip xmlns="" xmlns:asvg="http://schemas.microsoft.com/office/drawing/2016/SVG/main" r:embed="rId21"/>
                </a:ext>
              </a:extLst>
            </a:blip>
            <a:stretch>
              <a:fillRect/>
            </a:stretch>
          </a:blipFill>
        </p:spPr>
      </p:sp>
      <p:sp>
        <p:nvSpPr>
          <p:cNvPr id="41" name="TextBox 40"/>
          <p:cNvSpPr txBox="1"/>
          <p:nvPr/>
        </p:nvSpPr>
        <p:spPr>
          <a:xfrm>
            <a:off x="4648200" y="354212"/>
            <a:ext cx="8991600" cy="769441"/>
          </a:xfrm>
          <a:prstGeom prst="rect">
            <a:avLst/>
          </a:prstGeom>
          <a:noFill/>
        </p:spPr>
        <p:txBody>
          <a:bodyPr wrap="square" rtlCol="0">
            <a:spAutoFit/>
          </a:bodyPr>
          <a:lstStyle/>
          <a:p>
            <a:pPr algn="ctr"/>
            <a:r>
              <a:rPr lang="vi-VN" sz="4400" b="1" smtClean="0">
                <a:solidFill>
                  <a:schemeClr val="bg1"/>
                </a:solidFill>
                <a:latin typeface="Arial" panose="020B0604020202020204" pitchFamily="34" charset="0"/>
                <a:cs typeface="Arial" panose="020B0604020202020204" pitchFamily="34" charset="0"/>
              </a:rPr>
              <a:t>Tiêu chí chấm điểm</a:t>
            </a:r>
            <a:endParaRPr lang="en-US" sz="4400" b="1">
              <a:solidFill>
                <a:schemeClr val="bg1"/>
              </a:solidFill>
              <a:latin typeface="Arial" panose="020B0604020202020204" pitchFamily="34" charset="0"/>
              <a:cs typeface="Arial" panose="020B0604020202020204" pitchFamily="34" charset="0"/>
            </a:endParaRPr>
          </a:p>
        </p:txBody>
      </p:sp>
      <p:graphicFrame>
        <p:nvGraphicFramePr>
          <p:cNvPr id="42" name="Table 41"/>
          <p:cNvGraphicFramePr>
            <a:graphicFrameLocks noGrp="1"/>
          </p:cNvGraphicFramePr>
          <p:nvPr>
            <p:extLst>
              <p:ext uri="{D42A27DB-BD31-4B8C-83A1-F6EECF244321}">
                <p14:modId xmlns:p14="http://schemas.microsoft.com/office/powerpoint/2010/main" val="418427134"/>
              </p:ext>
            </p:extLst>
          </p:nvPr>
        </p:nvGraphicFramePr>
        <p:xfrm>
          <a:off x="2667000" y="2349450"/>
          <a:ext cx="12954000" cy="6921600"/>
        </p:xfrm>
        <a:graphic>
          <a:graphicData uri="http://schemas.openxmlformats.org/drawingml/2006/table">
            <a:tbl>
              <a:tblPr firstRow="1" bandRow="1">
                <a:tableStyleId>{5940675A-B579-460E-94D1-54222C63F5DA}</a:tableStyleId>
              </a:tblPr>
              <a:tblGrid>
                <a:gridCol w="7848600"/>
                <a:gridCol w="5105400"/>
              </a:tblGrid>
              <a:tr h="988800">
                <a:tc>
                  <a:txBody>
                    <a:bodyPr/>
                    <a:lstStyle/>
                    <a:p>
                      <a:pPr algn="ctr"/>
                      <a:r>
                        <a:rPr lang="vi-VN" sz="4000" b="1" smtClean="0">
                          <a:latin typeface="Arial" panose="020B0604020202020204" pitchFamily="34" charset="0"/>
                          <a:cs typeface="Arial" panose="020B0604020202020204" pitchFamily="34" charset="0"/>
                        </a:rPr>
                        <a:t>Yêu</a:t>
                      </a:r>
                      <a:r>
                        <a:rPr lang="vi-VN" sz="4000" b="1" baseline="0" smtClean="0">
                          <a:latin typeface="Arial" panose="020B0604020202020204" pitchFamily="34" charset="0"/>
                          <a:cs typeface="Arial" panose="020B0604020202020204" pitchFamily="34" charset="0"/>
                        </a:rPr>
                        <a:t> cầu cần đạt</a:t>
                      </a:r>
                      <a:endParaRPr lang="en-US" sz="4000" b="1">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vi-VN" sz="4000" b="1" smtClean="0">
                          <a:latin typeface="Arial" panose="020B0604020202020204" pitchFamily="34" charset="0"/>
                          <a:cs typeface="Arial" panose="020B0604020202020204" pitchFamily="34" charset="0"/>
                        </a:rPr>
                        <a:t>Điểm</a:t>
                      </a:r>
                      <a:endParaRPr lang="en-US" sz="4000" b="1">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r>
              <a:tr h="988800">
                <a:tc>
                  <a:txBody>
                    <a:bodyPr/>
                    <a:lstStyle/>
                    <a:p>
                      <a:pPr algn="just"/>
                      <a:r>
                        <a:rPr lang="vi-VN" sz="4000" smtClean="0">
                          <a:solidFill>
                            <a:schemeClr val="tx1"/>
                          </a:solidFill>
                          <a:latin typeface="Arial" panose="020B0604020202020204" pitchFamily="34" charset="0"/>
                          <a:cs typeface="Arial" panose="020B0604020202020204" pitchFamily="34" charset="0"/>
                        </a:rPr>
                        <a:t>Chỉnh</a:t>
                      </a:r>
                      <a:r>
                        <a:rPr lang="vi-VN" sz="4000" baseline="0" smtClean="0">
                          <a:solidFill>
                            <a:schemeClr val="tx1"/>
                          </a:solidFill>
                          <a:latin typeface="Arial" panose="020B0604020202020204" pitchFamily="34" charset="0"/>
                          <a:cs typeface="Arial" panose="020B0604020202020204" pitchFamily="34" charset="0"/>
                        </a:rPr>
                        <a:t> sửa được giống ảnh mẫu</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4000" smtClean="0">
                          <a:solidFill>
                            <a:schemeClr val="tx1"/>
                          </a:solidFill>
                          <a:latin typeface="Arial" panose="020B0604020202020204" pitchFamily="34" charset="0"/>
                          <a:cs typeface="Arial" panose="020B0604020202020204" pitchFamily="34" charset="0"/>
                        </a:rPr>
                        <a:t>2 điểm</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988800">
                <a:tc>
                  <a:txBody>
                    <a:bodyPr/>
                    <a:lstStyle/>
                    <a:p>
                      <a:pPr algn="just"/>
                      <a:r>
                        <a:rPr lang="vi-VN" sz="4000" smtClean="0">
                          <a:solidFill>
                            <a:schemeClr val="tx1"/>
                          </a:solidFill>
                          <a:latin typeface="Arial" panose="020B0604020202020204" pitchFamily="34" charset="0"/>
                          <a:cs typeface="Arial" panose="020B0604020202020204" pitchFamily="34" charset="0"/>
                        </a:rPr>
                        <a:t>Tạo</a:t>
                      </a:r>
                      <a:r>
                        <a:rPr lang="vi-VN" sz="4000" baseline="0" smtClean="0">
                          <a:solidFill>
                            <a:schemeClr val="tx1"/>
                          </a:solidFill>
                          <a:latin typeface="Arial" panose="020B0604020202020204" pitchFamily="34" charset="0"/>
                          <a:cs typeface="Arial" panose="020B0604020202020204" pitchFamily="34" charset="0"/>
                        </a:rPr>
                        <a:t> được ảnh động</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4000" smtClean="0">
                          <a:solidFill>
                            <a:schemeClr val="tx1"/>
                          </a:solidFill>
                          <a:latin typeface="Arial" panose="020B0604020202020204" pitchFamily="34" charset="0"/>
                          <a:cs typeface="Arial" panose="020B0604020202020204" pitchFamily="34" charset="0"/>
                        </a:rPr>
                        <a:t>1 điểm</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988800">
                <a:tc>
                  <a:txBody>
                    <a:bodyPr/>
                    <a:lstStyle/>
                    <a:p>
                      <a:pPr algn="just"/>
                      <a:r>
                        <a:rPr lang="vi-VN" sz="4000" smtClean="0">
                          <a:solidFill>
                            <a:schemeClr val="tx1"/>
                          </a:solidFill>
                          <a:latin typeface="Arial" panose="020B0604020202020204" pitchFamily="34" charset="0"/>
                          <a:cs typeface="Arial" panose="020B0604020202020204" pitchFamily="34" charset="0"/>
                        </a:rPr>
                        <a:t>Tốc</a:t>
                      </a:r>
                      <a:r>
                        <a:rPr lang="vi-VN" sz="4000" baseline="0" smtClean="0">
                          <a:solidFill>
                            <a:schemeClr val="tx1"/>
                          </a:solidFill>
                          <a:latin typeface="Arial" panose="020B0604020202020204" pitchFamily="34" charset="0"/>
                          <a:cs typeface="Arial" panose="020B0604020202020204" pitchFamily="34" charset="0"/>
                        </a:rPr>
                        <a:t> độ ảnh động hợp lí</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4000" smtClean="0">
                          <a:solidFill>
                            <a:schemeClr val="tx1"/>
                          </a:solidFill>
                          <a:latin typeface="Arial" panose="020B0604020202020204" pitchFamily="34" charset="0"/>
                          <a:cs typeface="Arial" panose="020B0604020202020204" pitchFamily="34" charset="0"/>
                        </a:rPr>
                        <a:t>2 điểm</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988800">
                <a:tc>
                  <a:txBody>
                    <a:bodyPr/>
                    <a:lstStyle/>
                    <a:p>
                      <a:pPr algn="just"/>
                      <a:r>
                        <a:rPr lang="vi-VN" sz="4000" smtClean="0">
                          <a:solidFill>
                            <a:schemeClr val="tx1"/>
                          </a:solidFill>
                          <a:latin typeface="Arial" panose="020B0604020202020204" pitchFamily="34" charset="0"/>
                          <a:cs typeface="Arial" panose="020B0604020202020204" pitchFamily="34" charset="0"/>
                        </a:rPr>
                        <a:t>Hình</a:t>
                      </a:r>
                      <a:r>
                        <a:rPr lang="vi-VN" sz="4000" baseline="0" smtClean="0">
                          <a:solidFill>
                            <a:schemeClr val="tx1"/>
                          </a:solidFill>
                          <a:latin typeface="Arial" panose="020B0604020202020204" pitchFamily="34" charset="0"/>
                          <a:cs typeface="Arial" panose="020B0604020202020204" pitchFamily="34" charset="0"/>
                        </a:rPr>
                        <a:t> ảnh phù hợp</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4000" smtClean="0">
                          <a:solidFill>
                            <a:schemeClr val="tx1"/>
                          </a:solidFill>
                          <a:latin typeface="Arial" panose="020B0604020202020204" pitchFamily="34" charset="0"/>
                          <a:cs typeface="Arial" panose="020B0604020202020204" pitchFamily="34" charset="0"/>
                        </a:rPr>
                        <a:t>2 điểm</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988800">
                <a:tc>
                  <a:txBody>
                    <a:bodyPr/>
                    <a:lstStyle/>
                    <a:p>
                      <a:pPr algn="just"/>
                      <a:r>
                        <a:rPr lang="vi-VN" sz="4000" smtClean="0">
                          <a:solidFill>
                            <a:schemeClr val="tx1"/>
                          </a:solidFill>
                          <a:latin typeface="Arial" panose="020B0604020202020204" pitchFamily="34" charset="0"/>
                          <a:cs typeface="Arial" panose="020B0604020202020204" pitchFamily="34" charset="0"/>
                        </a:rPr>
                        <a:t>Hiệu</a:t>
                      </a:r>
                      <a:r>
                        <a:rPr lang="vi-VN" sz="4000" baseline="0" smtClean="0">
                          <a:solidFill>
                            <a:schemeClr val="tx1"/>
                          </a:solidFill>
                          <a:latin typeface="Arial" panose="020B0604020202020204" pitchFamily="34" charset="0"/>
                          <a:cs typeface="Arial" panose="020B0604020202020204" pitchFamily="34" charset="0"/>
                        </a:rPr>
                        <a:t> ứng hợp lí</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4000" smtClean="0">
                          <a:solidFill>
                            <a:schemeClr val="tx1"/>
                          </a:solidFill>
                          <a:latin typeface="Arial" panose="020B0604020202020204" pitchFamily="34" charset="0"/>
                          <a:cs typeface="Arial" panose="020B0604020202020204" pitchFamily="34" charset="0"/>
                        </a:rPr>
                        <a:t>2 điểm</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988800">
                <a:tc>
                  <a:txBody>
                    <a:bodyPr/>
                    <a:lstStyle/>
                    <a:p>
                      <a:pPr algn="just"/>
                      <a:r>
                        <a:rPr lang="vi-VN" sz="4000" smtClean="0">
                          <a:solidFill>
                            <a:schemeClr val="tx1"/>
                          </a:solidFill>
                          <a:latin typeface="Arial" panose="020B0604020202020204" pitchFamily="34" charset="0"/>
                          <a:cs typeface="Arial" panose="020B0604020202020204" pitchFamily="34" charset="0"/>
                        </a:rPr>
                        <a:t>Ảnh</a:t>
                      </a:r>
                      <a:r>
                        <a:rPr lang="vi-VN" sz="4000" baseline="0" smtClean="0">
                          <a:solidFill>
                            <a:schemeClr val="tx1"/>
                          </a:solidFill>
                          <a:latin typeface="Arial" panose="020B0604020202020204" pitchFamily="34" charset="0"/>
                          <a:cs typeface="Arial" panose="020B0604020202020204" pitchFamily="34" charset="0"/>
                        </a:rPr>
                        <a:t> động đẹp</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vi-VN" sz="4000" smtClean="0">
                          <a:solidFill>
                            <a:schemeClr val="tx1"/>
                          </a:solidFill>
                          <a:latin typeface="Arial" panose="020B0604020202020204" pitchFamily="34" charset="0"/>
                          <a:cs typeface="Arial" panose="020B0604020202020204" pitchFamily="34" charset="0"/>
                        </a:rPr>
                        <a:t>1 điểm</a:t>
                      </a:r>
                      <a:endParaRPr lang="en-US" sz="400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pic>
        <p:nvPicPr>
          <p:cNvPr id="43" name="Picture 4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4318673" y="5740301"/>
            <a:ext cx="3962400" cy="4578523"/>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barn(inVertical)">
                                      <p:cBhvr>
                                        <p:cTn id="14" dur="500"/>
                                        <p:tgtEl>
                                          <p:spTgt spid="42"/>
                                        </p:tgtEl>
                                      </p:cBhvr>
                                    </p:animEffect>
                                  </p:childTnLst>
                                </p:cTn>
                              </p:par>
                              <p:par>
                                <p:cTn id="15" presetID="10"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grpSp>
        <p:nvGrpSpPr>
          <p:cNvPr id="2" name="Group 2"/>
          <p:cNvGrpSpPr/>
          <p:nvPr/>
        </p:nvGrpSpPr>
        <p:grpSpPr>
          <a:xfrm>
            <a:off x="0" y="97511"/>
            <a:ext cx="18288000" cy="10189489"/>
            <a:chOff x="0" y="0"/>
            <a:chExt cx="24384000" cy="13585985"/>
          </a:xfrm>
        </p:grpSpPr>
        <p:sp>
          <p:nvSpPr>
            <p:cNvPr id="3" name="Freeform 3"/>
            <p:cNvSpPr/>
            <p:nvPr/>
          </p:nvSpPr>
          <p:spPr>
            <a:xfrm flipH="1">
              <a:off x="0" y="0"/>
              <a:ext cx="18420761" cy="9377408"/>
            </a:xfrm>
            <a:custGeom>
              <a:avLst/>
              <a:gdLst/>
              <a:ahLst/>
              <a:cxnLst/>
              <a:rect l="l" t="t" r="r" b="b"/>
              <a:pathLst>
                <a:path w="18420761" h="9377408">
                  <a:moveTo>
                    <a:pt x="18420761" y="0"/>
                  </a:moveTo>
                  <a:lnTo>
                    <a:pt x="0" y="0"/>
                  </a:lnTo>
                  <a:lnTo>
                    <a:pt x="0" y="9377408"/>
                  </a:lnTo>
                  <a:lnTo>
                    <a:pt x="18420761" y="9377408"/>
                  </a:lnTo>
                  <a:lnTo>
                    <a:pt x="18420761"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4" name="Group 4"/>
            <p:cNvGrpSpPr/>
            <p:nvPr/>
          </p:nvGrpSpPr>
          <p:grpSpPr>
            <a:xfrm>
              <a:off x="0" y="1358599"/>
              <a:ext cx="24384000" cy="12227387"/>
              <a:chOff x="0" y="0"/>
              <a:chExt cx="4862686" cy="2438400"/>
            </a:xfrm>
          </p:grpSpPr>
          <p:sp>
            <p:nvSpPr>
              <p:cNvPr id="5" name="Freeform 5"/>
              <p:cNvSpPr/>
              <p:nvPr/>
            </p:nvSpPr>
            <p:spPr>
              <a:xfrm>
                <a:off x="0" y="0"/>
                <a:ext cx="4862686" cy="2438400"/>
              </a:xfrm>
              <a:custGeom>
                <a:avLst/>
                <a:gdLst/>
                <a:ahLst/>
                <a:cxnLst/>
                <a:rect l="l" t="t" r="r" b="b"/>
                <a:pathLst>
                  <a:path w="4862686" h="2438400">
                    <a:moveTo>
                      <a:pt x="0" y="0"/>
                    </a:moveTo>
                    <a:lnTo>
                      <a:pt x="4862686" y="0"/>
                    </a:lnTo>
                    <a:lnTo>
                      <a:pt x="4862686" y="2438400"/>
                    </a:lnTo>
                    <a:lnTo>
                      <a:pt x="0" y="2438400"/>
                    </a:lnTo>
                    <a:close/>
                  </a:path>
                </a:pathLst>
              </a:custGeom>
              <a:solidFill>
                <a:srgbClr val="EFF0F2"/>
              </a:solidFill>
            </p:spPr>
          </p:sp>
          <p:sp>
            <p:nvSpPr>
              <p:cNvPr id="6" name="TextBox 6"/>
              <p:cNvSpPr txBox="1"/>
              <p:nvPr/>
            </p:nvSpPr>
            <p:spPr>
              <a:xfrm>
                <a:off x="0" y="-38100"/>
                <a:ext cx="4862686" cy="2476500"/>
              </a:xfrm>
              <a:prstGeom prst="rect">
                <a:avLst/>
              </a:prstGeom>
            </p:spPr>
            <p:txBody>
              <a:bodyPr lIns="50800" tIns="50800" rIns="50800" bIns="50800" rtlCol="0" anchor="ctr"/>
              <a:lstStyle/>
              <a:p>
                <a:pPr algn="ctr">
                  <a:lnSpc>
                    <a:spcPts val="3380"/>
                  </a:lnSpc>
                </a:pPr>
                <a:endParaRPr>
                  <a:solidFill>
                    <a:prstClr val="black"/>
                  </a:solidFill>
                </a:endParaRPr>
              </a:p>
            </p:txBody>
          </p:sp>
        </p:grpSp>
      </p:grpSp>
      <p:sp>
        <p:nvSpPr>
          <p:cNvPr id="10" name="TextBox 10"/>
          <p:cNvSpPr txBox="1"/>
          <p:nvPr/>
        </p:nvSpPr>
        <p:spPr>
          <a:xfrm>
            <a:off x="1028700" y="4944183"/>
            <a:ext cx="16230600" cy="3693319"/>
          </a:xfrm>
          <a:prstGeom prst="rect">
            <a:avLst/>
          </a:prstGeom>
        </p:spPr>
        <p:txBody>
          <a:bodyPr lIns="0" tIns="0" rIns="0" bIns="0" rtlCol="0" anchor="t">
            <a:spAutoFit/>
          </a:bodyPr>
          <a:lstStyle/>
          <a:p>
            <a:pPr algn="ctr">
              <a:lnSpc>
                <a:spcPct val="150000"/>
              </a:lnSpc>
            </a:pPr>
            <a:r>
              <a:rPr lang="vi-VN" sz="8000" b="1" smtClean="0">
                <a:solidFill>
                  <a:prstClr val="black"/>
                </a:solidFill>
                <a:cs typeface="Arial" panose="020B0604020202020204" pitchFamily="34" charset="0"/>
              </a:rPr>
              <a:t>THỰC HÀNH TẠO PHIM</a:t>
            </a:r>
          </a:p>
          <a:p>
            <a:pPr algn="ctr">
              <a:lnSpc>
                <a:spcPct val="150000"/>
              </a:lnSpc>
            </a:pPr>
            <a:r>
              <a:rPr lang="vi-VN" sz="8000" b="1" smtClean="0">
                <a:solidFill>
                  <a:prstClr val="black"/>
                </a:solidFill>
                <a:latin typeface="Arial" panose="020B0604020202020204" pitchFamily="34" charset="0"/>
                <a:cs typeface="Arial" panose="020B0604020202020204" pitchFamily="34" charset="0"/>
              </a:rPr>
              <a:t>HOẠT HÌNH</a:t>
            </a:r>
            <a:endParaRPr lang="en-US" sz="8000" b="1">
              <a:solidFill>
                <a:prstClr val="black"/>
              </a:solidFill>
              <a:latin typeface="Arial" panose="020B0604020202020204" pitchFamily="34" charset="0"/>
              <a:cs typeface="Arial" panose="020B0604020202020204" pitchFamily="34" charset="0"/>
            </a:endParaRPr>
          </a:p>
        </p:txBody>
      </p:sp>
      <p:sp>
        <p:nvSpPr>
          <p:cNvPr id="11" name="AutoShape 11"/>
          <p:cNvSpPr/>
          <p:nvPr/>
        </p:nvSpPr>
        <p:spPr>
          <a:xfrm>
            <a:off x="685272" y="1603451"/>
            <a:ext cx="343428" cy="0"/>
          </a:xfrm>
          <a:prstGeom prst="line">
            <a:avLst/>
          </a:prstGeom>
          <a:ln w="47625" cap="rnd">
            <a:solidFill>
              <a:srgbClr val="000000"/>
            </a:solidFill>
            <a:prstDash val="solid"/>
            <a:headEnd type="none" w="sm" len="sm"/>
            <a:tailEnd type="arrow" w="med" len="sm"/>
          </a:ln>
        </p:spPr>
      </p:sp>
      <p:sp>
        <p:nvSpPr>
          <p:cNvPr id="12" name="AutoShape 12"/>
          <p:cNvSpPr/>
          <p:nvPr/>
        </p:nvSpPr>
        <p:spPr>
          <a:xfrm rot="-10800000">
            <a:off x="168470" y="1603451"/>
            <a:ext cx="343428" cy="0"/>
          </a:xfrm>
          <a:prstGeom prst="line">
            <a:avLst/>
          </a:prstGeom>
          <a:ln w="47625" cap="rnd">
            <a:solidFill>
              <a:srgbClr val="000000"/>
            </a:solidFill>
            <a:prstDash val="solid"/>
            <a:headEnd type="none" w="sm" len="sm"/>
            <a:tailEnd type="arrow" w="med" len="sm"/>
          </a:ln>
        </p:spPr>
      </p:sp>
      <p:sp>
        <p:nvSpPr>
          <p:cNvPr id="13" name="Freeform 13"/>
          <p:cNvSpPr/>
          <p:nvPr/>
        </p:nvSpPr>
        <p:spPr>
          <a:xfrm>
            <a:off x="1200150" y="1443766"/>
            <a:ext cx="309499" cy="319371"/>
          </a:xfrm>
          <a:custGeom>
            <a:avLst/>
            <a:gdLst/>
            <a:ahLst/>
            <a:cxnLst/>
            <a:rect l="l" t="t" r="r" b="b"/>
            <a:pathLst>
              <a:path w="309499" h="319371">
                <a:moveTo>
                  <a:pt x="0" y="0"/>
                </a:moveTo>
                <a:lnTo>
                  <a:pt x="309499" y="0"/>
                </a:lnTo>
                <a:lnTo>
                  <a:pt x="309499" y="319371"/>
                </a:lnTo>
                <a:lnTo>
                  <a:pt x="0" y="31937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14" name="Group 14"/>
          <p:cNvGrpSpPr/>
          <p:nvPr/>
        </p:nvGrpSpPr>
        <p:grpSpPr>
          <a:xfrm>
            <a:off x="1600768" y="1348239"/>
            <a:ext cx="15658532" cy="510426"/>
            <a:chOff x="0" y="0"/>
            <a:chExt cx="12467294" cy="406400"/>
          </a:xfrm>
        </p:grpSpPr>
        <p:sp>
          <p:nvSpPr>
            <p:cNvPr id="15" name="Freeform 15"/>
            <p:cNvSpPr/>
            <p:nvPr/>
          </p:nvSpPr>
          <p:spPr>
            <a:xfrm>
              <a:off x="0" y="0"/>
              <a:ext cx="12467294" cy="406400"/>
            </a:xfrm>
            <a:custGeom>
              <a:avLst/>
              <a:gdLst/>
              <a:ahLst/>
              <a:cxnLst/>
              <a:rect l="l" t="t" r="r" b="b"/>
              <a:pathLst>
                <a:path w="12467294" h="406400">
                  <a:moveTo>
                    <a:pt x="12264094" y="0"/>
                  </a:moveTo>
                  <a:cubicBezTo>
                    <a:pt x="12376318" y="0"/>
                    <a:pt x="12467294" y="90976"/>
                    <a:pt x="12467294" y="203200"/>
                  </a:cubicBezTo>
                  <a:cubicBezTo>
                    <a:pt x="12467294" y="315424"/>
                    <a:pt x="12376318" y="406400"/>
                    <a:pt x="12264094" y="406400"/>
                  </a:cubicBezTo>
                  <a:lnTo>
                    <a:pt x="203200" y="406400"/>
                  </a:lnTo>
                  <a:cubicBezTo>
                    <a:pt x="90976" y="406400"/>
                    <a:pt x="0" y="315424"/>
                    <a:pt x="0" y="203200"/>
                  </a:cubicBezTo>
                  <a:cubicBezTo>
                    <a:pt x="0" y="90976"/>
                    <a:pt x="90976" y="0"/>
                    <a:pt x="203200" y="0"/>
                  </a:cubicBezTo>
                  <a:close/>
                </a:path>
              </a:pathLst>
            </a:custGeom>
            <a:solidFill>
              <a:srgbClr val="C4C5C6"/>
            </a:solidFill>
            <a:ln cap="sq">
              <a:noFill/>
              <a:prstDash val="solid"/>
              <a:miter/>
            </a:ln>
          </p:spPr>
        </p:sp>
        <p:sp>
          <p:nvSpPr>
            <p:cNvPr id="16" name="TextBox 16"/>
            <p:cNvSpPr txBox="1"/>
            <p:nvPr/>
          </p:nvSpPr>
          <p:spPr>
            <a:xfrm>
              <a:off x="0" y="-9525"/>
              <a:ext cx="12467294" cy="415925"/>
            </a:xfrm>
            <a:prstGeom prst="rect">
              <a:avLst/>
            </a:prstGeom>
          </p:spPr>
          <p:txBody>
            <a:bodyPr lIns="50800" tIns="50800" rIns="50800" bIns="50800" rtlCol="0" anchor="ctr"/>
            <a:lstStyle/>
            <a:p>
              <a:pPr algn="ctr">
                <a:lnSpc>
                  <a:spcPts val="3380"/>
                </a:lnSpc>
              </a:pPr>
              <a:endParaRPr>
                <a:solidFill>
                  <a:prstClr val="black"/>
                </a:solidFill>
              </a:endParaRPr>
            </a:p>
          </p:txBody>
        </p:sp>
      </p:grpSp>
      <p:sp>
        <p:nvSpPr>
          <p:cNvPr id="17" name="Freeform 17"/>
          <p:cNvSpPr/>
          <p:nvPr/>
        </p:nvSpPr>
        <p:spPr>
          <a:xfrm>
            <a:off x="1752902" y="1443766"/>
            <a:ext cx="333943" cy="319371"/>
          </a:xfrm>
          <a:custGeom>
            <a:avLst/>
            <a:gdLst/>
            <a:ahLst/>
            <a:cxnLst/>
            <a:rect l="l" t="t" r="r" b="b"/>
            <a:pathLst>
              <a:path w="333943" h="319371">
                <a:moveTo>
                  <a:pt x="0" y="0"/>
                </a:moveTo>
                <a:lnTo>
                  <a:pt x="333942" y="0"/>
                </a:lnTo>
                <a:lnTo>
                  <a:pt x="333942" y="319371"/>
                </a:lnTo>
                <a:lnTo>
                  <a:pt x="0" y="31937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18" name="Group 18"/>
          <p:cNvGrpSpPr/>
          <p:nvPr/>
        </p:nvGrpSpPr>
        <p:grpSpPr>
          <a:xfrm>
            <a:off x="340184" y="265439"/>
            <a:ext cx="604587" cy="60458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7AC96"/>
            </a:solidFill>
          </p:spPr>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3380"/>
                </a:lnSpc>
              </a:pPr>
              <a:endParaRPr>
                <a:solidFill>
                  <a:prstClr val="black"/>
                </a:solidFill>
              </a:endParaRPr>
            </a:p>
          </p:txBody>
        </p:sp>
      </p:grpSp>
      <p:sp>
        <p:nvSpPr>
          <p:cNvPr id="21" name="Freeform 21"/>
          <p:cNvSpPr/>
          <p:nvPr/>
        </p:nvSpPr>
        <p:spPr>
          <a:xfrm>
            <a:off x="4259017" y="453433"/>
            <a:ext cx="304376" cy="294415"/>
          </a:xfrm>
          <a:custGeom>
            <a:avLst/>
            <a:gdLst/>
            <a:ahLst/>
            <a:cxnLst/>
            <a:rect l="l" t="t" r="r" b="b"/>
            <a:pathLst>
              <a:path w="304376" h="294415">
                <a:moveTo>
                  <a:pt x="0" y="0"/>
                </a:moveTo>
                <a:lnTo>
                  <a:pt x="304376" y="0"/>
                </a:lnTo>
                <a:lnTo>
                  <a:pt x="304376" y="294415"/>
                </a:lnTo>
                <a:lnTo>
                  <a:pt x="0" y="2944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2" name="Freeform 22"/>
          <p:cNvSpPr/>
          <p:nvPr/>
        </p:nvSpPr>
        <p:spPr>
          <a:xfrm>
            <a:off x="4845319" y="453433"/>
            <a:ext cx="294415" cy="294415"/>
          </a:xfrm>
          <a:custGeom>
            <a:avLst/>
            <a:gdLst/>
            <a:ahLst/>
            <a:cxnLst/>
            <a:rect l="l" t="t" r="r" b="b"/>
            <a:pathLst>
              <a:path w="294415" h="294415">
                <a:moveTo>
                  <a:pt x="0" y="0"/>
                </a:moveTo>
                <a:lnTo>
                  <a:pt x="294415" y="0"/>
                </a:lnTo>
                <a:lnTo>
                  <a:pt x="294415" y="294415"/>
                </a:lnTo>
                <a:lnTo>
                  <a:pt x="0" y="29441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5" name="TextBox 25"/>
          <p:cNvSpPr txBox="1"/>
          <p:nvPr/>
        </p:nvSpPr>
        <p:spPr>
          <a:xfrm>
            <a:off x="1509649" y="405808"/>
            <a:ext cx="2749368" cy="359073"/>
          </a:xfrm>
          <a:prstGeom prst="rect">
            <a:avLst/>
          </a:prstGeom>
        </p:spPr>
        <p:txBody>
          <a:bodyPr lIns="0" tIns="0" rIns="0" bIns="0" rtlCol="0" anchor="t">
            <a:spAutoFit/>
          </a:bodyPr>
          <a:lstStyle/>
          <a:p>
            <a:pPr>
              <a:lnSpc>
                <a:spcPts val="2800"/>
              </a:lnSpc>
            </a:pPr>
            <a:r>
              <a:rPr lang="vi-VN" sz="2800" smtClean="0">
                <a:solidFill>
                  <a:srgbClr val="000000"/>
                </a:solidFill>
                <a:cs typeface="Arial" panose="020B0604020202020204" pitchFamily="34" charset="0"/>
              </a:rPr>
              <a:t>Cánh diều</a:t>
            </a:r>
            <a:endParaRPr lang="en-US" sz="280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2211738" y="1433611"/>
            <a:ext cx="3808061" cy="359073"/>
          </a:xfrm>
          <a:prstGeom prst="rect">
            <a:avLst/>
          </a:prstGeom>
        </p:spPr>
        <p:txBody>
          <a:bodyPr wrap="square" lIns="0" tIns="0" rIns="0" bIns="0" rtlCol="0" anchor="t">
            <a:spAutoFit/>
          </a:bodyPr>
          <a:lstStyle/>
          <a:p>
            <a:pPr>
              <a:lnSpc>
                <a:spcPts val="2800"/>
              </a:lnSpc>
            </a:pPr>
            <a:r>
              <a:rPr lang="vi-VN" sz="2800" smtClean="0">
                <a:solidFill>
                  <a:srgbClr val="000000"/>
                </a:solidFill>
                <a:cs typeface="Arial" panose="020B0604020202020204" pitchFamily="34" charset="0"/>
              </a:rPr>
              <a:t>Tin học ứng dụng 11</a:t>
            </a:r>
            <a:endParaRPr lang="en-US" sz="2800">
              <a:solidFill>
                <a:srgbClr val="000000"/>
              </a:solidFill>
              <a:latin typeface="Arial" panose="020B0604020202020204" pitchFamily="34" charset="0"/>
              <a:cs typeface="Arial" panose="020B0604020202020204" pitchFamily="34" charset="0"/>
            </a:endParaRPr>
          </a:p>
        </p:txBody>
      </p:sp>
      <p:sp>
        <p:nvSpPr>
          <p:cNvPr id="23" name="Rounded Rectangle 22"/>
          <p:cNvSpPr/>
          <p:nvPr/>
        </p:nvSpPr>
        <p:spPr>
          <a:xfrm>
            <a:off x="5295900" y="2808559"/>
            <a:ext cx="7696200" cy="1610959"/>
          </a:xfrm>
          <a:prstGeom prst="roundRect">
            <a:avLst>
              <a:gd name="adj" fmla="val 50000"/>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b="1" smtClean="0">
                <a:solidFill>
                  <a:prstClr val="black"/>
                </a:solidFill>
                <a:cs typeface="Arial" panose="020B0604020202020204" pitchFamily="34" charset="0"/>
              </a:rPr>
              <a:t>NHIỆM VỤ 2:</a:t>
            </a:r>
            <a:endParaRPr lang="en-US" sz="6600" b="1">
              <a:solidFill>
                <a:prstClr val="black"/>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12"/>
          <a:stretch>
            <a:fillRect/>
          </a:stretch>
        </p:blipFill>
        <p:spPr>
          <a:xfrm>
            <a:off x="5081" y="6646358"/>
            <a:ext cx="5134653" cy="3640642"/>
          </a:xfrm>
          <a:prstGeom prst="rect">
            <a:avLst/>
          </a:prstGeom>
        </p:spPr>
      </p:pic>
      <p:pic>
        <p:nvPicPr>
          <p:cNvPr id="9" name="Picture 8"/>
          <p:cNvPicPr>
            <a:picLocks noChangeAspect="1"/>
          </p:cNvPicPr>
          <p:nvPr/>
        </p:nvPicPr>
        <p:blipFill>
          <a:blip r:embed="rId13"/>
          <a:stretch>
            <a:fillRect/>
          </a:stretch>
        </p:blipFill>
        <p:spPr>
          <a:xfrm>
            <a:off x="15163800" y="2256067"/>
            <a:ext cx="2744106" cy="2715941"/>
          </a:xfrm>
          <a:prstGeom prst="rect">
            <a:avLst/>
          </a:prstGeom>
        </p:spPr>
      </p:pic>
    </p:spTree>
    <p:extLst>
      <p:ext uri="{BB962C8B-B14F-4D97-AF65-F5344CB8AC3E}">
        <p14:creationId xmlns:p14="http://schemas.microsoft.com/office/powerpoint/2010/main" val="2977621468"/>
      </p:ext>
    </p:extLst>
  </p:cSld>
  <p:clrMapOvr>
    <a:masterClrMapping/>
  </p:clrMapOvr>
  <p:transition spd="med">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92929"/>
        </a:solidFill>
        <a:effectLst/>
      </p:bgPr>
    </p:bg>
    <p:spTree>
      <p:nvGrpSpPr>
        <p:cNvPr id="1" name=""/>
        <p:cNvGrpSpPr/>
        <p:nvPr/>
      </p:nvGrpSpPr>
      <p:grpSpPr>
        <a:xfrm>
          <a:off x="0" y="0"/>
          <a:ext cx="0" cy="0"/>
          <a:chOff x="0" y="0"/>
          <a:chExt cx="0" cy="0"/>
        </a:xfrm>
      </p:grpSpPr>
      <p:grpSp>
        <p:nvGrpSpPr>
          <p:cNvPr id="7" name="Group 7"/>
          <p:cNvGrpSpPr/>
          <p:nvPr/>
        </p:nvGrpSpPr>
        <p:grpSpPr>
          <a:xfrm>
            <a:off x="0" y="0"/>
            <a:ext cx="18288000" cy="10287001"/>
            <a:chOff x="0" y="0"/>
            <a:chExt cx="4862686" cy="2438400"/>
          </a:xfrm>
        </p:grpSpPr>
        <p:sp>
          <p:nvSpPr>
            <p:cNvPr id="8" name="Freeform 8"/>
            <p:cNvSpPr/>
            <p:nvPr/>
          </p:nvSpPr>
          <p:spPr>
            <a:xfrm>
              <a:off x="0" y="0"/>
              <a:ext cx="4862686" cy="2438400"/>
            </a:xfrm>
            <a:custGeom>
              <a:avLst/>
              <a:gdLst/>
              <a:ahLst/>
              <a:cxnLst/>
              <a:rect l="l" t="t" r="r" b="b"/>
              <a:pathLst>
                <a:path w="4862686" h="2438400">
                  <a:moveTo>
                    <a:pt x="0" y="0"/>
                  </a:moveTo>
                  <a:lnTo>
                    <a:pt x="4862686" y="0"/>
                  </a:lnTo>
                  <a:lnTo>
                    <a:pt x="4862686" y="2438400"/>
                  </a:lnTo>
                  <a:lnTo>
                    <a:pt x="0" y="2438400"/>
                  </a:lnTo>
                  <a:close/>
                </a:path>
              </a:pathLst>
            </a:custGeom>
            <a:solidFill>
              <a:srgbClr val="EFF0F2"/>
            </a:solidFill>
          </p:spPr>
        </p:sp>
        <p:sp>
          <p:nvSpPr>
            <p:cNvPr id="9" name="TextBox 9"/>
            <p:cNvSpPr txBox="1"/>
            <p:nvPr/>
          </p:nvSpPr>
          <p:spPr>
            <a:xfrm>
              <a:off x="0" y="-38100"/>
              <a:ext cx="4862686" cy="2476500"/>
            </a:xfrm>
            <a:prstGeom prst="rect">
              <a:avLst/>
            </a:prstGeom>
          </p:spPr>
          <p:txBody>
            <a:bodyPr lIns="50800" tIns="50800" rIns="50800" bIns="50800" rtlCol="0" anchor="ctr"/>
            <a:lstStyle/>
            <a:p>
              <a:pPr algn="ctr">
                <a:lnSpc>
                  <a:spcPts val="3380"/>
                </a:lnSpc>
              </a:pPr>
              <a:endParaRPr>
                <a:solidFill>
                  <a:prstClr val="black"/>
                </a:solidFill>
              </a:endParaRPr>
            </a:p>
          </p:txBody>
        </p:sp>
      </p:grpSp>
      <p:grpSp>
        <p:nvGrpSpPr>
          <p:cNvPr id="34" name="Group 33"/>
          <p:cNvGrpSpPr/>
          <p:nvPr/>
        </p:nvGrpSpPr>
        <p:grpSpPr>
          <a:xfrm>
            <a:off x="1828800" y="553556"/>
            <a:ext cx="7439660" cy="1325848"/>
            <a:chOff x="1247140" y="419100"/>
            <a:chExt cx="7439660" cy="1325848"/>
          </a:xfrm>
        </p:grpSpPr>
        <p:pic>
          <p:nvPicPr>
            <p:cNvPr id="32" name="Picture 31"/>
            <p:cNvPicPr>
              <a:picLocks noChangeAspect="1"/>
            </p:cNvPicPr>
            <p:nvPr/>
          </p:nvPicPr>
          <p:blipFill>
            <a:blip r:embed="rId2"/>
            <a:stretch>
              <a:fillRect/>
            </a:stretch>
          </p:blipFill>
          <p:spPr>
            <a:xfrm>
              <a:off x="1247140" y="419100"/>
              <a:ext cx="1369060" cy="1325848"/>
            </a:xfrm>
            <a:prstGeom prst="rect">
              <a:avLst/>
            </a:prstGeom>
          </p:spPr>
        </p:pic>
        <p:sp>
          <p:nvSpPr>
            <p:cNvPr id="33" name="TextBox 32"/>
            <p:cNvSpPr txBox="1"/>
            <p:nvPr/>
          </p:nvSpPr>
          <p:spPr>
            <a:xfrm>
              <a:off x="2743200" y="1006284"/>
              <a:ext cx="5943600" cy="738664"/>
            </a:xfrm>
            <a:prstGeom prst="rect">
              <a:avLst/>
            </a:prstGeom>
            <a:noFill/>
          </p:spPr>
          <p:txBody>
            <a:bodyPr wrap="square" rtlCol="0">
              <a:spAutoFit/>
            </a:bodyPr>
            <a:lstStyle/>
            <a:p>
              <a:r>
                <a:rPr lang="vi-VN" sz="4200" b="1" smtClean="0">
                  <a:solidFill>
                    <a:srgbClr val="4F81BD">
                      <a:lumMod val="50000"/>
                    </a:srgbClr>
                  </a:solidFill>
                  <a:cs typeface="Arial" panose="020B0604020202020204" pitchFamily="34" charset="0"/>
                </a:rPr>
                <a:t>Thực hành theo nhóm</a:t>
              </a:r>
              <a:endParaRPr lang="en-US" sz="4200" b="1">
                <a:solidFill>
                  <a:srgbClr val="4F81BD">
                    <a:lumMod val="50000"/>
                  </a:srgbClr>
                </a:solidFill>
                <a:latin typeface="Arial" panose="020B0604020202020204" pitchFamily="34" charset="0"/>
                <a:cs typeface="Arial" panose="020B0604020202020204" pitchFamily="34" charset="0"/>
              </a:endParaRPr>
            </a:p>
          </p:txBody>
        </p:sp>
      </p:grpSp>
      <p:sp>
        <p:nvSpPr>
          <p:cNvPr id="3" name="Rectangle 2"/>
          <p:cNvSpPr/>
          <p:nvPr/>
        </p:nvSpPr>
        <p:spPr>
          <a:xfrm>
            <a:off x="1828800" y="2176938"/>
            <a:ext cx="14554200" cy="2862322"/>
          </a:xfrm>
          <a:prstGeom prst="rect">
            <a:avLst/>
          </a:prstGeom>
        </p:spPr>
        <p:txBody>
          <a:bodyPr wrap="square">
            <a:spAutoFit/>
          </a:bodyPr>
          <a:lstStyle/>
          <a:p>
            <a:pPr algn="just">
              <a:lnSpc>
                <a:spcPct val="150000"/>
              </a:lnSpc>
            </a:pPr>
            <a:r>
              <a:rPr lang="vi-VN" sz="4000" b="1" u="sng" smtClean="0">
                <a:solidFill>
                  <a:srgbClr val="C00000"/>
                </a:solidFill>
                <a:latin typeface="Arial" panose="020B0604020202020204" pitchFamily="34" charset="0"/>
                <a:cs typeface="Arial" panose="020B0604020202020204" pitchFamily="34" charset="0"/>
              </a:rPr>
              <a:t>Nhiệm vụ</a:t>
            </a:r>
            <a:r>
              <a:rPr lang="vi-VN" sz="4000" b="1" smtClean="0">
                <a:solidFill>
                  <a:srgbClr val="C00000"/>
                </a:solidFill>
                <a:latin typeface="Arial" panose="020B0604020202020204" pitchFamily="34" charset="0"/>
                <a:cs typeface="Arial" panose="020B0604020202020204" pitchFamily="34" charset="0"/>
              </a:rPr>
              <a:t>: </a:t>
            </a:r>
            <a:r>
              <a:rPr lang="vi-VN" sz="4000" smtClean="0">
                <a:latin typeface="Arial" panose="020B0604020202020204" pitchFamily="34" charset="0"/>
                <a:cs typeface="Arial" panose="020B0604020202020204" pitchFamily="34" charset="0"/>
              </a:rPr>
              <a:t>Em </a:t>
            </a:r>
            <a:r>
              <a:rPr lang="vi-VN" sz="4000">
                <a:latin typeface="Arial" panose="020B0604020202020204" pitchFamily="34" charset="0"/>
                <a:cs typeface="Arial" panose="020B0604020202020204" pitchFamily="34" charset="0"/>
              </a:rPr>
              <a:t>hãy tạo một đoạn phim hoạt hình với thời lượng khoảng 3 phút kể về một chuyến tham quan dã ngoại mà em ấn tượng nhất. </a:t>
            </a:r>
          </a:p>
        </p:txBody>
      </p:sp>
      <p:grpSp>
        <p:nvGrpSpPr>
          <p:cNvPr id="13" name="Group 12"/>
          <p:cNvGrpSpPr/>
          <p:nvPr/>
        </p:nvGrpSpPr>
        <p:grpSpPr>
          <a:xfrm>
            <a:off x="5897810" y="4860350"/>
            <a:ext cx="8551014" cy="5426650"/>
            <a:chOff x="5897810" y="4860350"/>
            <a:chExt cx="8551014" cy="5426650"/>
          </a:xfrm>
        </p:grpSpPr>
        <p:pic>
          <p:nvPicPr>
            <p:cNvPr id="5" name="Picture 4"/>
            <p:cNvPicPr>
              <a:picLocks noChangeAspect="1"/>
            </p:cNvPicPr>
            <p:nvPr/>
          </p:nvPicPr>
          <p:blipFill>
            <a:blip r:embed="rId3"/>
            <a:stretch>
              <a:fillRect/>
            </a:stretch>
          </p:blipFill>
          <p:spPr>
            <a:xfrm>
              <a:off x="5897810" y="4860350"/>
              <a:ext cx="6492380" cy="5426650"/>
            </a:xfrm>
            <a:prstGeom prst="rect">
              <a:avLst/>
            </a:prstGeom>
          </p:spPr>
        </p:pic>
        <p:pic>
          <p:nvPicPr>
            <p:cNvPr id="6" name="Picture 5"/>
            <p:cNvPicPr>
              <a:picLocks noChangeAspect="1"/>
            </p:cNvPicPr>
            <p:nvPr/>
          </p:nvPicPr>
          <p:blipFill>
            <a:blip r:embed="rId4"/>
            <a:stretch>
              <a:fillRect/>
            </a:stretch>
          </p:blipFill>
          <p:spPr>
            <a:xfrm>
              <a:off x="11098815" y="5063133"/>
              <a:ext cx="3350009" cy="777312"/>
            </a:xfrm>
            <a:prstGeom prst="rect">
              <a:avLst/>
            </a:prstGeom>
          </p:spPr>
        </p:pic>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879457"/>
            <a:ext cx="3197860" cy="2407543"/>
          </a:xfrm>
          <a:prstGeom prst="rect">
            <a:avLst/>
          </a:prstGeom>
        </p:spPr>
      </p:pic>
      <p:pic>
        <p:nvPicPr>
          <p:cNvPr id="11" name="Picture 10"/>
          <p:cNvPicPr>
            <a:picLocks noChangeAspect="1"/>
          </p:cNvPicPr>
          <p:nvPr/>
        </p:nvPicPr>
        <p:blipFill>
          <a:blip r:embed="rId6"/>
          <a:stretch>
            <a:fillRect/>
          </a:stretch>
        </p:blipFill>
        <p:spPr>
          <a:xfrm>
            <a:off x="15800098" y="8294430"/>
            <a:ext cx="2487902" cy="195955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4782790" y="48077"/>
            <a:ext cx="3505210" cy="2336806"/>
          </a:xfrm>
          <a:prstGeom prst="rect">
            <a:avLst/>
          </a:prstGeom>
        </p:spPr>
      </p:pic>
    </p:spTree>
    <p:extLst>
      <p:ext uri="{BB962C8B-B14F-4D97-AF65-F5344CB8AC3E}">
        <p14:creationId xmlns:p14="http://schemas.microsoft.com/office/powerpoint/2010/main" val="341271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649</Words>
  <Application>Microsoft Office PowerPoint</Application>
  <PresentationFormat>Custom</PresentationFormat>
  <Paragraphs>97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Wingdings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bài cuối</dc:title>
  <dc:creator>Xinh Đẹp Dịu Hiền Huế Thị</dc:creator>
  <cp:lastModifiedBy>Admin</cp:lastModifiedBy>
  <cp:revision>13</cp:revision>
  <dcterms:created xsi:type="dcterms:W3CDTF">2006-08-16T00:00:00Z</dcterms:created>
  <dcterms:modified xsi:type="dcterms:W3CDTF">2024-09-13T17:16:10Z</dcterms:modified>
  <dc:identifier>DAFn2dd0_sY</dc:identifier>
</cp:coreProperties>
</file>