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7" r:id="rId2"/>
    <p:sldMasterId id="2147483688" r:id="rId3"/>
    <p:sldMasterId id="2147483700" r:id="rId4"/>
  </p:sldMasterIdLst>
  <p:notesMasterIdLst>
    <p:notesMasterId r:id="rId35"/>
  </p:notesMasterIdLst>
  <p:sldIdLst>
    <p:sldId id="257" r:id="rId5"/>
    <p:sldId id="260" r:id="rId6"/>
    <p:sldId id="256" r:id="rId7"/>
    <p:sldId id="258" r:id="rId8"/>
    <p:sldId id="271" r:id="rId9"/>
    <p:sldId id="259" r:id="rId10"/>
    <p:sldId id="272" r:id="rId11"/>
    <p:sldId id="273" r:id="rId12"/>
    <p:sldId id="276" r:id="rId13"/>
    <p:sldId id="277" r:id="rId14"/>
    <p:sldId id="278" r:id="rId15"/>
    <p:sldId id="280" r:id="rId16"/>
    <p:sldId id="267" r:id="rId17"/>
    <p:sldId id="261" r:id="rId18"/>
    <p:sldId id="281" r:id="rId19"/>
    <p:sldId id="282" r:id="rId20"/>
    <p:sldId id="283" r:id="rId21"/>
    <p:sldId id="284" r:id="rId22"/>
    <p:sldId id="290" r:id="rId23"/>
    <p:sldId id="291" r:id="rId24"/>
    <p:sldId id="292" r:id="rId25"/>
    <p:sldId id="285" r:id="rId26"/>
    <p:sldId id="286" r:id="rId27"/>
    <p:sldId id="287" r:id="rId28"/>
    <p:sldId id="288" r:id="rId29"/>
    <p:sldId id="289" r:id="rId30"/>
    <p:sldId id="262" r:id="rId31"/>
    <p:sldId id="265" r:id="rId32"/>
    <p:sldId id="293" r:id="rId33"/>
    <p:sldId id="294" r:id="rId34"/>
  </p:sldIdLst>
  <p:sldSz cx="9144000" cy="5143500" type="screen16x9"/>
  <p:notesSz cx="6858000" cy="9144000"/>
  <p:embeddedFontLst>
    <p:embeddedFont>
      <p:font typeface="Calibri Light" pitchFamily="34" charset="0"/>
      <p:regular r:id="rId36"/>
      <p:italic r:id="rId37"/>
    </p:embeddedFont>
    <p:embeddedFont>
      <p:font typeface="Chivo" charset="0"/>
      <p:regular r:id="rId38"/>
      <p:bold r:id="rId39"/>
      <p:italic r:id="rId40"/>
      <p:boldItalic r:id="rId41"/>
    </p:embeddedFont>
    <p:embeddedFont>
      <p:font typeface="Anaheim" charset="0"/>
      <p:regular r:id="rId42"/>
    </p:embeddedFont>
    <p:embeddedFont>
      <p:font typeface="Calibri" pitchFamily="34" charset="0"/>
      <p:regular r:id="rId43"/>
      <p:bold r:id="rId44"/>
      <p:italic r:id="rId45"/>
      <p:boldItalic r:id="rId46"/>
    </p:embeddedFont>
    <p:embeddedFont>
      <p:font typeface="Quattrocento" charset="0"/>
      <p:regular r:id="rId47"/>
      <p:bold r:id="rId48"/>
    </p:embeddedFont>
    <p:embeddedFont>
      <p:font typeface="Montserrat Medium" charset="0"/>
      <p:regular r:id="rId49"/>
      <p:bold r:id="rId50"/>
      <p:italic r:id="rId51"/>
      <p:boldItalic r:id="rId52"/>
    </p:embeddedFont>
    <p:embeddedFont>
      <p:font typeface="Fira Sans" charset="0"/>
      <p:regular r:id="rId53"/>
      <p:bold r:id="rId54"/>
      <p:italic r:id="rId55"/>
      <p:boldItalic r:id="rId56"/>
    </p:embeddedFont>
    <p:embeddedFont>
      <p:font typeface="Bebas Neue" charset="0"/>
      <p:regular r:id="rId57"/>
    </p:embeddedFont>
    <p:embeddedFont>
      <p:font typeface="DM Serif Display" charset="0"/>
      <p:regular r:id="rId58"/>
      <p: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43">
          <p15:clr>
            <a:srgbClr val="A4A3A4"/>
          </p15:clr>
        </p15:guide>
        <p15:guide id="2" orient="horz" pos="2799">
          <p15:clr>
            <a:srgbClr val="A4A3A4"/>
          </p15:clr>
        </p15:guide>
        <p15:guide id="3" pos="453">
          <p15:clr>
            <a:srgbClr val="547EBF"/>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2" roundtripDataSignature="AMtx7mjuLEV5YkJYNGG8J4J2A5gUncHFs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9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17603406-FA06-4DD6-A561-E7EF3DCCCF18}">
  <a:tblStyle styleId="{17603406-FA06-4DD6-A561-E7EF3DCCCF18}"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9752DA06-C1A1-43C4-87DD-790B3C3F5AC0}"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86715" autoAdjust="0"/>
  </p:normalViewPr>
  <p:slideViewPr>
    <p:cSldViewPr snapToGrid="0">
      <p:cViewPr varScale="1">
        <p:scale>
          <a:sx n="85" d="100"/>
          <a:sy n="85" d="100"/>
        </p:scale>
        <p:origin x="-936" y="-78"/>
      </p:cViewPr>
      <p:guideLst>
        <p:guide orient="horz" pos="1643"/>
        <p:guide orient="horz" pos="2799"/>
        <p:guide pos="45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76"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6.fntdata"/><Relationship Id="rId54" Type="http://schemas.openxmlformats.org/officeDocument/2006/relationships/font" Target="fonts/font19.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7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9.fntdata"/><Relationship Id="rId52" Type="http://schemas.openxmlformats.org/officeDocument/2006/relationships/font" Target="fonts/font17.fntdata"/><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8" Type="http://schemas.openxmlformats.org/officeDocument/2006/relationships/slide" Target="slides/slide4.xml"/><Relationship Id="rId51" Type="http://schemas.openxmlformats.org/officeDocument/2006/relationships/font" Target="fonts/font16.fntdata"/><Relationship Id="rId72" Type="http://customschemas.google.com/relationships/presentationmetadata" Target="meta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4291289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 name="Google Shape;1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95430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9" name="Google Shape;50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48030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 name="Google Shape;21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03299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Bấm</a:t>
            </a:r>
            <a:r>
              <a:rPr lang="vi-VN" baseline="0" smtClean="0"/>
              <a:t> vào từng mảnh ghép để mở câu hỏi. Bấm vào "Đáp án" để hiển thị kết quả. Bấm NEXT để đến phần Luyện tập</a:t>
            </a:r>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smtClean="0">
                <a:solidFill>
                  <a:schemeClr val="dk1"/>
                </a:solidFill>
                <a:latin typeface="Calibri"/>
                <a:ea typeface="Calibri"/>
                <a:cs typeface="Calibri"/>
                <a:sym typeface="Calibri"/>
              </a:rPr>
              <a:t>17</a:t>
            </a:fld>
            <a:endParaRPr lang="e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6554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Bấm</a:t>
            </a:r>
            <a:r>
              <a:rPr lang="vi-VN" baseline="0" smtClean="0"/>
              <a:t> vào "mảnh ghép" để quay về slide lật mảnh ghép</a:t>
            </a:r>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smtClean="0">
                <a:solidFill>
                  <a:schemeClr val="dk1"/>
                </a:solidFill>
                <a:latin typeface="Calibri"/>
                <a:ea typeface="Calibri"/>
                <a:cs typeface="Calibri"/>
                <a:sym typeface="Calibri"/>
              </a:rPr>
              <a:t>22</a:t>
            </a:fld>
            <a:endParaRPr lang="e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5329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smtClean="0"/>
              <a:t>Bấm</a:t>
            </a:r>
            <a:r>
              <a:rPr lang="vi-VN" baseline="0" smtClean="0"/>
              <a:t> vào "mảnh ghép" để quay về slide lật mảnh ghép</a:t>
            </a:r>
            <a:endParaRPr lang="en-US" smtClean="0"/>
          </a:p>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smtClean="0">
                <a:solidFill>
                  <a:schemeClr val="dk1"/>
                </a:solidFill>
                <a:latin typeface="Calibri"/>
                <a:ea typeface="Calibri"/>
                <a:cs typeface="Calibri"/>
                <a:sym typeface="Calibri"/>
              </a:rPr>
              <a:t>23</a:t>
            </a:fld>
            <a:endParaRPr lang="e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1942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smtClean="0"/>
              <a:t>Bấm</a:t>
            </a:r>
            <a:r>
              <a:rPr lang="vi-VN" baseline="0" smtClean="0"/>
              <a:t> vào "mảnh ghép" để quay về slide lật mảnh ghép</a:t>
            </a:r>
            <a:endParaRPr lang="en-US" smtClean="0"/>
          </a:p>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smtClean="0">
                <a:solidFill>
                  <a:schemeClr val="dk1"/>
                </a:solidFill>
                <a:latin typeface="Calibri"/>
                <a:ea typeface="Calibri"/>
                <a:cs typeface="Calibri"/>
                <a:sym typeface="Calibri"/>
              </a:rPr>
              <a:t>24</a:t>
            </a:fld>
            <a:endParaRPr lang="e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09236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smtClean="0"/>
              <a:t>Bấm</a:t>
            </a:r>
            <a:r>
              <a:rPr lang="vi-VN" baseline="0" smtClean="0"/>
              <a:t> vào "mảnh ghép" để quay về slide lật mảnh ghép</a:t>
            </a:r>
            <a:endParaRPr lang="en-US" smtClean="0"/>
          </a:p>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smtClean="0">
                <a:solidFill>
                  <a:schemeClr val="dk1"/>
                </a:solidFill>
                <a:latin typeface="Calibri"/>
                <a:ea typeface="Calibri"/>
                <a:cs typeface="Calibri"/>
                <a:sym typeface="Calibri"/>
              </a:rPr>
              <a:t>26</a:t>
            </a:fld>
            <a:endParaRPr lang="e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97641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2" name="Google Shape;25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37131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4" name="Google Shape;44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13344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f30097b9f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f30097b9f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0613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031047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 name="Google Shape;1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37652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64535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 name="Google Shape;12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46248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f4b184d083_0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f4b184d083_0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9379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1" name="Google Shape;17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61553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f4b184d083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f4b184d083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6653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1" name="Google Shape;17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39197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f4b184d083_0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f4b184d083_0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412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42"/>
          <p:cNvSpPr txBox="1">
            <a:spLocks noGrp="1"/>
          </p:cNvSpPr>
          <p:nvPr>
            <p:ph type="ctrTitle"/>
          </p:nvPr>
        </p:nvSpPr>
        <p:spPr>
          <a:xfrm>
            <a:off x="1518589" y="1253834"/>
            <a:ext cx="6106822" cy="198254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dk1"/>
              </a:buClr>
              <a:buSzPts val="8500"/>
              <a:buFont typeface="DM Serif Display"/>
              <a:buNone/>
              <a:defRPr sz="5800" b="0">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42"/>
          <p:cNvSpPr txBox="1">
            <a:spLocks noGrp="1"/>
          </p:cNvSpPr>
          <p:nvPr>
            <p:ph type="subTitle" idx="1"/>
          </p:nvPr>
        </p:nvSpPr>
        <p:spPr>
          <a:xfrm>
            <a:off x="1518589" y="3170566"/>
            <a:ext cx="6106822" cy="434384"/>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chemeClr val="dk1"/>
              </a:buClr>
              <a:buSzPts val="1800"/>
              <a:buNone/>
              <a:defRPr sz="1800">
                <a:solidFill>
                  <a:srgbClr val="000000"/>
                </a:solidFill>
                <a:latin typeface="Chivo"/>
                <a:ea typeface="Chivo"/>
                <a:cs typeface="Chivo"/>
                <a:sym typeface="Chivo"/>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lt1"/>
              </a:buClr>
              <a:buSzPts val="1200"/>
              <a:buNone/>
              <a:defRPr sz="1200"/>
            </a:lvl6pPr>
            <a:lvl7pPr lvl="6" algn="ctr">
              <a:lnSpc>
                <a:spcPct val="90000"/>
              </a:lnSpc>
              <a:spcBef>
                <a:spcPts val="375"/>
              </a:spcBef>
              <a:spcAft>
                <a:spcPts val="0"/>
              </a:spcAft>
              <a:buClr>
                <a:schemeClr val="lt1"/>
              </a:buClr>
              <a:buSzPts val="1200"/>
              <a:buNone/>
              <a:defRPr sz="1200"/>
            </a:lvl7pPr>
            <a:lvl8pPr lvl="7" algn="ctr">
              <a:lnSpc>
                <a:spcPct val="90000"/>
              </a:lnSpc>
              <a:spcBef>
                <a:spcPts val="375"/>
              </a:spcBef>
              <a:spcAft>
                <a:spcPts val="0"/>
              </a:spcAft>
              <a:buClr>
                <a:schemeClr val="lt1"/>
              </a:buClr>
              <a:buSzPts val="1200"/>
              <a:buNone/>
              <a:defRPr sz="1200"/>
            </a:lvl8pPr>
            <a:lvl9pPr lvl="8" algn="ctr">
              <a:lnSpc>
                <a:spcPct val="90000"/>
              </a:lnSpc>
              <a:spcBef>
                <a:spcPts val="375"/>
              </a:spcBef>
              <a:spcAft>
                <a:spcPts val="0"/>
              </a:spcAft>
              <a:buClr>
                <a:schemeClr val="lt1"/>
              </a:buClr>
              <a:buSzPts val="1200"/>
              <a:buNone/>
              <a:defRPr sz="1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7"/>
        <p:cNvGrpSpPr/>
        <p:nvPr/>
      </p:nvGrpSpPr>
      <p:grpSpPr>
        <a:xfrm>
          <a:off x="0" y="0"/>
          <a:ext cx="0" cy="0"/>
          <a:chOff x="0" y="0"/>
          <a:chExt cx="0" cy="0"/>
        </a:xfrm>
      </p:grpSpPr>
      <p:sp>
        <p:nvSpPr>
          <p:cNvPr id="68" name="Google Shape;68;p59"/>
          <p:cNvSpPr txBox="1">
            <a:spLocks noGrp="1"/>
          </p:cNvSpPr>
          <p:nvPr>
            <p:ph type="title"/>
          </p:nvPr>
        </p:nvSpPr>
        <p:spPr>
          <a:xfrm>
            <a:off x="628650" y="1243260"/>
            <a:ext cx="7886700" cy="265698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9"/>
        <p:cNvGrpSpPr/>
        <p:nvPr/>
      </p:nvGrpSpPr>
      <p:grpSpPr>
        <a:xfrm>
          <a:off x="0" y="0"/>
          <a:ext cx="0" cy="0"/>
          <a:chOff x="0" y="0"/>
          <a:chExt cx="0" cy="0"/>
        </a:xfrm>
      </p:grpSpPr>
      <p:sp>
        <p:nvSpPr>
          <p:cNvPr id="70" name="Google Shape;70;p60"/>
          <p:cNvSpPr txBox="1">
            <a:spLocks noGrp="1"/>
          </p:cNvSpPr>
          <p:nvPr>
            <p:ph type="title"/>
          </p:nvPr>
        </p:nvSpPr>
        <p:spPr>
          <a:xfrm>
            <a:off x="723900" y="55245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DM Serif Display"/>
              <a:buNone/>
              <a:defRPr sz="2400">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0"/>
          <p:cNvSpPr txBox="1">
            <a:spLocks noGrp="1"/>
          </p:cNvSpPr>
          <p:nvPr>
            <p:ph type="body" idx="1"/>
          </p:nvPr>
        </p:nvSpPr>
        <p:spPr>
          <a:xfrm>
            <a:off x="723900" y="175260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atin typeface="Chivo"/>
                <a:ea typeface="Chivo"/>
                <a:cs typeface="Chivo"/>
                <a:sym typeface="Chivo"/>
              </a:defRPr>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lt1"/>
              </a:buClr>
              <a:buSzPts val="750"/>
              <a:buNone/>
              <a:defRPr sz="750"/>
            </a:lvl6pPr>
            <a:lvl7pPr marL="3200400" lvl="6" indent="-228600" algn="l">
              <a:lnSpc>
                <a:spcPct val="90000"/>
              </a:lnSpc>
              <a:spcBef>
                <a:spcPts val="375"/>
              </a:spcBef>
              <a:spcAft>
                <a:spcPts val="0"/>
              </a:spcAft>
              <a:buClr>
                <a:schemeClr val="lt1"/>
              </a:buClr>
              <a:buSzPts val="750"/>
              <a:buNone/>
              <a:defRPr sz="750"/>
            </a:lvl7pPr>
            <a:lvl8pPr marL="3657600" lvl="7" indent="-228600" algn="l">
              <a:lnSpc>
                <a:spcPct val="90000"/>
              </a:lnSpc>
              <a:spcBef>
                <a:spcPts val="375"/>
              </a:spcBef>
              <a:spcAft>
                <a:spcPts val="0"/>
              </a:spcAft>
              <a:buClr>
                <a:schemeClr val="lt1"/>
              </a:buClr>
              <a:buSzPts val="750"/>
              <a:buNone/>
              <a:defRPr sz="750"/>
            </a:lvl8pPr>
            <a:lvl9pPr marL="4114800" lvl="8" indent="-228600" algn="l">
              <a:lnSpc>
                <a:spcPct val="90000"/>
              </a:lnSpc>
              <a:spcBef>
                <a:spcPts val="375"/>
              </a:spcBef>
              <a:spcAft>
                <a:spcPts val="0"/>
              </a:spcAft>
              <a:buClr>
                <a:schemeClr val="lt1"/>
              </a:buClr>
              <a:buSzPts val="750"/>
              <a:buNone/>
              <a:defRPr sz="75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2"/>
        <p:cNvGrpSpPr/>
        <p:nvPr/>
      </p:nvGrpSpPr>
      <p:grpSpPr>
        <a:xfrm>
          <a:off x="0" y="0"/>
          <a:ext cx="0" cy="0"/>
          <a:chOff x="0" y="0"/>
          <a:chExt cx="0" cy="0"/>
        </a:xfrm>
      </p:grpSpPr>
      <p:sp>
        <p:nvSpPr>
          <p:cNvPr id="73" name="Google Shape;73;p61"/>
          <p:cNvSpPr txBox="1">
            <a:spLocks noGrp="1"/>
          </p:cNvSpPr>
          <p:nvPr>
            <p:ph type="title"/>
          </p:nvPr>
        </p:nvSpPr>
        <p:spPr>
          <a:xfrm>
            <a:off x="723900" y="1243260"/>
            <a:ext cx="7696200" cy="265698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alpha val="0"/>
          </a:srgbClr>
        </a:solidFill>
        <a:effectLst/>
      </p:bgPr>
    </p:bg>
    <p:spTree>
      <p:nvGrpSpPr>
        <p:cNvPr id="1" name="Shape 74"/>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5"/>
        <p:cNvGrpSpPr/>
        <p:nvPr/>
      </p:nvGrpSpPr>
      <p:grpSpPr>
        <a:xfrm>
          <a:off x="0" y="0"/>
          <a:ext cx="0" cy="0"/>
          <a:chOff x="0" y="0"/>
          <a:chExt cx="0" cy="0"/>
        </a:xfrm>
      </p:grpSpPr>
      <p:sp>
        <p:nvSpPr>
          <p:cNvPr id="76" name="Google Shape;76;p52"/>
          <p:cNvSpPr txBox="1">
            <a:spLocks noGrp="1"/>
          </p:cNvSpPr>
          <p:nvPr>
            <p:ph type="title"/>
          </p:nvPr>
        </p:nvSpPr>
        <p:spPr>
          <a:xfrm>
            <a:off x="723900" y="587825"/>
            <a:ext cx="7696200" cy="106918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000"/>
              <a:buFont typeface="DM Serif Display"/>
              <a:buNone/>
              <a:defRPr sz="3800" b="0">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58387" y="64813"/>
            <a:ext cx="9144003" cy="5241722"/>
          </a:xfrm>
          <a:prstGeom prst="rect">
            <a:avLst/>
          </a:prstGeom>
          <a:noFill/>
          <a:ln>
            <a:noFill/>
          </a:ln>
        </p:spPr>
      </p:pic>
      <p:sp>
        <p:nvSpPr>
          <p:cNvPr id="10" name="Google Shape;10;p2"/>
          <p:cNvSpPr txBox="1">
            <a:spLocks noGrp="1"/>
          </p:cNvSpPr>
          <p:nvPr>
            <p:ph type="ctrTitle"/>
          </p:nvPr>
        </p:nvSpPr>
        <p:spPr>
          <a:xfrm>
            <a:off x="720000" y="1495050"/>
            <a:ext cx="4808400" cy="25317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720000" y="4092925"/>
            <a:ext cx="4107000" cy="499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103031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pic>
        <p:nvPicPr>
          <p:cNvPr id="13" name="Google Shape;13;p3"/>
          <p:cNvPicPr preferRelativeResize="0"/>
          <p:nvPr/>
        </p:nvPicPr>
        <p:blipFill>
          <a:blip r:embed="rId2">
            <a:alphaModFix/>
          </a:blip>
          <a:stretch>
            <a:fillRect/>
          </a:stretch>
        </p:blipFill>
        <p:spPr>
          <a:xfrm rot="10800000" flipH="1">
            <a:off x="-58387" y="-206262"/>
            <a:ext cx="9144003" cy="5241722"/>
          </a:xfrm>
          <a:prstGeom prst="rect">
            <a:avLst/>
          </a:prstGeom>
          <a:noFill/>
          <a:ln>
            <a:noFill/>
          </a:ln>
        </p:spPr>
      </p:pic>
      <p:sp>
        <p:nvSpPr>
          <p:cNvPr id="14" name="Google Shape;14;p3"/>
          <p:cNvSpPr txBox="1">
            <a:spLocks noGrp="1"/>
          </p:cNvSpPr>
          <p:nvPr>
            <p:ph type="title"/>
          </p:nvPr>
        </p:nvSpPr>
        <p:spPr>
          <a:xfrm>
            <a:off x="3227700" y="2309450"/>
            <a:ext cx="2688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ubTitle" idx="1"/>
          </p:nvPr>
        </p:nvSpPr>
        <p:spPr>
          <a:xfrm>
            <a:off x="3227700" y="3074850"/>
            <a:ext cx="2688600" cy="733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6" name="Google Shape;16;p3"/>
          <p:cNvSpPr txBox="1">
            <a:spLocks noGrp="1"/>
          </p:cNvSpPr>
          <p:nvPr>
            <p:ph type="title" idx="2" hasCustomPrompt="1"/>
          </p:nvPr>
        </p:nvSpPr>
        <p:spPr>
          <a:xfrm>
            <a:off x="3224913" y="1334850"/>
            <a:ext cx="2688600" cy="1229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8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2658348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pic>
        <p:nvPicPr>
          <p:cNvPr id="18" name="Google Shape;18;p4"/>
          <p:cNvPicPr preferRelativeResize="0"/>
          <p:nvPr/>
        </p:nvPicPr>
        <p:blipFill>
          <a:blip r:embed="rId2">
            <a:alphaModFix/>
          </a:blip>
          <a:stretch>
            <a:fillRect/>
          </a:stretch>
        </p:blipFill>
        <p:spPr>
          <a:xfrm rot="10800000" flipH="1">
            <a:off x="-58387" y="-206262"/>
            <a:ext cx="9144003" cy="5241722"/>
          </a:xfrm>
          <a:prstGeom prst="rect">
            <a:avLst/>
          </a:prstGeom>
          <a:noFill/>
          <a:ln>
            <a:noFill/>
          </a:ln>
        </p:spPr>
      </p:pic>
      <p:sp>
        <p:nvSpPr>
          <p:cNvPr id="19" name="Google Shape;19;p4"/>
          <p:cNvSpPr txBox="1">
            <a:spLocks noGrp="1"/>
          </p:cNvSpPr>
          <p:nvPr>
            <p:ph type="title"/>
          </p:nvPr>
        </p:nvSpPr>
        <p:spPr>
          <a:xfrm>
            <a:off x="7962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0" name="Google Shape;2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Tree>
    <p:extLst>
      <p:ext uri="{BB962C8B-B14F-4D97-AF65-F5344CB8AC3E}">
        <p14:creationId xmlns:p14="http://schemas.microsoft.com/office/powerpoint/2010/main" val="13931080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
        <p:cNvGrpSpPr/>
        <p:nvPr/>
      </p:nvGrpSpPr>
      <p:grpSpPr>
        <a:xfrm>
          <a:off x="0" y="0"/>
          <a:ext cx="0" cy="0"/>
          <a:chOff x="0" y="0"/>
          <a:chExt cx="0" cy="0"/>
        </a:xfrm>
      </p:grpSpPr>
      <p:pic>
        <p:nvPicPr>
          <p:cNvPr id="22" name="Google Shape;22;p5"/>
          <p:cNvPicPr preferRelativeResize="0"/>
          <p:nvPr/>
        </p:nvPicPr>
        <p:blipFill>
          <a:blip r:embed="rId2">
            <a:alphaModFix/>
          </a:blip>
          <a:stretch>
            <a:fillRect/>
          </a:stretch>
        </p:blipFill>
        <p:spPr>
          <a:xfrm>
            <a:off x="-58387" y="64813"/>
            <a:ext cx="9144003" cy="5241722"/>
          </a:xfrm>
          <a:prstGeom prst="rect">
            <a:avLst/>
          </a:prstGeom>
          <a:noFill/>
          <a:ln>
            <a:noFill/>
          </a:ln>
        </p:spPr>
      </p:pic>
      <p:sp>
        <p:nvSpPr>
          <p:cNvPr id="23" name="Google Shape;23;p5"/>
          <p:cNvSpPr txBox="1">
            <a:spLocks noGrp="1"/>
          </p:cNvSpPr>
          <p:nvPr>
            <p:ph type="title"/>
          </p:nvPr>
        </p:nvSpPr>
        <p:spPr>
          <a:xfrm>
            <a:off x="7962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4" name="Google Shape;24;p5"/>
          <p:cNvSpPr txBox="1">
            <a:spLocks noGrp="1"/>
          </p:cNvSpPr>
          <p:nvPr>
            <p:ph type="subTitle" idx="1"/>
          </p:nvPr>
        </p:nvSpPr>
        <p:spPr>
          <a:xfrm>
            <a:off x="1829775" y="2801025"/>
            <a:ext cx="2073600" cy="5082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Font typeface="Quattrocento"/>
              <a:buNone/>
              <a:defRPr sz="2000" b="1">
                <a:latin typeface="Quattrocento"/>
                <a:ea typeface="Quattrocento"/>
                <a:cs typeface="Quattrocento"/>
                <a:sym typeface="Quattrocento"/>
              </a:defRPr>
            </a:lvl1pPr>
            <a:lvl2pPr lvl="1" algn="ctr">
              <a:spcBef>
                <a:spcPts val="0"/>
              </a:spcBef>
              <a:spcAft>
                <a:spcPts val="0"/>
              </a:spcAft>
              <a:buSzPts val="2000"/>
              <a:buFont typeface="Quattrocento"/>
              <a:buNone/>
              <a:defRPr sz="2000" b="1">
                <a:latin typeface="Quattrocento"/>
                <a:ea typeface="Quattrocento"/>
                <a:cs typeface="Quattrocento"/>
                <a:sym typeface="Quattrocento"/>
              </a:defRPr>
            </a:lvl2pPr>
            <a:lvl3pPr lvl="2" algn="ctr">
              <a:spcBef>
                <a:spcPts val="0"/>
              </a:spcBef>
              <a:spcAft>
                <a:spcPts val="0"/>
              </a:spcAft>
              <a:buSzPts val="2000"/>
              <a:buFont typeface="Quattrocento"/>
              <a:buNone/>
              <a:defRPr sz="2000" b="1">
                <a:latin typeface="Quattrocento"/>
                <a:ea typeface="Quattrocento"/>
                <a:cs typeface="Quattrocento"/>
                <a:sym typeface="Quattrocento"/>
              </a:defRPr>
            </a:lvl3pPr>
            <a:lvl4pPr lvl="3" algn="ctr">
              <a:spcBef>
                <a:spcPts val="0"/>
              </a:spcBef>
              <a:spcAft>
                <a:spcPts val="0"/>
              </a:spcAft>
              <a:buSzPts val="2000"/>
              <a:buFont typeface="Quattrocento"/>
              <a:buNone/>
              <a:defRPr sz="2000" b="1">
                <a:latin typeface="Quattrocento"/>
                <a:ea typeface="Quattrocento"/>
                <a:cs typeface="Quattrocento"/>
                <a:sym typeface="Quattrocento"/>
              </a:defRPr>
            </a:lvl4pPr>
            <a:lvl5pPr lvl="4" algn="ctr">
              <a:spcBef>
                <a:spcPts val="0"/>
              </a:spcBef>
              <a:spcAft>
                <a:spcPts val="0"/>
              </a:spcAft>
              <a:buSzPts val="2000"/>
              <a:buFont typeface="Quattrocento"/>
              <a:buNone/>
              <a:defRPr sz="2000" b="1">
                <a:latin typeface="Quattrocento"/>
                <a:ea typeface="Quattrocento"/>
                <a:cs typeface="Quattrocento"/>
                <a:sym typeface="Quattrocento"/>
              </a:defRPr>
            </a:lvl5pPr>
            <a:lvl6pPr lvl="5" algn="ctr">
              <a:spcBef>
                <a:spcPts val="0"/>
              </a:spcBef>
              <a:spcAft>
                <a:spcPts val="0"/>
              </a:spcAft>
              <a:buSzPts val="2000"/>
              <a:buFont typeface="Quattrocento"/>
              <a:buNone/>
              <a:defRPr sz="2000" b="1">
                <a:latin typeface="Quattrocento"/>
                <a:ea typeface="Quattrocento"/>
                <a:cs typeface="Quattrocento"/>
                <a:sym typeface="Quattrocento"/>
              </a:defRPr>
            </a:lvl6pPr>
            <a:lvl7pPr lvl="6" algn="ctr">
              <a:spcBef>
                <a:spcPts val="0"/>
              </a:spcBef>
              <a:spcAft>
                <a:spcPts val="0"/>
              </a:spcAft>
              <a:buSzPts val="2000"/>
              <a:buFont typeface="Quattrocento"/>
              <a:buNone/>
              <a:defRPr sz="2000" b="1">
                <a:latin typeface="Quattrocento"/>
                <a:ea typeface="Quattrocento"/>
                <a:cs typeface="Quattrocento"/>
                <a:sym typeface="Quattrocento"/>
              </a:defRPr>
            </a:lvl7pPr>
            <a:lvl8pPr lvl="7" algn="ctr">
              <a:spcBef>
                <a:spcPts val="0"/>
              </a:spcBef>
              <a:spcAft>
                <a:spcPts val="0"/>
              </a:spcAft>
              <a:buSzPts val="2000"/>
              <a:buFont typeface="Quattrocento"/>
              <a:buNone/>
              <a:defRPr sz="2000" b="1">
                <a:latin typeface="Quattrocento"/>
                <a:ea typeface="Quattrocento"/>
                <a:cs typeface="Quattrocento"/>
                <a:sym typeface="Quattrocento"/>
              </a:defRPr>
            </a:lvl8pPr>
            <a:lvl9pPr lvl="8" algn="ctr">
              <a:spcBef>
                <a:spcPts val="0"/>
              </a:spcBef>
              <a:spcAft>
                <a:spcPts val="0"/>
              </a:spcAft>
              <a:buSzPts val="2000"/>
              <a:buFont typeface="Quattrocento"/>
              <a:buNone/>
              <a:defRPr sz="2000" b="1">
                <a:latin typeface="Quattrocento"/>
                <a:ea typeface="Quattrocento"/>
                <a:cs typeface="Quattrocento"/>
                <a:sym typeface="Quattrocento"/>
              </a:defRPr>
            </a:lvl9pPr>
          </a:lstStyle>
          <a:p>
            <a:endParaRPr/>
          </a:p>
        </p:txBody>
      </p:sp>
      <p:sp>
        <p:nvSpPr>
          <p:cNvPr id="25" name="Google Shape;25;p5"/>
          <p:cNvSpPr txBox="1">
            <a:spLocks noGrp="1"/>
          </p:cNvSpPr>
          <p:nvPr>
            <p:ph type="subTitle" idx="2"/>
          </p:nvPr>
        </p:nvSpPr>
        <p:spPr>
          <a:xfrm>
            <a:off x="1483275" y="3410925"/>
            <a:ext cx="2766600" cy="95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6" name="Google Shape;26;p5"/>
          <p:cNvSpPr txBox="1">
            <a:spLocks noGrp="1"/>
          </p:cNvSpPr>
          <p:nvPr>
            <p:ph type="subTitle" idx="3"/>
          </p:nvPr>
        </p:nvSpPr>
        <p:spPr>
          <a:xfrm>
            <a:off x="5218075" y="2801025"/>
            <a:ext cx="2073600" cy="508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Quattrocento"/>
              <a:buNone/>
              <a:defRPr sz="2000" b="1">
                <a:latin typeface="Quattrocento"/>
                <a:ea typeface="Quattrocento"/>
                <a:cs typeface="Quattrocento"/>
                <a:sym typeface="Quattrocento"/>
              </a:defRPr>
            </a:lvl1pPr>
            <a:lvl2pPr lvl="1" algn="ctr" rtl="0">
              <a:spcBef>
                <a:spcPts val="0"/>
              </a:spcBef>
              <a:spcAft>
                <a:spcPts val="0"/>
              </a:spcAft>
              <a:buSzPts val="2000"/>
              <a:buFont typeface="Quattrocento"/>
              <a:buNone/>
              <a:defRPr sz="2000" b="1">
                <a:latin typeface="Quattrocento"/>
                <a:ea typeface="Quattrocento"/>
                <a:cs typeface="Quattrocento"/>
                <a:sym typeface="Quattrocento"/>
              </a:defRPr>
            </a:lvl2pPr>
            <a:lvl3pPr lvl="2" algn="ctr" rtl="0">
              <a:spcBef>
                <a:spcPts val="0"/>
              </a:spcBef>
              <a:spcAft>
                <a:spcPts val="0"/>
              </a:spcAft>
              <a:buSzPts val="2000"/>
              <a:buFont typeface="Quattrocento"/>
              <a:buNone/>
              <a:defRPr sz="2000" b="1">
                <a:latin typeface="Quattrocento"/>
                <a:ea typeface="Quattrocento"/>
                <a:cs typeface="Quattrocento"/>
                <a:sym typeface="Quattrocento"/>
              </a:defRPr>
            </a:lvl3pPr>
            <a:lvl4pPr lvl="3" algn="ctr" rtl="0">
              <a:spcBef>
                <a:spcPts val="0"/>
              </a:spcBef>
              <a:spcAft>
                <a:spcPts val="0"/>
              </a:spcAft>
              <a:buSzPts val="2000"/>
              <a:buFont typeface="Quattrocento"/>
              <a:buNone/>
              <a:defRPr sz="2000" b="1">
                <a:latin typeface="Quattrocento"/>
                <a:ea typeface="Quattrocento"/>
                <a:cs typeface="Quattrocento"/>
                <a:sym typeface="Quattrocento"/>
              </a:defRPr>
            </a:lvl4pPr>
            <a:lvl5pPr lvl="4" algn="ctr" rtl="0">
              <a:spcBef>
                <a:spcPts val="0"/>
              </a:spcBef>
              <a:spcAft>
                <a:spcPts val="0"/>
              </a:spcAft>
              <a:buSzPts val="2000"/>
              <a:buFont typeface="Quattrocento"/>
              <a:buNone/>
              <a:defRPr sz="2000" b="1">
                <a:latin typeface="Quattrocento"/>
                <a:ea typeface="Quattrocento"/>
                <a:cs typeface="Quattrocento"/>
                <a:sym typeface="Quattrocento"/>
              </a:defRPr>
            </a:lvl5pPr>
            <a:lvl6pPr lvl="5" algn="ctr" rtl="0">
              <a:spcBef>
                <a:spcPts val="0"/>
              </a:spcBef>
              <a:spcAft>
                <a:spcPts val="0"/>
              </a:spcAft>
              <a:buSzPts val="2000"/>
              <a:buFont typeface="Quattrocento"/>
              <a:buNone/>
              <a:defRPr sz="2000" b="1">
                <a:latin typeface="Quattrocento"/>
                <a:ea typeface="Quattrocento"/>
                <a:cs typeface="Quattrocento"/>
                <a:sym typeface="Quattrocento"/>
              </a:defRPr>
            </a:lvl6pPr>
            <a:lvl7pPr lvl="6" algn="ctr" rtl="0">
              <a:spcBef>
                <a:spcPts val="0"/>
              </a:spcBef>
              <a:spcAft>
                <a:spcPts val="0"/>
              </a:spcAft>
              <a:buSzPts val="2000"/>
              <a:buFont typeface="Quattrocento"/>
              <a:buNone/>
              <a:defRPr sz="2000" b="1">
                <a:latin typeface="Quattrocento"/>
                <a:ea typeface="Quattrocento"/>
                <a:cs typeface="Quattrocento"/>
                <a:sym typeface="Quattrocento"/>
              </a:defRPr>
            </a:lvl7pPr>
            <a:lvl8pPr lvl="7" algn="ctr" rtl="0">
              <a:spcBef>
                <a:spcPts val="0"/>
              </a:spcBef>
              <a:spcAft>
                <a:spcPts val="0"/>
              </a:spcAft>
              <a:buSzPts val="2000"/>
              <a:buFont typeface="Quattrocento"/>
              <a:buNone/>
              <a:defRPr sz="2000" b="1">
                <a:latin typeface="Quattrocento"/>
                <a:ea typeface="Quattrocento"/>
                <a:cs typeface="Quattrocento"/>
                <a:sym typeface="Quattrocento"/>
              </a:defRPr>
            </a:lvl8pPr>
            <a:lvl9pPr lvl="8" algn="ctr" rtl="0">
              <a:spcBef>
                <a:spcPts val="0"/>
              </a:spcBef>
              <a:spcAft>
                <a:spcPts val="0"/>
              </a:spcAft>
              <a:buSzPts val="2000"/>
              <a:buFont typeface="Quattrocento"/>
              <a:buNone/>
              <a:defRPr sz="2000" b="1">
                <a:latin typeface="Quattrocento"/>
                <a:ea typeface="Quattrocento"/>
                <a:cs typeface="Quattrocento"/>
                <a:sym typeface="Quattrocento"/>
              </a:defRPr>
            </a:lvl9pPr>
          </a:lstStyle>
          <a:p>
            <a:endParaRPr/>
          </a:p>
        </p:txBody>
      </p:sp>
      <p:sp>
        <p:nvSpPr>
          <p:cNvPr id="27" name="Google Shape;27;p5"/>
          <p:cNvSpPr txBox="1">
            <a:spLocks noGrp="1"/>
          </p:cNvSpPr>
          <p:nvPr>
            <p:ph type="subTitle" idx="4"/>
          </p:nvPr>
        </p:nvSpPr>
        <p:spPr>
          <a:xfrm>
            <a:off x="4871575" y="3410925"/>
            <a:ext cx="2766600" cy="95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29737482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pic>
        <p:nvPicPr>
          <p:cNvPr id="29" name="Google Shape;29;p6"/>
          <p:cNvPicPr preferRelativeResize="0"/>
          <p:nvPr/>
        </p:nvPicPr>
        <p:blipFill>
          <a:blip r:embed="rId2">
            <a:alphaModFix/>
          </a:blip>
          <a:stretch>
            <a:fillRect/>
          </a:stretch>
        </p:blipFill>
        <p:spPr>
          <a:xfrm rot="10800000" flipH="1">
            <a:off x="-58387" y="-206262"/>
            <a:ext cx="9144003" cy="5241722"/>
          </a:xfrm>
          <a:prstGeom prst="rect">
            <a:avLst/>
          </a:prstGeom>
          <a:noFill/>
          <a:ln>
            <a:noFill/>
          </a:ln>
        </p:spPr>
      </p:pic>
      <p:sp>
        <p:nvSpPr>
          <p:cNvPr id="30" name="Google Shape;30;p6"/>
          <p:cNvSpPr txBox="1">
            <a:spLocks noGrp="1"/>
          </p:cNvSpPr>
          <p:nvPr>
            <p:ph type="title"/>
          </p:nvPr>
        </p:nvSpPr>
        <p:spPr>
          <a:xfrm>
            <a:off x="7962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extLst>
      <p:ext uri="{BB962C8B-B14F-4D97-AF65-F5344CB8AC3E}">
        <p14:creationId xmlns:p14="http://schemas.microsoft.com/office/powerpoint/2010/main" val="3811907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15"/>
        <p:cNvGrpSpPr/>
        <p:nvPr/>
      </p:nvGrpSpPr>
      <p:grpSpPr>
        <a:xfrm>
          <a:off x="0" y="0"/>
          <a:ext cx="0" cy="0"/>
          <a:chOff x="0" y="0"/>
          <a:chExt cx="0" cy="0"/>
        </a:xfrm>
      </p:grpSpPr>
      <p:sp>
        <p:nvSpPr>
          <p:cNvPr id="16" name="Google Shape;16;p43"/>
          <p:cNvSpPr txBox="1">
            <a:spLocks noGrp="1"/>
          </p:cNvSpPr>
          <p:nvPr>
            <p:ph type="title"/>
          </p:nvPr>
        </p:nvSpPr>
        <p:spPr>
          <a:xfrm>
            <a:off x="723900" y="586740"/>
            <a:ext cx="7696200" cy="715566"/>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000"/>
              <a:buFont typeface="DM Serif Display"/>
              <a:buNone/>
              <a:defRPr sz="3800" b="0">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pic>
        <p:nvPicPr>
          <p:cNvPr id="32" name="Google Shape;32;p7"/>
          <p:cNvPicPr preferRelativeResize="0"/>
          <p:nvPr/>
        </p:nvPicPr>
        <p:blipFill>
          <a:blip r:embed="rId2">
            <a:alphaModFix/>
          </a:blip>
          <a:stretch>
            <a:fillRect/>
          </a:stretch>
        </p:blipFill>
        <p:spPr>
          <a:xfrm rot="10800000" flipH="1">
            <a:off x="-58387" y="-206262"/>
            <a:ext cx="9144003" cy="5241722"/>
          </a:xfrm>
          <a:prstGeom prst="rect">
            <a:avLst/>
          </a:prstGeom>
          <a:noFill/>
          <a:ln>
            <a:noFill/>
          </a:ln>
        </p:spPr>
      </p:pic>
      <p:sp>
        <p:nvSpPr>
          <p:cNvPr id="33" name="Google Shape;33;p7"/>
          <p:cNvSpPr txBox="1">
            <a:spLocks noGrp="1"/>
          </p:cNvSpPr>
          <p:nvPr>
            <p:ph type="body" idx="1"/>
          </p:nvPr>
        </p:nvSpPr>
        <p:spPr>
          <a:xfrm>
            <a:off x="720000" y="1389600"/>
            <a:ext cx="3318900" cy="31794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34" name="Google Shape;34;p7"/>
          <p:cNvSpPr txBox="1">
            <a:spLocks noGrp="1"/>
          </p:cNvSpPr>
          <p:nvPr>
            <p:ph type="title"/>
          </p:nvPr>
        </p:nvSpPr>
        <p:spPr>
          <a:xfrm>
            <a:off x="7962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28382641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
        <p:cNvGrpSpPr/>
        <p:nvPr/>
      </p:nvGrpSpPr>
      <p:grpSpPr>
        <a:xfrm>
          <a:off x="0" y="0"/>
          <a:ext cx="0" cy="0"/>
          <a:chOff x="0" y="0"/>
          <a:chExt cx="0" cy="0"/>
        </a:xfrm>
      </p:grpSpPr>
      <p:pic>
        <p:nvPicPr>
          <p:cNvPr id="36" name="Google Shape;36;p8"/>
          <p:cNvPicPr preferRelativeResize="0"/>
          <p:nvPr/>
        </p:nvPicPr>
        <p:blipFill>
          <a:blip r:embed="rId2">
            <a:alphaModFix/>
          </a:blip>
          <a:stretch>
            <a:fillRect/>
          </a:stretch>
        </p:blipFill>
        <p:spPr>
          <a:xfrm>
            <a:off x="-58387" y="64813"/>
            <a:ext cx="9144003" cy="5241722"/>
          </a:xfrm>
          <a:prstGeom prst="rect">
            <a:avLst/>
          </a:prstGeom>
          <a:noFill/>
          <a:ln>
            <a:noFill/>
          </a:ln>
        </p:spPr>
      </p:pic>
      <p:sp>
        <p:nvSpPr>
          <p:cNvPr id="37" name="Google Shape;37;p8"/>
          <p:cNvSpPr txBox="1">
            <a:spLocks noGrp="1"/>
          </p:cNvSpPr>
          <p:nvPr>
            <p:ph type="title"/>
          </p:nvPr>
        </p:nvSpPr>
        <p:spPr>
          <a:xfrm>
            <a:off x="873425" y="2424300"/>
            <a:ext cx="4311600" cy="214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7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9131169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
        <p:cNvGrpSpPr/>
        <p:nvPr/>
      </p:nvGrpSpPr>
      <p:grpSpPr>
        <a:xfrm>
          <a:off x="0" y="0"/>
          <a:ext cx="0" cy="0"/>
          <a:chOff x="0" y="0"/>
          <a:chExt cx="0" cy="0"/>
        </a:xfrm>
      </p:grpSpPr>
      <p:pic>
        <p:nvPicPr>
          <p:cNvPr id="39" name="Google Shape;39;p9"/>
          <p:cNvPicPr preferRelativeResize="0"/>
          <p:nvPr/>
        </p:nvPicPr>
        <p:blipFill>
          <a:blip r:embed="rId2">
            <a:alphaModFix/>
          </a:blip>
          <a:stretch>
            <a:fillRect/>
          </a:stretch>
        </p:blipFill>
        <p:spPr>
          <a:xfrm>
            <a:off x="-58387" y="64813"/>
            <a:ext cx="9144003" cy="5241722"/>
          </a:xfrm>
          <a:prstGeom prst="rect">
            <a:avLst/>
          </a:prstGeom>
          <a:noFill/>
          <a:ln>
            <a:noFill/>
          </a:ln>
        </p:spPr>
      </p:pic>
      <p:sp>
        <p:nvSpPr>
          <p:cNvPr id="40" name="Google Shape;40;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1" name="Google Shape;41;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344582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1069500" y="3126000"/>
            <a:ext cx="4457700" cy="1477500"/>
          </a:xfrm>
          <a:prstGeom prst="rect">
            <a:avLst/>
          </a:prstGeom>
        </p:spPr>
        <p:txBody>
          <a:bodyPr spcFirstLastPara="1" wrap="square" lIns="91425" tIns="91425" rIns="91425" bIns="91425" anchor="ctr" anchorCtr="0">
            <a:noAutofit/>
          </a:bodyPr>
          <a:lstStyle>
            <a:lvl1pPr marL="457200" lvl="0" indent="-228600" algn="ctr">
              <a:lnSpc>
                <a:spcPct val="100000"/>
              </a:lnSpc>
              <a:spcBef>
                <a:spcPts val="0"/>
              </a:spcBef>
              <a:spcAft>
                <a:spcPts val="0"/>
              </a:spcAft>
              <a:buSzPts val="1600"/>
              <a:buNone/>
              <a:defRPr sz="3900">
                <a:solidFill>
                  <a:schemeClr val="lt1"/>
                </a:solidFill>
                <a:latin typeface="Quattrocento"/>
                <a:ea typeface="Quattrocento"/>
                <a:cs typeface="Quattrocento"/>
                <a:sym typeface="Quattrocento"/>
              </a:defRPr>
            </a:lvl1pPr>
          </a:lstStyle>
          <a:p>
            <a:endParaRPr/>
          </a:p>
        </p:txBody>
      </p:sp>
    </p:spTree>
    <p:extLst>
      <p:ext uri="{BB962C8B-B14F-4D97-AF65-F5344CB8AC3E}">
        <p14:creationId xmlns:p14="http://schemas.microsoft.com/office/powerpoint/2010/main" val="6472343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pic>
        <p:nvPicPr>
          <p:cNvPr id="45" name="Google Shape;45;p11"/>
          <p:cNvPicPr preferRelativeResize="0"/>
          <p:nvPr/>
        </p:nvPicPr>
        <p:blipFill>
          <a:blip r:embed="rId2">
            <a:alphaModFix/>
          </a:blip>
          <a:stretch>
            <a:fillRect/>
          </a:stretch>
        </p:blipFill>
        <p:spPr>
          <a:xfrm>
            <a:off x="-58387" y="64813"/>
            <a:ext cx="9144003" cy="5241722"/>
          </a:xfrm>
          <a:prstGeom prst="rect">
            <a:avLst/>
          </a:prstGeom>
          <a:noFill/>
          <a:ln>
            <a:noFill/>
          </a:ln>
        </p:spPr>
      </p:pic>
      <p:sp>
        <p:nvSpPr>
          <p:cNvPr id="46" name="Google Shape;46;p11"/>
          <p:cNvSpPr txBox="1">
            <a:spLocks noGrp="1"/>
          </p:cNvSpPr>
          <p:nvPr>
            <p:ph type="title" hasCustomPrompt="1"/>
          </p:nvPr>
        </p:nvSpPr>
        <p:spPr>
          <a:xfrm>
            <a:off x="1255850" y="1875610"/>
            <a:ext cx="6632400" cy="16356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9900">
                <a:solidFill>
                  <a:schemeClr val="lt1"/>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7" name="Google Shape;47;p11"/>
          <p:cNvSpPr txBox="1">
            <a:spLocks noGrp="1"/>
          </p:cNvSpPr>
          <p:nvPr>
            <p:ph type="subTitle" idx="1"/>
          </p:nvPr>
        </p:nvSpPr>
        <p:spPr>
          <a:xfrm>
            <a:off x="3210525" y="3680650"/>
            <a:ext cx="2829300" cy="6369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9099536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8"/>
        <p:cNvGrpSpPr/>
        <p:nvPr/>
      </p:nvGrpSpPr>
      <p:grpSpPr>
        <a:xfrm>
          <a:off x="0" y="0"/>
          <a:ext cx="0" cy="0"/>
          <a:chOff x="0" y="0"/>
          <a:chExt cx="0" cy="0"/>
        </a:xfrm>
      </p:grpSpPr>
    </p:spTree>
    <p:extLst>
      <p:ext uri="{BB962C8B-B14F-4D97-AF65-F5344CB8AC3E}">
        <p14:creationId xmlns:p14="http://schemas.microsoft.com/office/powerpoint/2010/main" val="28580387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9"/>
        <p:cNvGrpSpPr/>
        <p:nvPr/>
      </p:nvGrpSpPr>
      <p:grpSpPr>
        <a:xfrm>
          <a:off x="0" y="0"/>
          <a:ext cx="0" cy="0"/>
          <a:chOff x="0" y="0"/>
          <a:chExt cx="0" cy="0"/>
        </a:xfrm>
      </p:grpSpPr>
      <p:pic>
        <p:nvPicPr>
          <p:cNvPr id="50" name="Google Shape;50;p13"/>
          <p:cNvPicPr preferRelativeResize="0"/>
          <p:nvPr/>
        </p:nvPicPr>
        <p:blipFill>
          <a:blip r:embed="rId2">
            <a:alphaModFix/>
          </a:blip>
          <a:stretch>
            <a:fillRect/>
          </a:stretch>
        </p:blipFill>
        <p:spPr>
          <a:xfrm>
            <a:off x="-58387" y="64813"/>
            <a:ext cx="9144003" cy="5241722"/>
          </a:xfrm>
          <a:prstGeom prst="rect">
            <a:avLst/>
          </a:prstGeom>
          <a:noFill/>
          <a:ln>
            <a:noFill/>
          </a:ln>
        </p:spPr>
      </p:pic>
      <p:sp>
        <p:nvSpPr>
          <p:cNvPr id="51" name="Google Shape;51;p13"/>
          <p:cNvSpPr txBox="1">
            <a:spLocks noGrp="1"/>
          </p:cNvSpPr>
          <p:nvPr>
            <p:ph type="title"/>
          </p:nvPr>
        </p:nvSpPr>
        <p:spPr>
          <a:xfrm>
            <a:off x="7962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2" name="Google Shape;52;p13"/>
          <p:cNvSpPr txBox="1">
            <a:spLocks noGrp="1"/>
          </p:cNvSpPr>
          <p:nvPr>
            <p:ph type="subTitle" idx="1"/>
          </p:nvPr>
        </p:nvSpPr>
        <p:spPr>
          <a:xfrm>
            <a:off x="1123750" y="1658525"/>
            <a:ext cx="2073600" cy="508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Font typeface="Quattrocento"/>
              <a:buNone/>
              <a:defRPr sz="2000" b="1">
                <a:latin typeface="Quattrocento"/>
                <a:ea typeface="Quattrocento"/>
                <a:cs typeface="Quattrocento"/>
                <a:sym typeface="Quattrocento"/>
              </a:defRPr>
            </a:lvl1pPr>
            <a:lvl2pPr lvl="1" rtl="0">
              <a:spcBef>
                <a:spcPts val="0"/>
              </a:spcBef>
              <a:spcAft>
                <a:spcPts val="0"/>
              </a:spcAft>
              <a:buSzPts val="2000"/>
              <a:buFont typeface="Quattrocento"/>
              <a:buNone/>
              <a:defRPr sz="2000" b="1">
                <a:latin typeface="Quattrocento"/>
                <a:ea typeface="Quattrocento"/>
                <a:cs typeface="Quattrocento"/>
                <a:sym typeface="Quattrocento"/>
              </a:defRPr>
            </a:lvl2pPr>
            <a:lvl3pPr lvl="2" rtl="0">
              <a:spcBef>
                <a:spcPts val="0"/>
              </a:spcBef>
              <a:spcAft>
                <a:spcPts val="0"/>
              </a:spcAft>
              <a:buSzPts val="2000"/>
              <a:buFont typeface="Quattrocento"/>
              <a:buNone/>
              <a:defRPr sz="2000" b="1">
                <a:latin typeface="Quattrocento"/>
                <a:ea typeface="Quattrocento"/>
                <a:cs typeface="Quattrocento"/>
                <a:sym typeface="Quattrocento"/>
              </a:defRPr>
            </a:lvl3pPr>
            <a:lvl4pPr lvl="3" rtl="0">
              <a:spcBef>
                <a:spcPts val="0"/>
              </a:spcBef>
              <a:spcAft>
                <a:spcPts val="0"/>
              </a:spcAft>
              <a:buSzPts val="2000"/>
              <a:buFont typeface="Quattrocento"/>
              <a:buNone/>
              <a:defRPr sz="2000" b="1">
                <a:latin typeface="Quattrocento"/>
                <a:ea typeface="Quattrocento"/>
                <a:cs typeface="Quattrocento"/>
                <a:sym typeface="Quattrocento"/>
              </a:defRPr>
            </a:lvl4pPr>
            <a:lvl5pPr lvl="4" rtl="0">
              <a:spcBef>
                <a:spcPts val="0"/>
              </a:spcBef>
              <a:spcAft>
                <a:spcPts val="0"/>
              </a:spcAft>
              <a:buSzPts val="2000"/>
              <a:buFont typeface="Quattrocento"/>
              <a:buNone/>
              <a:defRPr sz="2000" b="1">
                <a:latin typeface="Quattrocento"/>
                <a:ea typeface="Quattrocento"/>
                <a:cs typeface="Quattrocento"/>
                <a:sym typeface="Quattrocento"/>
              </a:defRPr>
            </a:lvl5pPr>
            <a:lvl6pPr lvl="5" rtl="0">
              <a:spcBef>
                <a:spcPts val="0"/>
              </a:spcBef>
              <a:spcAft>
                <a:spcPts val="0"/>
              </a:spcAft>
              <a:buSzPts val="2000"/>
              <a:buFont typeface="Quattrocento"/>
              <a:buNone/>
              <a:defRPr sz="2000" b="1">
                <a:latin typeface="Quattrocento"/>
                <a:ea typeface="Quattrocento"/>
                <a:cs typeface="Quattrocento"/>
                <a:sym typeface="Quattrocento"/>
              </a:defRPr>
            </a:lvl6pPr>
            <a:lvl7pPr lvl="6" rtl="0">
              <a:spcBef>
                <a:spcPts val="0"/>
              </a:spcBef>
              <a:spcAft>
                <a:spcPts val="0"/>
              </a:spcAft>
              <a:buSzPts val="2000"/>
              <a:buFont typeface="Quattrocento"/>
              <a:buNone/>
              <a:defRPr sz="2000" b="1">
                <a:latin typeface="Quattrocento"/>
                <a:ea typeface="Quattrocento"/>
                <a:cs typeface="Quattrocento"/>
                <a:sym typeface="Quattrocento"/>
              </a:defRPr>
            </a:lvl7pPr>
            <a:lvl8pPr lvl="7" rtl="0">
              <a:spcBef>
                <a:spcPts val="0"/>
              </a:spcBef>
              <a:spcAft>
                <a:spcPts val="0"/>
              </a:spcAft>
              <a:buSzPts val="2000"/>
              <a:buFont typeface="Quattrocento"/>
              <a:buNone/>
              <a:defRPr sz="2000" b="1">
                <a:latin typeface="Quattrocento"/>
                <a:ea typeface="Quattrocento"/>
                <a:cs typeface="Quattrocento"/>
                <a:sym typeface="Quattrocento"/>
              </a:defRPr>
            </a:lvl8pPr>
            <a:lvl9pPr lvl="8" rtl="0">
              <a:spcBef>
                <a:spcPts val="0"/>
              </a:spcBef>
              <a:spcAft>
                <a:spcPts val="0"/>
              </a:spcAft>
              <a:buSzPts val="2000"/>
              <a:buFont typeface="Quattrocento"/>
              <a:buNone/>
              <a:defRPr sz="2000" b="1">
                <a:latin typeface="Quattrocento"/>
                <a:ea typeface="Quattrocento"/>
                <a:cs typeface="Quattrocento"/>
                <a:sym typeface="Quattrocento"/>
              </a:defRPr>
            </a:lvl9pPr>
          </a:lstStyle>
          <a:p>
            <a:endParaRPr/>
          </a:p>
        </p:txBody>
      </p:sp>
      <p:sp>
        <p:nvSpPr>
          <p:cNvPr id="53" name="Google Shape;53;p13"/>
          <p:cNvSpPr txBox="1">
            <a:spLocks noGrp="1"/>
          </p:cNvSpPr>
          <p:nvPr>
            <p:ph type="subTitle" idx="2"/>
          </p:nvPr>
        </p:nvSpPr>
        <p:spPr>
          <a:xfrm>
            <a:off x="977650" y="2039825"/>
            <a:ext cx="22197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4" name="Google Shape;54;p13"/>
          <p:cNvSpPr txBox="1">
            <a:spLocks noGrp="1"/>
          </p:cNvSpPr>
          <p:nvPr>
            <p:ph type="subTitle" idx="3"/>
          </p:nvPr>
        </p:nvSpPr>
        <p:spPr>
          <a:xfrm>
            <a:off x="5946650" y="1658525"/>
            <a:ext cx="2073600" cy="5082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Quattrocento"/>
              <a:buNone/>
              <a:defRPr sz="2000" b="1">
                <a:latin typeface="Quattrocento"/>
                <a:ea typeface="Quattrocento"/>
                <a:cs typeface="Quattrocento"/>
                <a:sym typeface="Quattrocento"/>
              </a:defRPr>
            </a:lvl1pPr>
            <a:lvl2pPr lvl="1" rtl="0">
              <a:spcBef>
                <a:spcPts val="0"/>
              </a:spcBef>
              <a:spcAft>
                <a:spcPts val="0"/>
              </a:spcAft>
              <a:buSzPts val="2000"/>
              <a:buFont typeface="Quattrocento"/>
              <a:buNone/>
              <a:defRPr sz="2000" b="1">
                <a:latin typeface="Quattrocento"/>
                <a:ea typeface="Quattrocento"/>
                <a:cs typeface="Quattrocento"/>
                <a:sym typeface="Quattrocento"/>
              </a:defRPr>
            </a:lvl2pPr>
            <a:lvl3pPr lvl="2" rtl="0">
              <a:spcBef>
                <a:spcPts val="0"/>
              </a:spcBef>
              <a:spcAft>
                <a:spcPts val="0"/>
              </a:spcAft>
              <a:buSzPts val="2000"/>
              <a:buFont typeface="Quattrocento"/>
              <a:buNone/>
              <a:defRPr sz="2000" b="1">
                <a:latin typeface="Quattrocento"/>
                <a:ea typeface="Quattrocento"/>
                <a:cs typeface="Quattrocento"/>
                <a:sym typeface="Quattrocento"/>
              </a:defRPr>
            </a:lvl3pPr>
            <a:lvl4pPr lvl="3" rtl="0">
              <a:spcBef>
                <a:spcPts val="0"/>
              </a:spcBef>
              <a:spcAft>
                <a:spcPts val="0"/>
              </a:spcAft>
              <a:buSzPts val="2000"/>
              <a:buFont typeface="Quattrocento"/>
              <a:buNone/>
              <a:defRPr sz="2000" b="1">
                <a:latin typeface="Quattrocento"/>
                <a:ea typeface="Quattrocento"/>
                <a:cs typeface="Quattrocento"/>
                <a:sym typeface="Quattrocento"/>
              </a:defRPr>
            </a:lvl4pPr>
            <a:lvl5pPr lvl="4" rtl="0">
              <a:spcBef>
                <a:spcPts val="0"/>
              </a:spcBef>
              <a:spcAft>
                <a:spcPts val="0"/>
              </a:spcAft>
              <a:buSzPts val="2000"/>
              <a:buFont typeface="Quattrocento"/>
              <a:buNone/>
              <a:defRPr sz="2000" b="1">
                <a:latin typeface="Quattrocento"/>
                <a:ea typeface="Quattrocento"/>
                <a:cs typeface="Quattrocento"/>
                <a:sym typeface="Quattrocento"/>
              </a:defRPr>
            </a:lvl5pPr>
            <a:lvl6pPr lvl="5" rtl="0">
              <a:spcBef>
                <a:spcPts val="0"/>
              </a:spcBef>
              <a:spcAft>
                <a:spcPts val="0"/>
              </a:spcAft>
              <a:buSzPts val="2000"/>
              <a:buFont typeface="Quattrocento"/>
              <a:buNone/>
              <a:defRPr sz="2000" b="1">
                <a:latin typeface="Quattrocento"/>
                <a:ea typeface="Quattrocento"/>
                <a:cs typeface="Quattrocento"/>
                <a:sym typeface="Quattrocento"/>
              </a:defRPr>
            </a:lvl6pPr>
            <a:lvl7pPr lvl="6" rtl="0">
              <a:spcBef>
                <a:spcPts val="0"/>
              </a:spcBef>
              <a:spcAft>
                <a:spcPts val="0"/>
              </a:spcAft>
              <a:buSzPts val="2000"/>
              <a:buFont typeface="Quattrocento"/>
              <a:buNone/>
              <a:defRPr sz="2000" b="1">
                <a:latin typeface="Quattrocento"/>
                <a:ea typeface="Quattrocento"/>
                <a:cs typeface="Quattrocento"/>
                <a:sym typeface="Quattrocento"/>
              </a:defRPr>
            </a:lvl7pPr>
            <a:lvl8pPr lvl="7" rtl="0">
              <a:spcBef>
                <a:spcPts val="0"/>
              </a:spcBef>
              <a:spcAft>
                <a:spcPts val="0"/>
              </a:spcAft>
              <a:buSzPts val="2000"/>
              <a:buFont typeface="Quattrocento"/>
              <a:buNone/>
              <a:defRPr sz="2000" b="1">
                <a:latin typeface="Quattrocento"/>
                <a:ea typeface="Quattrocento"/>
                <a:cs typeface="Quattrocento"/>
                <a:sym typeface="Quattrocento"/>
              </a:defRPr>
            </a:lvl8pPr>
            <a:lvl9pPr lvl="8" rtl="0">
              <a:spcBef>
                <a:spcPts val="0"/>
              </a:spcBef>
              <a:spcAft>
                <a:spcPts val="0"/>
              </a:spcAft>
              <a:buSzPts val="2000"/>
              <a:buFont typeface="Quattrocento"/>
              <a:buNone/>
              <a:defRPr sz="2000" b="1">
                <a:latin typeface="Quattrocento"/>
                <a:ea typeface="Quattrocento"/>
                <a:cs typeface="Quattrocento"/>
                <a:sym typeface="Quattrocento"/>
              </a:defRPr>
            </a:lvl9pPr>
          </a:lstStyle>
          <a:p>
            <a:endParaRPr/>
          </a:p>
        </p:txBody>
      </p:sp>
      <p:sp>
        <p:nvSpPr>
          <p:cNvPr id="55" name="Google Shape;55;p13"/>
          <p:cNvSpPr txBox="1">
            <a:spLocks noGrp="1"/>
          </p:cNvSpPr>
          <p:nvPr>
            <p:ph type="subTitle" idx="4"/>
          </p:nvPr>
        </p:nvSpPr>
        <p:spPr>
          <a:xfrm>
            <a:off x="5946650" y="2039825"/>
            <a:ext cx="2219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6" name="Google Shape;56;p13"/>
          <p:cNvSpPr txBox="1">
            <a:spLocks noGrp="1"/>
          </p:cNvSpPr>
          <p:nvPr>
            <p:ph type="subTitle" idx="5"/>
          </p:nvPr>
        </p:nvSpPr>
        <p:spPr>
          <a:xfrm>
            <a:off x="5946650" y="3146875"/>
            <a:ext cx="2073600" cy="5082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Quattrocento"/>
              <a:buNone/>
              <a:defRPr sz="2000" b="1">
                <a:latin typeface="Quattrocento"/>
                <a:ea typeface="Quattrocento"/>
                <a:cs typeface="Quattrocento"/>
                <a:sym typeface="Quattrocento"/>
              </a:defRPr>
            </a:lvl1pPr>
            <a:lvl2pPr lvl="1" rtl="0">
              <a:spcBef>
                <a:spcPts val="0"/>
              </a:spcBef>
              <a:spcAft>
                <a:spcPts val="0"/>
              </a:spcAft>
              <a:buSzPts val="2000"/>
              <a:buFont typeface="Quattrocento"/>
              <a:buNone/>
              <a:defRPr sz="2000" b="1">
                <a:latin typeface="Quattrocento"/>
                <a:ea typeface="Quattrocento"/>
                <a:cs typeface="Quattrocento"/>
                <a:sym typeface="Quattrocento"/>
              </a:defRPr>
            </a:lvl2pPr>
            <a:lvl3pPr lvl="2" rtl="0">
              <a:spcBef>
                <a:spcPts val="0"/>
              </a:spcBef>
              <a:spcAft>
                <a:spcPts val="0"/>
              </a:spcAft>
              <a:buSzPts val="2000"/>
              <a:buFont typeface="Quattrocento"/>
              <a:buNone/>
              <a:defRPr sz="2000" b="1">
                <a:latin typeface="Quattrocento"/>
                <a:ea typeface="Quattrocento"/>
                <a:cs typeface="Quattrocento"/>
                <a:sym typeface="Quattrocento"/>
              </a:defRPr>
            </a:lvl3pPr>
            <a:lvl4pPr lvl="3" rtl="0">
              <a:spcBef>
                <a:spcPts val="0"/>
              </a:spcBef>
              <a:spcAft>
                <a:spcPts val="0"/>
              </a:spcAft>
              <a:buSzPts val="2000"/>
              <a:buFont typeface="Quattrocento"/>
              <a:buNone/>
              <a:defRPr sz="2000" b="1">
                <a:latin typeface="Quattrocento"/>
                <a:ea typeface="Quattrocento"/>
                <a:cs typeface="Quattrocento"/>
                <a:sym typeface="Quattrocento"/>
              </a:defRPr>
            </a:lvl4pPr>
            <a:lvl5pPr lvl="4" rtl="0">
              <a:spcBef>
                <a:spcPts val="0"/>
              </a:spcBef>
              <a:spcAft>
                <a:spcPts val="0"/>
              </a:spcAft>
              <a:buSzPts val="2000"/>
              <a:buFont typeface="Quattrocento"/>
              <a:buNone/>
              <a:defRPr sz="2000" b="1">
                <a:latin typeface="Quattrocento"/>
                <a:ea typeface="Quattrocento"/>
                <a:cs typeface="Quattrocento"/>
                <a:sym typeface="Quattrocento"/>
              </a:defRPr>
            </a:lvl5pPr>
            <a:lvl6pPr lvl="5" rtl="0">
              <a:spcBef>
                <a:spcPts val="0"/>
              </a:spcBef>
              <a:spcAft>
                <a:spcPts val="0"/>
              </a:spcAft>
              <a:buSzPts val="2000"/>
              <a:buFont typeface="Quattrocento"/>
              <a:buNone/>
              <a:defRPr sz="2000" b="1">
                <a:latin typeface="Quattrocento"/>
                <a:ea typeface="Quattrocento"/>
                <a:cs typeface="Quattrocento"/>
                <a:sym typeface="Quattrocento"/>
              </a:defRPr>
            </a:lvl6pPr>
            <a:lvl7pPr lvl="6" rtl="0">
              <a:spcBef>
                <a:spcPts val="0"/>
              </a:spcBef>
              <a:spcAft>
                <a:spcPts val="0"/>
              </a:spcAft>
              <a:buSzPts val="2000"/>
              <a:buFont typeface="Quattrocento"/>
              <a:buNone/>
              <a:defRPr sz="2000" b="1">
                <a:latin typeface="Quattrocento"/>
                <a:ea typeface="Quattrocento"/>
                <a:cs typeface="Quattrocento"/>
                <a:sym typeface="Quattrocento"/>
              </a:defRPr>
            </a:lvl7pPr>
            <a:lvl8pPr lvl="7" rtl="0">
              <a:spcBef>
                <a:spcPts val="0"/>
              </a:spcBef>
              <a:spcAft>
                <a:spcPts val="0"/>
              </a:spcAft>
              <a:buSzPts val="2000"/>
              <a:buFont typeface="Quattrocento"/>
              <a:buNone/>
              <a:defRPr sz="2000" b="1">
                <a:latin typeface="Quattrocento"/>
                <a:ea typeface="Quattrocento"/>
                <a:cs typeface="Quattrocento"/>
                <a:sym typeface="Quattrocento"/>
              </a:defRPr>
            </a:lvl8pPr>
            <a:lvl9pPr lvl="8" rtl="0">
              <a:spcBef>
                <a:spcPts val="0"/>
              </a:spcBef>
              <a:spcAft>
                <a:spcPts val="0"/>
              </a:spcAft>
              <a:buSzPts val="2000"/>
              <a:buFont typeface="Quattrocento"/>
              <a:buNone/>
              <a:defRPr sz="2000" b="1">
                <a:latin typeface="Quattrocento"/>
                <a:ea typeface="Quattrocento"/>
                <a:cs typeface="Quattrocento"/>
                <a:sym typeface="Quattrocento"/>
              </a:defRPr>
            </a:lvl9pPr>
          </a:lstStyle>
          <a:p>
            <a:endParaRPr/>
          </a:p>
        </p:txBody>
      </p:sp>
      <p:sp>
        <p:nvSpPr>
          <p:cNvPr id="57" name="Google Shape;57;p13"/>
          <p:cNvSpPr txBox="1">
            <a:spLocks noGrp="1"/>
          </p:cNvSpPr>
          <p:nvPr>
            <p:ph type="subTitle" idx="6"/>
          </p:nvPr>
        </p:nvSpPr>
        <p:spPr>
          <a:xfrm>
            <a:off x="5946650" y="3528175"/>
            <a:ext cx="2219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8" name="Google Shape;58;p13"/>
          <p:cNvSpPr txBox="1">
            <a:spLocks noGrp="1"/>
          </p:cNvSpPr>
          <p:nvPr>
            <p:ph type="subTitle" idx="7"/>
          </p:nvPr>
        </p:nvSpPr>
        <p:spPr>
          <a:xfrm>
            <a:off x="1123750" y="3146875"/>
            <a:ext cx="2073600" cy="508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Font typeface="Quattrocento"/>
              <a:buNone/>
              <a:defRPr sz="2000" b="1">
                <a:latin typeface="Quattrocento"/>
                <a:ea typeface="Quattrocento"/>
                <a:cs typeface="Quattrocento"/>
                <a:sym typeface="Quattrocento"/>
              </a:defRPr>
            </a:lvl1pPr>
            <a:lvl2pPr lvl="1" rtl="0">
              <a:spcBef>
                <a:spcPts val="0"/>
              </a:spcBef>
              <a:spcAft>
                <a:spcPts val="0"/>
              </a:spcAft>
              <a:buSzPts val="2000"/>
              <a:buFont typeface="Quattrocento"/>
              <a:buNone/>
              <a:defRPr sz="2000" b="1">
                <a:latin typeface="Quattrocento"/>
                <a:ea typeface="Quattrocento"/>
                <a:cs typeface="Quattrocento"/>
                <a:sym typeface="Quattrocento"/>
              </a:defRPr>
            </a:lvl2pPr>
            <a:lvl3pPr lvl="2" rtl="0">
              <a:spcBef>
                <a:spcPts val="0"/>
              </a:spcBef>
              <a:spcAft>
                <a:spcPts val="0"/>
              </a:spcAft>
              <a:buSzPts val="2000"/>
              <a:buFont typeface="Quattrocento"/>
              <a:buNone/>
              <a:defRPr sz="2000" b="1">
                <a:latin typeface="Quattrocento"/>
                <a:ea typeface="Quattrocento"/>
                <a:cs typeface="Quattrocento"/>
                <a:sym typeface="Quattrocento"/>
              </a:defRPr>
            </a:lvl3pPr>
            <a:lvl4pPr lvl="3" rtl="0">
              <a:spcBef>
                <a:spcPts val="0"/>
              </a:spcBef>
              <a:spcAft>
                <a:spcPts val="0"/>
              </a:spcAft>
              <a:buSzPts val="2000"/>
              <a:buFont typeface="Quattrocento"/>
              <a:buNone/>
              <a:defRPr sz="2000" b="1">
                <a:latin typeface="Quattrocento"/>
                <a:ea typeface="Quattrocento"/>
                <a:cs typeface="Quattrocento"/>
                <a:sym typeface="Quattrocento"/>
              </a:defRPr>
            </a:lvl4pPr>
            <a:lvl5pPr lvl="4" rtl="0">
              <a:spcBef>
                <a:spcPts val="0"/>
              </a:spcBef>
              <a:spcAft>
                <a:spcPts val="0"/>
              </a:spcAft>
              <a:buSzPts val="2000"/>
              <a:buFont typeface="Quattrocento"/>
              <a:buNone/>
              <a:defRPr sz="2000" b="1">
                <a:latin typeface="Quattrocento"/>
                <a:ea typeface="Quattrocento"/>
                <a:cs typeface="Quattrocento"/>
                <a:sym typeface="Quattrocento"/>
              </a:defRPr>
            </a:lvl5pPr>
            <a:lvl6pPr lvl="5" rtl="0">
              <a:spcBef>
                <a:spcPts val="0"/>
              </a:spcBef>
              <a:spcAft>
                <a:spcPts val="0"/>
              </a:spcAft>
              <a:buSzPts val="2000"/>
              <a:buFont typeface="Quattrocento"/>
              <a:buNone/>
              <a:defRPr sz="2000" b="1">
                <a:latin typeface="Quattrocento"/>
                <a:ea typeface="Quattrocento"/>
                <a:cs typeface="Quattrocento"/>
                <a:sym typeface="Quattrocento"/>
              </a:defRPr>
            </a:lvl6pPr>
            <a:lvl7pPr lvl="6" rtl="0">
              <a:spcBef>
                <a:spcPts val="0"/>
              </a:spcBef>
              <a:spcAft>
                <a:spcPts val="0"/>
              </a:spcAft>
              <a:buSzPts val="2000"/>
              <a:buFont typeface="Quattrocento"/>
              <a:buNone/>
              <a:defRPr sz="2000" b="1">
                <a:latin typeface="Quattrocento"/>
                <a:ea typeface="Quattrocento"/>
                <a:cs typeface="Quattrocento"/>
                <a:sym typeface="Quattrocento"/>
              </a:defRPr>
            </a:lvl7pPr>
            <a:lvl8pPr lvl="7" rtl="0">
              <a:spcBef>
                <a:spcPts val="0"/>
              </a:spcBef>
              <a:spcAft>
                <a:spcPts val="0"/>
              </a:spcAft>
              <a:buSzPts val="2000"/>
              <a:buFont typeface="Quattrocento"/>
              <a:buNone/>
              <a:defRPr sz="2000" b="1">
                <a:latin typeface="Quattrocento"/>
                <a:ea typeface="Quattrocento"/>
                <a:cs typeface="Quattrocento"/>
                <a:sym typeface="Quattrocento"/>
              </a:defRPr>
            </a:lvl8pPr>
            <a:lvl9pPr lvl="8" rtl="0">
              <a:spcBef>
                <a:spcPts val="0"/>
              </a:spcBef>
              <a:spcAft>
                <a:spcPts val="0"/>
              </a:spcAft>
              <a:buSzPts val="2000"/>
              <a:buFont typeface="Quattrocento"/>
              <a:buNone/>
              <a:defRPr sz="2000" b="1">
                <a:latin typeface="Quattrocento"/>
                <a:ea typeface="Quattrocento"/>
                <a:cs typeface="Quattrocento"/>
                <a:sym typeface="Quattrocento"/>
              </a:defRPr>
            </a:lvl9pPr>
          </a:lstStyle>
          <a:p>
            <a:endParaRPr/>
          </a:p>
        </p:txBody>
      </p:sp>
      <p:sp>
        <p:nvSpPr>
          <p:cNvPr id="59" name="Google Shape;59;p13"/>
          <p:cNvSpPr txBox="1">
            <a:spLocks noGrp="1"/>
          </p:cNvSpPr>
          <p:nvPr>
            <p:ph type="subTitle" idx="8"/>
          </p:nvPr>
        </p:nvSpPr>
        <p:spPr>
          <a:xfrm>
            <a:off x="977650" y="3528175"/>
            <a:ext cx="22197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0" name="Google Shape;60;p13"/>
          <p:cNvSpPr txBox="1">
            <a:spLocks noGrp="1"/>
          </p:cNvSpPr>
          <p:nvPr>
            <p:ph type="title" idx="9" hasCustomPrompt="1"/>
          </p:nvPr>
        </p:nvSpPr>
        <p:spPr>
          <a:xfrm>
            <a:off x="3340750" y="1672325"/>
            <a:ext cx="1104600" cy="91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1" name="Google Shape;61;p13"/>
          <p:cNvSpPr txBox="1">
            <a:spLocks noGrp="1"/>
          </p:cNvSpPr>
          <p:nvPr>
            <p:ph type="title" idx="13" hasCustomPrompt="1"/>
          </p:nvPr>
        </p:nvSpPr>
        <p:spPr>
          <a:xfrm>
            <a:off x="3340750" y="3149625"/>
            <a:ext cx="1104600" cy="91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2" name="Google Shape;62;p13"/>
          <p:cNvSpPr txBox="1">
            <a:spLocks noGrp="1"/>
          </p:cNvSpPr>
          <p:nvPr>
            <p:ph type="title" idx="14" hasCustomPrompt="1"/>
          </p:nvPr>
        </p:nvSpPr>
        <p:spPr>
          <a:xfrm>
            <a:off x="4771900" y="1672325"/>
            <a:ext cx="1104600" cy="91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3" name="Google Shape;63;p13"/>
          <p:cNvSpPr txBox="1">
            <a:spLocks noGrp="1"/>
          </p:cNvSpPr>
          <p:nvPr>
            <p:ph type="title" idx="15" hasCustomPrompt="1"/>
          </p:nvPr>
        </p:nvSpPr>
        <p:spPr>
          <a:xfrm>
            <a:off x="4771900" y="3149625"/>
            <a:ext cx="1104600" cy="91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Tree>
    <p:extLst>
      <p:ext uri="{BB962C8B-B14F-4D97-AF65-F5344CB8AC3E}">
        <p14:creationId xmlns:p14="http://schemas.microsoft.com/office/powerpoint/2010/main" val="34148791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4"/>
        <p:cNvGrpSpPr/>
        <p:nvPr/>
      </p:nvGrpSpPr>
      <p:grpSpPr>
        <a:xfrm>
          <a:off x="0" y="0"/>
          <a:ext cx="0" cy="0"/>
          <a:chOff x="0" y="0"/>
          <a:chExt cx="0" cy="0"/>
        </a:xfrm>
      </p:grpSpPr>
      <p:pic>
        <p:nvPicPr>
          <p:cNvPr id="65" name="Google Shape;65;p14"/>
          <p:cNvPicPr preferRelativeResize="0"/>
          <p:nvPr/>
        </p:nvPicPr>
        <p:blipFill>
          <a:blip r:embed="rId2">
            <a:alphaModFix/>
          </a:blip>
          <a:stretch>
            <a:fillRect/>
          </a:stretch>
        </p:blipFill>
        <p:spPr>
          <a:xfrm rot="10800000" flipH="1">
            <a:off x="-58387" y="-206262"/>
            <a:ext cx="9144003" cy="5241722"/>
          </a:xfrm>
          <a:prstGeom prst="rect">
            <a:avLst/>
          </a:prstGeom>
          <a:noFill/>
          <a:ln>
            <a:noFill/>
          </a:ln>
        </p:spPr>
      </p:pic>
      <p:sp>
        <p:nvSpPr>
          <p:cNvPr id="66" name="Google Shape;66;p14"/>
          <p:cNvSpPr txBox="1">
            <a:spLocks noGrp="1"/>
          </p:cNvSpPr>
          <p:nvPr>
            <p:ph type="title"/>
          </p:nvPr>
        </p:nvSpPr>
        <p:spPr>
          <a:xfrm>
            <a:off x="7962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7" name="Google Shape;67;p14"/>
          <p:cNvSpPr txBox="1">
            <a:spLocks noGrp="1"/>
          </p:cNvSpPr>
          <p:nvPr>
            <p:ph type="subTitle" idx="1"/>
          </p:nvPr>
        </p:nvSpPr>
        <p:spPr>
          <a:xfrm>
            <a:off x="1061163" y="2801025"/>
            <a:ext cx="2073600" cy="508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Quattrocento"/>
              <a:buNone/>
              <a:defRPr sz="2000" b="1">
                <a:latin typeface="Quattrocento"/>
                <a:ea typeface="Quattrocento"/>
                <a:cs typeface="Quattrocento"/>
                <a:sym typeface="Quattrocento"/>
              </a:defRPr>
            </a:lvl1pPr>
            <a:lvl2pPr lvl="1" algn="ctr" rtl="0">
              <a:spcBef>
                <a:spcPts val="0"/>
              </a:spcBef>
              <a:spcAft>
                <a:spcPts val="0"/>
              </a:spcAft>
              <a:buSzPts val="2000"/>
              <a:buFont typeface="Quattrocento"/>
              <a:buNone/>
              <a:defRPr sz="2000" b="1">
                <a:latin typeface="Quattrocento"/>
                <a:ea typeface="Quattrocento"/>
                <a:cs typeface="Quattrocento"/>
                <a:sym typeface="Quattrocento"/>
              </a:defRPr>
            </a:lvl2pPr>
            <a:lvl3pPr lvl="2" algn="ctr" rtl="0">
              <a:spcBef>
                <a:spcPts val="0"/>
              </a:spcBef>
              <a:spcAft>
                <a:spcPts val="0"/>
              </a:spcAft>
              <a:buSzPts val="2000"/>
              <a:buFont typeface="Quattrocento"/>
              <a:buNone/>
              <a:defRPr sz="2000" b="1">
                <a:latin typeface="Quattrocento"/>
                <a:ea typeface="Quattrocento"/>
                <a:cs typeface="Quattrocento"/>
                <a:sym typeface="Quattrocento"/>
              </a:defRPr>
            </a:lvl3pPr>
            <a:lvl4pPr lvl="3" algn="ctr" rtl="0">
              <a:spcBef>
                <a:spcPts val="0"/>
              </a:spcBef>
              <a:spcAft>
                <a:spcPts val="0"/>
              </a:spcAft>
              <a:buSzPts val="2000"/>
              <a:buFont typeface="Quattrocento"/>
              <a:buNone/>
              <a:defRPr sz="2000" b="1">
                <a:latin typeface="Quattrocento"/>
                <a:ea typeface="Quattrocento"/>
                <a:cs typeface="Quattrocento"/>
                <a:sym typeface="Quattrocento"/>
              </a:defRPr>
            </a:lvl4pPr>
            <a:lvl5pPr lvl="4" algn="ctr" rtl="0">
              <a:spcBef>
                <a:spcPts val="0"/>
              </a:spcBef>
              <a:spcAft>
                <a:spcPts val="0"/>
              </a:spcAft>
              <a:buSzPts val="2000"/>
              <a:buFont typeface="Quattrocento"/>
              <a:buNone/>
              <a:defRPr sz="2000" b="1">
                <a:latin typeface="Quattrocento"/>
                <a:ea typeface="Quattrocento"/>
                <a:cs typeface="Quattrocento"/>
                <a:sym typeface="Quattrocento"/>
              </a:defRPr>
            </a:lvl5pPr>
            <a:lvl6pPr lvl="5" algn="ctr" rtl="0">
              <a:spcBef>
                <a:spcPts val="0"/>
              </a:spcBef>
              <a:spcAft>
                <a:spcPts val="0"/>
              </a:spcAft>
              <a:buSzPts val="2000"/>
              <a:buFont typeface="Quattrocento"/>
              <a:buNone/>
              <a:defRPr sz="2000" b="1">
                <a:latin typeface="Quattrocento"/>
                <a:ea typeface="Quattrocento"/>
                <a:cs typeface="Quattrocento"/>
                <a:sym typeface="Quattrocento"/>
              </a:defRPr>
            </a:lvl6pPr>
            <a:lvl7pPr lvl="6" algn="ctr" rtl="0">
              <a:spcBef>
                <a:spcPts val="0"/>
              </a:spcBef>
              <a:spcAft>
                <a:spcPts val="0"/>
              </a:spcAft>
              <a:buSzPts val="2000"/>
              <a:buFont typeface="Quattrocento"/>
              <a:buNone/>
              <a:defRPr sz="2000" b="1">
                <a:latin typeface="Quattrocento"/>
                <a:ea typeface="Quattrocento"/>
                <a:cs typeface="Quattrocento"/>
                <a:sym typeface="Quattrocento"/>
              </a:defRPr>
            </a:lvl7pPr>
            <a:lvl8pPr lvl="7" algn="ctr" rtl="0">
              <a:spcBef>
                <a:spcPts val="0"/>
              </a:spcBef>
              <a:spcAft>
                <a:spcPts val="0"/>
              </a:spcAft>
              <a:buSzPts val="2000"/>
              <a:buFont typeface="Quattrocento"/>
              <a:buNone/>
              <a:defRPr sz="2000" b="1">
                <a:latin typeface="Quattrocento"/>
                <a:ea typeface="Quattrocento"/>
                <a:cs typeface="Quattrocento"/>
                <a:sym typeface="Quattrocento"/>
              </a:defRPr>
            </a:lvl8pPr>
            <a:lvl9pPr lvl="8" algn="ctr" rtl="0">
              <a:spcBef>
                <a:spcPts val="0"/>
              </a:spcBef>
              <a:spcAft>
                <a:spcPts val="0"/>
              </a:spcAft>
              <a:buSzPts val="2000"/>
              <a:buFont typeface="Quattrocento"/>
              <a:buNone/>
              <a:defRPr sz="2000" b="1">
                <a:latin typeface="Quattrocento"/>
                <a:ea typeface="Quattrocento"/>
                <a:cs typeface="Quattrocento"/>
                <a:sym typeface="Quattrocento"/>
              </a:defRPr>
            </a:lvl9pPr>
          </a:lstStyle>
          <a:p>
            <a:endParaRPr/>
          </a:p>
        </p:txBody>
      </p:sp>
      <p:sp>
        <p:nvSpPr>
          <p:cNvPr id="68" name="Google Shape;68;p14"/>
          <p:cNvSpPr txBox="1">
            <a:spLocks noGrp="1"/>
          </p:cNvSpPr>
          <p:nvPr>
            <p:ph type="subTitle" idx="2"/>
          </p:nvPr>
        </p:nvSpPr>
        <p:spPr>
          <a:xfrm>
            <a:off x="1061163" y="3410925"/>
            <a:ext cx="2073600" cy="95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69" name="Google Shape;69;p14"/>
          <p:cNvSpPr txBox="1">
            <a:spLocks noGrp="1"/>
          </p:cNvSpPr>
          <p:nvPr>
            <p:ph type="subTitle" idx="3"/>
          </p:nvPr>
        </p:nvSpPr>
        <p:spPr>
          <a:xfrm>
            <a:off x="3535200" y="2801025"/>
            <a:ext cx="2073600" cy="508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Quattrocento"/>
              <a:buNone/>
              <a:defRPr sz="2000" b="1">
                <a:latin typeface="Quattrocento"/>
                <a:ea typeface="Quattrocento"/>
                <a:cs typeface="Quattrocento"/>
                <a:sym typeface="Quattrocento"/>
              </a:defRPr>
            </a:lvl1pPr>
            <a:lvl2pPr lvl="1" algn="ctr" rtl="0">
              <a:spcBef>
                <a:spcPts val="0"/>
              </a:spcBef>
              <a:spcAft>
                <a:spcPts val="0"/>
              </a:spcAft>
              <a:buSzPts val="2000"/>
              <a:buFont typeface="Quattrocento"/>
              <a:buNone/>
              <a:defRPr sz="2000" b="1">
                <a:latin typeface="Quattrocento"/>
                <a:ea typeface="Quattrocento"/>
                <a:cs typeface="Quattrocento"/>
                <a:sym typeface="Quattrocento"/>
              </a:defRPr>
            </a:lvl2pPr>
            <a:lvl3pPr lvl="2" algn="ctr" rtl="0">
              <a:spcBef>
                <a:spcPts val="0"/>
              </a:spcBef>
              <a:spcAft>
                <a:spcPts val="0"/>
              </a:spcAft>
              <a:buSzPts val="2000"/>
              <a:buFont typeface="Quattrocento"/>
              <a:buNone/>
              <a:defRPr sz="2000" b="1">
                <a:latin typeface="Quattrocento"/>
                <a:ea typeface="Quattrocento"/>
                <a:cs typeface="Quattrocento"/>
                <a:sym typeface="Quattrocento"/>
              </a:defRPr>
            </a:lvl3pPr>
            <a:lvl4pPr lvl="3" algn="ctr" rtl="0">
              <a:spcBef>
                <a:spcPts val="0"/>
              </a:spcBef>
              <a:spcAft>
                <a:spcPts val="0"/>
              </a:spcAft>
              <a:buSzPts val="2000"/>
              <a:buFont typeface="Quattrocento"/>
              <a:buNone/>
              <a:defRPr sz="2000" b="1">
                <a:latin typeface="Quattrocento"/>
                <a:ea typeface="Quattrocento"/>
                <a:cs typeface="Quattrocento"/>
                <a:sym typeface="Quattrocento"/>
              </a:defRPr>
            </a:lvl4pPr>
            <a:lvl5pPr lvl="4" algn="ctr" rtl="0">
              <a:spcBef>
                <a:spcPts val="0"/>
              </a:spcBef>
              <a:spcAft>
                <a:spcPts val="0"/>
              </a:spcAft>
              <a:buSzPts val="2000"/>
              <a:buFont typeface="Quattrocento"/>
              <a:buNone/>
              <a:defRPr sz="2000" b="1">
                <a:latin typeface="Quattrocento"/>
                <a:ea typeface="Quattrocento"/>
                <a:cs typeface="Quattrocento"/>
                <a:sym typeface="Quattrocento"/>
              </a:defRPr>
            </a:lvl5pPr>
            <a:lvl6pPr lvl="5" algn="ctr" rtl="0">
              <a:spcBef>
                <a:spcPts val="0"/>
              </a:spcBef>
              <a:spcAft>
                <a:spcPts val="0"/>
              </a:spcAft>
              <a:buSzPts val="2000"/>
              <a:buFont typeface="Quattrocento"/>
              <a:buNone/>
              <a:defRPr sz="2000" b="1">
                <a:latin typeface="Quattrocento"/>
                <a:ea typeface="Quattrocento"/>
                <a:cs typeface="Quattrocento"/>
                <a:sym typeface="Quattrocento"/>
              </a:defRPr>
            </a:lvl6pPr>
            <a:lvl7pPr lvl="6" algn="ctr" rtl="0">
              <a:spcBef>
                <a:spcPts val="0"/>
              </a:spcBef>
              <a:spcAft>
                <a:spcPts val="0"/>
              </a:spcAft>
              <a:buSzPts val="2000"/>
              <a:buFont typeface="Quattrocento"/>
              <a:buNone/>
              <a:defRPr sz="2000" b="1">
                <a:latin typeface="Quattrocento"/>
                <a:ea typeface="Quattrocento"/>
                <a:cs typeface="Quattrocento"/>
                <a:sym typeface="Quattrocento"/>
              </a:defRPr>
            </a:lvl7pPr>
            <a:lvl8pPr lvl="7" algn="ctr" rtl="0">
              <a:spcBef>
                <a:spcPts val="0"/>
              </a:spcBef>
              <a:spcAft>
                <a:spcPts val="0"/>
              </a:spcAft>
              <a:buSzPts val="2000"/>
              <a:buFont typeface="Quattrocento"/>
              <a:buNone/>
              <a:defRPr sz="2000" b="1">
                <a:latin typeface="Quattrocento"/>
                <a:ea typeface="Quattrocento"/>
                <a:cs typeface="Quattrocento"/>
                <a:sym typeface="Quattrocento"/>
              </a:defRPr>
            </a:lvl8pPr>
            <a:lvl9pPr lvl="8" algn="ctr" rtl="0">
              <a:spcBef>
                <a:spcPts val="0"/>
              </a:spcBef>
              <a:spcAft>
                <a:spcPts val="0"/>
              </a:spcAft>
              <a:buSzPts val="2000"/>
              <a:buFont typeface="Quattrocento"/>
              <a:buNone/>
              <a:defRPr sz="2000" b="1">
                <a:latin typeface="Quattrocento"/>
                <a:ea typeface="Quattrocento"/>
                <a:cs typeface="Quattrocento"/>
                <a:sym typeface="Quattrocento"/>
              </a:defRPr>
            </a:lvl9pPr>
          </a:lstStyle>
          <a:p>
            <a:endParaRPr/>
          </a:p>
        </p:txBody>
      </p:sp>
      <p:sp>
        <p:nvSpPr>
          <p:cNvPr id="70" name="Google Shape;70;p14"/>
          <p:cNvSpPr txBox="1">
            <a:spLocks noGrp="1"/>
          </p:cNvSpPr>
          <p:nvPr>
            <p:ph type="subTitle" idx="4"/>
          </p:nvPr>
        </p:nvSpPr>
        <p:spPr>
          <a:xfrm>
            <a:off x="3535200" y="3410925"/>
            <a:ext cx="2073600" cy="95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71" name="Google Shape;71;p14"/>
          <p:cNvSpPr txBox="1">
            <a:spLocks noGrp="1"/>
          </p:cNvSpPr>
          <p:nvPr>
            <p:ph type="subTitle" idx="5"/>
          </p:nvPr>
        </p:nvSpPr>
        <p:spPr>
          <a:xfrm>
            <a:off x="6009238" y="2801025"/>
            <a:ext cx="2073600" cy="508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Quattrocento"/>
              <a:buNone/>
              <a:defRPr sz="2000" b="1">
                <a:latin typeface="Quattrocento"/>
                <a:ea typeface="Quattrocento"/>
                <a:cs typeface="Quattrocento"/>
                <a:sym typeface="Quattrocento"/>
              </a:defRPr>
            </a:lvl1pPr>
            <a:lvl2pPr lvl="1" algn="ctr" rtl="0">
              <a:spcBef>
                <a:spcPts val="0"/>
              </a:spcBef>
              <a:spcAft>
                <a:spcPts val="0"/>
              </a:spcAft>
              <a:buSzPts val="2000"/>
              <a:buFont typeface="Quattrocento"/>
              <a:buNone/>
              <a:defRPr sz="2000" b="1">
                <a:latin typeface="Quattrocento"/>
                <a:ea typeface="Quattrocento"/>
                <a:cs typeface="Quattrocento"/>
                <a:sym typeface="Quattrocento"/>
              </a:defRPr>
            </a:lvl2pPr>
            <a:lvl3pPr lvl="2" algn="ctr" rtl="0">
              <a:spcBef>
                <a:spcPts val="0"/>
              </a:spcBef>
              <a:spcAft>
                <a:spcPts val="0"/>
              </a:spcAft>
              <a:buSzPts val="2000"/>
              <a:buFont typeface="Quattrocento"/>
              <a:buNone/>
              <a:defRPr sz="2000" b="1">
                <a:latin typeface="Quattrocento"/>
                <a:ea typeface="Quattrocento"/>
                <a:cs typeface="Quattrocento"/>
                <a:sym typeface="Quattrocento"/>
              </a:defRPr>
            </a:lvl3pPr>
            <a:lvl4pPr lvl="3" algn="ctr" rtl="0">
              <a:spcBef>
                <a:spcPts val="0"/>
              </a:spcBef>
              <a:spcAft>
                <a:spcPts val="0"/>
              </a:spcAft>
              <a:buSzPts val="2000"/>
              <a:buFont typeface="Quattrocento"/>
              <a:buNone/>
              <a:defRPr sz="2000" b="1">
                <a:latin typeface="Quattrocento"/>
                <a:ea typeface="Quattrocento"/>
                <a:cs typeface="Quattrocento"/>
                <a:sym typeface="Quattrocento"/>
              </a:defRPr>
            </a:lvl4pPr>
            <a:lvl5pPr lvl="4" algn="ctr" rtl="0">
              <a:spcBef>
                <a:spcPts val="0"/>
              </a:spcBef>
              <a:spcAft>
                <a:spcPts val="0"/>
              </a:spcAft>
              <a:buSzPts val="2000"/>
              <a:buFont typeface="Quattrocento"/>
              <a:buNone/>
              <a:defRPr sz="2000" b="1">
                <a:latin typeface="Quattrocento"/>
                <a:ea typeface="Quattrocento"/>
                <a:cs typeface="Quattrocento"/>
                <a:sym typeface="Quattrocento"/>
              </a:defRPr>
            </a:lvl5pPr>
            <a:lvl6pPr lvl="5" algn="ctr" rtl="0">
              <a:spcBef>
                <a:spcPts val="0"/>
              </a:spcBef>
              <a:spcAft>
                <a:spcPts val="0"/>
              </a:spcAft>
              <a:buSzPts val="2000"/>
              <a:buFont typeface="Quattrocento"/>
              <a:buNone/>
              <a:defRPr sz="2000" b="1">
                <a:latin typeface="Quattrocento"/>
                <a:ea typeface="Quattrocento"/>
                <a:cs typeface="Quattrocento"/>
                <a:sym typeface="Quattrocento"/>
              </a:defRPr>
            </a:lvl6pPr>
            <a:lvl7pPr lvl="6" algn="ctr" rtl="0">
              <a:spcBef>
                <a:spcPts val="0"/>
              </a:spcBef>
              <a:spcAft>
                <a:spcPts val="0"/>
              </a:spcAft>
              <a:buSzPts val="2000"/>
              <a:buFont typeface="Quattrocento"/>
              <a:buNone/>
              <a:defRPr sz="2000" b="1">
                <a:latin typeface="Quattrocento"/>
                <a:ea typeface="Quattrocento"/>
                <a:cs typeface="Quattrocento"/>
                <a:sym typeface="Quattrocento"/>
              </a:defRPr>
            </a:lvl7pPr>
            <a:lvl8pPr lvl="7" algn="ctr" rtl="0">
              <a:spcBef>
                <a:spcPts val="0"/>
              </a:spcBef>
              <a:spcAft>
                <a:spcPts val="0"/>
              </a:spcAft>
              <a:buSzPts val="2000"/>
              <a:buFont typeface="Quattrocento"/>
              <a:buNone/>
              <a:defRPr sz="2000" b="1">
                <a:latin typeface="Quattrocento"/>
                <a:ea typeface="Quattrocento"/>
                <a:cs typeface="Quattrocento"/>
                <a:sym typeface="Quattrocento"/>
              </a:defRPr>
            </a:lvl8pPr>
            <a:lvl9pPr lvl="8" algn="ctr" rtl="0">
              <a:spcBef>
                <a:spcPts val="0"/>
              </a:spcBef>
              <a:spcAft>
                <a:spcPts val="0"/>
              </a:spcAft>
              <a:buSzPts val="2000"/>
              <a:buFont typeface="Quattrocento"/>
              <a:buNone/>
              <a:defRPr sz="2000" b="1">
                <a:latin typeface="Quattrocento"/>
                <a:ea typeface="Quattrocento"/>
                <a:cs typeface="Quattrocento"/>
                <a:sym typeface="Quattrocento"/>
              </a:defRPr>
            </a:lvl9pPr>
          </a:lstStyle>
          <a:p>
            <a:endParaRPr/>
          </a:p>
        </p:txBody>
      </p:sp>
      <p:sp>
        <p:nvSpPr>
          <p:cNvPr id="72" name="Google Shape;72;p14"/>
          <p:cNvSpPr txBox="1">
            <a:spLocks noGrp="1"/>
          </p:cNvSpPr>
          <p:nvPr>
            <p:ph type="subTitle" idx="6"/>
          </p:nvPr>
        </p:nvSpPr>
        <p:spPr>
          <a:xfrm>
            <a:off x="6009238" y="3410925"/>
            <a:ext cx="2073600" cy="95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9018080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3"/>
        <p:cNvGrpSpPr/>
        <p:nvPr/>
      </p:nvGrpSpPr>
      <p:grpSpPr>
        <a:xfrm>
          <a:off x="0" y="0"/>
          <a:ext cx="0" cy="0"/>
          <a:chOff x="0" y="0"/>
          <a:chExt cx="0" cy="0"/>
        </a:xfrm>
      </p:grpSpPr>
      <p:pic>
        <p:nvPicPr>
          <p:cNvPr id="74" name="Google Shape;74;p15"/>
          <p:cNvPicPr preferRelativeResize="0"/>
          <p:nvPr/>
        </p:nvPicPr>
        <p:blipFill>
          <a:blip r:embed="rId2">
            <a:alphaModFix/>
          </a:blip>
          <a:stretch>
            <a:fillRect/>
          </a:stretch>
        </p:blipFill>
        <p:spPr>
          <a:xfrm rot="10800000" flipH="1">
            <a:off x="-58387" y="-206262"/>
            <a:ext cx="9144003" cy="5241722"/>
          </a:xfrm>
          <a:prstGeom prst="rect">
            <a:avLst/>
          </a:prstGeom>
          <a:noFill/>
          <a:ln>
            <a:noFill/>
          </a:ln>
        </p:spPr>
      </p:pic>
      <p:sp>
        <p:nvSpPr>
          <p:cNvPr id="75" name="Google Shape;75;p15"/>
          <p:cNvSpPr txBox="1">
            <a:spLocks noGrp="1"/>
          </p:cNvSpPr>
          <p:nvPr>
            <p:ph type="title"/>
          </p:nvPr>
        </p:nvSpPr>
        <p:spPr>
          <a:xfrm>
            <a:off x="7962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76" name="Google Shape;76;p15"/>
          <p:cNvSpPr txBox="1">
            <a:spLocks noGrp="1"/>
          </p:cNvSpPr>
          <p:nvPr>
            <p:ph type="subTitle" idx="1"/>
          </p:nvPr>
        </p:nvSpPr>
        <p:spPr>
          <a:xfrm>
            <a:off x="1083375" y="3488813"/>
            <a:ext cx="2073600" cy="508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Quattrocento"/>
              <a:buNone/>
              <a:defRPr sz="2000" b="1">
                <a:latin typeface="Quattrocento"/>
                <a:ea typeface="Quattrocento"/>
                <a:cs typeface="Quattrocento"/>
                <a:sym typeface="Quattrocento"/>
              </a:defRPr>
            </a:lvl1pPr>
            <a:lvl2pPr lvl="1" algn="ctr" rtl="0">
              <a:spcBef>
                <a:spcPts val="0"/>
              </a:spcBef>
              <a:spcAft>
                <a:spcPts val="0"/>
              </a:spcAft>
              <a:buSzPts val="2000"/>
              <a:buFont typeface="Quattrocento"/>
              <a:buNone/>
              <a:defRPr sz="2000" b="1">
                <a:latin typeface="Quattrocento"/>
                <a:ea typeface="Quattrocento"/>
                <a:cs typeface="Quattrocento"/>
                <a:sym typeface="Quattrocento"/>
              </a:defRPr>
            </a:lvl2pPr>
            <a:lvl3pPr lvl="2" algn="ctr" rtl="0">
              <a:spcBef>
                <a:spcPts val="0"/>
              </a:spcBef>
              <a:spcAft>
                <a:spcPts val="0"/>
              </a:spcAft>
              <a:buSzPts val="2000"/>
              <a:buFont typeface="Quattrocento"/>
              <a:buNone/>
              <a:defRPr sz="2000" b="1">
                <a:latin typeface="Quattrocento"/>
                <a:ea typeface="Quattrocento"/>
                <a:cs typeface="Quattrocento"/>
                <a:sym typeface="Quattrocento"/>
              </a:defRPr>
            </a:lvl3pPr>
            <a:lvl4pPr lvl="3" algn="ctr" rtl="0">
              <a:spcBef>
                <a:spcPts val="0"/>
              </a:spcBef>
              <a:spcAft>
                <a:spcPts val="0"/>
              </a:spcAft>
              <a:buSzPts val="2000"/>
              <a:buFont typeface="Quattrocento"/>
              <a:buNone/>
              <a:defRPr sz="2000" b="1">
                <a:latin typeface="Quattrocento"/>
                <a:ea typeface="Quattrocento"/>
                <a:cs typeface="Quattrocento"/>
                <a:sym typeface="Quattrocento"/>
              </a:defRPr>
            </a:lvl4pPr>
            <a:lvl5pPr lvl="4" algn="ctr" rtl="0">
              <a:spcBef>
                <a:spcPts val="0"/>
              </a:spcBef>
              <a:spcAft>
                <a:spcPts val="0"/>
              </a:spcAft>
              <a:buSzPts val="2000"/>
              <a:buFont typeface="Quattrocento"/>
              <a:buNone/>
              <a:defRPr sz="2000" b="1">
                <a:latin typeface="Quattrocento"/>
                <a:ea typeface="Quattrocento"/>
                <a:cs typeface="Quattrocento"/>
                <a:sym typeface="Quattrocento"/>
              </a:defRPr>
            </a:lvl5pPr>
            <a:lvl6pPr lvl="5" algn="ctr" rtl="0">
              <a:spcBef>
                <a:spcPts val="0"/>
              </a:spcBef>
              <a:spcAft>
                <a:spcPts val="0"/>
              </a:spcAft>
              <a:buSzPts val="2000"/>
              <a:buFont typeface="Quattrocento"/>
              <a:buNone/>
              <a:defRPr sz="2000" b="1">
                <a:latin typeface="Quattrocento"/>
                <a:ea typeface="Quattrocento"/>
                <a:cs typeface="Quattrocento"/>
                <a:sym typeface="Quattrocento"/>
              </a:defRPr>
            </a:lvl6pPr>
            <a:lvl7pPr lvl="6" algn="ctr" rtl="0">
              <a:spcBef>
                <a:spcPts val="0"/>
              </a:spcBef>
              <a:spcAft>
                <a:spcPts val="0"/>
              </a:spcAft>
              <a:buSzPts val="2000"/>
              <a:buFont typeface="Quattrocento"/>
              <a:buNone/>
              <a:defRPr sz="2000" b="1">
                <a:latin typeface="Quattrocento"/>
                <a:ea typeface="Quattrocento"/>
                <a:cs typeface="Quattrocento"/>
                <a:sym typeface="Quattrocento"/>
              </a:defRPr>
            </a:lvl7pPr>
            <a:lvl8pPr lvl="7" algn="ctr" rtl="0">
              <a:spcBef>
                <a:spcPts val="0"/>
              </a:spcBef>
              <a:spcAft>
                <a:spcPts val="0"/>
              </a:spcAft>
              <a:buSzPts val="2000"/>
              <a:buFont typeface="Quattrocento"/>
              <a:buNone/>
              <a:defRPr sz="2000" b="1">
                <a:latin typeface="Quattrocento"/>
                <a:ea typeface="Quattrocento"/>
                <a:cs typeface="Quattrocento"/>
                <a:sym typeface="Quattrocento"/>
              </a:defRPr>
            </a:lvl8pPr>
            <a:lvl9pPr lvl="8" algn="ctr" rtl="0">
              <a:spcBef>
                <a:spcPts val="0"/>
              </a:spcBef>
              <a:spcAft>
                <a:spcPts val="0"/>
              </a:spcAft>
              <a:buSzPts val="2000"/>
              <a:buFont typeface="Quattrocento"/>
              <a:buNone/>
              <a:defRPr sz="2000" b="1">
                <a:latin typeface="Quattrocento"/>
                <a:ea typeface="Quattrocento"/>
                <a:cs typeface="Quattrocento"/>
                <a:sym typeface="Quattrocento"/>
              </a:defRPr>
            </a:lvl9pPr>
          </a:lstStyle>
          <a:p>
            <a:endParaRPr/>
          </a:p>
        </p:txBody>
      </p:sp>
      <p:sp>
        <p:nvSpPr>
          <p:cNvPr id="77" name="Google Shape;77;p15"/>
          <p:cNvSpPr txBox="1">
            <a:spLocks noGrp="1"/>
          </p:cNvSpPr>
          <p:nvPr>
            <p:ph type="subTitle" idx="2"/>
          </p:nvPr>
        </p:nvSpPr>
        <p:spPr>
          <a:xfrm>
            <a:off x="1083375" y="3952800"/>
            <a:ext cx="2073600" cy="650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78" name="Google Shape;78;p15"/>
          <p:cNvSpPr txBox="1">
            <a:spLocks noGrp="1"/>
          </p:cNvSpPr>
          <p:nvPr>
            <p:ph type="subTitle" idx="3"/>
          </p:nvPr>
        </p:nvSpPr>
        <p:spPr>
          <a:xfrm>
            <a:off x="3562725" y="3488813"/>
            <a:ext cx="2073600" cy="508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Quattrocento"/>
              <a:buNone/>
              <a:defRPr sz="2000" b="1">
                <a:latin typeface="Quattrocento"/>
                <a:ea typeface="Quattrocento"/>
                <a:cs typeface="Quattrocento"/>
                <a:sym typeface="Quattrocento"/>
              </a:defRPr>
            </a:lvl1pPr>
            <a:lvl2pPr lvl="1" algn="ctr" rtl="0">
              <a:spcBef>
                <a:spcPts val="0"/>
              </a:spcBef>
              <a:spcAft>
                <a:spcPts val="0"/>
              </a:spcAft>
              <a:buSzPts val="2000"/>
              <a:buFont typeface="Quattrocento"/>
              <a:buNone/>
              <a:defRPr sz="2000" b="1">
                <a:latin typeface="Quattrocento"/>
                <a:ea typeface="Quattrocento"/>
                <a:cs typeface="Quattrocento"/>
                <a:sym typeface="Quattrocento"/>
              </a:defRPr>
            </a:lvl2pPr>
            <a:lvl3pPr lvl="2" algn="ctr" rtl="0">
              <a:spcBef>
                <a:spcPts val="0"/>
              </a:spcBef>
              <a:spcAft>
                <a:spcPts val="0"/>
              </a:spcAft>
              <a:buSzPts val="2000"/>
              <a:buFont typeface="Quattrocento"/>
              <a:buNone/>
              <a:defRPr sz="2000" b="1">
                <a:latin typeface="Quattrocento"/>
                <a:ea typeface="Quattrocento"/>
                <a:cs typeface="Quattrocento"/>
                <a:sym typeface="Quattrocento"/>
              </a:defRPr>
            </a:lvl3pPr>
            <a:lvl4pPr lvl="3" algn="ctr" rtl="0">
              <a:spcBef>
                <a:spcPts val="0"/>
              </a:spcBef>
              <a:spcAft>
                <a:spcPts val="0"/>
              </a:spcAft>
              <a:buSzPts val="2000"/>
              <a:buFont typeface="Quattrocento"/>
              <a:buNone/>
              <a:defRPr sz="2000" b="1">
                <a:latin typeface="Quattrocento"/>
                <a:ea typeface="Quattrocento"/>
                <a:cs typeface="Quattrocento"/>
                <a:sym typeface="Quattrocento"/>
              </a:defRPr>
            </a:lvl4pPr>
            <a:lvl5pPr lvl="4" algn="ctr" rtl="0">
              <a:spcBef>
                <a:spcPts val="0"/>
              </a:spcBef>
              <a:spcAft>
                <a:spcPts val="0"/>
              </a:spcAft>
              <a:buSzPts val="2000"/>
              <a:buFont typeface="Quattrocento"/>
              <a:buNone/>
              <a:defRPr sz="2000" b="1">
                <a:latin typeface="Quattrocento"/>
                <a:ea typeface="Quattrocento"/>
                <a:cs typeface="Quattrocento"/>
                <a:sym typeface="Quattrocento"/>
              </a:defRPr>
            </a:lvl5pPr>
            <a:lvl6pPr lvl="5" algn="ctr" rtl="0">
              <a:spcBef>
                <a:spcPts val="0"/>
              </a:spcBef>
              <a:spcAft>
                <a:spcPts val="0"/>
              </a:spcAft>
              <a:buSzPts val="2000"/>
              <a:buFont typeface="Quattrocento"/>
              <a:buNone/>
              <a:defRPr sz="2000" b="1">
                <a:latin typeface="Quattrocento"/>
                <a:ea typeface="Quattrocento"/>
                <a:cs typeface="Quattrocento"/>
                <a:sym typeface="Quattrocento"/>
              </a:defRPr>
            </a:lvl6pPr>
            <a:lvl7pPr lvl="6" algn="ctr" rtl="0">
              <a:spcBef>
                <a:spcPts val="0"/>
              </a:spcBef>
              <a:spcAft>
                <a:spcPts val="0"/>
              </a:spcAft>
              <a:buSzPts val="2000"/>
              <a:buFont typeface="Quattrocento"/>
              <a:buNone/>
              <a:defRPr sz="2000" b="1">
                <a:latin typeface="Quattrocento"/>
                <a:ea typeface="Quattrocento"/>
                <a:cs typeface="Quattrocento"/>
                <a:sym typeface="Quattrocento"/>
              </a:defRPr>
            </a:lvl7pPr>
            <a:lvl8pPr lvl="7" algn="ctr" rtl="0">
              <a:spcBef>
                <a:spcPts val="0"/>
              </a:spcBef>
              <a:spcAft>
                <a:spcPts val="0"/>
              </a:spcAft>
              <a:buSzPts val="2000"/>
              <a:buFont typeface="Quattrocento"/>
              <a:buNone/>
              <a:defRPr sz="2000" b="1">
                <a:latin typeface="Quattrocento"/>
                <a:ea typeface="Quattrocento"/>
                <a:cs typeface="Quattrocento"/>
                <a:sym typeface="Quattrocento"/>
              </a:defRPr>
            </a:lvl8pPr>
            <a:lvl9pPr lvl="8" algn="ctr" rtl="0">
              <a:spcBef>
                <a:spcPts val="0"/>
              </a:spcBef>
              <a:spcAft>
                <a:spcPts val="0"/>
              </a:spcAft>
              <a:buSzPts val="2000"/>
              <a:buFont typeface="Quattrocento"/>
              <a:buNone/>
              <a:defRPr sz="2000" b="1">
                <a:latin typeface="Quattrocento"/>
                <a:ea typeface="Quattrocento"/>
                <a:cs typeface="Quattrocento"/>
                <a:sym typeface="Quattrocento"/>
              </a:defRPr>
            </a:lvl9pPr>
          </a:lstStyle>
          <a:p>
            <a:endParaRPr/>
          </a:p>
        </p:txBody>
      </p:sp>
      <p:sp>
        <p:nvSpPr>
          <p:cNvPr id="79" name="Google Shape;79;p15"/>
          <p:cNvSpPr txBox="1">
            <a:spLocks noGrp="1"/>
          </p:cNvSpPr>
          <p:nvPr>
            <p:ph type="subTitle" idx="4"/>
          </p:nvPr>
        </p:nvSpPr>
        <p:spPr>
          <a:xfrm>
            <a:off x="3535200" y="3952800"/>
            <a:ext cx="2073600" cy="650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80" name="Google Shape;80;p15"/>
          <p:cNvSpPr txBox="1">
            <a:spLocks noGrp="1"/>
          </p:cNvSpPr>
          <p:nvPr>
            <p:ph type="subTitle" idx="5"/>
          </p:nvPr>
        </p:nvSpPr>
        <p:spPr>
          <a:xfrm>
            <a:off x="5987025" y="3488813"/>
            <a:ext cx="2073600" cy="508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Quattrocento"/>
              <a:buNone/>
              <a:defRPr sz="2000" b="1">
                <a:latin typeface="Quattrocento"/>
                <a:ea typeface="Quattrocento"/>
                <a:cs typeface="Quattrocento"/>
                <a:sym typeface="Quattrocento"/>
              </a:defRPr>
            </a:lvl1pPr>
            <a:lvl2pPr lvl="1" algn="ctr" rtl="0">
              <a:spcBef>
                <a:spcPts val="0"/>
              </a:spcBef>
              <a:spcAft>
                <a:spcPts val="0"/>
              </a:spcAft>
              <a:buSzPts val="2000"/>
              <a:buFont typeface="Quattrocento"/>
              <a:buNone/>
              <a:defRPr sz="2000" b="1">
                <a:latin typeface="Quattrocento"/>
                <a:ea typeface="Quattrocento"/>
                <a:cs typeface="Quattrocento"/>
                <a:sym typeface="Quattrocento"/>
              </a:defRPr>
            </a:lvl2pPr>
            <a:lvl3pPr lvl="2" algn="ctr" rtl="0">
              <a:spcBef>
                <a:spcPts val="0"/>
              </a:spcBef>
              <a:spcAft>
                <a:spcPts val="0"/>
              </a:spcAft>
              <a:buSzPts val="2000"/>
              <a:buFont typeface="Quattrocento"/>
              <a:buNone/>
              <a:defRPr sz="2000" b="1">
                <a:latin typeface="Quattrocento"/>
                <a:ea typeface="Quattrocento"/>
                <a:cs typeface="Quattrocento"/>
                <a:sym typeface="Quattrocento"/>
              </a:defRPr>
            </a:lvl3pPr>
            <a:lvl4pPr lvl="3" algn="ctr" rtl="0">
              <a:spcBef>
                <a:spcPts val="0"/>
              </a:spcBef>
              <a:spcAft>
                <a:spcPts val="0"/>
              </a:spcAft>
              <a:buSzPts val="2000"/>
              <a:buFont typeface="Quattrocento"/>
              <a:buNone/>
              <a:defRPr sz="2000" b="1">
                <a:latin typeface="Quattrocento"/>
                <a:ea typeface="Quattrocento"/>
                <a:cs typeface="Quattrocento"/>
                <a:sym typeface="Quattrocento"/>
              </a:defRPr>
            </a:lvl4pPr>
            <a:lvl5pPr lvl="4" algn="ctr" rtl="0">
              <a:spcBef>
                <a:spcPts val="0"/>
              </a:spcBef>
              <a:spcAft>
                <a:spcPts val="0"/>
              </a:spcAft>
              <a:buSzPts val="2000"/>
              <a:buFont typeface="Quattrocento"/>
              <a:buNone/>
              <a:defRPr sz="2000" b="1">
                <a:latin typeface="Quattrocento"/>
                <a:ea typeface="Quattrocento"/>
                <a:cs typeface="Quattrocento"/>
                <a:sym typeface="Quattrocento"/>
              </a:defRPr>
            </a:lvl5pPr>
            <a:lvl6pPr lvl="5" algn="ctr" rtl="0">
              <a:spcBef>
                <a:spcPts val="0"/>
              </a:spcBef>
              <a:spcAft>
                <a:spcPts val="0"/>
              </a:spcAft>
              <a:buSzPts val="2000"/>
              <a:buFont typeface="Quattrocento"/>
              <a:buNone/>
              <a:defRPr sz="2000" b="1">
                <a:latin typeface="Quattrocento"/>
                <a:ea typeface="Quattrocento"/>
                <a:cs typeface="Quattrocento"/>
                <a:sym typeface="Quattrocento"/>
              </a:defRPr>
            </a:lvl6pPr>
            <a:lvl7pPr lvl="6" algn="ctr" rtl="0">
              <a:spcBef>
                <a:spcPts val="0"/>
              </a:spcBef>
              <a:spcAft>
                <a:spcPts val="0"/>
              </a:spcAft>
              <a:buSzPts val="2000"/>
              <a:buFont typeface="Quattrocento"/>
              <a:buNone/>
              <a:defRPr sz="2000" b="1">
                <a:latin typeface="Quattrocento"/>
                <a:ea typeface="Quattrocento"/>
                <a:cs typeface="Quattrocento"/>
                <a:sym typeface="Quattrocento"/>
              </a:defRPr>
            </a:lvl7pPr>
            <a:lvl8pPr lvl="7" algn="ctr" rtl="0">
              <a:spcBef>
                <a:spcPts val="0"/>
              </a:spcBef>
              <a:spcAft>
                <a:spcPts val="0"/>
              </a:spcAft>
              <a:buSzPts val="2000"/>
              <a:buFont typeface="Quattrocento"/>
              <a:buNone/>
              <a:defRPr sz="2000" b="1">
                <a:latin typeface="Quattrocento"/>
                <a:ea typeface="Quattrocento"/>
                <a:cs typeface="Quattrocento"/>
                <a:sym typeface="Quattrocento"/>
              </a:defRPr>
            </a:lvl8pPr>
            <a:lvl9pPr lvl="8" algn="ctr" rtl="0">
              <a:spcBef>
                <a:spcPts val="0"/>
              </a:spcBef>
              <a:spcAft>
                <a:spcPts val="0"/>
              </a:spcAft>
              <a:buSzPts val="2000"/>
              <a:buFont typeface="Quattrocento"/>
              <a:buNone/>
              <a:defRPr sz="2000" b="1">
                <a:latin typeface="Quattrocento"/>
                <a:ea typeface="Quattrocento"/>
                <a:cs typeface="Quattrocento"/>
                <a:sym typeface="Quattrocento"/>
              </a:defRPr>
            </a:lvl9pPr>
          </a:lstStyle>
          <a:p>
            <a:endParaRPr/>
          </a:p>
        </p:txBody>
      </p:sp>
      <p:sp>
        <p:nvSpPr>
          <p:cNvPr id="81" name="Google Shape;81;p15"/>
          <p:cNvSpPr txBox="1">
            <a:spLocks noGrp="1"/>
          </p:cNvSpPr>
          <p:nvPr>
            <p:ph type="subTitle" idx="6"/>
          </p:nvPr>
        </p:nvSpPr>
        <p:spPr>
          <a:xfrm>
            <a:off x="5987025" y="3952800"/>
            <a:ext cx="2073600" cy="650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82" name="Google Shape;82;p15"/>
          <p:cNvSpPr txBox="1">
            <a:spLocks noGrp="1"/>
          </p:cNvSpPr>
          <p:nvPr>
            <p:ph type="subTitle" idx="7"/>
          </p:nvPr>
        </p:nvSpPr>
        <p:spPr>
          <a:xfrm>
            <a:off x="1083375" y="1767250"/>
            <a:ext cx="2073600" cy="508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Quattrocento"/>
              <a:buNone/>
              <a:defRPr sz="2000" b="1">
                <a:latin typeface="Quattrocento"/>
                <a:ea typeface="Quattrocento"/>
                <a:cs typeface="Quattrocento"/>
                <a:sym typeface="Quattrocento"/>
              </a:defRPr>
            </a:lvl1pPr>
            <a:lvl2pPr lvl="1" algn="ctr" rtl="0">
              <a:spcBef>
                <a:spcPts val="0"/>
              </a:spcBef>
              <a:spcAft>
                <a:spcPts val="0"/>
              </a:spcAft>
              <a:buSzPts val="2000"/>
              <a:buFont typeface="Quattrocento"/>
              <a:buNone/>
              <a:defRPr sz="2000" b="1">
                <a:latin typeface="Quattrocento"/>
                <a:ea typeface="Quattrocento"/>
                <a:cs typeface="Quattrocento"/>
                <a:sym typeface="Quattrocento"/>
              </a:defRPr>
            </a:lvl2pPr>
            <a:lvl3pPr lvl="2" algn="ctr" rtl="0">
              <a:spcBef>
                <a:spcPts val="0"/>
              </a:spcBef>
              <a:spcAft>
                <a:spcPts val="0"/>
              </a:spcAft>
              <a:buSzPts val="2000"/>
              <a:buFont typeface="Quattrocento"/>
              <a:buNone/>
              <a:defRPr sz="2000" b="1">
                <a:latin typeface="Quattrocento"/>
                <a:ea typeface="Quattrocento"/>
                <a:cs typeface="Quattrocento"/>
                <a:sym typeface="Quattrocento"/>
              </a:defRPr>
            </a:lvl3pPr>
            <a:lvl4pPr lvl="3" algn="ctr" rtl="0">
              <a:spcBef>
                <a:spcPts val="0"/>
              </a:spcBef>
              <a:spcAft>
                <a:spcPts val="0"/>
              </a:spcAft>
              <a:buSzPts val="2000"/>
              <a:buFont typeface="Quattrocento"/>
              <a:buNone/>
              <a:defRPr sz="2000" b="1">
                <a:latin typeface="Quattrocento"/>
                <a:ea typeface="Quattrocento"/>
                <a:cs typeface="Quattrocento"/>
                <a:sym typeface="Quattrocento"/>
              </a:defRPr>
            </a:lvl4pPr>
            <a:lvl5pPr lvl="4" algn="ctr" rtl="0">
              <a:spcBef>
                <a:spcPts val="0"/>
              </a:spcBef>
              <a:spcAft>
                <a:spcPts val="0"/>
              </a:spcAft>
              <a:buSzPts val="2000"/>
              <a:buFont typeface="Quattrocento"/>
              <a:buNone/>
              <a:defRPr sz="2000" b="1">
                <a:latin typeface="Quattrocento"/>
                <a:ea typeface="Quattrocento"/>
                <a:cs typeface="Quattrocento"/>
                <a:sym typeface="Quattrocento"/>
              </a:defRPr>
            </a:lvl5pPr>
            <a:lvl6pPr lvl="5" algn="ctr" rtl="0">
              <a:spcBef>
                <a:spcPts val="0"/>
              </a:spcBef>
              <a:spcAft>
                <a:spcPts val="0"/>
              </a:spcAft>
              <a:buSzPts val="2000"/>
              <a:buFont typeface="Quattrocento"/>
              <a:buNone/>
              <a:defRPr sz="2000" b="1">
                <a:latin typeface="Quattrocento"/>
                <a:ea typeface="Quattrocento"/>
                <a:cs typeface="Quattrocento"/>
                <a:sym typeface="Quattrocento"/>
              </a:defRPr>
            </a:lvl6pPr>
            <a:lvl7pPr lvl="6" algn="ctr" rtl="0">
              <a:spcBef>
                <a:spcPts val="0"/>
              </a:spcBef>
              <a:spcAft>
                <a:spcPts val="0"/>
              </a:spcAft>
              <a:buSzPts val="2000"/>
              <a:buFont typeface="Quattrocento"/>
              <a:buNone/>
              <a:defRPr sz="2000" b="1">
                <a:latin typeface="Quattrocento"/>
                <a:ea typeface="Quattrocento"/>
                <a:cs typeface="Quattrocento"/>
                <a:sym typeface="Quattrocento"/>
              </a:defRPr>
            </a:lvl7pPr>
            <a:lvl8pPr lvl="7" algn="ctr" rtl="0">
              <a:spcBef>
                <a:spcPts val="0"/>
              </a:spcBef>
              <a:spcAft>
                <a:spcPts val="0"/>
              </a:spcAft>
              <a:buSzPts val="2000"/>
              <a:buFont typeface="Quattrocento"/>
              <a:buNone/>
              <a:defRPr sz="2000" b="1">
                <a:latin typeface="Quattrocento"/>
                <a:ea typeface="Quattrocento"/>
                <a:cs typeface="Quattrocento"/>
                <a:sym typeface="Quattrocento"/>
              </a:defRPr>
            </a:lvl8pPr>
            <a:lvl9pPr lvl="8" algn="ctr" rtl="0">
              <a:spcBef>
                <a:spcPts val="0"/>
              </a:spcBef>
              <a:spcAft>
                <a:spcPts val="0"/>
              </a:spcAft>
              <a:buSzPts val="2000"/>
              <a:buFont typeface="Quattrocento"/>
              <a:buNone/>
              <a:defRPr sz="2000" b="1">
                <a:latin typeface="Quattrocento"/>
                <a:ea typeface="Quattrocento"/>
                <a:cs typeface="Quattrocento"/>
                <a:sym typeface="Quattrocento"/>
              </a:defRPr>
            </a:lvl9pPr>
          </a:lstStyle>
          <a:p>
            <a:endParaRPr/>
          </a:p>
        </p:txBody>
      </p:sp>
      <p:sp>
        <p:nvSpPr>
          <p:cNvPr id="83" name="Google Shape;83;p15"/>
          <p:cNvSpPr txBox="1">
            <a:spLocks noGrp="1"/>
          </p:cNvSpPr>
          <p:nvPr>
            <p:ph type="subTitle" idx="8"/>
          </p:nvPr>
        </p:nvSpPr>
        <p:spPr>
          <a:xfrm>
            <a:off x="1083375" y="2224750"/>
            <a:ext cx="2073600" cy="650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84" name="Google Shape;84;p15"/>
          <p:cNvSpPr txBox="1">
            <a:spLocks noGrp="1"/>
          </p:cNvSpPr>
          <p:nvPr>
            <p:ph type="subTitle" idx="9"/>
          </p:nvPr>
        </p:nvSpPr>
        <p:spPr>
          <a:xfrm>
            <a:off x="3535200" y="1767250"/>
            <a:ext cx="2073600" cy="508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Quattrocento"/>
              <a:buNone/>
              <a:defRPr sz="2000" b="1">
                <a:latin typeface="Quattrocento"/>
                <a:ea typeface="Quattrocento"/>
                <a:cs typeface="Quattrocento"/>
                <a:sym typeface="Quattrocento"/>
              </a:defRPr>
            </a:lvl1pPr>
            <a:lvl2pPr lvl="1" algn="ctr" rtl="0">
              <a:spcBef>
                <a:spcPts val="0"/>
              </a:spcBef>
              <a:spcAft>
                <a:spcPts val="0"/>
              </a:spcAft>
              <a:buSzPts val="2000"/>
              <a:buFont typeface="Quattrocento"/>
              <a:buNone/>
              <a:defRPr sz="2000" b="1">
                <a:latin typeface="Quattrocento"/>
                <a:ea typeface="Quattrocento"/>
                <a:cs typeface="Quattrocento"/>
                <a:sym typeface="Quattrocento"/>
              </a:defRPr>
            </a:lvl2pPr>
            <a:lvl3pPr lvl="2" algn="ctr" rtl="0">
              <a:spcBef>
                <a:spcPts val="0"/>
              </a:spcBef>
              <a:spcAft>
                <a:spcPts val="0"/>
              </a:spcAft>
              <a:buSzPts val="2000"/>
              <a:buFont typeface="Quattrocento"/>
              <a:buNone/>
              <a:defRPr sz="2000" b="1">
                <a:latin typeface="Quattrocento"/>
                <a:ea typeface="Quattrocento"/>
                <a:cs typeface="Quattrocento"/>
                <a:sym typeface="Quattrocento"/>
              </a:defRPr>
            </a:lvl3pPr>
            <a:lvl4pPr lvl="3" algn="ctr" rtl="0">
              <a:spcBef>
                <a:spcPts val="0"/>
              </a:spcBef>
              <a:spcAft>
                <a:spcPts val="0"/>
              </a:spcAft>
              <a:buSzPts val="2000"/>
              <a:buFont typeface="Quattrocento"/>
              <a:buNone/>
              <a:defRPr sz="2000" b="1">
                <a:latin typeface="Quattrocento"/>
                <a:ea typeface="Quattrocento"/>
                <a:cs typeface="Quattrocento"/>
                <a:sym typeface="Quattrocento"/>
              </a:defRPr>
            </a:lvl4pPr>
            <a:lvl5pPr lvl="4" algn="ctr" rtl="0">
              <a:spcBef>
                <a:spcPts val="0"/>
              </a:spcBef>
              <a:spcAft>
                <a:spcPts val="0"/>
              </a:spcAft>
              <a:buSzPts val="2000"/>
              <a:buFont typeface="Quattrocento"/>
              <a:buNone/>
              <a:defRPr sz="2000" b="1">
                <a:latin typeface="Quattrocento"/>
                <a:ea typeface="Quattrocento"/>
                <a:cs typeface="Quattrocento"/>
                <a:sym typeface="Quattrocento"/>
              </a:defRPr>
            </a:lvl5pPr>
            <a:lvl6pPr lvl="5" algn="ctr" rtl="0">
              <a:spcBef>
                <a:spcPts val="0"/>
              </a:spcBef>
              <a:spcAft>
                <a:spcPts val="0"/>
              </a:spcAft>
              <a:buSzPts val="2000"/>
              <a:buFont typeface="Quattrocento"/>
              <a:buNone/>
              <a:defRPr sz="2000" b="1">
                <a:latin typeface="Quattrocento"/>
                <a:ea typeface="Quattrocento"/>
                <a:cs typeface="Quattrocento"/>
                <a:sym typeface="Quattrocento"/>
              </a:defRPr>
            </a:lvl6pPr>
            <a:lvl7pPr lvl="6" algn="ctr" rtl="0">
              <a:spcBef>
                <a:spcPts val="0"/>
              </a:spcBef>
              <a:spcAft>
                <a:spcPts val="0"/>
              </a:spcAft>
              <a:buSzPts val="2000"/>
              <a:buFont typeface="Quattrocento"/>
              <a:buNone/>
              <a:defRPr sz="2000" b="1">
                <a:latin typeface="Quattrocento"/>
                <a:ea typeface="Quattrocento"/>
                <a:cs typeface="Quattrocento"/>
                <a:sym typeface="Quattrocento"/>
              </a:defRPr>
            </a:lvl7pPr>
            <a:lvl8pPr lvl="7" algn="ctr" rtl="0">
              <a:spcBef>
                <a:spcPts val="0"/>
              </a:spcBef>
              <a:spcAft>
                <a:spcPts val="0"/>
              </a:spcAft>
              <a:buSzPts val="2000"/>
              <a:buFont typeface="Quattrocento"/>
              <a:buNone/>
              <a:defRPr sz="2000" b="1">
                <a:latin typeface="Quattrocento"/>
                <a:ea typeface="Quattrocento"/>
                <a:cs typeface="Quattrocento"/>
                <a:sym typeface="Quattrocento"/>
              </a:defRPr>
            </a:lvl8pPr>
            <a:lvl9pPr lvl="8" algn="ctr" rtl="0">
              <a:spcBef>
                <a:spcPts val="0"/>
              </a:spcBef>
              <a:spcAft>
                <a:spcPts val="0"/>
              </a:spcAft>
              <a:buSzPts val="2000"/>
              <a:buFont typeface="Quattrocento"/>
              <a:buNone/>
              <a:defRPr sz="2000" b="1">
                <a:latin typeface="Quattrocento"/>
                <a:ea typeface="Quattrocento"/>
                <a:cs typeface="Quattrocento"/>
                <a:sym typeface="Quattrocento"/>
              </a:defRPr>
            </a:lvl9pPr>
          </a:lstStyle>
          <a:p>
            <a:endParaRPr/>
          </a:p>
        </p:txBody>
      </p:sp>
      <p:sp>
        <p:nvSpPr>
          <p:cNvPr id="85" name="Google Shape;85;p15"/>
          <p:cNvSpPr txBox="1">
            <a:spLocks noGrp="1"/>
          </p:cNvSpPr>
          <p:nvPr>
            <p:ph type="subTitle" idx="13"/>
          </p:nvPr>
        </p:nvSpPr>
        <p:spPr>
          <a:xfrm>
            <a:off x="3535200" y="2224750"/>
            <a:ext cx="2073600" cy="650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86" name="Google Shape;86;p15"/>
          <p:cNvSpPr txBox="1">
            <a:spLocks noGrp="1"/>
          </p:cNvSpPr>
          <p:nvPr>
            <p:ph type="subTitle" idx="14"/>
          </p:nvPr>
        </p:nvSpPr>
        <p:spPr>
          <a:xfrm>
            <a:off x="5987025" y="1767250"/>
            <a:ext cx="2073600" cy="508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Quattrocento"/>
              <a:buNone/>
              <a:defRPr sz="2000" b="1">
                <a:latin typeface="Quattrocento"/>
                <a:ea typeface="Quattrocento"/>
                <a:cs typeface="Quattrocento"/>
                <a:sym typeface="Quattrocento"/>
              </a:defRPr>
            </a:lvl1pPr>
            <a:lvl2pPr lvl="1" algn="ctr" rtl="0">
              <a:spcBef>
                <a:spcPts val="0"/>
              </a:spcBef>
              <a:spcAft>
                <a:spcPts val="0"/>
              </a:spcAft>
              <a:buSzPts val="2000"/>
              <a:buFont typeface="Quattrocento"/>
              <a:buNone/>
              <a:defRPr sz="2000" b="1">
                <a:latin typeface="Quattrocento"/>
                <a:ea typeface="Quattrocento"/>
                <a:cs typeface="Quattrocento"/>
                <a:sym typeface="Quattrocento"/>
              </a:defRPr>
            </a:lvl2pPr>
            <a:lvl3pPr lvl="2" algn="ctr" rtl="0">
              <a:spcBef>
                <a:spcPts val="0"/>
              </a:spcBef>
              <a:spcAft>
                <a:spcPts val="0"/>
              </a:spcAft>
              <a:buSzPts val="2000"/>
              <a:buFont typeface="Quattrocento"/>
              <a:buNone/>
              <a:defRPr sz="2000" b="1">
                <a:latin typeface="Quattrocento"/>
                <a:ea typeface="Quattrocento"/>
                <a:cs typeface="Quattrocento"/>
                <a:sym typeface="Quattrocento"/>
              </a:defRPr>
            </a:lvl3pPr>
            <a:lvl4pPr lvl="3" algn="ctr" rtl="0">
              <a:spcBef>
                <a:spcPts val="0"/>
              </a:spcBef>
              <a:spcAft>
                <a:spcPts val="0"/>
              </a:spcAft>
              <a:buSzPts val="2000"/>
              <a:buFont typeface="Quattrocento"/>
              <a:buNone/>
              <a:defRPr sz="2000" b="1">
                <a:latin typeface="Quattrocento"/>
                <a:ea typeface="Quattrocento"/>
                <a:cs typeface="Quattrocento"/>
                <a:sym typeface="Quattrocento"/>
              </a:defRPr>
            </a:lvl4pPr>
            <a:lvl5pPr lvl="4" algn="ctr" rtl="0">
              <a:spcBef>
                <a:spcPts val="0"/>
              </a:spcBef>
              <a:spcAft>
                <a:spcPts val="0"/>
              </a:spcAft>
              <a:buSzPts val="2000"/>
              <a:buFont typeface="Quattrocento"/>
              <a:buNone/>
              <a:defRPr sz="2000" b="1">
                <a:latin typeface="Quattrocento"/>
                <a:ea typeface="Quattrocento"/>
                <a:cs typeface="Quattrocento"/>
                <a:sym typeface="Quattrocento"/>
              </a:defRPr>
            </a:lvl5pPr>
            <a:lvl6pPr lvl="5" algn="ctr" rtl="0">
              <a:spcBef>
                <a:spcPts val="0"/>
              </a:spcBef>
              <a:spcAft>
                <a:spcPts val="0"/>
              </a:spcAft>
              <a:buSzPts val="2000"/>
              <a:buFont typeface="Quattrocento"/>
              <a:buNone/>
              <a:defRPr sz="2000" b="1">
                <a:latin typeface="Quattrocento"/>
                <a:ea typeface="Quattrocento"/>
                <a:cs typeface="Quattrocento"/>
                <a:sym typeface="Quattrocento"/>
              </a:defRPr>
            </a:lvl6pPr>
            <a:lvl7pPr lvl="6" algn="ctr" rtl="0">
              <a:spcBef>
                <a:spcPts val="0"/>
              </a:spcBef>
              <a:spcAft>
                <a:spcPts val="0"/>
              </a:spcAft>
              <a:buSzPts val="2000"/>
              <a:buFont typeface="Quattrocento"/>
              <a:buNone/>
              <a:defRPr sz="2000" b="1">
                <a:latin typeface="Quattrocento"/>
                <a:ea typeface="Quattrocento"/>
                <a:cs typeface="Quattrocento"/>
                <a:sym typeface="Quattrocento"/>
              </a:defRPr>
            </a:lvl7pPr>
            <a:lvl8pPr lvl="7" algn="ctr" rtl="0">
              <a:spcBef>
                <a:spcPts val="0"/>
              </a:spcBef>
              <a:spcAft>
                <a:spcPts val="0"/>
              </a:spcAft>
              <a:buSzPts val="2000"/>
              <a:buFont typeface="Quattrocento"/>
              <a:buNone/>
              <a:defRPr sz="2000" b="1">
                <a:latin typeface="Quattrocento"/>
                <a:ea typeface="Quattrocento"/>
                <a:cs typeface="Quattrocento"/>
                <a:sym typeface="Quattrocento"/>
              </a:defRPr>
            </a:lvl8pPr>
            <a:lvl9pPr lvl="8" algn="ctr" rtl="0">
              <a:spcBef>
                <a:spcPts val="0"/>
              </a:spcBef>
              <a:spcAft>
                <a:spcPts val="0"/>
              </a:spcAft>
              <a:buSzPts val="2000"/>
              <a:buFont typeface="Quattrocento"/>
              <a:buNone/>
              <a:defRPr sz="2000" b="1">
                <a:latin typeface="Quattrocento"/>
                <a:ea typeface="Quattrocento"/>
                <a:cs typeface="Quattrocento"/>
                <a:sym typeface="Quattrocento"/>
              </a:defRPr>
            </a:lvl9pPr>
          </a:lstStyle>
          <a:p>
            <a:endParaRPr/>
          </a:p>
        </p:txBody>
      </p:sp>
      <p:sp>
        <p:nvSpPr>
          <p:cNvPr id="87" name="Google Shape;87;p15"/>
          <p:cNvSpPr txBox="1">
            <a:spLocks noGrp="1"/>
          </p:cNvSpPr>
          <p:nvPr>
            <p:ph type="subTitle" idx="15"/>
          </p:nvPr>
        </p:nvSpPr>
        <p:spPr>
          <a:xfrm>
            <a:off x="5987025" y="2224750"/>
            <a:ext cx="2073600" cy="650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7217103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8"/>
        <p:cNvGrpSpPr/>
        <p:nvPr/>
      </p:nvGrpSpPr>
      <p:grpSpPr>
        <a:xfrm>
          <a:off x="0" y="0"/>
          <a:ext cx="0" cy="0"/>
          <a:chOff x="0" y="0"/>
          <a:chExt cx="0" cy="0"/>
        </a:xfrm>
      </p:grpSpPr>
      <p:pic>
        <p:nvPicPr>
          <p:cNvPr id="89" name="Google Shape;89;p16"/>
          <p:cNvPicPr preferRelativeResize="0"/>
          <p:nvPr/>
        </p:nvPicPr>
        <p:blipFill>
          <a:blip r:embed="rId2">
            <a:alphaModFix/>
          </a:blip>
          <a:stretch>
            <a:fillRect/>
          </a:stretch>
        </p:blipFill>
        <p:spPr>
          <a:xfrm>
            <a:off x="-58387" y="64813"/>
            <a:ext cx="9144003" cy="5241722"/>
          </a:xfrm>
          <a:prstGeom prst="rect">
            <a:avLst/>
          </a:prstGeom>
          <a:noFill/>
          <a:ln>
            <a:noFill/>
          </a:ln>
        </p:spPr>
      </p:pic>
      <p:sp>
        <p:nvSpPr>
          <p:cNvPr id="90" name="Google Shape;90;p16"/>
          <p:cNvSpPr txBox="1">
            <a:spLocks noGrp="1"/>
          </p:cNvSpPr>
          <p:nvPr>
            <p:ph type="title"/>
          </p:nvPr>
        </p:nvSpPr>
        <p:spPr>
          <a:xfrm>
            <a:off x="7962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289308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7"/>
        <p:cNvGrpSpPr/>
        <p:nvPr/>
      </p:nvGrpSpPr>
      <p:grpSpPr>
        <a:xfrm>
          <a:off x="0" y="0"/>
          <a:ext cx="0" cy="0"/>
          <a:chOff x="0" y="0"/>
          <a:chExt cx="0" cy="0"/>
        </a:xfrm>
      </p:grpSpPr>
      <p:sp>
        <p:nvSpPr>
          <p:cNvPr id="18" name="Google Shape;18;p44"/>
          <p:cNvSpPr txBox="1">
            <a:spLocks noGrp="1"/>
          </p:cNvSpPr>
          <p:nvPr>
            <p:ph type="title"/>
          </p:nvPr>
        </p:nvSpPr>
        <p:spPr>
          <a:xfrm>
            <a:off x="723900" y="588170"/>
            <a:ext cx="7696200" cy="715566"/>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000"/>
              <a:buFont typeface="DM Serif Display"/>
              <a:buNone/>
              <a:defRPr sz="3800" b="0">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4"/>
          <p:cNvSpPr txBox="1">
            <a:spLocks noGrp="1"/>
          </p:cNvSpPr>
          <p:nvPr>
            <p:ph type="body" idx="1"/>
          </p:nvPr>
        </p:nvSpPr>
        <p:spPr>
          <a:xfrm>
            <a:off x="2016277" y="1872202"/>
            <a:ext cx="5119258" cy="47744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chemeClr val="dk1"/>
              </a:buClr>
              <a:buSzPts val="1600"/>
              <a:buNone/>
              <a:defRPr sz="1500">
                <a:solidFill>
                  <a:srgbClr val="000000"/>
                </a:solidFill>
                <a:latin typeface="Chivo"/>
                <a:ea typeface="Chivo"/>
                <a:cs typeface="Chivo"/>
                <a:sym typeface="Chivo"/>
              </a:defRPr>
            </a:lvl1pPr>
            <a:lvl2pPr marL="914400" lvl="1" indent="-228600" algn="l">
              <a:lnSpc>
                <a:spcPct val="90000"/>
              </a:lnSpc>
              <a:spcBef>
                <a:spcPts val="375"/>
              </a:spcBef>
              <a:spcAft>
                <a:spcPts val="0"/>
              </a:spcAft>
              <a:buClr>
                <a:srgbClr val="FFC988"/>
              </a:buClr>
              <a:buSzPts val="1500"/>
              <a:buNone/>
              <a:defRPr sz="1500">
                <a:solidFill>
                  <a:srgbClr val="FFC988"/>
                </a:solidFill>
              </a:defRPr>
            </a:lvl2pPr>
            <a:lvl3pPr marL="1371600" lvl="2" indent="-228600" algn="l">
              <a:lnSpc>
                <a:spcPct val="90000"/>
              </a:lnSpc>
              <a:spcBef>
                <a:spcPts val="375"/>
              </a:spcBef>
              <a:spcAft>
                <a:spcPts val="0"/>
              </a:spcAft>
              <a:buClr>
                <a:srgbClr val="FFC988"/>
              </a:buClr>
              <a:buSzPts val="1350"/>
              <a:buNone/>
              <a:defRPr sz="1350">
                <a:solidFill>
                  <a:srgbClr val="FFC988"/>
                </a:solidFill>
              </a:defRPr>
            </a:lvl3pPr>
            <a:lvl4pPr marL="1828800" lvl="3" indent="-228600" algn="l">
              <a:lnSpc>
                <a:spcPct val="90000"/>
              </a:lnSpc>
              <a:spcBef>
                <a:spcPts val="375"/>
              </a:spcBef>
              <a:spcAft>
                <a:spcPts val="0"/>
              </a:spcAft>
              <a:buClr>
                <a:srgbClr val="FFC988"/>
              </a:buClr>
              <a:buSzPts val="1200"/>
              <a:buNone/>
              <a:defRPr sz="1200">
                <a:solidFill>
                  <a:srgbClr val="FFC988"/>
                </a:solidFill>
              </a:defRPr>
            </a:lvl4pPr>
            <a:lvl5pPr marL="2286000" lvl="4" indent="-228600" algn="l">
              <a:lnSpc>
                <a:spcPct val="90000"/>
              </a:lnSpc>
              <a:spcBef>
                <a:spcPts val="375"/>
              </a:spcBef>
              <a:spcAft>
                <a:spcPts val="0"/>
              </a:spcAft>
              <a:buClr>
                <a:srgbClr val="FFC988"/>
              </a:buClr>
              <a:buSzPts val="1200"/>
              <a:buNone/>
              <a:defRPr sz="1200">
                <a:solidFill>
                  <a:srgbClr val="FFC988"/>
                </a:solidFill>
              </a:defRPr>
            </a:lvl5pPr>
            <a:lvl6pPr marL="2743200" lvl="5" indent="-228600" algn="l">
              <a:lnSpc>
                <a:spcPct val="90000"/>
              </a:lnSpc>
              <a:spcBef>
                <a:spcPts val="375"/>
              </a:spcBef>
              <a:spcAft>
                <a:spcPts val="0"/>
              </a:spcAft>
              <a:buClr>
                <a:srgbClr val="FFC988"/>
              </a:buClr>
              <a:buSzPts val="1200"/>
              <a:buNone/>
              <a:defRPr sz="1200">
                <a:solidFill>
                  <a:srgbClr val="FFC988"/>
                </a:solidFill>
              </a:defRPr>
            </a:lvl6pPr>
            <a:lvl7pPr marL="3200400" lvl="6" indent="-228600" algn="l">
              <a:lnSpc>
                <a:spcPct val="90000"/>
              </a:lnSpc>
              <a:spcBef>
                <a:spcPts val="375"/>
              </a:spcBef>
              <a:spcAft>
                <a:spcPts val="0"/>
              </a:spcAft>
              <a:buClr>
                <a:srgbClr val="FFC988"/>
              </a:buClr>
              <a:buSzPts val="1200"/>
              <a:buNone/>
              <a:defRPr sz="1200">
                <a:solidFill>
                  <a:srgbClr val="FFC988"/>
                </a:solidFill>
              </a:defRPr>
            </a:lvl7pPr>
            <a:lvl8pPr marL="3657600" lvl="7" indent="-228600" algn="l">
              <a:lnSpc>
                <a:spcPct val="90000"/>
              </a:lnSpc>
              <a:spcBef>
                <a:spcPts val="375"/>
              </a:spcBef>
              <a:spcAft>
                <a:spcPts val="0"/>
              </a:spcAft>
              <a:buClr>
                <a:srgbClr val="FFC988"/>
              </a:buClr>
              <a:buSzPts val="1200"/>
              <a:buNone/>
              <a:defRPr sz="1200">
                <a:solidFill>
                  <a:srgbClr val="FFC988"/>
                </a:solidFill>
              </a:defRPr>
            </a:lvl8pPr>
            <a:lvl9pPr marL="4114800" lvl="8" indent="-228600" algn="l">
              <a:lnSpc>
                <a:spcPct val="90000"/>
              </a:lnSpc>
              <a:spcBef>
                <a:spcPts val="375"/>
              </a:spcBef>
              <a:spcAft>
                <a:spcPts val="0"/>
              </a:spcAft>
              <a:buClr>
                <a:srgbClr val="FFC988"/>
              </a:buClr>
              <a:buSzPts val="1200"/>
              <a:buNone/>
              <a:defRPr sz="1200">
                <a:solidFill>
                  <a:srgbClr val="FFC988"/>
                </a:solidFill>
              </a:defRPr>
            </a:lvl9pPr>
          </a:lstStyle>
          <a:p>
            <a:endParaRPr/>
          </a:p>
        </p:txBody>
      </p:sp>
      <p:sp>
        <p:nvSpPr>
          <p:cNvPr id="20" name="Google Shape;20;p44"/>
          <p:cNvSpPr txBox="1">
            <a:spLocks noGrp="1"/>
          </p:cNvSpPr>
          <p:nvPr>
            <p:ph type="body" idx="2"/>
          </p:nvPr>
        </p:nvSpPr>
        <p:spPr>
          <a:xfrm>
            <a:off x="2016280" y="1479720"/>
            <a:ext cx="5119258" cy="39248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chemeClr val="dk1"/>
              </a:buClr>
              <a:buSzPts val="2600"/>
              <a:buNone/>
              <a:defRPr sz="2500" b="0">
                <a:solidFill>
                  <a:schemeClr val="dk1"/>
                </a:solidFill>
                <a:latin typeface="Bebas Neue"/>
                <a:ea typeface="Bebas Neue"/>
                <a:cs typeface="Bebas Neue"/>
                <a:sym typeface="Bebas Neue"/>
              </a:defRPr>
            </a:lvl1pPr>
            <a:lvl2pPr marL="914400" lvl="1" indent="-228600" algn="l">
              <a:lnSpc>
                <a:spcPct val="90000"/>
              </a:lnSpc>
              <a:spcBef>
                <a:spcPts val="375"/>
              </a:spcBef>
              <a:spcAft>
                <a:spcPts val="0"/>
              </a:spcAft>
              <a:buClr>
                <a:srgbClr val="FFC988"/>
              </a:buClr>
              <a:buSzPts val="1500"/>
              <a:buNone/>
              <a:defRPr sz="1500">
                <a:solidFill>
                  <a:srgbClr val="FFC988"/>
                </a:solidFill>
              </a:defRPr>
            </a:lvl2pPr>
            <a:lvl3pPr marL="1371600" lvl="2" indent="-228600" algn="l">
              <a:lnSpc>
                <a:spcPct val="90000"/>
              </a:lnSpc>
              <a:spcBef>
                <a:spcPts val="375"/>
              </a:spcBef>
              <a:spcAft>
                <a:spcPts val="0"/>
              </a:spcAft>
              <a:buClr>
                <a:srgbClr val="FFC988"/>
              </a:buClr>
              <a:buSzPts val="1350"/>
              <a:buNone/>
              <a:defRPr sz="1350">
                <a:solidFill>
                  <a:srgbClr val="FFC988"/>
                </a:solidFill>
              </a:defRPr>
            </a:lvl3pPr>
            <a:lvl4pPr marL="1828800" lvl="3" indent="-228600" algn="l">
              <a:lnSpc>
                <a:spcPct val="90000"/>
              </a:lnSpc>
              <a:spcBef>
                <a:spcPts val="375"/>
              </a:spcBef>
              <a:spcAft>
                <a:spcPts val="0"/>
              </a:spcAft>
              <a:buClr>
                <a:srgbClr val="FFC988"/>
              </a:buClr>
              <a:buSzPts val="1200"/>
              <a:buNone/>
              <a:defRPr sz="1200">
                <a:solidFill>
                  <a:srgbClr val="FFC988"/>
                </a:solidFill>
              </a:defRPr>
            </a:lvl4pPr>
            <a:lvl5pPr marL="2286000" lvl="4" indent="-228600" algn="l">
              <a:lnSpc>
                <a:spcPct val="90000"/>
              </a:lnSpc>
              <a:spcBef>
                <a:spcPts val="375"/>
              </a:spcBef>
              <a:spcAft>
                <a:spcPts val="0"/>
              </a:spcAft>
              <a:buClr>
                <a:srgbClr val="FFC988"/>
              </a:buClr>
              <a:buSzPts val="1200"/>
              <a:buNone/>
              <a:defRPr sz="1200">
                <a:solidFill>
                  <a:srgbClr val="FFC988"/>
                </a:solidFill>
              </a:defRPr>
            </a:lvl5pPr>
            <a:lvl6pPr marL="2743200" lvl="5" indent="-228600" algn="l">
              <a:lnSpc>
                <a:spcPct val="90000"/>
              </a:lnSpc>
              <a:spcBef>
                <a:spcPts val="375"/>
              </a:spcBef>
              <a:spcAft>
                <a:spcPts val="0"/>
              </a:spcAft>
              <a:buClr>
                <a:srgbClr val="FFC988"/>
              </a:buClr>
              <a:buSzPts val="1200"/>
              <a:buNone/>
              <a:defRPr sz="1200">
                <a:solidFill>
                  <a:srgbClr val="FFC988"/>
                </a:solidFill>
              </a:defRPr>
            </a:lvl6pPr>
            <a:lvl7pPr marL="3200400" lvl="6" indent="-228600" algn="l">
              <a:lnSpc>
                <a:spcPct val="90000"/>
              </a:lnSpc>
              <a:spcBef>
                <a:spcPts val="375"/>
              </a:spcBef>
              <a:spcAft>
                <a:spcPts val="0"/>
              </a:spcAft>
              <a:buClr>
                <a:srgbClr val="FFC988"/>
              </a:buClr>
              <a:buSzPts val="1200"/>
              <a:buNone/>
              <a:defRPr sz="1200">
                <a:solidFill>
                  <a:srgbClr val="FFC988"/>
                </a:solidFill>
              </a:defRPr>
            </a:lvl7pPr>
            <a:lvl8pPr marL="3657600" lvl="7" indent="-228600" algn="l">
              <a:lnSpc>
                <a:spcPct val="90000"/>
              </a:lnSpc>
              <a:spcBef>
                <a:spcPts val="375"/>
              </a:spcBef>
              <a:spcAft>
                <a:spcPts val="0"/>
              </a:spcAft>
              <a:buClr>
                <a:srgbClr val="FFC988"/>
              </a:buClr>
              <a:buSzPts val="1200"/>
              <a:buNone/>
              <a:defRPr sz="1200">
                <a:solidFill>
                  <a:srgbClr val="FFC988"/>
                </a:solidFill>
              </a:defRPr>
            </a:lvl8pPr>
            <a:lvl9pPr marL="4114800" lvl="8" indent="-228600" algn="l">
              <a:lnSpc>
                <a:spcPct val="90000"/>
              </a:lnSpc>
              <a:spcBef>
                <a:spcPts val="375"/>
              </a:spcBef>
              <a:spcAft>
                <a:spcPts val="0"/>
              </a:spcAft>
              <a:buClr>
                <a:srgbClr val="FFC988"/>
              </a:buClr>
              <a:buSzPts val="1200"/>
              <a:buNone/>
              <a:defRPr sz="1200">
                <a:solidFill>
                  <a:srgbClr val="FFC988"/>
                </a:solidFill>
              </a:defRPr>
            </a:lvl9pPr>
          </a:lstStyle>
          <a:p>
            <a:endParaRPr/>
          </a:p>
        </p:txBody>
      </p:sp>
      <p:sp>
        <p:nvSpPr>
          <p:cNvPr id="21" name="Google Shape;21;p44"/>
          <p:cNvSpPr txBox="1">
            <a:spLocks noGrp="1"/>
          </p:cNvSpPr>
          <p:nvPr>
            <p:ph type="body" idx="3"/>
          </p:nvPr>
        </p:nvSpPr>
        <p:spPr>
          <a:xfrm>
            <a:off x="3886648" y="1080397"/>
            <a:ext cx="1370710" cy="595564"/>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chemeClr val="dk1"/>
              </a:buClr>
              <a:buSzPts val="4000"/>
              <a:buNone/>
              <a:defRPr sz="2800" b="0">
                <a:solidFill>
                  <a:schemeClr val="accent2"/>
                </a:solidFill>
                <a:latin typeface="Bebas Neue"/>
                <a:ea typeface="Bebas Neue"/>
                <a:cs typeface="Bebas Neue"/>
                <a:sym typeface="Bebas Neue"/>
              </a:defRPr>
            </a:lvl1pPr>
            <a:lvl2pPr marL="914400" lvl="1" indent="-228600" algn="l">
              <a:lnSpc>
                <a:spcPct val="90000"/>
              </a:lnSpc>
              <a:spcBef>
                <a:spcPts val="375"/>
              </a:spcBef>
              <a:spcAft>
                <a:spcPts val="0"/>
              </a:spcAft>
              <a:buClr>
                <a:srgbClr val="FFC988"/>
              </a:buClr>
              <a:buSzPts val="1500"/>
              <a:buNone/>
              <a:defRPr sz="1500">
                <a:solidFill>
                  <a:srgbClr val="FFC988"/>
                </a:solidFill>
              </a:defRPr>
            </a:lvl2pPr>
            <a:lvl3pPr marL="1371600" lvl="2" indent="-228600" algn="l">
              <a:lnSpc>
                <a:spcPct val="90000"/>
              </a:lnSpc>
              <a:spcBef>
                <a:spcPts val="375"/>
              </a:spcBef>
              <a:spcAft>
                <a:spcPts val="0"/>
              </a:spcAft>
              <a:buClr>
                <a:srgbClr val="FFC988"/>
              </a:buClr>
              <a:buSzPts val="1350"/>
              <a:buNone/>
              <a:defRPr sz="1350">
                <a:solidFill>
                  <a:srgbClr val="FFC988"/>
                </a:solidFill>
              </a:defRPr>
            </a:lvl3pPr>
            <a:lvl4pPr marL="1828800" lvl="3" indent="-228600" algn="l">
              <a:lnSpc>
                <a:spcPct val="90000"/>
              </a:lnSpc>
              <a:spcBef>
                <a:spcPts val="375"/>
              </a:spcBef>
              <a:spcAft>
                <a:spcPts val="0"/>
              </a:spcAft>
              <a:buClr>
                <a:srgbClr val="FFC988"/>
              </a:buClr>
              <a:buSzPts val="1200"/>
              <a:buNone/>
              <a:defRPr sz="1200">
                <a:solidFill>
                  <a:srgbClr val="FFC988"/>
                </a:solidFill>
              </a:defRPr>
            </a:lvl4pPr>
            <a:lvl5pPr marL="2286000" lvl="4" indent="-228600" algn="l">
              <a:lnSpc>
                <a:spcPct val="90000"/>
              </a:lnSpc>
              <a:spcBef>
                <a:spcPts val="375"/>
              </a:spcBef>
              <a:spcAft>
                <a:spcPts val="0"/>
              </a:spcAft>
              <a:buClr>
                <a:srgbClr val="FFC988"/>
              </a:buClr>
              <a:buSzPts val="1200"/>
              <a:buNone/>
              <a:defRPr sz="1200">
                <a:solidFill>
                  <a:srgbClr val="FFC988"/>
                </a:solidFill>
              </a:defRPr>
            </a:lvl5pPr>
            <a:lvl6pPr marL="2743200" lvl="5" indent="-228600" algn="l">
              <a:lnSpc>
                <a:spcPct val="90000"/>
              </a:lnSpc>
              <a:spcBef>
                <a:spcPts val="375"/>
              </a:spcBef>
              <a:spcAft>
                <a:spcPts val="0"/>
              </a:spcAft>
              <a:buClr>
                <a:srgbClr val="FFC988"/>
              </a:buClr>
              <a:buSzPts val="1200"/>
              <a:buNone/>
              <a:defRPr sz="1200">
                <a:solidFill>
                  <a:srgbClr val="FFC988"/>
                </a:solidFill>
              </a:defRPr>
            </a:lvl6pPr>
            <a:lvl7pPr marL="3200400" lvl="6" indent="-228600" algn="l">
              <a:lnSpc>
                <a:spcPct val="90000"/>
              </a:lnSpc>
              <a:spcBef>
                <a:spcPts val="375"/>
              </a:spcBef>
              <a:spcAft>
                <a:spcPts val="0"/>
              </a:spcAft>
              <a:buClr>
                <a:srgbClr val="FFC988"/>
              </a:buClr>
              <a:buSzPts val="1200"/>
              <a:buNone/>
              <a:defRPr sz="1200">
                <a:solidFill>
                  <a:srgbClr val="FFC988"/>
                </a:solidFill>
              </a:defRPr>
            </a:lvl7pPr>
            <a:lvl8pPr marL="3657600" lvl="7" indent="-228600" algn="l">
              <a:lnSpc>
                <a:spcPct val="90000"/>
              </a:lnSpc>
              <a:spcBef>
                <a:spcPts val="375"/>
              </a:spcBef>
              <a:spcAft>
                <a:spcPts val="0"/>
              </a:spcAft>
              <a:buClr>
                <a:srgbClr val="FFC988"/>
              </a:buClr>
              <a:buSzPts val="1200"/>
              <a:buNone/>
              <a:defRPr sz="1200">
                <a:solidFill>
                  <a:srgbClr val="FFC988"/>
                </a:solidFill>
              </a:defRPr>
            </a:lvl8pPr>
            <a:lvl9pPr marL="4114800" lvl="8" indent="-228600" algn="l">
              <a:lnSpc>
                <a:spcPct val="90000"/>
              </a:lnSpc>
              <a:spcBef>
                <a:spcPts val="375"/>
              </a:spcBef>
              <a:spcAft>
                <a:spcPts val="0"/>
              </a:spcAft>
              <a:buClr>
                <a:srgbClr val="FFC988"/>
              </a:buClr>
              <a:buSzPts val="1200"/>
              <a:buNone/>
              <a:defRPr sz="1200">
                <a:solidFill>
                  <a:srgbClr val="FFC988"/>
                </a:solidFill>
              </a:defRPr>
            </a:lvl9pPr>
          </a:lstStyle>
          <a:p>
            <a:endParaRPr/>
          </a:p>
        </p:txBody>
      </p:sp>
      <p:sp>
        <p:nvSpPr>
          <p:cNvPr id="22" name="Google Shape;22;p44"/>
          <p:cNvSpPr txBox="1">
            <a:spLocks noGrp="1"/>
          </p:cNvSpPr>
          <p:nvPr>
            <p:ph type="body" idx="4"/>
          </p:nvPr>
        </p:nvSpPr>
        <p:spPr>
          <a:xfrm>
            <a:off x="2016274" y="3030703"/>
            <a:ext cx="5119258" cy="47744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chemeClr val="dk1"/>
              </a:buClr>
              <a:buSzPts val="1600"/>
              <a:buNone/>
              <a:defRPr sz="1500">
                <a:solidFill>
                  <a:srgbClr val="000000"/>
                </a:solidFill>
                <a:latin typeface="Chivo"/>
                <a:ea typeface="Chivo"/>
                <a:cs typeface="Chivo"/>
                <a:sym typeface="Chivo"/>
              </a:defRPr>
            </a:lvl1pPr>
            <a:lvl2pPr marL="914400" lvl="1" indent="-228600" algn="l">
              <a:lnSpc>
                <a:spcPct val="90000"/>
              </a:lnSpc>
              <a:spcBef>
                <a:spcPts val="375"/>
              </a:spcBef>
              <a:spcAft>
                <a:spcPts val="0"/>
              </a:spcAft>
              <a:buClr>
                <a:srgbClr val="FFC988"/>
              </a:buClr>
              <a:buSzPts val="1500"/>
              <a:buNone/>
              <a:defRPr sz="1500">
                <a:solidFill>
                  <a:srgbClr val="FFC988"/>
                </a:solidFill>
              </a:defRPr>
            </a:lvl2pPr>
            <a:lvl3pPr marL="1371600" lvl="2" indent="-228600" algn="l">
              <a:lnSpc>
                <a:spcPct val="90000"/>
              </a:lnSpc>
              <a:spcBef>
                <a:spcPts val="375"/>
              </a:spcBef>
              <a:spcAft>
                <a:spcPts val="0"/>
              </a:spcAft>
              <a:buClr>
                <a:srgbClr val="FFC988"/>
              </a:buClr>
              <a:buSzPts val="1350"/>
              <a:buNone/>
              <a:defRPr sz="1350">
                <a:solidFill>
                  <a:srgbClr val="FFC988"/>
                </a:solidFill>
              </a:defRPr>
            </a:lvl3pPr>
            <a:lvl4pPr marL="1828800" lvl="3" indent="-228600" algn="l">
              <a:lnSpc>
                <a:spcPct val="90000"/>
              </a:lnSpc>
              <a:spcBef>
                <a:spcPts val="375"/>
              </a:spcBef>
              <a:spcAft>
                <a:spcPts val="0"/>
              </a:spcAft>
              <a:buClr>
                <a:srgbClr val="FFC988"/>
              </a:buClr>
              <a:buSzPts val="1200"/>
              <a:buNone/>
              <a:defRPr sz="1200">
                <a:solidFill>
                  <a:srgbClr val="FFC988"/>
                </a:solidFill>
              </a:defRPr>
            </a:lvl4pPr>
            <a:lvl5pPr marL="2286000" lvl="4" indent="-228600" algn="l">
              <a:lnSpc>
                <a:spcPct val="90000"/>
              </a:lnSpc>
              <a:spcBef>
                <a:spcPts val="375"/>
              </a:spcBef>
              <a:spcAft>
                <a:spcPts val="0"/>
              </a:spcAft>
              <a:buClr>
                <a:srgbClr val="FFC988"/>
              </a:buClr>
              <a:buSzPts val="1200"/>
              <a:buNone/>
              <a:defRPr sz="1200">
                <a:solidFill>
                  <a:srgbClr val="FFC988"/>
                </a:solidFill>
              </a:defRPr>
            </a:lvl5pPr>
            <a:lvl6pPr marL="2743200" lvl="5" indent="-228600" algn="l">
              <a:lnSpc>
                <a:spcPct val="90000"/>
              </a:lnSpc>
              <a:spcBef>
                <a:spcPts val="375"/>
              </a:spcBef>
              <a:spcAft>
                <a:spcPts val="0"/>
              </a:spcAft>
              <a:buClr>
                <a:srgbClr val="FFC988"/>
              </a:buClr>
              <a:buSzPts val="1200"/>
              <a:buNone/>
              <a:defRPr sz="1200">
                <a:solidFill>
                  <a:srgbClr val="FFC988"/>
                </a:solidFill>
              </a:defRPr>
            </a:lvl6pPr>
            <a:lvl7pPr marL="3200400" lvl="6" indent="-228600" algn="l">
              <a:lnSpc>
                <a:spcPct val="90000"/>
              </a:lnSpc>
              <a:spcBef>
                <a:spcPts val="375"/>
              </a:spcBef>
              <a:spcAft>
                <a:spcPts val="0"/>
              </a:spcAft>
              <a:buClr>
                <a:srgbClr val="FFC988"/>
              </a:buClr>
              <a:buSzPts val="1200"/>
              <a:buNone/>
              <a:defRPr sz="1200">
                <a:solidFill>
                  <a:srgbClr val="FFC988"/>
                </a:solidFill>
              </a:defRPr>
            </a:lvl7pPr>
            <a:lvl8pPr marL="3657600" lvl="7" indent="-228600" algn="l">
              <a:lnSpc>
                <a:spcPct val="90000"/>
              </a:lnSpc>
              <a:spcBef>
                <a:spcPts val="375"/>
              </a:spcBef>
              <a:spcAft>
                <a:spcPts val="0"/>
              </a:spcAft>
              <a:buClr>
                <a:srgbClr val="FFC988"/>
              </a:buClr>
              <a:buSzPts val="1200"/>
              <a:buNone/>
              <a:defRPr sz="1200">
                <a:solidFill>
                  <a:srgbClr val="FFC988"/>
                </a:solidFill>
              </a:defRPr>
            </a:lvl8pPr>
            <a:lvl9pPr marL="4114800" lvl="8" indent="-228600" algn="l">
              <a:lnSpc>
                <a:spcPct val="90000"/>
              </a:lnSpc>
              <a:spcBef>
                <a:spcPts val="375"/>
              </a:spcBef>
              <a:spcAft>
                <a:spcPts val="0"/>
              </a:spcAft>
              <a:buClr>
                <a:srgbClr val="FFC988"/>
              </a:buClr>
              <a:buSzPts val="1200"/>
              <a:buNone/>
              <a:defRPr sz="1200">
                <a:solidFill>
                  <a:srgbClr val="FFC988"/>
                </a:solidFill>
              </a:defRPr>
            </a:lvl9pPr>
          </a:lstStyle>
          <a:p>
            <a:endParaRPr/>
          </a:p>
        </p:txBody>
      </p:sp>
      <p:sp>
        <p:nvSpPr>
          <p:cNvPr id="23" name="Google Shape;23;p44"/>
          <p:cNvSpPr txBox="1">
            <a:spLocks noGrp="1"/>
          </p:cNvSpPr>
          <p:nvPr>
            <p:ph type="body" idx="5"/>
          </p:nvPr>
        </p:nvSpPr>
        <p:spPr>
          <a:xfrm>
            <a:off x="2016277" y="2638221"/>
            <a:ext cx="5119258" cy="39248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chemeClr val="dk1"/>
              </a:buClr>
              <a:buSzPts val="2600"/>
              <a:buNone/>
              <a:defRPr sz="2500" b="0">
                <a:solidFill>
                  <a:schemeClr val="dk1"/>
                </a:solidFill>
                <a:latin typeface="Bebas Neue"/>
                <a:ea typeface="Bebas Neue"/>
                <a:cs typeface="Bebas Neue"/>
                <a:sym typeface="Bebas Neue"/>
              </a:defRPr>
            </a:lvl1pPr>
            <a:lvl2pPr marL="914400" lvl="1" indent="-228600" algn="l">
              <a:lnSpc>
                <a:spcPct val="90000"/>
              </a:lnSpc>
              <a:spcBef>
                <a:spcPts val="375"/>
              </a:spcBef>
              <a:spcAft>
                <a:spcPts val="0"/>
              </a:spcAft>
              <a:buClr>
                <a:srgbClr val="FFC988"/>
              </a:buClr>
              <a:buSzPts val="1500"/>
              <a:buNone/>
              <a:defRPr sz="1500">
                <a:solidFill>
                  <a:srgbClr val="FFC988"/>
                </a:solidFill>
              </a:defRPr>
            </a:lvl2pPr>
            <a:lvl3pPr marL="1371600" lvl="2" indent="-228600" algn="l">
              <a:lnSpc>
                <a:spcPct val="90000"/>
              </a:lnSpc>
              <a:spcBef>
                <a:spcPts val="375"/>
              </a:spcBef>
              <a:spcAft>
                <a:spcPts val="0"/>
              </a:spcAft>
              <a:buClr>
                <a:srgbClr val="FFC988"/>
              </a:buClr>
              <a:buSzPts val="1350"/>
              <a:buNone/>
              <a:defRPr sz="1350">
                <a:solidFill>
                  <a:srgbClr val="FFC988"/>
                </a:solidFill>
              </a:defRPr>
            </a:lvl3pPr>
            <a:lvl4pPr marL="1828800" lvl="3" indent="-228600" algn="l">
              <a:lnSpc>
                <a:spcPct val="90000"/>
              </a:lnSpc>
              <a:spcBef>
                <a:spcPts val="375"/>
              </a:spcBef>
              <a:spcAft>
                <a:spcPts val="0"/>
              </a:spcAft>
              <a:buClr>
                <a:srgbClr val="FFC988"/>
              </a:buClr>
              <a:buSzPts val="1200"/>
              <a:buNone/>
              <a:defRPr sz="1200">
                <a:solidFill>
                  <a:srgbClr val="FFC988"/>
                </a:solidFill>
              </a:defRPr>
            </a:lvl4pPr>
            <a:lvl5pPr marL="2286000" lvl="4" indent="-228600" algn="l">
              <a:lnSpc>
                <a:spcPct val="90000"/>
              </a:lnSpc>
              <a:spcBef>
                <a:spcPts val="375"/>
              </a:spcBef>
              <a:spcAft>
                <a:spcPts val="0"/>
              </a:spcAft>
              <a:buClr>
                <a:srgbClr val="FFC988"/>
              </a:buClr>
              <a:buSzPts val="1200"/>
              <a:buNone/>
              <a:defRPr sz="1200">
                <a:solidFill>
                  <a:srgbClr val="FFC988"/>
                </a:solidFill>
              </a:defRPr>
            </a:lvl5pPr>
            <a:lvl6pPr marL="2743200" lvl="5" indent="-228600" algn="l">
              <a:lnSpc>
                <a:spcPct val="90000"/>
              </a:lnSpc>
              <a:spcBef>
                <a:spcPts val="375"/>
              </a:spcBef>
              <a:spcAft>
                <a:spcPts val="0"/>
              </a:spcAft>
              <a:buClr>
                <a:srgbClr val="FFC988"/>
              </a:buClr>
              <a:buSzPts val="1200"/>
              <a:buNone/>
              <a:defRPr sz="1200">
                <a:solidFill>
                  <a:srgbClr val="FFC988"/>
                </a:solidFill>
              </a:defRPr>
            </a:lvl6pPr>
            <a:lvl7pPr marL="3200400" lvl="6" indent="-228600" algn="l">
              <a:lnSpc>
                <a:spcPct val="90000"/>
              </a:lnSpc>
              <a:spcBef>
                <a:spcPts val="375"/>
              </a:spcBef>
              <a:spcAft>
                <a:spcPts val="0"/>
              </a:spcAft>
              <a:buClr>
                <a:srgbClr val="FFC988"/>
              </a:buClr>
              <a:buSzPts val="1200"/>
              <a:buNone/>
              <a:defRPr sz="1200">
                <a:solidFill>
                  <a:srgbClr val="FFC988"/>
                </a:solidFill>
              </a:defRPr>
            </a:lvl7pPr>
            <a:lvl8pPr marL="3657600" lvl="7" indent="-228600" algn="l">
              <a:lnSpc>
                <a:spcPct val="90000"/>
              </a:lnSpc>
              <a:spcBef>
                <a:spcPts val="375"/>
              </a:spcBef>
              <a:spcAft>
                <a:spcPts val="0"/>
              </a:spcAft>
              <a:buClr>
                <a:srgbClr val="FFC988"/>
              </a:buClr>
              <a:buSzPts val="1200"/>
              <a:buNone/>
              <a:defRPr sz="1200">
                <a:solidFill>
                  <a:srgbClr val="FFC988"/>
                </a:solidFill>
              </a:defRPr>
            </a:lvl8pPr>
            <a:lvl9pPr marL="4114800" lvl="8" indent="-228600" algn="l">
              <a:lnSpc>
                <a:spcPct val="90000"/>
              </a:lnSpc>
              <a:spcBef>
                <a:spcPts val="375"/>
              </a:spcBef>
              <a:spcAft>
                <a:spcPts val="0"/>
              </a:spcAft>
              <a:buClr>
                <a:srgbClr val="FFC988"/>
              </a:buClr>
              <a:buSzPts val="1200"/>
              <a:buNone/>
              <a:defRPr sz="1200">
                <a:solidFill>
                  <a:srgbClr val="FFC988"/>
                </a:solidFill>
              </a:defRPr>
            </a:lvl9pPr>
          </a:lstStyle>
          <a:p>
            <a:endParaRPr/>
          </a:p>
        </p:txBody>
      </p:sp>
      <p:sp>
        <p:nvSpPr>
          <p:cNvPr id="24" name="Google Shape;24;p44"/>
          <p:cNvSpPr txBox="1">
            <a:spLocks noGrp="1"/>
          </p:cNvSpPr>
          <p:nvPr>
            <p:ph type="body" idx="6"/>
          </p:nvPr>
        </p:nvSpPr>
        <p:spPr>
          <a:xfrm>
            <a:off x="3886645" y="2238898"/>
            <a:ext cx="1370710" cy="595564"/>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chemeClr val="dk1"/>
              </a:buClr>
              <a:buSzPts val="4000"/>
              <a:buNone/>
              <a:defRPr sz="2800" b="0">
                <a:solidFill>
                  <a:schemeClr val="accent2"/>
                </a:solidFill>
                <a:latin typeface="Bebas Neue"/>
                <a:ea typeface="Bebas Neue"/>
                <a:cs typeface="Bebas Neue"/>
                <a:sym typeface="Bebas Neue"/>
              </a:defRPr>
            </a:lvl1pPr>
            <a:lvl2pPr marL="914400" lvl="1" indent="-228600" algn="l">
              <a:lnSpc>
                <a:spcPct val="90000"/>
              </a:lnSpc>
              <a:spcBef>
                <a:spcPts val="375"/>
              </a:spcBef>
              <a:spcAft>
                <a:spcPts val="0"/>
              </a:spcAft>
              <a:buClr>
                <a:srgbClr val="FFC988"/>
              </a:buClr>
              <a:buSzPts val="1500"/>
              <a:buNone/>
              <a:defRPr sz="1500">
                <a:solidFill>
                  <a:srgbClr val="FFC988"/>
                </a:solidFill>
              </a:defRPr>
            </a:lvl2pPr>
            <a:lvl3pPr marL="1371600" lvl="2" indent="-228600" algn="l">
              <a:lnSpc>
                <a:spcPct val="90000"/>
              </a:lnSpc>
              <a:spcBef>
                <a:spcPts val="375"/>
              </a:spcBef>
              <a:spcAft>
                <a:spcPts val="0"/>
              </a:spcAft>
              <a:buClr>
                <a:srgbClr val="FFC988"/>
              </a:buClr>
              <a:buSzPts val="1350"/>
              <a:buNone/>
              <a:defRPr sz="1350">
                <a:solidFill>
                  <a:srgbClr val="FFC988"/>
                </a:solidFill>
              </a:defRPr>
            </a:lvl3pPr>
            <a:lvl4pPr marL="1828800" lvl="3" indent="-228600" algn="l">
              <a:lnSpc>
                <a:spcPct val="90000"/>
              </a:lnSpc>
              <a:spcBef>
                <a:spcPts val="375"/>
              </a:spcBef>
              <a:spcAft>
                <a:spcPts val="0"/>
              </a:spcAft>
              <a:buClr>
                <a:srgbClr val="FFC988"/>
              </a:buClr>
              <a:buSzPts val="1200"/>
              <a:buNone/>
              <a:defRPr sz="1200">
                <a:solidFill>
                  <a:srgbClr val="FFC988"/>
                </a:solidFill>
              </a:defRPr>
            </a:lvl4pPr>
            <a:lvl5pPr marL="2286000" lvl="4" indent="-228600" algn="l">
              <a:lnSpc>
                <a:spcPct val="90000"/>
              </a:lnSpc>
              <a:spcBef>
                <a:spcPts val="375"/>
              </a:spcBef>
              <a:spcAft>
                <a:spcPts val="0"/>
              </a:spcAft>
              <a:buClr>
                <a:srgbClr val="FFC988"/>
              </a:buClr>
              <a:buSzPts val="1200"/>
              <a:buNone/>
              <a:defRPr sz="1200">
                <a:solidFill>
                  <a:srgbClr val="FFC988"/>
                </a:solidFill>
              </a:defRPr>
            </a:lvl5pPr>
            <a:lvl6pPr marL="2743200" lvl="5" indent="-228600" algn="l">
              <a:lnSpc>
                <a:spcPct val="90000"/>
              </a:lnSpc>
              <a:spcBef>
                <a:spcPts val="375"/>
              </a:spcBef>
              <a:spcAft>
                <a:spcPts val="0"/>
              </a:spcAft>
              <a:buClr>
                <a:srgbClr val="FFC988"/>
              </a:buClr>
              <a:buSzPts val="1200"/>
              <a:buNone/>
              <a:defRPr sz="1200">
                <a:solidFill>
                  <a:srgbClr val="FFC988"/>
                </a:solidFill>
              </a:defRPr>
            </a:lvl6pPr>
            <a:lvl7pPr marL="3200400" lvl="6" indent="-228600" algn="l">
              <a:lnSpc>
                <a:spcPct val="90000"/>
              </a:lnSpc>
              <a:spcBef>
                <a:spcPts val="375"/>
              </a:spcBef>
              <a:spcAft>
                <a:spcPts val="0"/>
              </a:spcAft>
              <a:buClr>
                <a:srgbClr val="FFC988"/>
              </a:buClr>
              <a:buSzPts val="1200"/>
              <a:buNone/>
              <a:defRPr sz="1200">
                <a:solidFill>
                  <a:srgbClr val="FFC988"/>
                </a:solidFill>
              </a:defRPr>
            </a:lvl7pPr>
            <a:lvl8pPr marL="3657600" lvl="7" indent="-228600" algn="l">
              <a:lnSpc>
                <a:spcPct val="90000"/>
              </a:lnSpc>
              <a:spcBef>
                <a:spcPts val="375"/>
              </a:spcBef>
              <a:spcAft>
                <a:spcPts val="0"/>
              </a:spcAft>
              <a:buClr>
                <a:srgbClr val="FFC988"/>
              </a:buClr>
              <a:buSzPts val="1200"/>
              <a:buNone/>
              <a:defRPr sz="1200">
                <a:solidFill>
                  <a:srgbClr val="FFC988"/>
                </a:solidFill>
              </a:defRPr>
            </a:lvl8pPr>
            <a:lvl9pPr marL="4114800" lvl="8" indent="-228600" algn="l">
              <a:lnSpc>
                <a:spcPct val="90000"/>
              </a:lnSpc>
              <a:spcBef>
                <a:spcPts val="375"/>
              </a:spcBef>
              <a:spcAft>
                <a:spcPts val="0"/>
              </a:spcAft>
              <a:buClr>
                <a:srgbClr val="FFC988"/>
              </a:buClr>
              <a:buSzPts val="1200"/>
              <a:buNone/>
              <a:defRPr sz="1200">
                <a:solidFill>
                  <a:srgbClr val="FFC988"/>
                </a:solidFill>
              </a:defRPr>
            </a:lvl9pPr>
          </a:lstStyle>
          <a:p>
            <a:endParaRPr/>
          </a:p>
        </p:txBody>
      </p:sp>
      <p:sp>
        <p:nvSpPr>
          <p:cNvPr id="25" name="Google Shape;25;p44"/>
          <p:cNvSpPr txBox="1">
            <a:spLocks noGrp="1"/>
          </p:cNvSpPr>
          <p:nvPr>
            <p:ph type="body" idx="7"/>
          </p:nvPr>
        </p:nvSpPr>
        <p:spPr>
          <a:xfrm>
            <a:off x="2016274" y="4175790"/>
            <a:ext cx="5119258" cy="47744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chemeClr val="dk1"/>
              </a:buClr>
              <a:buSzPts val="1600"/>
              <a:buNone/>
              <a:defRPr sz="1500">
                <a:solidFill>
                  <a:srgbClr val="000000"/>
                </a:solidFill>
                <a:latin typeface="Chivo"/>
                <a:ea typeface="Chivo"/>
                <a:cs typeface="Chivo"/>
                <a:sym typeface="Chivo"/>
              </a:defRPr>
            </a:lvl1pPr>
            <a:lvl2pPr marL="914400" lvl="1" indent="-228600" algn="l">
              <a:lnSpc>
                <a:spcPct val="90000"/>
              </a:lnSpc>
              <a:spcBef>
                <a:spcPts val="375"/>
              </a:spcBef>
              <a:spcAft>
                <a:spcPts val="0"/>
              </a:spcAft>
              <a:buClr>
                <a:srgbClr val="FFC988"/>
              </a:buClr>
              <a:buSzPts val="1500"/>
              <a:buNone/>
              <a:defRPr sz="1500">
                <a:solidFill>
                  <a:srgbClr val="FFC988"/>
                </a:solidFill>
              </a:defRPr>
            </a:lvl2pPr>
            <a:lvl3pPr marL="1371600" lvl="2" indent="-228600" algn="l">
              <a:lnSpc>
                <a:spcPct val="90000"/>
              </a:lnSpc>
              <a:spcBef>
                <a:spcPts val="375"/>
              </a:spcBef>
              <a:spcAft>
                <a:spcPts val="0"/>
              </a:spcAft>
              <a:buClr>
                <a:srgbClr val="FFC988"/>
              </a:buClr>
              <a:buSzPts val="1350"/>
              <a:buNone/>
              <a:defRPr sz="1350">
                <a:solidFill>
                  <a:srgbClr val="FFC988"/>
                </a:solidFill>
              </a:defRPr>
            </a:lvl3pPr>
            <a:lvl4pPr marL="1828800" lvl="3" indent="-228600" algn="l">
              <a:lnSpc>
                <a:spcPct val="90000"/>
              </a:lnSpc>
              <a:spcBef>
                <a:spcPts val="375"/>
              </a:spcBef>
              <a:spcAft>
                <a:spcPts val="0"/>
              </a:spcAft>
              <a:buClr>
                <a:srgbClr val="FFC988"/>
              </a:buClr>
              <a:buSzPts val="1200"/>
              <a:buNone/>
              <a:defRPr sz="1200">
                <a:solidFill>
                  <a:srgbClr val="FFC988"/>
                </a:solidFill>
              </a:defRPr>
            </a:lvl4pPr>
            <a:lvl5pPr marL="2286000" lvl="4" indent="-228600" algn="l">
              <a:lnSpc>
                <a:spcPct val="90000"/>
              </a:lnSpc>
              <a:spcBef>
                <a:spcPts val="375"/>
              </a:spcBef>
              <a:spcAft>
                <a:spcPts val="0"/>
              </a:spcAft>
              <a:buClr>
                <a:srgbClr val="FFC988"/>
              </a:buClr>
              <a:buSzPts val="1200"/>
              <a:buNone/>
              <a:defRPr sz="1200">
                <a:solidFill>
                  <a:srgbClr val="FFC988"/>
                </a:solidFill>
              </a:defRPr>
            </a:lvl5pPr>
            <a:lvl6pPr marL="2743200" lvl="5" indent="-228600" algn="l">
              <a:lnSpc>
                <a:spcPct val="90000"/>
              </a:lnSpc>
              <a:spcBef>
                <a:spcPts val="375"/>
              </a:spcBef>
              <a:spcAft>
                <a:spcPts val="0"/>
              </a:spcAft>
              <a:buClr>
                <a:srgbClr val="FFC988"/>
              </a:buClr>
              <a:buSzPts val="1200"/>
              <a:buNone/>
              <a:defRPr sz="1200">
                <a:solidFill>
                  <a:srgbClr val="FFC988"/>
                </a:solidFill>
              </a:defRPr>
            </a:lvl6pPr>
            <a:lvl7pPr marL="3200400" lvl="6" indent="-228600" algn="l">
              <a:lnSpc>
                <a:spcPct val="90000"/>
              </a:lnSpc>
              <a:spcBef>
                <a:spcPts val="375"/>
              </a:spcBef>
              <a:spcAft>
                <a:spcPts val="0"/>
              </a:spcAft>
              <a:buClr>
                <a:srgbClr val="FFC988"/>
              </a:buClr>
              <a:buSzPts val="1200"/>
              <a:buNone/>
              <a:defRPr sz="1200">
                <a:solidFill>
                  <a:srgbClr val="FFC988"/>
                </a:solidFill>
              </a:defRPr>
            </a:lvl7pPr>
            <a:lvl8pPr marL="3657600" lvl="7" indent="-228600" algn="l">
              <a:lnSpc>
                <a:spcPct val="90000"/>
              </a:lnSpc>
              <a:spcBef>
                <a:spcPts val="375"/>
              </a:spcBef>
              <a:spcAft>
                <a:spcPts val="0"/>
              </a:spcAft>
              <a:buClr>
                <a:srgbClr val="FFC988"/>
              </a:buClr>
              <a:buSzPts val="1200"/>
              <a:buNone/>
              <a:defRPr sz="1200">
                <a:solidFill>
                  <a:srgbClr val="FFC988"/>
                </a:solidFill>
              </a:defRPr>
            </a:lvl8pPr>
            <a:lvl9pPr marL="4114800" lvl="8" indent="-228600" algn="l">
              <a:lnSpc>
                <a:spcPct val="90000"/>
              </a:lnSpc>
              <a:spcBef>
                <a:spcPts val="375"/>
              </a:spcBef>
              <a:spcAft>
                <a:spcPts val="0"/>
              </a:spcAft>
              <a:buClr>
                <a:srgbClr val="FFC988"/>
              </a:buClr>
              <a:buSzPts val="1200"/>
              <a:buNone/>
              <a:defRPr sz="1200">
                <a:solidFill>
                  <a:srgbClr val="FFC988"/>
                </a:solidFill>
              </a:defRPr>
            </a:lvl9pPr>
          </a:lstStyle>
          <a:p>
            <a:endParaRPr/>
          </a:p>
        </p:txBody>
      </p:sp>
      <p:sp>
        <p:nvSpPr>
          <p:cNvPr id="26" name="Google Shape;26;p44"/>
          <p:cNvSpPr txBox="1">
            <a:spLocks noGrp="1"/>
          </p:cNvSpPr>
          <p:nvPr>
            <p:ph type="body" idx="8"/>
          </p:nvPr>
        </p:nvSpPr>
        <p:spPr>
          <a:xfrm>
            <a:off x="2016277" y="3783308"/>
            <a:ext cx="5119258" cy="39248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chemeClr val="dk1"/>
              </a:buClr>
              <a:buSzPts val="2600"/>
              <a:buNone/>
              <a:defRPr sz="2500" b="0">
                <a:solidFill>
                  <a:schemeClr val="dk1"/>
                </a:solidFill>
                <a:latin typeface="Bebas Neue"/>
                <a:ea typeface="Bebas Neue"/>
                <a:cs typeface="Bebas Neue"/>
                <a:sym typeface="Bebas Neue"/>
              </a:defRPr>
            </a:lvl1pPr>
            <a:lvl2pPr marL="914400" lvl="1" indent="-228600" algn="l">
              <a:lnSpc>
                <a:spcPct val="90000"/>
              </a:lnSpc>
              <a:spcBef>
                <a:spcPts val="375"/>
              </a:spcBef>
              <a:spcAft>
                <a:spcPts val="0"/>
              </a:spcAft>
              <a:buClr>
                <a:srgbClr val="FFC988"/>
              </a:buClr>
              <a:buSzPts val="1500"/>
              <a:buNone/>
              <a:defRPr sz="1500">
                <a:solidFill>
                  <a:srgbClr val="FFC988"/>
                </a:solidFill>
              </a:defRPr>
            </a:lvl2pPr>
            <a:lvl3pPr marL="1371600" lvl="2" indent="-228600" algn="l">
              <a:lnSpc>
                <a:spcPct val="90000"/>
              </a:lnSpc>
              <a:spcBef>
                <a:spcPts val="375"/>
              </a:spcBef>
              <a:spcAft>
                <a:spcPts val="0"/>
              </a:spcAft>
              <a:buClr>
                <a:srgbClr val="FFC988"/>
              </a:buClr>
              <a:buSzPts val="1350"/>
              <a:buNone/>
              <a:defRPr sz="1350">
                <a:solidFill>
                  <a:srgbClr val="FFC988"/>
                </a:solidFill>
              </a:defRPr>
            </a:lvl3pPr>
            <a:lvl4pPr marL="1828800" lvl="3" indent="-228600" algn="l">
              <a:lnSpc>
                <a:spcPct val="90000"/>
              </a:lnSpc>
              <a:spcBef>
                <a:spcPts val="375"/>
              </a:spcBef>
              <a:spcAft>
                <a:spcPts val="0"/>
              </a:spcAft>
              <a:buClr>
                <a:srgbClr val="FFC988"/>
              </a:buClr>
              <a:buSzPts val="1200"/>
              <a:buNone/>
              <a:defRPr sz="1200">
                <a:solidFill>
                  <a:srgbClr val="FFC988"/>
                </a:solidFill>
              </a:defRPr>
            </a:lvl4pPr>
            <a:lvl5pPr marL="2286000" lvl="4" indent="-228600" algn="l">
              <a:lnSpc>
                <a:spcPct val="90000"/>
              </a:lnSpc>
              <a:spcBef>
                <a:spcPts val="375"/>
              </a:spcBef>
              <a:spcAft>
                <a:spcPts val="0"/>
              </a:spcAft>
              <a:buClr>
                <a:srgbClr val="FFC988"/>
              </a:buClr>
              <a:buSzPts val="1200"/>
              <a:buNone/>
              <a:defRPr sz="1200">
                <a:solidFill>
                  <a:srgbClr val="FFC988"/>
                </a:solidFill>
              </a:defRPr>
            </a:lvl5pPr>
            <a:lvl6pPr marL="2743200" lvl="5" indent="-228600" algn="l">
              <a:lnSpc>
                <a:spcPct val="90000"/>
              </a:lnSpc>
              <a:spcBef>
                <a:spcPts val="375"/>
              </a:spcBef>
              <a:spcAft>
                <a:spcPts val="0"/>
              </a:spcAft>
              <a:buClr>
                <a:srgbClr val="FFC988"/>
              </a:buClr>
              <a:buSzPts val="1200"/>
              <a:buNone/>
              <a:defRPr sz="1200">
                <a:solidFill>
                  <a:srgbClr val="FFC988"/>
                </a:solidFill>
              </a:defRPr>
            </a:lvl6pPr>
            <a:lvl7pPr marL="3200400" lvl="6" indent="-228600" algn="l">
              <a:lnSpc>
                <a:spcPct val="90000"/>
              </a:lnSpc>
              <a:spcBef>
                <a:spcPts val="375"/>
              </a:spcBef>
              <a:spcAft>
                <a:spcPts val="0"/>
              </a:spcAft>
              <a:buClr>
                <a:srgbClr val="FFC988"/>
              </a:buClr>
              <a:buSzPts val="1200"/>
              <a:buNone/>
              <a:defRPr sz="1200">
                <a:solidFill>
                  <a:srgbClr val="FFC988"/>
                </a:solidFill>
              </a:defRPr>
            </a:lvl7pPr>
            <a:lvl8pPr marL="3657600" lvl="7" indent="-228600" algn="l">
              <a:lnSpc>
                <a:spcPct val="90000"/>
              </a:lnSpc>
              <a:spcBef>
                <a:spcPts val="375"/>
              </a:spcBef>
              <a:spcAft>
                <a:spcPts val="0"/>
              </a:spcAft>
              <a:buClr>
                <a:srgbClr val="FFC988"/>
              </a:buClr>
              <a:buSzPts val="1200"/>
              <a:buNone/>
              <a:defRPr sz="1200">
                <a:solidFill>
                  <a:srgbClr val="FFC988"/>
                </a:solidFill>
              </a:defRPr>
            </a:lvl8pPr>
            <a:lvl9pPr marL="4114800" lvl="8" indent="-228600" algn="l">
              <a:lnSpc>
                <a:spcPct val="90000"/>
              </a:lnSpc>
              <a:spcBef>
                <a:spcPts val="375"/>
              </a:spcBef>
              <a:spcAft>
                <a:spcPts val="0"/>
              </a:spcAft>
              <a:buClr>
                <a:srgbClr val="FFC988"/>
              </a:buClr>
              <a:buSzPts val="1200"/>
              <a:buNone/>
              <a:defRPr sz="1200">
                <a:solidFill>
                  <a:srgbClr val="FFC988"/>
                </a:solidFill>
              </a:defRPr>
            </a:lvl9pPr>
          </a:lstStyle>
          <a:p>
            <a:endParaRPr/>
          </a:p>
        </p:txBody>
      </p:sp>
      <p:sp>
        <p:nvSpPr>
          <p:cNvPr id="27" name="Google Shape;27;p44"/>
          <p:cNvSpPr txBox="1">
            <a:spLocks noGrp="1"/>
          </p:cNvSpPr>
          <p:nvPr>
            <p:ph type="body" idx="9"/>
          </p:nvPr>
        </p:nvSpPr>
        <p:spPr>
          <a:xfrm>
            <a:off x="3886645" y="3386624"/>
            <a:ext cx="1370710" cy="595563"/>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chemeClr val="dk1"/>
              </a:buClr>
              <a:buSzPts val="4000"/>
              <a:buNone/>
              <a:defRPr sz="2800" b="0">
                <a:solidFill>
                  <a:schemeClr val="accent2"/>
                </a:solidFill>
                <a:latin typeface="Bebas Neue"/>
                <a:ea typeface="Bebas Neue"/>
                <a:cs typeface="Bebas Neue"/>
                <a:sym typeface="Bebas Neue"/>
              </a:defRPr>
            </a:lvl1pPr>
            <a:lvl2pPr marL="914400" lvl="1" indent="-228600" algn="l">
              <a:lnSpc>
                <a:spcPct val="90000"/>
              </a:lnSpc>
              <a:spcBef>
                <a:spcPts val="375"/>
              </a:spcBef>
              <a:spcAft>
                <a:spcPts val="0"/>
              </a:spcAft>
              <a:buClr>
                <a:srgbClr val="FFC988"/>
              </a:buClr>
              <a:buSzPts val="1500"/>
              <a:buNone/>
              <a:defRPr sz="1500">
                <a:solidFill>
                  <a:srgbClr val="FFC988"/>
                </a:solidFill>
              </a:defRPr>
            </a:lvl2pPr>
            <a:lvl3pPr marL="1371600" lvl="2" indent="-228600" algn="l">
              <a:lnSpc>
                <a:spcPct val="90000"/>
              </a:lnSpc>
              <a:spcBef>
                <a:spcPts val="375"/>
              </a:spcBef>
              <a:spcAft>
                <a:spcPts val="0"/>
              </a:spcAft>
              <a:buClr>
                <a:srgbClr val="FFC988"/>
              </a:buClr>
              <a:buSzPts val="1350"/>
              <a:buNone/>
              <a:defRPr sz="1350">
                <a:solidFill>
                  <a:srgbClr val="FFC988"/>
                </a:solidFill>
              </a:defRPr>
            </a:lvl3pPr>
            <a:lvl4pPr marL="1828800" lvl="3" indent="-228600" algn="l">
              <a:lnSpc>
                <a:spcPct val="90000"/>
              </a:lnSpc>
              <a:spcBef>
                <a:spcPts val="375"/>
              </a:spcBef>
              <a:spcAft>
                <a:spcPts val="0"/>
              </a:spcAft>
              <a:buClr>
                <a:srgbClr val="FFC988"/>
              </a:buClr>
              <a:buSzPts val="1200"/>
              <a:buNone/>
              <a:defRPr sz="1200">
                <a:solidFill>
                  <a:srgbClr val="FFC988"/>
                </a:solidFill>
              </a:defRPr>
            </a:lvl4pPr>
            <a:lvl5pPr marL="2286000" lvl="4" indent="-228600" algn="l">
              <a:lnSpc>
                <a:spcPct val="90000"/>
              </a:lnSpc>
              <a:spcBef>
                <a:spcPts val="375"/>
              </a:spcBef>
              <a:spcAft>
                <a:spcPts val="0"/>
              </a:spcAft>
              <a:buClr>
                <a:srgbClr val="FFC988"/>
              </a:buClr>
              <a:buSzPts val="1200"/>
              <a:buNone/>
              <a:defRPr sz="1200">
                <a:solidFill>
                  <a:srgbClr val="FFC988"/>
                </a:solidFill>
              </a:defRPr>
            </a:lvl5pPr>
            <a:lvl6pPr marL="2743200" lvl="5" indent="-228600" algn="l">
              <a:lnSpc>
                <a:spcPct val="90000"/>
              </a:lnSpc>
              <a:spcBef>
                <a:spcPts val="375"/>
              </a:spcBef>
              <a:spcAft>
                <a:spcPts val="0"/>
              </a:spcAft>
              <a:buClr>
                <a:srgbClr val="FFC988"/>
              </a:buClr>
              <a:buSzPts val="1200"/>
              <a:buNone/>
              <a:defRPr sz="1200">
                <a:solidFill>
                  <a:srgbClr val="FFC988"/>
                </a:solidFill>
              </a:defRPr>
            </a:lvl6pPr>
            <a:lvl7pPr marL="3200400" lvl="6" indent="-228600" algn="l">
              <a:lnSpc>
                <a:spcPct val="90000"/>
              </a:lnSpc>
              <a:spcBef>
                <a:spcPts val="375"/>
              </a:spcBef>
              <a:spcAft>
                <a:spcPts val="0"/>
              </a:spcAft>
              <a:buClr>
                <a:srgbClr val="FFC988"/>
              </a:buClr>
              <a:buSzPts val="1200"/>
              <a:buNone/>
              <a:defRPr sz="1200">
                <a:solidFill>
                  <a:srgbClr val="FFC988"/>
                </a:solidFill>
              </a:defRPr>
            </a:lvl7pPr>
            <a:lvl8pPr marL="3657600" lvl="7" indent="-228600" algn="l">
              <a:lnSpc>
                <a:spcPct val="90000"/>
              </a:lnSpc>
              <a:spcBef>
                <a:spcPts val="375"/>
              </a:spcBef>
              <a:spcAft>
                <a:spcPts val="0"/>
              </a:spcAft>
              <a:buClr>
                <a:srgbClr val="FFC988"/>
              </a:buClr>
              <a:buSzPts val="1200"/>
              <a:buNone/>
              <a:defRPr sz="1200">
                <a:solidFill>
                  <a:srgbClr val="FFC988"/>
                </a:solidFill>
              </a:defRPr>
            </a:lvl8pPr>
            <a:lvl9pPr marL="4114800" lvl="8" indent="-228600" algn="l">
              <a:lnSpc>
                <a:spcPct val="90000"/>
              </a:lnSpc>
              <a:spcBef>
                <a:spcPts val="375"/>
              </a:spcBef>
              <a:spcAft>
                <a:spcPts val="0"/>
              </a:spcAft>
              <a:buClr>
                <a:srgbClr val="FFC988"/>
              </a:buClr>
              <a:buSzPts val="1200"/>
              <a:buNone/>
              <a:defRPr sz="1200">
                <a:solidFill>
                  <a:srgbClr val="FFC988"/>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91"/>
        <p:cNvGrpSpPr/>
        <p:nvPr/>
      </p:nvGrpSpPr>
      <p:grpSpPr>
        <a:xfrm>
          <a:off x="0" y="0"/>
          <a:ext cx="0" cy="0"/>
          <a:chOff x="0" y="0"/>
          <a:chExt cx="0" cy="0"/>
        </a:xfrm>
      </p:grpSpPr>
      <p:pic>
        <p:nvPicPr>
          <p:cNvPr id="92" name="Google Shape;92;p17"/>
          <p:cNvPicPr preferRelativeResize="0"/>
          <p:nvPr/>
        </p:nvPicPr>
        <p:blipFill>
          <a:blip r:embed="rId2">
            <a:alphaModFix/>
          </a:blip>
          <a:stretch>
            <a:fillRect/>
          </a:stretch>
        </p:blipFill>
        <p:spPr>
          <a:xfrm>
            <a:off x="-58387" y="64813"/>
            <a:ext cx="9144003" cy="5241722"/>
          </a:xfrm>
          <a:prstGeom prst="rect">
            <a:avLst/>
          </a:prstGeom>
          <a:noFill/>
          <a:ln>
            <a:noFill/>
          </a:ln>
        </p:spPr>
      </p:pic>
      <p:sp>
        <p:nvSpPr>
          <p:cNvPr id="93" name="Google Shape;93;p17"/>
          <p:cNvSpPr txBox="1">
            <a:spLocks noGrp="1"/>
          </p:cNvSpPr>
          <p:nvPr>
            <p:ph type="title"/>
          </p:nvPr>
        </p:nvSpPr>
        <p:spPr>
          <a:xfrm>
            <a:off x="7962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4" name="Google Shape;94;p17"/>
          <p:cNvSpPr txBox="1">
            <a:spLocks noGrp="1"/>
          </p:cNvSpPr>
          <p:nvPr>
            <p:ph type="subTitle" idx="1"/>
          </p:nvPr>
        </p:nvSpPr>
        <p:spPr>
          <a:xfrm>
            <a:off x="4013050" y="3640450"/>
            <a:ext cx="3609000" cy="9180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973078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5"/>
        <p:cNvGrpSpPr/>
        <p:nvPr/>
      </p:nvGrpSpPr>
      <p:grpSpPr>
        <a:xfrm>
          <a:off x="0" y="0"/>
          <a:ext cx="0" cy="0"/>
          <a:chOff x="0" y="0"/>
          <a:chExt cx="0" cy="0"/>
        </a:xfrm>
      </p:grpSpPr>
      <p:pic>
        <p:nvPicPr>
          <p:cNvPr id="96" name="Google Shape;96;p18"/>
          <p:cNvPicPr preferRelativeResize="0"/>
          <p:nvPr/>
        </p:nvPicPr>
        <p:blipFill>
          <a:blip r:embed="rId2">
            <a:alphaModFix/>
          </a:blip>
          <a:stretch>
            <a:fillRect/>
          </a:stretch>
        </p:blipFill>
        <p:spPr>
          <a:xfrm>
            <a:off x="-58387" y="64813"/>
            <a:ext cx="9144003" cy="5241722"/>
          </a:xfrm>
          <a:prstGeom prst="rect">
            <a:avLst/>
          </a:prstGeom>
          <a:noFill/>
          <a:ln>
            <a:noFill/>
          </a:ln>
        </p:spPr>
      </p:pic>
      <p:sp>
        <p:nvSpPr>
          <p:cNvPr id="97" name="Google Shape;97;p18"/>
          <p:cNvSpPr txBox="1">
            <a:spLocks noGrp="1"/>
          </p:cNvSpPr>
          <p:nvPr>
            <p:ph type="title"/>
          </p:nvPr>
        </p:nvSpPr>
        <p:spPr>
          <a:xfrm>
            <a:off x="4147425" y="1702625"/>
            <a:ext cx="3983100" cy="67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4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98" name="Google Shape;98;p18"/>
          <p:cNvSpPr txBox="1">
            <a:spLocks noGrp="1"/>
          </p:cNvSpPr>
          <p:nvPr>
            <p:ph type="subTitle" idx="1"/>
          </p:nvPr>
        </p:nvSpPr>
        <p:spPr>
          <a:xfrm>
            <a:off x="4014100" y="2412275"/>
            <a:ext cx="4095000" cy="13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397017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99"/>
        <p:cNvGrpSpPr/>
        <p:nvPr/>
      </p:nvGrpSpPr>
      <p:grpSpPr>
        <a:xfrm>
          <a:off x="0" y="0"/>
          <a:ext cx="0" cy="0"/>
          <a:chOff x="0" y="0"/>
          <a:chExt cx="0" cy="0"/>
        </a:xfrm>
      </p:grpSpPr>
      <p:pic>
        <p:nvPicPr>
          <p:cNvPr id="100" name="Google Shape;100;p19"/>
          <p:cNvPicPr preferRelativeResize="0"/>
          <p:nvPr/>
        </p:nvPicPr>
        <p:blipFill>
          <a:blip r:embed="rId2">
            <a:alphaModFix/>
          </a:blip>
          <a:stretch>
            <a:fillRect/>
          </a:stretch>
        </p:blipFill>
        <p:spPr>
          <a:xfrm rot="10800000" flipH="1">
            <a:off x="-58387" y="-206262"/>
            <a:ext cx="9144003" cy="5241722"/>
          </a:xfrm>
          <a:prstGeom prst="rect">
            <a:avLst/>
          </a:prstGeom>
          <a:noFill/>
          <a:ln>
            <a:noFill/>
          </a:ln>
        </p:spPr>
      </p:pic>
      <p:sp>
        <p:nvSpPr>
          <p:cNvPr id="101" name="Google Shape;101;p19"/>
          <p:cNvSpPr txBox="1">
            <a:spLocks noGrp="1"/>
          </p:cNvSpPr>
          <p:nvPr>
            <p:ph type="ctrTitle"/>
          </p:nvPr>
        </p:nvSpPr>
        <p:spPr>
          <a:xfrm>
            <a:off x="720000" y="920700"/>
            <a:ext cx="3566400" cy="982800"/>
          </a:xfrm>
          <a:prstGeom prst="rect">
            <a:avLst/>
          </a:prstGeom>
        </p:spPr>
        <p:txBody>
          <a:bodyPr spcFirstLastPara="1" wrap="square" lIns="91425" tIns="91425" rIns="91425" bIns="91425" anchor="t" anchorCtr="0">
            <a:noAutofit/>
          </a:bodyPr>
          <a:lstStyle>
            <a:lvl1pPr lvl="0" rtl="0">
              <a:spcBef>
                <a:spcPts val="0"/>
              </a:spcBef>
              <a:spcAft>
                <a:spcPts val="0"/>
              </a:spcAft>
              <a:buSzPts val="5200"/>
              <a:buNone/>
              <a:defRPr sz="59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2" name="Google Shape;102;p19"/>
          <p:cNvSpPr txBox="1">
            <a:spLocks noGrp="1"/>
          </p:cNvSpPr>
          <p:nvPr>
            <p:ph type="subTitle" idx="1"/>
          </p:nvPr>
        </p:nvSpPr>
        <p:spPr>
          <a:xfrm>
            <a:off x="720000" y="2276550"/>
            <a:ext cx="4107000" cy="89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03" name="Google Shape;103;p19"/>
          <p:cNvSpPr txBox="1">
            <a:spLocks noGrp="1"/>
          </p:cNvSpPr>
          <p:nvPr>
            <p:ph type="subTitle" idx="2"/>
          </p:nvPr>
        </p:nvSpPr>
        <p:spPr>
          <a:xfrm>
            <a:off x="720000" y="1838300"/>
            <a:ext cx="3566400" cy="499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Quattrocento"/>
              <a:buNone/>
              <a:defRPr sz="1900" b="1">
                <a:solidFill>
                  <a:schemeClr val="lt1"/>
                </a:solidFill>
                <a:highlight>
                  <a:schemeClr val="lt2"/>
                </a:highlight>
                <a:latin typeface="Quattrocento"/>
                <a:ea typeface="Quattrocento"/>
                <a:cs typeface="Quattrocento"/>
                <a:sym typeface="Quattrocento"/>
              </a:defRPr>
            </a:lvl1pPr>
            <a:lvl2pPr lvl="1" algn="ctr" rtl="0">
              <a:lnSpc>
                <a:spcPct val="100000"/>
              </a:lnSpc>
              <a:spcBef>
                <a:spcPts val="0"/>
              </a:spcBef>
              <a:spcAft>
                <a:spcPts val="0"/>
              </a:spcAft>
              <a:buSzPts val="1600"/>
              <a:buFont typeface="Quattrocento"/>
              <a:buNone/>
              <a:defRPr b="1">
                <a:latin typeface="Quattrocento"/>
                <a:ea typeface="Quattrocento"/>
                <a:cs typeface="Quattrocento"/>
                <a:sym typeface="Quattrocento"/>
              </a:defRPr>
            </a:lvl2pPr>
            <a:lvl3pPr lvl="2" algn="ctr" rtl="0">
              <a:lnSpc>
                <a:spcPct val="100000"/>
              </a:lnSpc>
              <a:spcBef>
                <a:spcPts val="0"/>
              </a:spcBef>
              <a:spcAft>
                <a:spcPts val="0"/>
              </a:spcAft>
              <a:buSzPts val="1600"/>
              <a:buFont typeface="Quattrocento"/>
              <a:buNone/>
              <a:defRPr b="1">
                <a:latin typeface="Quattrocento"/>
                <a:ea typeface="Quattrocento"/>
                <a:cs typeface="Quattrocento"/>
                <a:sym typeface="Quattrocento"/>
              </a:defRPr>
            </a:lvl3pPr>
            <a:lvl4pPr lvl="3" algn="ctr" rtl="0">
              <a:lnSpc>
                <a:spcPct val="100000"/>
              </a:lnSpc>
              <a:spcBef>
                <a:spcPts val="0"/>
              </a:spcBef>
              <a:spcAft>
                <a:spcPts val="0"/>
              </a:spcAft>
              <a:buSzPts val="1600"/>
              <a:buFont typeface="Quattrocento"/>
              <a:buNone/>
              <a:defRPr b="1">
                <a:latin typeface="Quattrocento"/>
                <a:ea typeface="Quattrocento"/>
                <a:cs typeface="Quattrocento"/>
                <a:sym typeface="Quattrocento"/>
              </a:defRPr>
            </a:lvl4pPr>
            <a:lvl5pPr lvl="4" algn="ctr" rtl="0">
              <a:lnSpc>
                <a:spcPct val="100000"/>
              </a:lnSpc>
              <a:spcBef>
                <a:spcPts val="0"/>
              </a:spcBef>
              <a:spcAft>
                <a:spcPts val="0"/>
              </a:spcAft>
              <a:buSzPts val="1600"/>
              <a:buFont typeface="Quattrocento"/>
              <a:buNone/>
              <a:defRPr b="1">
                <a:latin typeface="Quattrocento"/>
                <a:ea typeface="Quattrocento"/>
                <a:cs typeface="Quattrocento"/>
                <a:sym typeface="Quattrocento"/>
              </a:defRPr>
            </a:lvl5pPr>
            <a:lvl6pPr lvl="5" algn="ctr" rtl="0">
              <a:lnSpc>
                <a:spcPct val="100000"/>
              </a:lnSpc>
              <a:spcBef>
                <a:spcPts val="0"/>
              </a:spcBef>
              <a:spcAft>
                <a:spcPts val="0"/>
              </a:spcAft>
              <a:buSzPts val="1600"/>
              <a:buFont typeface="Quattrocento"/>
              <a:buNone/>
              <a:defRPr b="1">
                <a:latin typeface="Quattrocento"/>
                <a:ea typeface="Quattrocento"/>
                <a:cs typeface="Quattrocento"/>
                <a:sym typeface="Quattrocento"/>
              </a:defRPr>
            </a:lvl6pPr>
            <a:lvl7pPr lvl="6" algn="ctr" rtl="0">
              <a:lnSpc>
                <a:spcPct val="100000"/>
              </a:lnSpc>
              <a:spcBef>
                <a:spcPts val="0"/>
              </a:spcBef>
              <a:spcAft>
                <a:spcPts val="0"/>
              </a:spcAft>
              <a:buSzPts val="1600"/>
              <a:buFont typeface="Quattrocento"/>
              <a:buNone/>
              <a:defRPr b="1">
                <a:latin typeface="Quattrocento"/>
                <a:ea typeface="Quattrocento"/>
                <a:cs typeface="Quattrocento"/>
                <a:sym typeface="Quattrocento"/>
              </a:defRPr>
            </a:lvl7pPr>
            <a:lvl8pPr lvl="7" algn="ctr" rtl="0">
              <a:lnSpc>
                <a:spcPct val="100000"/>
              </a:lnSpc>
              <a:spcBef>
                <a:spcPts val="0"/>
              </a:spcBef>
              <a:spcAft>
                <a:spcPts val="0"/>
              </a:spcAft>
              <a:buSzPts val="1600"/>
              <a:buFont typeface="Quattrocento"/>
              <a:buNone/>
              <a:defRPr b="1">
                <a:latin typeface="Quattrocento"/>
                <a:ea typeface="Quattrocento"/>
                <a:cs typeface="Quattrocento"/>
                <a:sym typeface="Quattrocento"/>
              </a:defRPr>
            </a:lvl8pPr>
            <a:lvl9pPr lvl="8" algn="ctr" rtl="0">
              <a:lnSpc>
                <a:spcPct val="100000"/>
              </a:lnSpc>
              <a:spcBef>
                <a:spcPts val="0"/>
              </a:spcBef>
              <a:spcAft>
                <a:spcPts val="0"/>
              </a:spcAft>
              <a:buSzPts val="1600"/>
              <a:buFont typeface="Quattrocento"/>
              <a:buNone/>
              <a:defRPr b="1">
                <a:latin typeface="Quattrocento"/>
                <a:ea typeface="Quattrocento"/>
                <a:cs typeface="Quattrocento"/>
                <a:sym typeface="Quattrocento"/>
              </a:defRPr>
            </a:lvl9pPr>
          </a:lstStyle>
          <a:p>
            <a:endParaRPr/>
          </a:p>
        </p:txBody>
      </p:sp>
      <p:sp>
        <p:nvSpPr>
          <p:cNvPr id="104" name="Google Shape;104;p19"/>
          <p:cNvSpPr txBox="1"/>
          <p:nvPr/>
        </p:nvSpPr>
        <p:spPr>
          <a:xfrm>
            <a:off x="720000" y="3526225"/>
            <a:ext cx="3772800" cy="615600"/>
          </a:xfrm>
          <a:prstGeom prst="rect">
            <a:avLst/>
          </a:prstGeom>
          <a:noFill/>
          <a:ln>
            <a:noFill/>
          </a:ln>
        </p:spPr>
        <p:txBody>
          <a:bodyPr spcFirstLastPara="1" wrap="square" lIns="91425" tIns="91425" rIns="91425" bIns="91425" anchor="b" anchorCtr="0">
            <a:noAutofit/>
          </a:bodyPr>
          <a:lstStyle/>
          <a:p>
            <a:pPr>
              <a:spcBef>
                <a:spcPts val="300"/>
              </a:spcBef>
            </a:pPr>
            <a:r>
              <a:rPr lang="en" sz="1000" b="1">
                <a:latin typeface="Anaheim"/>
                <a:ea typeface="Anaheim"/>
                <a:cs typeface="Anaheim"/>
                <a:sym typeface="Anaheim"/>
              </a:rPr>
              <a:t>CREDITS: </a:t>
            </a:r>
            <a:r>
              <a:rPr lang="en" sz="1000">
                <a:latin typeface="Anaheim"/>
                <a:ea typeface="Anaheim"/>
                <a:cs typeface="Anaheim"/>
                <a:sym typeface="Anaheim"/>
              </a:rPr>
              <a:t>This presentation template was created by </a:t>
            </a:r>
            <a:r>
              <a:rPr lang="en" sz="1000" b="1" u="sng">
                <a:latin typeface="Anaheim"/>
                <a:ea typeface="Anaheim"/>
                <a:cs typeface="Anaheim"/>
                <a:sym typeface="Anaheim"/>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lang="en" sz="1000">
                <a:latin typeface="Anaheim"/>
                <a:ea typeface="Anaheim"/>
                <a:cs typeface="Anaheim"/>
                <a:sym typeface="Anaheim"/>
              </a:rPr>
              <a:t>, including icons by </a:t>
            </a:r>
            <a:r>
              <a:rPr lang="en" sz="1000" b="1" u="sng">
                <a:latin typeface="Anaheim"/>
                <a:ea typeface="Anaheim"/>
                <a:cs typeface="Anaheim"/>
                <a:sym typeface="Anaheim"/>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 sz="1000">
                <a:latin typeface="Anaheim"/>
                <a:ea typeface="Anaheim"/>
                <a:cs typeface="Anaheim"/>
                <a:sym typeface="Anaheim"/>
              </a:rPr>
              <a:t> and infographics &amp; images by </a:t>
            </a:r>
            <a:r>
              <a:rPr lang="en" sz="1000" b="1" u="sng">
                <a:latin typeface="Anaheim"/>
                <a:ea typeface="Anaheim"/>
                <a:cs typeface="Anaheim"/>
                <a:sym typeface="Anaheim"/>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endParaRPr sz="1000" b="1" u="sng">
              <a:latin typeface="Anaheim"/>
              <a:ea typeface="Anaheim"/>
              <a:cs typeface="Anaheim"/>
              <a:sym typeface="Anaheim"/>
            </a:endParaRPr>
          </a:p>
        </p:txBody>
      </p:sp>
    </p:spTree>
    <p:extLst>
      <p:ext uri="{BB962C8B-B14F-4D97-AF65-F5344CB8AC3E}">
        <p14:creationId xmlns:p14="http://schemas.microsoft.com/office/powerpoint/2010/main" val="36476687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5"/>
        <p:cNvGrpSpPr/>
        <p:nvPr/>
      </p:nvGrpSpPr>
      <p:grpSpPr>
        <a:xfrm>
          <a:off x="0" y="0"/>
          <a:ext cx="0" cy="0"/>
          <a:chOff x="0" y="0"/>
          <a:chExt cx="0" cy="0"/>
        </a:xfrm>
      </p:grpSpPr>
      <p:pic>
        <p:nvPicPr>
          <p:cNvPr id="106" name="Google Shape;106;p20"/>
          <p:cNvPicPr preferRelativeResize="0"/>
          <p:nvPr/>
        </p:nvPicPr>
        <p:blipFill>
          <a:blip r:embed="rId2">
            <a:alphaModFix/>
          </a:blip>
          <a:stretch>
            <a:fillRect/>
          </a:stretch>
        </p:blipFill>
        <p:spPr>
          <a:xfrm>
            <a:off x="-58387" y="64813"/>
            <a:ext cx="9144003" cy="5241722"/>
          </a:xfrm>
          <a:prstGeom prst="rect">
            <a:avLst/>
          </a:prstGeom>
          <a:noFill/>
          <a:ln>
            <a:noFill/>
          </a:ln>
        </p:spPr>
      </p:pic>
    </p:spTree>
    <p:extLst>
      <p:ext uri="{BB962C8B-B14F-4D97-AF65-F5344CB8AC3E}">
        <p14:creationId xmlns:p14="http://schemas.microsoft.com/office/powerpoint/2010/main" val="12218824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07"/>
        <p:cNvGrpSpPr/>
        <p:nvPr/>
      </p:nvGrpSpPr>
      <p:grpSpPr>
        <a:xfrm>
          <a:off x="0" y="0"/>
          <a:ext cx="0" cy="0"/>
          <a:chOff x="0" y="0"/>
          <a:chExt cx="0" cy="0"/>
        </a:xfrm>
      </p:grpSpPr>
      <p:pic>
        <p:nvPicPr>
          <p:cNvPr id="108" name="Google Shape;108;p21"/>
          <p:cNvPicPr preferRelativeResize="0"/>
          <p:nvPr/>
        </p:nvPicPr>
        <p:blipFill>
          <a:blip r:embed="rId2">
            <a:alphaModFix/>
          </a:blip>
          <a:stretch>
            <a:fillRect/>
          </a:stretch>
        </p:blipFill>
        <p:spPr>
          <a:xfrm rot="10800000" flipH="1">
            <a:off x="-58387" y="-206262"/>
            <a:ext cx="9144003" cy="5241722"/>
          </a:xfrm>
          <a:prstGeom prst="rect">
            <a:avLst/>
          </a:prstGeom>
          <a:noFill/>
          <a:ln>
            <a:noFill/>
          </a:ln>
        </p:spPr>
      </p:pic>
    </p:spTree>
    <p:extLst>
      <p:ext uri="{BB962C8B-B14F-4D97-AF65-F5344CB8AC3E}">
        <p14:creationId xmlns:p14="http://schemas.microsoft.com/office/powerpoint/2010/main" val="27229542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7A4661-809C-B49F-5222-BFDAE8E79BD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 xmlns:a16="http://schemas.microsoft.com/office/drawing/2014/main" id="{F1BB7155-643F-0C7E-1E05-FFC79AA2252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391CCF1D-8B9E-4A5A-7B87-70601BB614C5}"/>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14/09/2024</a:t>
            </a:fld>
            <a:endParaRPr lang="vi-VN">
              <a:solidFill>
                <a:prstClr val="black">
                  <a:tint val="75000"/>
                </a:prstClr>
              </a:solidFill>
            </a:endParaRPr>
          </a:p>
        </p:txBody>
      </p:sp>
      <p:sp>
        <p:nvSpPr>
          <p:cNvPr id="5" name="Footer Placeholder 4">
            <a:extLst>
              <a:ext uri="{FF2B5EF4-FFF2-40B4-BE49-F238E27FC236}">
                <a16:creationId xmlns="" xmlns:a16="http://schemas.microsoft.com/office/drawing/2014/main" id="{AF569E3F-1A84-328E-9AE6-3E664FABB3B4}"/>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 xmlns:a16="http://schemas.microsoft.com/office/drawing/2014/main" id="{48386A73-EB74-D53C-AB2C-B6EDC361D227}"/>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3580313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F3EF0A-180C-2324-A7FA-B7B4829381B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C6475C15-92BA-E9F4-999F-E22608F5FF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371C638F-8FDA-B885-52B7-7DA8E427C812}"/>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14/09/2024</a:t>
            </a:fld>
            <a:endParaRPr lang="vi-VN">
              <a:solidFill>
                <a:prstClr val="black">
                  <a:tint val="75000"/>
                </a:prstClr>
              </a:solidFill>
            </a:endParaRPr>
          </a:p>
        </p:txBody>
      </p:sp>
      <p:sp>
        <p:nvSpPr>
          <p:cNvPr id="5" name="Footer Placeholder 4">
            <a:extLst>
              <a:ext uri="{FF2B5EF4-FFF2-40B4-BE49-F238E27FC236}">
                <a16:creationId xmlns="" xmlns:a16="http://schemas.microsoft.com/office/drawing/2014/main" id="{A3197D03-EF4E-0184-14FC-4E3D5311ACBC}"/>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 xmlns:a16="http://schemas.microsoft.com/office/drawing/2014/main" id="{24BC6282-AB9B-5A60-6843-0F2668CD59E5}"/>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551951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6AFA76-5555-8D35-9519-FF67AA1A5B6C}"/>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 xmlns:a16="http://schemas.microsoft.com/office/drawing/2014/main" id="{8ECBB379-8F9C-C9F5-C316-C63676618B9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C6CF6FCF-A8FB-5E6D-93B0-BFEADD4E7FFD}"/>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14/09/2024</a:t>
            </a:fld>
            <a:endParaRPr lang="vi-VN">
              <a:solidFill>
                <a:prstClr val="black">
                  <a:tint val="75000"/>
                </a:prstClr>
              </a:solidFill>
            </a:endParaRPr>
          </a:p>
        </p:txBody>
      </p:sp>
      <p:sp>
        <p:nvSpPr>
          <p:cNvPr id="5" name="Footer Placeholder 4">
            <a:extLst>
              <a:ext uri="{FF2B5EF4-FFF2-40B4-BE49-F238E27FC236}">
                <a16:creationId xmlns="" xmlns:a16="http://schemas.microsoft.com/office/drawing/2014/main" id="{681D1776-0CB6-DA1B-27F9-D6EA58A65DC7}"/>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 xmlns:a16="http://schemas.microsoft.com/office/drawing/2014/main" id="{6756D83A-6B6A-04C4-C77A-5BF39CF62F89}"/>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6526078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2B67E2-0E9F-CAEC-FFE8-86F68E7DB49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E3020EE4-BCC0-5816-AF6E-1E737D6A9E1F}"/>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 xmlns:a16="http://schemas.microsoft.com/office/drawing/2014/main" id="{9D89B893-1021-72EB-BC2E-B6EA06186A2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 xmlns:a16="http://schemas.microsoft.com/office/drawing/2014/main" id="{0381CBCA-B297-D032-3CF8-764371DFF58F}"/>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14/09/2024</a:t>
            </a:fld>
            <a:endParaRPr lang="vi-VN">
              <a:solidFill>
                <a:prstClr val="black">
                  <a:tint val="75000"/>
                </a:prstClr>
              </a:solidFill>
            </a:endParaRPr>
          </a:p>
        </p:txBody>
      </p:sp>
      <p:sp>
        <p:nvSpPr>
          <p:cNvPr id="6" name="Footer Placeholder 5">
            <a:extLst>
              <a:ext uri="{FF2B5EF4-FFF2-40B4-BE49-F238E27FC236}">
                <a16:creationId xmlns="" xmlns:a16="http://schemas.microsoft.com/office/drawing/2014/main" id="{843589D6-0A60-8799-8A08-24F87B15C7DE}"/>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 xmlns:a16="http://schemas.microsoft.com/office/drawing/2014/main" id="{C3530B6B-3358-A7A4-E3F2-073679604A67}"/>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100735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21A871B-9201-B4C0-5243-D45C2F57AC16}"/>
              </a:ext>
            </a:extLst>
          </p:cNvPr>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DCFC7A49-4FB4-5781-27C5-995D7C28858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4692B79-3AD1-D144-55C4-7DA0F87DD070}"/>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 xmlns:a16="http://schemas.microsoft.com/office/drawing/2014/main" id="{110CB55F-6B5B-50E0-8DF3-E65549246A0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67E85ED1-97A7-F41A-58A5-96253689AF77}"/>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 xmlns:a16="http://schemas.microsoft.com/office/drawing/2014/main" id="{1AFC51A3-935C-5874-42B8-078456617443}"/>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14/09/2024</a:t>
            </a:fld>
            <a:endParaRPr lang="vi-VN">
              <a:solidFill>
                <a:prstClr val="black">
                  <a:tint val="75000"/>
                </a:prstClr>
              </a:solidFill>
            </a:endParaRPr>
          </a:p>
        </p:txBody>
      </p:sp>
      <p:sp>
        <p:nvSpPr>
          <p:cNvPr id="8" name="Footer Placeholder 7">
            <a:extLst>
              <a:ext uri="{FF2B5EF4-FFF2-40B4-BE49-F238E27FC236}">
                <a16:creationId xmlns="" xmlns:a16="http://schemas.microsoft.com/office/drawing/2014/main" id="{BC1A658A-A9C6-25C3-F617-F827104313B0}"/>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 xmlns:a16="http://schemas.microsoft.com/office/drawing/2014/main" id="{F2E734EA-FFAC-C72D-C022-741CF536414A}"/>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22979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8"/>
        <p:cNvGrpSpPr/>
        <p:nvPr/>
      </p:nvGrpSpPr>
      <p:grpSpPr>
        <a:xfrm>
          <a:off x="0" y="0"/>
          <a:ext cx="0" cy="0"/>
          <a:chOff x="0" y="0"/>
          <a:chExt cx="0" cy="0"/>
        </a:xfrm>
      </p:grpSpPr>
      <p:sp>
        <p:nvSpPr>
          <p:cNvPr id="29" name="Google Shape;29;p45"/>
          <p:cNvSpPr txBox="1">
            <a:spLocks noGrp="1"/>
          </p:cNvSpPr>
          <p:nvPr>
            <p:ph type="title"/>
          </p:nvPr>
        </p:nvSpPr>
        <p:spPr>
          <a:xfrm>
            <a:off x="723900" y="2131872"/>
            <a:ext cx="7696200" cy="1219314"/>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7500"/>
              <a:buFont typeface="DM Serif Display"/>
              <a:buNone/>
              <a:defRPr sz="6000" b="0">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5"/>
          <p:cNvSpPr txBox="1">
            <a:spLocks noGrp="1"/>
          </p:cNvSpPr>
          <p:nvPr>
            <p:ph type="body" idx="1"/>
          </p:nvPr>
        </p:nvSpPr>
        <p:spPr>
          <a:xfrm>
            <a:off x="723900" y="3259749"/>
            <a:ext cx="7696200" cy="46890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chemeClr val="dk1"/>
              </a:buClr>
              <a:buSzPts val="1800"/>
              <a:buNone/>
              <a:defRPr sz="1800">
                <a:solidFill>
                  <a:schemeClr val="dk1"/>
                </a:solidFill>
                <a:latin typeface="Chivo"/>
                <a:ea typeface="Chivo"/>
                <a:cs typeface="Chivo"/>
                <a:sym typeface="Chivo"/>
              </a:defRPr>
            </a:lvl1pPr>
            <a:lvl2pPr marL="914400" lvl="1" indent="-228600" algn="l">
              <a:lnSpc>
                <a:spcPct val="90000"/>
              </a:lnSpc>
              <a:spcBef>
                <a:spcPts val="375"/>
              </a:spcBef>
              <a:spcAft>
                <a:spcPts val="0"/>
              </a:spcAft>
              <a:buClr>
                <a:srgbClr val="FFC988"/>
              </a:buClr>
              <a:buSzPts val="1500"/>
              <a:buNone/>
              <a:defRPr sz="1500">
                <a:solidFill>
                  <a:srgbClr val="FFC988"/>
                </a:solidFill>
              </a:defRPr>
            </a:lvl2pPr>
            <a:lvl3pPr marL="1371600" lvl="2" indent="-228600" algn="l">
              <a:lnSpc>
                <a:spcPct val="90000"/>
              </a:lnSpc>
              <a:spcBef>
                <a:spcPts val="375"/>
              </a:spcBef>
              <a:spcAft>
                <a:spcPts val="0"/>
              </a:spcAft>
              <a:buClr>
                <a:srgbClr val="FFC988"/>
              </a:buClr>
              <a:buSzPts val="1350"/>
              <a:buNone/>
              <a:defRPr sz="1350">
                <a:solidFill>
                  <a:srgbClr val="FFC988"/>
                </a:solidFill>
              </a:defRPr>
            </a:lvl3pPr>
            <a:lvl4pPr marL="1828800" lvl="3" indent="-228600" algn="l">
              <a:lnSpc>
                <a:spcPct val="90000"/>
              </a:lnSpc>
              <a:spcBef>
                <a:spcPts val="375"/>
              </a:spcBef>
              <a:spcAft>
                <a:spcPts val="0"/>
              </a:spcAft>
              <a:buClr>
                <a:srgbClr val="FFC988"/>
              </a:buClr>
              <a:buSzPts val="1200"/>
              <a:buNone/>
              <a:defRPr sz="1200">
                <a:solidFill>
                  <a:srgbClr val="FFC988"/>
                </a:solidFill>
              </a:defRPr>
            </a:lvl4pPr>
            <a:lvl5pPr marL="2286000" lvl="4" indent="-228600" algn="l">
              <a:lnSpc>
                <a:spcPct val="90000"/>
              </a:lnSpc>
              <a:spcBef>
                <a:spcPts val="375"/>
              </a:spcBef>
              <a:spcAft>
                <a:spcPts val="0"/>
              </a:spcAft>
              <a:buClr>
                <a:srgbClr val="FFC988"/>
              </a:buClr>
              <a:buSzPts val="1200"/>
              <a:buNone/>
              <a:defRPr sz="1200">
                <a:solidFill>
                  <a:srgbClr val="FFC988"/>
                </a:solidFill>
              </a:defRPr>
            </a:lvl5pPr>
            <a:lvl6pPr marL="2743200" lvl="5" indent="-228600" algn="l">
              <a:lnSpc>
                <a:spcPct val="90000"/>
              </a:lnSpc>
              <a:spcBef>
                <a:spcPts val="375"/>
              </a:spcBef>
              <a:spcAft>
                <a:spcPts val="0"/>
              </a:spcAft>
              <a:buClr>
                <a:srgbClr val="FFC988"/>
              </a:buClr>
              <a:buSzPts val="1200"/>
              <a:buNone/>
              <a:defRPr sz="1200">
                <a:solidFill>
                  <a:srgbClr val="FFC988"/>
                </a:solidFill>
              </a:defRPr>
            </a:lvl6pPr>
            <a:lvl7pPr marL="3200400" lvl="6" indent="-228600" algn="l">
              <a:lnSpc>
                <a:spcPct val="90000"/>
              </a:lnSpc>
              <a:spcBef>
                <a:spcPts val="375"/>
              </a:spcBef>
              <a:spcAft>
                <a:spcPts val="0"/>
              </a:spcAft>
              <a:buClr>
                <a:srgbClr val="FFC988"/>
              </a:buClr>
              <a:buSzPts val="1200"/>
              <a:buNone/>
              <a:defRPr sz="1200">
                <a:solidFill>
                  <a:srgbClr val="FFC988"/>
                </a:solidFill>
              </a:defRPr>
            </a:lvl7pPr>
            <a:lvl8pPr marL="3657600" lvl="7" indent="-228600" algn="l">
              <a:lnSpc>
                <a:spcPct val="90000"/>
              </a:lnSpc>
              <a:spcBef>
                <a:spcPts val="375"/>
              </a:spcBef>
              <a:spcAft>
                <a:spcPts val="0"/>
              </a:spcAft>
              <a:buClr>
                <a:srgbClr val="FFC988"/>
              </a:buClr>
              <a:buSzPts val="1200"/>
              <a:buNone/>
              <a:defRPr sz="1200">
                <a:solidFill>
                  <a:srgbClr val="FFC988"/>
                </a:solidFill>
              </a:defRPr>
            </a:lvl8pPr>
            <a:lvl9pPr marL="4114800" lvl="8" indent="-228600" algn="l">
              <a:lnSpc>
                <a:spcPct val="90000"/>
              </a:lnSpc>
              <a:spcBef>
                <a:spcPts val="375"/>
              </a:spcBef>
              <a:spcAft>
                <a:spcPts val="0"/>
              </a:spcAft>
              <a:buClr>
                <a:srgbClr val="FFC988"/>
              </a:buClr>
              <a:buSzPts val="1200"/>
              <a:buNone/>
              <a:defRPr sz="1200">
                <a:solidFill>
                  <a:srgbClr val="FFC988"/>
                </a:solidFill>
              </a:defRPr>
            </a:lvl9pPr>
          </a:lstStyle>
          <a:p>
            <a:endParaRPr/>
          </a:p>
        </p:txBody>
      </p:sp>
      <p:sp>
        <p:nvSpPr>
          <p:cNvPr id="31" name="Google Shape;31;p45"/>
          <p:cNvSpPr txBox="1">
            <a:spLocks noGrp="1"/>
          </p:cNvSpPr>
          <p:nvPr>
            <p:ph type="body" idx="2"/>
          </p:nvPr>
        </p:nvSpPr>
        <p:spPr>
          <a:xfrm>
            <a:off x="723900" y="1275625"/>
            <a:ext cx="7696200" cy="83338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chemeClr val="dk1"/>
              </a:buClr>
              <a:buSzPts val="9600"/>
              <a:buNone/>
              <a:defRPr sz="8000" b="0">
                <a:solidFill>
                  <a:schemeClr val="accent2"/>
                </a:solidFill>
                <a:latin typeface="Bebas Neue"/>
                <a:ea typeface="Bebas Neue"/>
                <a:cs typeface="Bebas Neue"/>
                <a:sym typeface="Bebas Neue"/>
              </a:defRPr>
            </a:lvl1pPr>
            <a:lvl2pPr marL="914400" lvl="1" indent="-228600" algn="l">
              <a:lnSpc>
                <a:spcPct val="90000"/>
              </a:lnSpc>
              <a:spcBef>
                <a:spcPts val="375"/>
              </a:spcBef>
              <a:spcAft>
                <a:spcPts val="0"/>
              </a:spcAft>
              <a:buClr>
                <a:srgbClr val="FFC988"/>
              </a:buClr>
              <a:buSzPts val="1500"/>
              <a:buNone/>
              <a:defRPr sz="1500">
                <a:solidFill>
                  <a:srgbClr val="FFC988"/>
                </a:solidFill>
              </a:defRPr>
            </a:lvl2pPr>
            <a:lvl3pPr marL="1371600" lvl="2" indent="-228600" algn="l">
              <a:lnSpc>
                <a:spcPct val="90000"/>
              </a:lnSpc>
              <a:spcBef>
                <a:spcPts val="375"/>
              </a:spcBef>
              <a:spcAft>
                <a:spcPts val="0"/>
              </a:spcAft>
              <a:buClr>
                <a:srgbClr val="FFC988"/>
              </a:buClr>
              <a:buSzPts val="1350"/>
              <a:buNone/>
              <a:defRPr sz="1350">
                <a:solidFill>
                  <a:srgbClr val="FFC988"/>
                </a:solidFill>
              </a:defRPr>
            </a:lvl3pPr>
            <a:lvl4pPr marL="1828800" lvl="3" indent="-228600" algn="l">
              <a:lnSpc>
                <a:spcPct val="90000"/>
              </a:lnSpc>
              <a:spcBef>
                <a:spcPts val="375"/>
              </a:spcBef>
              <a:spcAft>
                <a:spcPts val="0"/>
              </a:spcAft>
              <a:buClr>
                <a:srgbClr val="FFC988"/>
              </a:buClr>
              <a:buSzPts val="1200"/>
              <a:buNone/>
              <a:defRPr sz="1200">
                <a:solidFill>
                  <a:srgbClr val="FFC988"/>
                </a:solidFill>
              </a:defRPr>
            </a:lvl4pPr>
            <a:lvl5pPr marL="2286000" lvl="4" indent="-228600" algn="l">
              <a:lnSpc>
                <a:spcPct val="90000"/>
              </a:lnSpc>
              <a:spcBef>
                <a:spcPts val="375"/>
              </a:spcBef>
              <a:spcAft>
                <a:spcPts val="0"/>
              </a:spcAft>
              <a:buClr>
                <a:srgbClr val="FFC988"/>
              </a:buClr>
              <a:buSzPts val="1200"/>
              <a:buNone/>
              <a:defRPr sz="1200">
                <a:solidFill>
                  <a:srgbClr val="FFC988"/>
                </a:solidFill>
              </a:defRPr>
            </a:lvl5pPr>
            <a:lvl6pPr marL="2743200" lvl="5" indent="-228600" algn="l">
              <a:lnSpc>
                <a:spcPct val="90000"/>
              </a:lnSpc>
              <a:spcBef>
                <a:spcPts val="375"/>
              </a:spcBef>
              <a:spcAft>
                <a:spcPts val="0"/>
              </a:spcAft>
              <a:buClr>
                <a:srgbClr val="FFC988"/>
              </a:buClr>
              <a:buSzPts val="1200"/>
              <a:buNone/>
              <a:defRPr sz="1200">
                <a:solidFill>
                  <a:srgbClr val="FFC988"/>
                </a:solidFill>
              </a:defRPr>
            </a:lvl6pPr>
            <a:lvl7pPr marL="3200400" lvl="6" indent="-228600" algn="l">
              <a:lnSpc>
                <a:spcPct val="90000"/>
              </a:lnSpc>
              <a:spcBef>
                <a:spcPts val="375"/>
              </a:spcBef>
              <a:spcAft>
                <a:spcPts val="0"/>
              </a:spcAft>
              <a:buClr>
                <a:srgbClr val="FFC988"/>
              </a:buClr>
              <a:buSzPts val="1200"/>
              <a:buNone/>
              <a:defRPr sz="1200">
                <a:solidFill>
                  <a:srgbClr val="FFC988"/>
                </a:solidFill>
              </a:defRPr>
            </a:lvl7pPr>
            <a:lvl8pPr marL="3657600" lvl="7" indent="-228600" algn="l">
              <a:lnSpc>
                <a:spcPct val="90000"/>
              </a:lnSpc>
              <a:spcBef>
                <a:spcPts val="375"/>
              </a:spcBef>
              <a:spcAft>
                <a:spcPts val="0"/>
              </a:spcAft>
              <a:buClr>
                <a:srgbClr val="FFC988"/>
              </a:buClr>
              <a:buSzPts val="1200"/>
              <a:buNone/>
              <a:defRPr sz="1200">
                <a:solidFill>
                  <a:srgbClr val="FFC988"/>
                </a:solidFill>
              </a:defRPr>
            </a:lvl8pPr>
            <a:lvl9pPr marL="4114800" lvl="8" indent="-228600" algn="l">
              <a:lnSpc>
                <a:spcPct val="90000"/>
              </a:lnSpc>
              <a:spcBef>
                <a:spcPts val="375"/>
              </a:spcBef>
              <a:spcAft>
                <a:spcPts val="0"/>
              </a:spcAft>
              <a:buClr>
                <a:srgbClr val="FFC988"/>
              </a:buClr>
              <a:buSzPts val="1200"/>
              <a:buNone/>
              <a:defRPr sz="1200">
                <a:solidFill>
                  <a:srgbClr val="FFC988"/>
                </a:solidFil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061431-18B8-7F81-2E0D-F8FF2A223C5E}"/>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 xmlns:a16="http://schemas.microsoft.com/office/drawing/2014/main" id="{5572145A-27D2-431D-DBCE-4CAE6180D24A}"/>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14/09/2024</a:t>
            </a:fld>
            <a:endParaRPr lang="vi-VN">
              <a:solidFill>
                <a:prstClr val="black">
                  <a:tint val="75000"/>
                </a:prstClr>
              </a:solidFill>
            </a:endParaRPr>
          </a:p>
        </p:txBody>
      </p:sp>
      <p:sp>
        <p:nvSpPr>
          <p:cNvPr id="4" name="Footer Placeholder 3">
            <a:extLst>
              <a:ext uri="{FF2B5EF4-FFF2-40B4-BE49-F238E27FC236}">
                <a16:creationId xmlns="" xmlns:a16="http://schemas.microsoft.com/office/drawing/2014/main" id="{A35139ED-9D98-8399-3DA2-928EC2AF2193}"/>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 xmlns:a16="http://schemas.microsoft.com/office/drawing/2014/main" id="{5771E8DF-AD9A-B2FE-DEB1-DA091DC90E27}"/>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6452588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AE152CC-CDE9-911C-0DAC-5E83C1EAC159}"/>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14/09/2024</a:t>
            </a:fld>
            <a:endParaRPr lang="vi-VN">
              <a:solidFill>
                <a:prstClr val="black">
                  <a:tint val="75000"/>
                </a:prstClr>
              </a:solidFill>
            </a:endParaRPr>
          </a:p>
        </p:txBody>
      </p:sp>
      <p:sp>
        <p:nvSpPr>
          <p:cNvPr id="3" name="Footer Placeholder 2">
            <a:extLst>
              <a:ext uri="{FF2B5EF4-FFF2-40B4-BE49-F238E27FC236}">
                <a16:creationId xmlns="" xmlns:a16="http://schemas.microsoft.com/office/drawing/2014/main" id="{94C6E03A-CC6A-7DAC-3325-8401DA39D035}"/>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 xmlns:a16="http://schemas.microsoft.com/office/drawing/2014/main" id="{B4F043D5-166A-1BCB-6800-D49F682334FA}"/>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096158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B3316D-D4CC-E887-4E5F-AF903896AAD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D1117510-9D4F-63D1-A1BE-E290A92F660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 xmlns:a16="http://schemas.microsoft.com/office/drawing/2014/main" id="{21AD5C21-13B6-3BFA-DD5E-FEFDC5EDCAF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AB61BA08-C56A-E78F-C3DE-0B443B81D943}"/>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14/09/2024</a:t>
            </a:fld>
            <a:endParaRPr lang="vi-VN">
              <a:solidFill>
                <a:prstClr val="black">
                  <a:tint val="75000"/>
                </a:prstClr>
              </a:solidFill>
            </a:endParaRPr>
          </a:p>
        </p:txBody>
      </p:sp>
      <p:sp>
        <p:nvSpPr>
          <p:cNvPr id="6" name="Footer Placeholder 5">
            <a:extLst>
              <a:ext uri="{FF2B5EF4-FFF2-40B4-BE49-F238E27FC236}">
                <a16:creationId xmlns="" xmlns:a16="http://schemas.microsoft.com/office/drawing/2014/main" id="{6CA6E1C9-6627-7B1C-FDC7-722FBAAC5105}"/>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 xmlns:a16="http://schemas.microsoft.com/office/drawing/2014/main" id="{7A031B26-98E1-DC92-FAD1-93E3C65F3900}"/>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490889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DB52B4-F130-5D19-D248-591450B89D5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 xmlns:a16="http://schemas.microsoft.com/office/drawing/2014/main" id="{EC0355F0-CA19-3923-621B-45C325F656A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 xmlns:a16="http://schemas.microsoft.com/office/drawing/2014/main" id="{ED858413-9F5C-8CB9-882A-0D0E008E680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74D08F6C-8D29-F121-1AE5-A4F4C8E6DE24}"/>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14/09/2024</a:t>
            </a:fld>
            <a:endParaRPr lang="vi-VN">
              <a:solidFill>
                <a:prstClr val="black">
                  <a:tint val="75000"/>
                </a:prstClr>
              </a:solidFill>
            </a:endParaRPr>
          </a:p>
        </p:txBody>
      </p:sp>
      <p:sp>
        <p:nvSpPr>
          <p:cNvPr id="6" name="Footer Placeholder 5">
            <a:extLst>
              <a:ext uri="{FF2B5EF4-FFF2-40B4-BE49-F238E27FC236}">
                <a16:creationId xmlns="" xmlns:a16="http://schemas.microsoft.com/office/drawing/2014/main" id="{A96B5D14-3245-5CBF-8252-350DF9137297}"/>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 xmlns:a16="http://schemas.microsoft.com/office/drawing/2014/main" id="{AF03A67D-FAF4-0BA4-4721-CBFD636CCF32}"/>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6396842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5BE612-48CC-4DBB-FBF8-137AF3A95817}"/>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3D474A6C-53FA-6652-F3F5-D47340B384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07D850DE-FF57-AD07-9B36-CC3F7890B3CD}"/>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14/09/2024</a:t>
            </a:fld>
            <a:endParaRPr lang="vi-VN">
              <a:solidFill>
                <a:prstClr val="black">
                  <a:tint val="75000"/>
                </a:prstClr>
              </a:solidFill>
            </a:endParaRPr>
          </a:p>
        </p:txBody>
      </p:sp>
      <p:sp>
        <p:nvSpPr>
          <p:cNvPr id="5" name="Footer Placeholder 4">
            <a:extLst>
              <a:ext uri="{FF2B5EF4-FFF2-40B4-BE49-F238E27FC236}">
                <a16:creationId xmlns="" xmlns:a16="http://schemas.microsoft.com/office/drawing/2014/main" id="{83772A1A-8994-A328-E97B-E9F5F8A44504}"/>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 xmlns:a16="http://schemas.microsoft.com/office/drawing/2014/main" id="{B0760BFF-508F-A53E-F154-0D7528CC6D3F}"/>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739687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47B9EC5-6D72-34CB-672F-41EAE816EA60}"/>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13D677EE-28D6-8D37-7864-0BDD212F52CD}"/>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C6FDC928-DF3F-39AF-C094-F98D491E9432}"/>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14/09/2024</a:t>
            </a:fld>
            <a:endParaRPr lang="vi-VN">
              <a:solidFill>
                <a:prstClr val="black">
                  <a:tint val="75000"/>
                </a:prstClr>
              </a:solidFill>
            </a:endParaRPr>
          </a:p>
        </p:txBody>
      </p:sp>
      <p:sp>
        <p:nvSpPr>
          <p:cNvPr id="5" name="Footer Placeholder 4">
            <a:extLst>
              <a:ext uri="{FF2B5EF4-FFF2-40B4-BE49-F238E27FC236}">
                <a16:creationId xmlns="" xmlns:a16="http://schemas.microsoft.com/office/drawing/2014/main" id="{2AE6C728-3C44-CADF-8A5B-3BC013760778}"/>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 xmlns:a16="http://schemas.microsoft.com/office/drawing/2014/main" id="{91CC3B2C-EDFE-AFE2-75F8-CAA67689ED8B}"/>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7156431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7A4661-809C-B49F-5222-BFDAE8E79BD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 xmlns:a16="http://schemas.microsoft.com/office/drawing/2014/main" id="{F1BB7155-643F-0C7E-1E05-FFC79AA2252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391CCF1D-8B9E-4A5A-7B87-70601BB614C5}"/>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14/09/2024</a:t>
            </a:fld>
            <a:endParaRPr lang="vi-VN">
              <a:solidFill>
                <a:prstClr val="black">
                  <a:tint val="75000"/>
                </a:prstClr>
              </a:solidFill>
            </a:endParaRPr>
          </a:p>
        </p:txBody>
      </p:sp>
      <p:sp>
        <p:nvSpPr>
          <p:cNvPr id="5" name="Footer Placeholder 4">
            <a:extLst>
              <a:ext uri="{FF2B5EF4-FFF2-40B4-BE49-F238E27FC236}">
                <a16:creationId xmlns="" xmlns:a16="http://schemas.microsoft.com/office/drawing/2014/main" id="{AF569E3F-1A84-328E-9AE6-3E664FABB3B4}"/>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 xmlns:a16="http://schemas.microsoft.com/office/drawing/2014/main" id="{48386A73-EB74-D53C-AB2C-B6EDC361D227}"/>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019218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F3EF0A-180C-2324-A7FA-B7B4829381B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C6475C15-92BA-E9F4-999F-E22608F5FF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371C638F-8FDA-B885-52B7-7DA8E427C812}"/>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14/09/2024</a:t>
            </a:fld>
            <a:endParaRPr lang="vi-VN">
              <a:solidFill>
                <a:prstClr val="black">
                  <a:tint val="75000"/>
                </a:prstClr>
              </a:solidFill>
            </a:endParaRPr>
          </a:p>
        </p:txBody>
      </p:sp>
      <p:sp>
        <p:nvSpPr>
          <p:cNvPr id="5" name="Footer Placeholder 4">
            <a:extLst>
              <a:ext uri="{FF2B5EF4-FFF2-40B4-BE49-F238E27FC236}">
                <a16:creationId xmlns="" xmlns:a16="http://schemas.microsoft.com/office/drawing/2014/main" id="{A3197D03-EF4E-0184-14FC-4E3D5311ACBC}"/>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 xmlns:a16="http://schemas.microsoft.com/office/drawing/2014/main" id="{24BC6282-AB9B-5A60-6843-0F2668CD59E5}"/>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8684818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6AFA76-5555-8D35-9519-FF67AA1A5B6C}"/>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 xmlns:a16="http://schemas.microsoft.com/office/drawing/2014/main" id="{8ECBB379-8F9C-C9F5-C316-C63676618B9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C6CF6FCF-A8FB-5E6D-93B0-BFEADD4E7FFD}"/>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14/09/2024</a:t>
            </a:fld>
            <a:endParaRPr lang="vi-VN">
              <a:solidFill>
                <a:prstClr val="black">
                  <a:tint val="75000"/>
                </a:prstClr>
              </a:solidFill>
            </a:endParaRPr>
          </a:p>
        </p:txBody>
      </p:sp>
      <p:sp>
        <p:nvSpPr>
          <p:cNvPr id="5" name="Footer Placeholder 4">
            <a:extLst>
              <a:ext uri="{FF2B5EF4-FFF2-40B4-BE49-F238E27FC236}">
                <a16:creationId xmlns="" xmlns:a16="http://schemas.microsoft.com/office/drawing/2014/main" id="{681D1776-0CB6-DA1B-27F9-D6EA58A65DC7}"/>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 xmlns:a16="http://schemas.microsoft.com/office/drawing/2014/main" id="{6756D83A-6B6A-04C4-C77A-5BF39CF62F89}"/>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563546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2B67E2-0E9F-CAEC-FFE8-86F68E7DB49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E3020EE4-BCC0-5816-AF6E-1E737D6A9E1F}"/>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 xmlns:a16="http://schemas.microsoft.com/office/drawing/2014/main" id="{9D89B893-1021-72EB-BC2E-B6EA06186A2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 xmlns:a16="http://schemas.microsoft.com/office/drawing/2014/main" id="{0381CBCA-B297-D032-3CF8-764371DFF58F}"/>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14/09/2024</a:t>
            </a:fld>
            <a:endParaRPr lang="vi-VN">
              <a:solidFill>
                <a:prstClr val="black">
                  <a:tint val="75000"/>
                </a:prstClr>
              </a:solidFill>
            </a:endParaRPr>
          </a:p>
        </p:txBody>
      </p:sp>
      <p:sp>
        <p:nvSpPr>
          <p:cNvPr id="6" name="Footer Placeholder 5">
            <a:extLst>
              <a:ext uri="{FF2B5EF4-FFF2-40B4-BE49-F238E27FC236}">
                <a16:creationId xmlns="" xmlns:a16="http://schemas.microsoft.com/office/drawing/2014/main" id="{843589D6-0A60-8799-8A08-24F87B15C7DE}"/>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 xmlns:a16="http://schemas.microsoft.com/office/drawing/2014/main" id="{C3530B6B-3358-A7A4-E3F2-073679604A67}"/>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482207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2"/>
        <p:cNvGrpSpPr/>
        <p:nvPr/>
      </p:nvGrpSpPr>
      <p:grpSpPr>
        <a:xfrm>
          <a:off x="0" y="0"/>
          <a:ext cx="0" cy="0"/>
          <a:chOff x="0" y="0"/>
          <a:chExt cx="0" cy="0"/>
        </a:xfrm>
      </p:grpSpPr>
      <p:sp>
        <p:nvSpPr>
          <p:cNvPr id="33" name="Google Shape;33;p46"/>
          <p:cNvSpPr txBox="1">
            <a:spLocks noGrp="1"/>
          </p:cNvSpPr>
          <p:nvPr>
            <p:ph type="body" idx="1"/>
          </p:nvPr>
        </p:nvSpPr>
        <p:spPr>
          <a:xfrm>
            <a:off x="1813757" y="1619752"/>
            <a:ext cx="5502632" cy="243288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600"/>
              <a:buNone/>
              <a:defRPr sz="1500">
                <a:latin typeface="Chivo"/>
                <a:ea typeface="Chivo"/>
                <a:cs typeface="Chivo"/>
                <a:sym typeface="Chivo"/>
              </a:defRPr>
            </a:lvl1pPr>
            <a:lvl2pPr marL="914400" lvl="1" indent="-330200" algn="l">
              <a:lnSpc>
                <a:spcPct val="90000"/>
              </a:lnSpc>
              <a:spcBef>
                <a:spcPts val="375"/>
              </a:spcBef>
              <a:spcAft>
                <a:spcPts val="0"/>
              </a:spcAft>
              <a:buClr>
                <a:schemeClr val="dk1"/>
              </a:buClr>
              <a:buSzPts val="1600"/>
              <a:buChar char="•"/>
              <a:defRPr sz="1600"/>
            </a:lvl2pPr>
            <a:lvl3pPr marL="1371600" lvl="2" indent="-330200" algn="l">
              <a:lnSpc>
                <a:spcPct val="90000"/>
              </a:lnSpc>
              <a:spcBef>
                <a:spcPts val="375"/>
              </a:spcBef>
              <a:spcAft>
                <a:spcPts val="0"/>
              </a:spcAft>
              <a:buClr>
                <a:schemeClr val="dk1"/>
              </a:buClr>
              <a:buSzPts val="1600"/>
              <a:buChar char="•"/>
              <a:defRPr sz="1600"/>
            </a:lvl3pPr>
            <a:lvl4pPr marL="1828800" lvl="3" indent="-330200" algn="l">
              <a:lnSpc>
                <a:spcPct val="90000"/>
              </a:lnSpc>
              <a:spcBef>
                <a:spcPts val="375"/>
              </a:spcBef>
              <a:spcAft>
                <a:spcPts val="0"/>
              </a:spcAft>
              <a:buClr>
                <a:schemeClr val="dk1"/>
              </a:buClr>
              <a:buSzPts val="1600"/>
              <a:buChar char="•"/>
              <a:defRPr sz="1600"/>
            </a:lvl4pPr>
            <a:lvl5pPr marL="2286000" lvl="4" indent="-330200" algn="l">
              <a:lnSpc>
                <a:spcPct val="90000"/>
              </a:lnSpc>
              <a:spcBef>
                <a:spcPts val="375"/>
              </a:spcBef>
              <a:spcAft>
                <a:spcPts val="0"/>
              </a:spcAft>
              <a:buClr>
                <a:schemeClr val="dk1"/>
              </a:buClr>
              <a:buSzPts val="1600"/>
              <a:buChar char="•"/>
              <a:defRPr sz="1600"/>
            </a:lvl5pPr>
            <a:lvl6pPr marL="2743200" lvl="5" indent="-342900" algn="l">
              <a:lnSpc>
                <a:spcPct val="90000"/>
              </a:lnSpc>
              <a:spcBef>
                <a:spcPts val="375"/>
              </a:spcBef>
              <a:spcAft>
                <a:spcPts val="0"/>
              </a:spcAft>
              <a:buClr>
                <a:schemeClr val="lt1"/>
              </a:buClr>
              <a:buSzPts val="1800"/>
              <a:buChar char="•"/>
              <a:defRPr/>
            </a:lvl6pPr>
            <a:lvl7pPr marL="3200400" lvl="6" indent="-342900" algn="l">
              <a:lnSpc>
                <a:spcPct val="90000"/>
              </a:lnSpc>
              <a:spcBef>
                <a:spcPts val="375"/>
              </a:spcBef>
              <a:spcAft>
                <a:spcPts val="0"/>
              </a:spcAft>
              <a:buClr>
                <a:schemeClr val="lt1"/>
              </a:buClr>
              <a:buSzPts val="1800"/>
              <a:buChar char="•"/>
              <a:defRPr/>
            </a:lvl7pPr>
            <a:lvl8pPr marL="3657600" lvl="7" indent="-342900" algn="l">
              <a:lnSpc>
                <a:spcPct val="90000"/>
              </a:lnSpc>
              <a:spcBef>
                <a:spcPts val="375"/>
              </a:spcBef>
              <a:spcAft>
                <a:spcPts val="0"/>
              </a:spcAft>
              <a:buClr>
                <a:schemeClr val="lt1"/>
              </a:buClr>
              <a:buSzPts val="1800"/>
              <a:buChar char="•"/>
              <a:defRPr/>
            </a:lvl8pPr>
            <a:lvl9pPr marL="4114800" lvl="8" indent="-342900" algn="l">
              <a:lnSpc>
                <a:spcPct val="90000"/>
              </a:lnSpc>
              <a:spcBef>
                <a:spcPts val="375"/>
              </a:spcBef>
              <a:spcAft>
                <a:spcPts val="0"/>
              </a:spcAft>
              <a:buClr>
                <a:schemeClr val="lt1"/>
              </a:buClr>
              <a:buSzPts val="1800"/>
              <a:buChar char="•"/>
              <a:defRPr/>
            </a:lvl9pPr>
          </a:lstStyle>
          <a:p>
            <a:endParaRPr/>
          </a:p>
        </p:txBody>
      </p:sp>
      <p:sp>
        <p:nvSpPr>
          <p:cNvPr id="34" name="Google Shape;34;p46"/>
          <p:cNvSpPr txBox="1">
            <a:spLocks noGrp="1"/>
          </p:cNvSpPr>
          <p:nvPr>
            <p:ph type="title"/>
          </p:nvPr>
        </p:nvSpPr>
        <p:spPr>
          <a:xfrm>
            <a:off x="723900" y="586740"/>
            <a:ext cx="7696200" cy="715566"/>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000"/>
              <a:buFont typeface="DM Serif Display"/>
              <a:buNone/>
              <a:defRPr sz="3800" b="0">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21A871B-9201-B4C0-5243-D45C2F57AC16}"/>
              </a:ext>
            </a:extLst>
          </p:cNvPr>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DCFC7A49-4FB4-5781-27C5-995D7C28858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4692B79-3AD1-D144-55C4-7DA0F87DD070}"/>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 xmlns:a16="http://schemas.microsoft.com/office/drawing/2014/main" id="{110CB55F-6B5B-50E0-8DF3-E65549246A0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67E85ED1-97A7-F41A-58A5-96253689AF77}"/>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 xmlns:a16="http://schemas.microsoft.com/office/drawing/2014/main" id="{1AFC51A3-935C-5874-42B8-078456617443}"/>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14/09/2024</a:t>
            </a:fld>
            <a:endParaRPr lang="vi-VN">
              <a:solidFill>
                <a:prstClr val="black">
                  <a:tint val="75000"/>
                </a:prstClr>
              </a:solidFill>
            </a:endParaRPr>
          </a:p>
        </p:txBody>
      </p:sp>
      <p:sp>
        <p:nvSpPr>
          <p:cNvPr id="8" name="Footer Placeholder 7">
            <a:extLst>
              <a:ext uri="{FF2B5EF4-FFF2-40B4-BE49-F238E27FC236}">
                <a16:creationId xmlns="" xmlns:a16="http://schemas.microsoft.com/office/drawing/2014/main" id="{BC1A658A-A9C6-25C3-F617-F827104313B0}"/>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 xmlns:a16="http://schemas.microsoft.com/office/drawing/2014/main" id="{F2E734EA-FFAC-C72D-C022-741CF536414A}"/>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0799092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061431-18B8-7F81-2E0D-F8FF2A223C5E}"/>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 xmlns:a16="http://schemas.microsoft.com/office/drawing/2014/main" id="{5572145A-27D2-431D-DBCE-4CAE6180D24A}"/>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14/09/2024</a:t>
            </a:fld>
            <a:endParaRPr lang="vi-VN">
              <a:solidFill>
                <a:prstClr val="black">
                  <a:tint val="75000"/>
                </a:prstClr>
              </a:solidFill>
            </a:endParaRPr>
          </a:p>
        </p:txBody>
      </p:sp>
      <p:sp>
        <p:nvSpPr>
          <p:cNvPr id="4" name="Footer Placeholder 3">
            <a:extLst>
              <a:ext uri="{FF2B5EF4-FFF2-40B4-BE49-F238E27FC236}">
                <a16:creationId xmlns="" xmlns:a16="http://schemas.microsoft.com/office/drawing/2014/main" id="{A35139ED-9D98-8399-3DA2-928EC2AF2193}"/>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 xmlns:a16="http://schemas.microsoft.com/office/drawing/2014/main" id="{5771E8DF-AD9A-B2FE-DEB1-DA091DC90E27}"/>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6792389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AE152CC-CDE9-911C-0DAC-5E83C1EAC159}"/>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14/09/2024</a:t>
            </a:fld>
            <a:endParaRPr lang="vi-VN">
              <a:solidFill>
                <a:prstClr val="black">
                  <a:tint val="75000"/>
                </a:prstClr>
              </a:solidFill>
            </a:endParaRPr>
          </a:p>
        </p:txBody>
      </p:sp>
      <p:sp>
        <p:nvSpPr>
          <p:cNvPr id="3" name="Footer Placeholder 2">
            <a:extLst>
              <a:ext uri="{FF2B5EF4-FFF2-40B4-BE49-F238E27FC236}">
                <a16:creationId xmlns="" xmlns:a16="http://schemas.microsoft.com/office/drawing/2014/main" id="{94C6E03A-CC6A-7DAC-3325-8401DA39D035}"/>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 xmlns:a16="http://schemas.microsoft.com/office/drawing/2014/main" id="{B4F043D5-166A-1BCB-6800-D49F682334FA}"/>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0255440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B3316D-D4CC-E887-4E5F-AF903896AAD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D1117510-9D4F-63D1-A1BE-E290A92F660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 xmlns:a16="http://schemas.microsoft.com/office/drawing/2014/main" id="{21AD5C21-13B6-3BFA-DD5E-FEFDC5EDCAF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AB61BA08-C56A-E78F-C3DE-0B443B81D943}"/>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14/09/2024</a:t>
            </a:fld>
            <a:endParaRPr lang="vi-VN">
              <a:solidFill>
                <a:prstClr val="black">
                  <a:tint val="75000"/>
                </a:prstClr>
              </a:solidFill>
            </a:endParaRPr>
          </a:p>
        </p:txBody>
      </p:sp>
      <p:sp>
        <p:nvSpPr>
          <p:cNvPr id="6" name="Footer Placeholder 5">
            <a:extLst>
              <a:ext uri="{FF2B5EF4-FFF2-40B4-BE49-F238E27FC236}">
                <a16:creationId xmlns="" xmlns:a16="http://schemas.microsoft.com/office/drawing/2014/main" id="{6CA6E1C9-6627-7B1C-FDC7-722FBAAC5105}"/>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 xmlns:a16="http://schemas.microsoft.com/office/drawing/2014/main" id="{7A031B26-98E1-DC92-FAD1-93E3C65F3900}"/>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9529774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DB52B4-F130-5D19-D248-591450B89D5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 xmlns:a16="http://schemas.microsoft.com/office/drawing/2014/main" id="{EC0355F0-CA19-3923-621B-45C325F656A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 xmlns:a16="http://schemas.microsoft.com/office/drawing/2014/main" id="{ED858413-9F5C-8CB9-882A-0D0E008E680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74D08F6C-8D29-F121-1AE5-A4F4C8E6DE24}"/>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14/09/2024</a:t>
            </a:fld>
            <a:endParaRPr lang="vi-VN">
              <a:solidFill>
                <a:prstClr val="black">
                  <a:tint val="75000"/>
                </a:prstClr>
              </a:solidFill>
            </a:endParaRPr>
          </a:p>
        </p:txBody>
      </p:sp>
      <p:sp>
        <p:nvSpPr>
          <p:cNvPr id="6" name="Footer Placeholder 5">
            <a:extLst>
              <a:ext uri="{FF2B5EF4-FFF2-40B4-BE49-F238E27FC236}">
                <a16:creationId xmlns="" xmlns:a16="http://schemas.microsoft.com/office/drawing/2014/main" id="{A96B5D14-3245-5CBF-8252-350DF9137297}"/>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 xmlns:a16="http://schemas.microsoft.com/office/drawing/2014/main" id="{AF03A67D-FAF4-0BA4-4721-CBFD636CCF32}"/>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02894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5BE612-48CC-4DBB-FBF8-137AF3A95817}"/>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3D474A6C-53FA-6652-F3F5-D47340B384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07D850DE-FF57-AD07-9B36-CC3F7890B3CD}"/>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14/09/2024</a:t>
            </a:fld>
            <a:endParaRPr lang="vi-VN">
              <a:solidFill>
                <a:prstClr val="black">
                  <a:tint val="75000"/>
                </a:prstClr>
              </a:solidFill>
            </a:endParaRPr>
          </a:p>
        </p:txBody>
      </p:sp>
      <p:sp>
        <p:nvSpPr>
          <p:cNvPr id="5" name="Footer Placeholder 4">
            <a:extLst>
              <a:ext uri="{FF2B5EF4-FFF2-40B4-BE49-F238E27FC236}">
                <a16:creationId xmlns="" xmlns:a16="http://schemas.microsoft.com/office/drawing/2014/main" id="{83772A1A-8994-A328-E97B-E9F5F8A44504}"/>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 xmlns:a16="http://schemas.microsoft.com/office/drawing/2014/main" id="{B0760BFF-508F-A53E-F154-0D7528CC6D3F}"/>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2355670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47B9EC5-6D72-34CB-672F-41EAE816EA60}"/>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13D677EE-28D6-8D37-7864-0BDD212F52CD}"/>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C6FDC928-DF3F-39AF-C094-F98D491E9432}"/>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14/09/2024</a:t>
            </a:fld>
            <a:endParaRPr lang="vi-VN">
              <a:solidFill>
                <a:prstClr val="black">
                  <a:tint val="75000"/>
                </a:prstClr>
              </a:solidFill>
            </a:endParaRPr>
          </a:p>
        </p:txBody>
      </p:sp>
      <p:sp>
        <p:nvSpPr>
          <p:cNvPr id="5" name="Footer Placeholder 4">
            <a:extLst>
              <a:ext uri="{FF2B5EF4-FFF2-40B4-BE49-F238E27FC236}">
                <a16:creationId xmlns="" xmlns:a16="http://schemas.microsoft.com/office/drawing/2014/main" id="{2AE6C728-3C44-CADF-8A5B-3BC013760778}"/>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 xmlns:a16="http://schemas.microsoft.com/office/drawing/2014/main" id="{91CC3B2C-EDFE-AFE2-75F8-CAA67689ED8B}"/>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51646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35"/>
        <p:cNvGrpSpPr/>
        <p:nvPr/>
      </p:nvGrpSpPr>
      <p:grpSpPr>
        <a:xfrm>
          <a:off x="0" y="0"/>
          <a:ext cx="0" cy="0"/>
          <a:chOff x="0" y="0"/>
          <a:chExt cx="0" cy="0"/>
        </a:xfrm>
      </p:grpSpPr>
      <p:sp>
        <p:nvSpPr>
          <p:cNvPr id="36" name="Google Shape;36;p47"/>
          <p:cNvSpPr txBox="1">
            <a:spLocks noGrp="1"/>
          </p:cNvSpPr>
          <p:nvPr>
            <p:ph type="body" idx="1"/>
          </p:nvPr>
        </p:nvSpPr>
        <p:spPr>
          <a:xfrm>
            <a:off x="2487335" y="1760761"/>
            <a:ext cx="4162581" cy="725396"/>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750"/>
              </a:spcBef>
              <a:spcAft>
                <a:spcPts val="0"/>
              </a:spcAft>
              <a:buClr>
                <a:schemeClr val="dk1"/>
              </a:buClr>
              <a:buSzPts val="1600"/>
              <a:buNone/>
              <a:defRPr sz="1500">
                <a:solidFill>
                  <a:srgbClr val="000000"/>
                </a:solidFill>
                <a:latin typeface="Chivo"/>
                <a:ea typeface="Chivo"/>
                <a:cs typeface="Chivo"/>
                <a:sym typeface="Chivo"/>
              </a:defRPr>
            </a:lvl1pPr>
            <a:lvl2pPr marL="914400" lvl="1" indent="-330200" algn="ctr">
              <a:lnSpc>
                <a:spcPct val="100000"/>
              </a:lnSpc>
              <a:spcBef>
                <a:spcPts val="375"/>
              </a:spcBef>
              <a:spcAft>
                <a:spcPts val="0"/>
              </a:spcAft>
              <a:buClr>
                <a:schemeClr val="dk1"/>
              </a:buClr>
              <a:buSzPts val="1600"/>
              <a:buChar char="•"/>
              <a:defRPr sz="1600">
                <a:solidFill>
                  <a:schemeClr val="dk1"/>
                </a:solidFill>
              </a:defRPr>
            </a:lvl2pPr>
            <a:lvl3pPr marL="1371600" lvl="2" indent="-330200" algn="ctr">
              <a:lnSpc>
                <a:spcPct val="100000"/>
              </a:lnSpc>
              <a:spcBef>
                <a:spcPts val="375"/>
              </a:spcBef>
              <a:spcAft>
                <a:spcPts val="0"/>
              </a:spcAft>
              <a:buClr>
                <a:schemeClr val="dk1"/>
              </a:buClr>
              <a:buSzPts val="1600"/>
              <a:buChar char="•"/>
              <a:defRPr sz="1600">
                <a:solidFill>
                  <a:schemeClr val="dk1"/>
                </a:solidFill>
              </a:defRPr>
            </a:lvl3pPr>
            <a:lvl4pPr marL="1828800" lvl="3" indent="-330200" algn="ctr">
              <a:lnSpc>
                <a:spcPct val="100000"/>
              </a:lnSpc>
              <a:spcBef>
                <a:spcPts val="375"/>
              </a:spcBef>
              <a:spcAft>
                <a:spcPts val="0"/>
              </a:spcAft>
              <a:buClr>
                <a:schemeClr val="dk1"/>
              </a:buClr>
              <a:buSzPts val="1600"/>
              <a:buChar char="•"/>
              <a:defRPr sz="1600">
                <a:solidFill>
                  <a:schemeClr val="dk1"/>
                </a:solidFill>
              </a:defRPr>
            </a:lvl4pPr>
            <a:lvl5pPr marL="2286000" lvl="4" indent="-330200" algn="ctr">
              <a:lnSpc>
                <a:spcPct val="100000"/>
              </a:lnSpc>
              <a:spcBef>
                <a:spcPts val="375"/>
              </a:spcBef>
              <a:spcAft>
                <a:spcPts val="0"/>
              </a:spcAft>
              <a:buClr>
                <a:schemeClr val="dk1"/>
              </a:buClr>
              <a:buSzPts val="1600"/>
              <a:buChar char="•"/>
              <a:defRPr sz="1600">
                <a:solidFill>
                  <a:schemeClr val="dk1"/>
                </a:solidFill>
              </a:defRPr>
            </a:lvl5pPr>
            <a:lvl6pPr marL="2743200" lvl="5" indent="-342900" algn="l">
              <a:lnSpc>
                <a:spcPct val="90000"/>
              </a:lnSpc>
              <a:spcBef>
                <a:spcPts val="375"/>
              </a:spcBef>
              <a:spcAft>
                <a:spcPts val="0"/>
              </a:spcAft>
              <a:buClr>
                <a:schemeClr val="lt1"/>
              </a:buClr>
              <a:buSzPts val="1800"/>
              <a:buChar char="•"/>
              <a:defRPr/>
            </a:lvl6pPr>
            <a:lvl7pPr marL="3200400" lvl="6" indent="-342900" algn="l">
              <a:lnSpc>
                <a:spcPct val="90000"/>
              </a:lnSpc>
              <a:spcBef>
                <a:spcPts val="375"/>
              </a:spcBef>
              <a:spcAft>
                <a:spcPts val="0"/>
              </a:spcAft>
              <a:buClr>
                <a:schemeClr val="lt1"/>
              </a:buClr>
              <a:buSzPts val="1800"/>
              <a:buChar char="•"/>
              <a:defRPr/>
            </a:lvl7pPr>
            <a:lvl8pPr marL="3657600" lvl="7" indent="-342900" algn="l">
              <a:lnSpc>
                <a:spcPct val="90000"/>
              </a:lnSpc>
              <a:spcBef>
                <a:spcPts val="375"/>
              </a:spcBef>
              <a:spcAft>
                <a:spcPts val="0"/>
              </a:spcAft>
              <a:buClr>
                <a:schemeClr val="lt1"/>
              </a:buClr>
              <a:buSzPts val="1800"/>
              <a:buChar char="•"/>
              <a:defRPr/>
            </a:lvl8pPr>
            <a:lvl9pPr marL="4114800" lvl="8" indent="-342900" algn="l">
              <a:lnSpc>
                <a:spcPct val="90000"/>
              </a:lnSpc>
              <a:spcBef>
                <a:spcPts val="375"/>
              </a:spcBef>
              <a:spcAft>
                <a:spcPts val="0"/>
              </a:spcAft>
              <a:buClr>
                <a:schemeClr val="lt1"/>
              </a:buClr>
              <a:buSzPts val="1800"/>
              <a:buChar char="•"/>
              <a:defRPr/>
            </a:lvl9pPr>
          </a:lstStyle>
          <a:p>
            <a:endParaRPr/>
          </a:p>
        </p:txBody>
      </p:sp>
      <p:sp>
        <p:nvSpPr>
          <p:cNvPr id="37" name="Google Shape;37;p47"/>
          <p:cNvSpPr txBox="1">
            <a:spLocks noGrp="1"/>
          </p:cNvSpPr>
          <p:nvPr>
            <p:ph type="body" idx="2"/>
          </p:nvPr>
        </p:nvSpPr>
        <p:spPr>
          <a:xfrm>
            <a:off x="2482942" y="3271121"/>
            <a:ext cx="4193355" cy="791583"/>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750"/>
              </a:spcBef>
              <a:spcAft>
                <a:spcPts val="0"/>
              </a:spcAft>
              <a:buClr>
                <a:schemeClr val="dk1"/>
              </a:buClr>
              <a:buSzPts val="1600"/>
              <a:buNone/>
              <a:defRPr sz="1500">
                <a:solidFill>
                  <a:srgbClr val="000000"/>
                </a:solidFill>
                <a:latin typeface="Chivo"/>
                <a:ea typeface="Chivo"/>
                <a:cs typeface="Chivo"/>
                <a:sym typeface="Chivo"/>
              </a:defRPr>
            </a:lvl1pPr>
            <a:lvl2pPr marL="914400" lvl="1" indent="-330200" algn="ctr">
              <a:lnSpc>
                <a:spcPct val="100000"/>
              </a:lnSpc>
              <a:spcBef>
                <a:spcPts val="375"/>
              </a:spcBef>
              <a:spcAft>
                <a:spcPts val="0"/>
              </a:spcAft>
              <a:buClr>
                <a:schemeClr val="dk1"/>
              </a:buClr>
              <a:buSzPts val="1600"/>
              <a:buChar char="•"/>
              <a:defRPr sz="1600">
                <a:solidFill>
                  <a:schemeClr val="dk1"/>
                </a:solidFill>
              </a:defRPr>
            </a:lvl2pPr>
            <a:lvl3pPr marL="1371600" lvl="2" indent="-330200" algn="ctr">
              <a:lnSpc>
                <a:spcPct val="100000"/>
              </a:lnSpc>
              <a:spcBef>
                <a:spcPts val="375"/>
              </a:spcBef>
              <a:spcAft>
                <a:spcPts val="0"/>
              </a:spcAft>
              <a:buClr>
                <a:schemeClr val="dk1"/>
              </a:buClr>
              <a:buSzPts val="1600"/>
              <a:buChar char="•"/>
              <a:defRPr sz="1600">
                <a:solidFill>
                  <a:schemeClr val="dk1"/>
                </a:solidFill>
              </a:defRPr>
            </a:lvl3pPr>
            <a:lvl4pPr marL="1828800" lvl="3" indent="-330200" algn="ctr">
              <a:lnSpc>
                <a:spcPct val="100000"/>
              </a:lnSpc>
              <a:spcBef>
                <a:spcPts val="375"/>
              </a:spcBef>
              <a:spcAft>
                <a:spcPts val="0"/>
              </a:spcAft>
              <a:buClr>
                <a:schemeClr val="dk1"/>
              </a:buClr>
              <a:buSzPts val="1600"/>
              <a:buChar char="•"/>
              <a:defRPr sz="1600">
                <a:solidFill>
                  <a:schemeClr val="dk1"/>
                </a:solidFill>
              </a:defRPr>
            </a:lvl4pPr>
            <a:lvl5pPr marL="2286000" lvl="4" indent="-330200" algn="ctr">
              <a:lnSpc>
                <a:spcPct val="100000"/>
              </a:lnSpc>
              <a:spcBef>
                <a:spcPts val="375"/>
              </a:spcBef>
              <a:spcAft>
                <a:spcPts val="0"/>
              </a:spcAft>
              <a:buClr>
                <a:schemeClr val="dk1"/>
              </a:buClr>
              <a:buSzPts val="1600"/>
              <a:buChar char="•"/>
              <a:defRPr sz="1600">
                <a:solidFill>
                  <a:schemeClr val="dk1"/>
                </a:solidFill>
              </a:defRPr>
            </a:lvl5pPr>
            <a:lvl6pPr marL="2743200" lvl="5" indent="-342900" algn="l">
              <a:lnSpc>
                <a:spcPct val="90000"/>
              </a:lnSpc>
              <a:spcBef>
                <a:spcPts val="375"/>
              </a:spcBef>
              <a:spcAft>
                <a:spcPts val="0"/>
              </a:spcAft>
              <a:buClr>
                <a:schemeClr val="lt1"/>
              </a:buClr>
              <a:buSzPts val="1800"/>
              <a:buChar char="•"/>
              <a:defRPr/>
            </a:lvl6pPr>
            <a:lvl7pPr marL="3200400" lvl="6" indent="-342900" algn="l">
              <a:lnSpc>
                <a:spcPct val="90000"/>
              </a:lnSpc>
              <a:spcBef>
                <a:spcPts val="375"/>
              </a:spcBef>
              <a:spcAft>
                <a:spcPts val="0"/>
              </a:spcAft>
              <a:buClr>
                <a:schemeClr val="lt1"/>
              </a:buClr>
              <a:buSzPts val="1800"/>
              <a:buChar char="•"/>
              <a:defRPr/>
            </a:lvl7pPr>
            <a:lvl8pPr marL="3657600" lvl="7" indent="-342900" algn="l">
              <a:lnSpc>
                <a:spcPct val="90000"/>
              </a:lnSpc>
              <a:spcBef>
                <a:spcPts val="375"/>
              </a:spcBef>
              <a:spcAft>
                <a:spcPts val="0"/>
              </a:spcAft>
              <a:buClr>
                <a:schemeClr val="lt1"/>
              </a:buClr>
              <a:buSzPts val="1800"/>
              <a:buChar char="•"/>
              <a:defRPr/>
            </a:lvl8pPr>
            <a:lvl9pPr marL="4114800" lvl="8" indent="-342900" algn="l">
              <a:lnSpc>
                <a:spcPct val="90000"/>
              </a:lnSpc>
              <a:spcBef>
                <a:spcPts val="375"/>
              </a:spcBef>
              <a:spcAft>
                <a:spcPts val="0"/>
              </a:spcAft>
              <a:buClr>
                <a:schemeClr val="lt1"/>
              </a:buClr>
              <a:buSzPts val="1800"/>
              <a:buChar char="•"/>
              <a:defRPr/>
            </a:lvl9pPr>
          </a:lstStyle>
          <a:p>
            <a:endParaRPr/>
          </a:p>
        </p:txBody>
      </p:sp>
      <p:sp>
        <p:nvSpPr>
          <p:cNvPr id="38" name="Google Shape;38;p47"/>
          <p:cNvSpPr txBox="1">
            <a:spLocks noGrp="1"/>
          </p:cNvSpPr>
          <p:nvPr>
            <p:ph type="title"/>
          </p:nvPr>
        </p:nvSpPr>
        <p:spPr>
          <a:xfrm>
            <a:off x="1704369" y="585788"/>
            <a:ext cx="5735262" cy="657708"/>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000"/>
              <a:buFont typeface="DM Serif Display"/>
              <a:buNone/>
              <a:defRPr sz="3800" b="0">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7"/>
          <p:cNvSpPr txBox="1">
            <a:spLocks noGrp="1"/>
          </p:cNvSpPr>
          <p:nvPr>
            <p:ph type="body" idx="3"/>
          </p:nvPr>
        </p:nvSpPr>
        <p:spPr>
          <a:xfrm>
            <a:off x="2487335" y="1368279"/>
            <a:ext cx="4162581" cy="39248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chemeClr val="dk1"/>
              </a:buClr>
              <a:buSzPts val="2600"/>
              <a:buNone/>
              <a:defRPr sz="2500" b="0">
                <a:solidFill>
                  <a:schemeClr val="dk1"/>
                </a:solidFill>
                <a:latin typeface="Bebas Neue"/>
                <a:ea typeface="Bebas Neue"/>
                <a:cs typeface="Bebas Neue"/>
                <a:sym typeface="Bebas Neue"/>
              </a:defRPr>
            </a:lvl1pPr>
            <a:lvl2pPr marL="914400" lvl="1" indent="-228600" algn="l">
              <a:lnSpc>
                <a:spcPct val="90000"/>
              </a:lnSpc>
              <a:spcBef>
                <a:spcPts val="375"/>
              </a:spcBef>
              <a:spcAft>
                <a:spcPts val="0"/>
              </a:spcAft>
              <a:buClr>
                <a:srgbClr val="FFC988"/>
              </a:buClr>
              <a:buSzPts val="1500"/>
              <a:buNone/>
              <a:defRPr sz="1500">
                <a:solidFill>
                  <a:srgbClr val="FFC988"/>
                </a:solidFill>
              </a:defRPr>
            </a:lvl2pPr>
            <a:lvl3pPr marL="1371600" lvl="2" indent="-228600" algn="l">
              <a:lnSpc>
                <a:spcPct val="90000"/>
              </a:lnSpc>
              <a:spcBef>
                <a:spcPts val="375"/>
              </a:spcBef>
              <a:spcAft>
                <a:spcPts val="0"/>
              </a:spcAft>
              <a:buClr>
                <a:srgbClr val="FFC988"/>
              </a:buClr>
              <a:buSzPts val="1350"/>
              <a:buNone/>
              <a:defRPr sz="1350">
                <a:solidFill>
                  <a:srgbClr val="FFC988"/>
                </a:solidFill>
              </a:defRPr>
            </a:lvl3pPr>
            <a:lvl4pPr marL="1828800" lvl="3" indent="-228600" algn="l">
              <a:lnSpc>
                <a:spcPct val="90000"/>
              </a:lnSpc>
              <a:spcBef>
                <a:spcPts val="375"/>
              </a:spcBef>
              <a:spcAft>
                <a:spcPts val="0"/>
              </a:spcAft>
              <a:buClr>
                <a:srgbClr val="FFC988"/>
              </a:buClr>
              <a:buSzPts val="1200"/>
              <a:buNone/>
              <a:defRPr sz="1200">
                <a:solidFill>
                  <a:srgbClr val="FFC988"/>
                </a:solidFill>
              </a:defRPr>
            </a:lvl4pPr>
            <a:lvl5pPr marL="2286000" lvl="4" indent="-228600" algn="l">
              <a:lnSpc>
                <a:spcPct val="90000"/>
              </a:lnSpc>
              <a:spcBef>
                <a:spcPts val="375"/>
              </a:spcBef>
              <a:spcAft>
                <a:spcPts val="0"/>
              </a:spcAft>
              <a:buClr>
                <a:srgbClr val="FFC988"/>
              </a:buClr>
              <a:buSzPts val="1200"/>
              <a:buNone/>
              <a:defRPr sz="1200">
                <a:solidFill>
                  <a:srgbClr val="FFC988"/>
                </a:solidFill>
              </a:defRPr>
            </a:lvl5pPr>
            <a:lvl6pPr marL="2743200" lvl="5" indent="-228600" algn="l">
              <a:lnSpc>
                <a:spcPct val="90000"/>
              </a:lnSpc>
              <a:spcBef>
                <a:spcPts val="375"/>
              </a:spcBef>
              <a:spcAft>
                <a:spcPts val="0"/>
              </a:spcAft>
              <a:buClr>
                <a:srgbClr val="FFC988"/>
              </a:buClr>
              <a:buSzPts val="1200"/>
              <a:buNone/>
              <a:defRPr sz="1200">
                <a:solidFill>
                  <a:srgbClr val="FFC988"/>
                </a:solidFill>
              </a:defRPr>
            </a:lvl6pPr>
            <a:lvl7pPr marL="3200400" lvl="6" indent="-228600" algn="l">
              <a:lnSpc>
                <a:spcPct val="90000"/>
              </a:lnSpc>
              <a:spcBef>
                <a:spcPts val="375"/>
              </a:spcBef>
              <a:spcAft>
                <a:spcPts val="0"/>
              </a:spcAft>
              <a:buClr>
                <a:srgbClr val="FFC988"/>
              </a:buClr>
              <a:buSzPts val="1200"/>
              <a:buNone/>
              <a:defRPr sz="1200">
                <a:solidFill>
                  <a:srgbClr val="FFC988"/>
                </a:solidFill>
              </a:defRPr>
            </a:lvl7pPr>
            <a:lvl8pPr marL="3657600" lvl="7" indent="-228600" algn="l">
              <a:lnSpc>
                <a:spcPct val="90000"/>
              </a:lnSpc>
              <a:spcBef>
                <a:spcPts val="375"/>
              </a:spcBef>
              <a:spcAft>
                <a:spcPts val="0"/>
              </a:spcAft>
              <a:buClr>
                <a:srgbClr val="FFC988"/>
              </a:buClr>
              <a:buSzPts val="1200"/>
              <a:buNone/>
              <a:defRPr sz="1200">
                <a:solidFill>
                  <a:srgbClr val="FFC988"/>
                </a:solidFill>
              </a:defRPr>
            </a:lvl8pPr>
            <a:lvl9pPr marL="4114800" lvl="8" indent="-228600" algn="l">
              <a:lnSpc>
                <a:spcPct val="90000"/>
              </a:lnSpc>
              <a:spcBef>
                <a:spcPts val="375"/>
              </a:spcBef>
              <a:spcAft>
                <a:spcPts val="0"/>
              </a:spcAft>
              <a:buClr>
                <a:srgbClr val="FFC988"/>
              </a:buClr>
              <a:buSzPts val="1200"/>
              <a:buNone/>
              <a:defRPr sz="1200">
                <a:solidFill>
                  <a:srgbClr val="FFC988"/>
                </a:solidFill>
              </a:defRPr>
            </a:lvl9pPr>
          </a:lstStyle>
          <a:p>
            <a:endParaRPr/>
          </a:p>
        </p:txBody>
      </p:sp>
      <p:sp>
        <p:nvSpPr>
          <p:cNvPr id="40" name="Google Shape;40;p47"/>
          <p:cNvSpPr txBox="1">
            <a:spLocks noGrp="1"/>
          </p:cNvSpPr>
          <p:nvPr>
            <p:ph type="body" idx="4"/>
          </p:nvPr>
        </p:nvSpPr>
        <p:spPr>
          <a:xfrm>
            <a:off x="2482942" y="2878639"/>
            <a:ext cx="4193355" cy="39248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chemeClr val="dk1"/>
              </a:buClr>
              <a:buSzPts val="2600"/>
              <a:buNone/>
              <a:defRPr sz="2500" b="0">
                <a:solidFill>
                  <a:schemeClr val="dk1"/>
                </a:solidFill>
                <a:latin typeface="Bebas Neue"/>
                <a:ea typeface="Bebas Neue"/>
                <a:cs typeface="Bebas Neue"/>
                <a:sym typeface="Bebas Neue"/>
              </a:defRPr>
            </a:lvl1pPr>
            <a:lvl2pPr marL="914400" lvl="1" indent="-228600" algn="l">
              <a:lnSpc>
                <a:spcPct val="90000"/>
              </a:lnSpc>
              <a:spcBef>
                <a:spcPts val="375"/>
              </a:spcBef>
              <a:spcAft>
                <a:spcPts val="0"/>
              </a:spcAft>
              <a:buClr>
                <a:srgbClr val="FFC988"/>
              </a:buClr>
              <a:buSzPts val="1500"/>
              <a:buNone/>
              <a:defRPr sz="1500">
                <a:solidFill>
                  <a:srgbClr val="FFC988"/>
                </a:solidFill>
              </a:defRPr>
            </a:lvl2pPr>
            <a:lvl3pPr marL="1371600" lvl="2" indent="-228600" algn="l">
              <a:lnSpc>
                <a:spcPct val="90000"/>
              </a:lnSpc>
              <a:spcBef>
                <a:spcPts val="375"/>
              </a:spcBef>
              <a:spcAft>
                <a:spcPts val="0"/>
              </a:spcAft>
              <a:buClr>
                <a:srgbClr val="FFC988"/>
              </a:buClr>
              <a:buSzPts val="1350"/>
              <a:buNone/>
              <a:defRPr sz="1350">
                <a:solidFill>
                  <a:srgbClr val="FFC988"/>
                </a:solidFill>
              </a:defRPr>
            </a:lvl3pPr>
            <a:lvl4pPr marL="1828800" lvl="3" indent="-228600" algn="l">
              <a:lnSpc>
                <a:spcPct val="90000"/>
              </a:lnSpc>
              <a:spcBef>
                <a:spcPts val="375"/>
              </a:spcBef>
              <a:spcAft>
                <a:spcPts val="0"/>
              </a:spcAft>
              <a:buClr>
                <a:srgbClr val="FFC988"/>
              </a:buClr>
              <a:buSzPts val="1200"/>
              <a:buNone/>
              <a:defRPr sz="1200">
                <a:solidFill>
                  <a:srgbClr val="FFC988"/>
                </a:solidFill>
              </a:defRPr>
            </a:lvl4pPr>
            <a:lvl5pPr marL="2286000" lvl="4" indent="-228600" algn="l">
              <a:lnSpc>
                <a:spcPct val="90000"/>
              </a:lnSpc>
              <a:spcBef>
                <a:spcPts val="375"/>
              </a:spcBef>
              <a:spcAft>
                <a:spcPts val="0"/>
              </a:spcAft>
              <a:buClr>
                <a:srgbClr val="FFC988"/>
              </a:buClr>
              <a:buSzPts val="1200"/>
              <a:buNone/>
              <a:defRPr sz="1200">
                <a:solidFill>
                  <a:srgbClr val="FFC988"/>
                </a:solidFill>
              </a:defRPr>
            </a:lvl5pPr>
            <a:lvl6pPr marL="2743200" lvl="5" indent="-228600" algn="l">
              <a:lnSpc>
                <a:spcPct val="90000"/>
              </a:lnSpc>
              <a:spcBef>
                <a:spcPts val="375"/>
              </a:spcBef>
              <a:spcAft>
                <a:spcPts val="0"/>
              </a:spcAft>
              <a:buClr>
                <a:srgbClr val="FFC988"/>
              </a:buClr>
              <a:buSzPts val="1200"/>
              <a:buNone/>
              <a:defRPr sz="1200">
                <a:solidFill>
                  <a:srgbClr val="FFC988"/>
                </a:solidFill>
              </a:defRPr>
            </a:lvl6pPr>
            <a:lvl7pPr marL="3200400" lvl="6" indent="-228600" algn="l">
              <a:lnSpc>
                <a:spcPct val="90000"/>
              </a:lnSpc>
              <a:spcBef>
                <a:spcPts val="375"/>
              </a:spcBef>
              <a:spcAft>
                <a:spcPts val="0"/>
              </a:spcAft>
              <a:buClr>
                <a:srgbClr val="FFC988"/>
              </a:buClr>
              <a:buSzPts val="1200"/>
              <a:buNone/>
              <a:defRPr sz="1200">
                <a:solidFill>
                  <a:srgbClr val="FFC988"/>
                </a:solidFill>
              </a:defRPr>
            </a:lvl7pPr>
            <a:lvl8pPr marL="3657600" lvl="7" indent="-228600" algn="l">
              <a:lnSpc>
                <a:spcPct val="90000"/>
              </a:lnSpc>
              <a:spcBef>
                <a:spcPts val="375"/>
              </a:spcBef>
              <a:spcAft>
                <a:spcPts val="0"/>
              </a:spcAft>
              <a:buClr>
                <a:srgbClr val="FFC988"/>
              </a:buClr>
              <a:buSzPts val="1200"/>
              <a:buNone/>
              <a:defRPr sz="1200">
                <a:solidFill>
                  <a:srgbClr val="FFC988"/>
                </a:solidFill>
              </a:defRPr>
            </a:lvl8pPr>
            <a:lvl9pPr marL="4114800" lvl="8" indent="-228600" algn="l">
              <a:lnSpc>
                <a:spcPct val="90000"/>
              </a:lnSpc>
              <a:spcBef>
                <a:spcPts val="375"/>
              </a:spcBef>
              <a:spcAft>
                <a:spcPts val="0"/>
              </a:spcAft>
              <a:buClr>
                <a:srgbClr val="FFC988"/>
              </a:buClr>
              <a:buSzPts val="1200"/>
              <a:buNone/>
              <a:defRPr sz="1200">
                <a:solidFill>
                  <a:srgbClr val="FFC988"/>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1"/>
        <p:cNvGrpSpPr/>
        <p:nvPr/>
      </p:nvGrpSpPr>
      <p:grpSpPr>
        <a:xfrm>
          <a:off x="0" y="0"/>
          <a:ext cx="0" cy="0"/>
          <a:chOff x="0" y="0"/>
          <a:chExt cx="0" cy="0"/>
        </a:xfrm>
      </p:grpSpPr>
      <p:sp>
        <p:nvSpPr>
          <p:cNvPr id="42" name="Google Shape;42;p48"/>
          <p:cNvSpPr txBox="1">
            <a:spLocks noGrp="1"/>
          </p:cNvSpPr>
          <p:nvPr>
            <p:ph type="body" idx="1"/>
          </p:nvPr>
        </p:nvSpPr>
        <p:spPr>
          <a:xfrm>
            <a:off x="3489960" y="2415827"/>
            <a:ext cx="2179320" cy="546355"/>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chemeClr val="dk1"/>
              </a:buClr>
              <a:buSzPts val="1600"/>
              <a:buNone/>
              <a:defRPr sz="1500">
                <a:solidFill>
                  <a:srgbClr val="000000"/>
                </a:solidFill>
                <a:latin typeface="Chivo"/>
                <a:ea typeface="Chivo"/>
                <a:cs typeface="Chivo"/>
                <a:sym typeface="Chivo"/>
              </a:defRPr>
            </a:lvl1pPr>
            <a:lvl2pPr marL="914400" lvl="1" indent="-330200" algn="ctr">
              <a:lnSpc>
                <a:spcPct val="90000"/>
              </a:lnSpc>
              <a:spcBef>
                <a:spcPts val="375"/>
              </a:spcBef>
              <a:spcAft>
                <a:spcPts val="0"/>
              </a:spcAft>
              <a:buClr>
                <a:schemeClr val="dk1"/>
              </a:buClr>
              <a:buSzPts val="1600"/>
              <a:buChar char="•"/>
              <a:defRPr sz="1600"/>
            </a:lvl2pPr>
            <a:lvl3pPr marL="1371600" lvl="2" indent="-330200" algn="ctr">
              <a:lnSpc>
                <a:spcPct val="90000"/>
              </a:lnSpc>
              <a:spcBef>
                <a:spcPts val="375"/>
              </a:spcBef>
              <a:spcAft>
                <a:spcPts val="0"/>
              </a:spcAft>
              <a:buClr>
                <a:schemeClr val="dk1"/>
              </a:buClr>
              <a:buSzPts val="1600"/>
              <a:buChar char="•"/>
              <a:defRPr sz="1600"/>
            </a:lvl3pPr>
            <a:lvl4pPr marL="1828800" lvl="3" indent="-330200" algn="ctr">
              <a:lnSpc>
                <a:spcPct val="90000"/>
              </a:lnSpc>
              <a:spcBef>
                <a:spcPts val="375"/>
              </a:spcBef>
              <a:spcAft>
                <a:spcPts val="0"/>
              </a:spcAft>
              <a:buClr>
                <a:schemeClr val="dk1"/>
              </a:buClr>
              <a:buSzPts val="1600"/>
              <a:buChar char="•"/>
              <a:defRPr sz="1600"/>
            </a:lvl4pPr>
            <a:lvl5pPr marL="2286000" lvl="4" indent="-330200" algn="ctr">
              <a:lnSpc>
                <a:spcPct val="90000"/>
              </a:lnSpc>
              <a:spcBef>
                <a:spcPts val="375"/>
              </a:spcBef>
              <a:spcAft>
                <a:spcPts val="0"/>
              </a:spcAft>
              <a:buClr>
                <a:schemeClr val="dk1"/>
              </a:buClr>
              <a:buSzPts val="1600"/>
              <a:buChar char="•"/>
              <a:defRPr sz="1600"/>
            </a:lvl5pPr>
            <a:lvl6pPr marL="2743200" lvl="5" indent="-342900" algn="l">
              <a:lnSpc>
                <a:spcPct val="90000"/>
              </a:lnSpc>
              <a:spcBef>
                <a:spcPts val="375"/>
              </a:spcBef>
              <a:spcAft>
                <a:spcPts val="0"/>
              </a:spcAft>
              <a:buClr>
                <a:schemeClr val="lt1"/>
              </a:buClr>
              <a:buSzPts val="1800"/>
              <a:buChar char="•"/>
              <a:defRPr/>
            </a:lvl6pPr>
            <a:lvl7pPr marL="3200400" lvl="6" indent="-342900" algn="l">
              <a:lnSpc>
                <a:spcPct val="90000"/>
              </a:lnSpc>
              <a:spcBef>
                <a:spcPts val="375"/>
              </a:spcBef>
              <a:spcAft>
                <a:spcPts val="0"/>
              </a:spcAft>
              <a:buClr>
                <a:schemeClr val="lt1"/>
              </a:buClr>
              <a:buSzPts val="1800"/>
              <a:buChar char="•"/>
              <a:defRPr/>
            </a:lvl7pPr>
            <a:lvl8pPr marL="3657600" lvl="7" indent="-342900" algn="l">
              <a:lnSpc>
                <a:spcPct val="90000"/>
              </a:lnSpc>
              <a:spcBef>
                <a:spcPts val="375"/>
              </a:spcBef>
              <a:spcAft>
                <a:spcPts val="0"/>
              </a:spcAft>
              <a:buClr>
                <a:schemeClr val="lt1"/>
              </a:buClr>
              <a:buSzPts val="1800"/>
              <a:buChar char="•"/>
              <a:defRPr/>
            </a:lvl8pPr>
            <a:lvl9pPr marL="4114800" lvl="8" indent="-342900" algn="l">
              <a:lnSpc>
                <a:spcPct val="90000"/>
              </a:lnSpc>
              <a:spcBef>
                <a:spcPts val="375"/>
              </a:spcBef>
              <a:spcAft>
                <a:spcPts val="0"/>
              </a:spcAft>
              <a:buClr>
                <a:schemeClr val="lt1"/>
              </a:buClr>
              <a:buSzPts val="1800"/>
              <a:buChar char="•"/>
              <a:defRPr/>
            </a:lvl9pPr>
          </a:lstStyle>
          <a:p>
            <a:endParaRPr/>
          </a:p>
        </p:txBody>
      </p:sp>
      <p:sp>
        <p:nvSpPr>
          <p:cNvPr id="43" name="Google Shape;43;p48"/>
          <p:cNvSpPr txBox="1">
            <a:spLocks noGrp="1"/>
          </p:cNvSpPr>
          <p:nvPr>
            <p:ph type="body" idx="2"/>
          </p:nvPr>
        </p:nvSpPr>
        <p:spPr>
          <a:xfrm>
            <a:off x="906780" y="2413743"/>
            <a:ext cx="2179320" cy="548439"/>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chemeClr val="dk1"/>
              </a:buClr>
              <a:buSzPts val="1600"/>
              <a:buNone/>
              <a:defRPr sz="1500">
                <a:solidFill>
                  <a:srgbClr val="000000"/>
                </a:solidFill>
                <a:latin typeface="Chivo"/>
                <a:ea typeface="Chivo"/>
                <a:cs typeface="Chivo"/>
                <a:sym typeface="Chivo"/>
              </a:defRPr>
            </a:lvl1pPr>
            <a:lvl2pPr marL="914400" lvl="1" indent="-330200" algn="ctr">
              <a:lnSpc>
                <a:spcPct val="90000"/>
              </a:lnSpc>
              <a:spcBef>
                <a:spcPts val="375"/>
              </a:spcBef>
              <a:spcAft>
                <a:spcPts val="0"/>
              </a:spcAft>
              <a:buClr>
                <a:schemeClr val="dk1"/>
              </a:buClr>
              <a:buSzPts val="1600"/>
              <a:buChar char="•"/>
              <a:defRPr sz="1600"/>
            </a:lvl2pPr>
            <a:lvl3pPr marL="1371600" lvl="2" indent="-330200" algn="ctr">
              <a:lnSpc>
                <a:spcPct val="90000"/>
              </a:lnSpc>
              <a:spcBef>
                <a:spcPts val="375"/>
              </a:spcBef>
              <a:spcAft>
                <a:spcPts val="0"/>
              </a:spcAft>
              <a:buClr>
                <a:schemeClr val="dk1"/>
              </a:buClr>
              <a:buSzPts val="1600"/>
              <a:buChar char="•"/>
              <a:defRPr sz="1600"/>
            </a:lvl3pPr>
            <a:lvl4pPr marL="1828800" lvl="3" indent="-330200" algn="ctr">
              <a:lnSpc>
                <a:spcPct val="90000"/>
              </a:lnSpc>
              <a:spcBef>
                <a:spcPts val="375"/>
              </a:spcBef>
              <a:spcAft>
                <a:spcPts val="0"/>
              </a:spcAft>
              <a:buClr>
                <a:schemeClr val="dk1"/>
              </a:buClr>
              <a:buSzPts val="1600"/>
              <a:buChar char="•"/>
              <a:defRPr sz="1600"/>
            </a:lvl4pPr>
            <a:lvl5pPr marL="2286000" lvl="4" indent="-330200" algn="ctr">
              <a:lnSpc>
                <a:spcPct val="90000"/>
              </a:lnSpc>
              <a:spcBef>
                <a:spcPts val="375"/>
              </a:spcBef>
              <a:spcAft>
                <a:spcPts val="0"/>
              </a:spcAft>
              <a:buClr>
                <a:schemeClr val="dk1"/>
              </a:buClr>
              <a:buSzPts val="1600"/>
              <a:buChar char="•"/>
              <a:defRPr sz="1600"/>
            </a:lvl5pPr>
            <a:lvl6pPr marL="2743200" lvl="5" indent="-342900" algn="l">
              <a:lnSpc>
                <a:spcPct val="90000"/>
              </a:lnSpc>
              <a:spcBef>
                <a:spcPts val="375"/>
              </a:spcBef>
              <a:spcAft>
                <a:spcPts val="0"/>
              </a:spcAft>
              <a:buClr>
                <a:schemeClr val="lt1"/>
              </a:buClr>
              <a:buSzPts val="1800"/>
              <a:buChar char="•"/>
              <a:defRPr/>
            </a:lvl6pPr>
            <a:lvl7pPr marL="3200400" lvl="6" indent="-342900" algn="l">
              <a:lnSpc>
                <a:spcPct val="90000"/>
              </a:lnSpc>
              <a:spcBef>
                <a:spcPts val="375"/>
              </a:spcBef>
              <a:spcAft>
                <a:spcPts val="0"/>
              </a:spcAft>
              <a:buClr>
                <a:schemeClr val="lt1"/>
              </a:buClr>
              <a:buSzPts val="1800"/>
              <a:buChar char="•"/>
              <a:defRPr/>
            </a:lvl7pPr>
            <a:lvl8pPr marL="3657600" lvl="7" indent="-342900" algn="l">
              <a:lnSpc>
                <a:spcPct val="90000"/>
              </a:lnSpc>
              <a:spcBef>
                <a:spcPts val="375"/>
              </a:spcBef>
              <a:spcAft>
                <a:spcPts val="0"/>
              </a:spcAft>
              <a:buClr>
                <a:schemeClr val="lt1"/>
              </a:buClr>
              <a:buSzPts val="1800"/>
              <a:buChar char="•"/>
              <a:defRPr/>
            </a:lvl8pPr>
            <a:lvl9pPr marL="4114800" lvl="8" indent="-342900" algn="l">
              <a:lnSpc>
                <a:spcPct val="90000"/>
              </a:lnSpc>
              <a:spcBef>
                <a:spcPts val="375"/>
              </a:spcBef>
              <a:spcAft>
                <a:spcPts val="0"/>
              </a:spcAft>
              <a:buClr>
                <a:schemeClr val="lt1"/>
              </a:buClr>
              <a:buSzPts val="1800"/>
              <a:buChar char="•"/>
              <a:defRPr/>
            </a:lvl9pPr>
          </a:lstStyle>
          <a:p>
            <a:endParaRPr/>
          </a:p>
        </p:txBody>
      </p:sp>
      <p:sp>
        <p:nvSpPr>
          <p:cNvPr id="44" name="Google Shape;44;p48"/>
          <p:cNvSpPr txBox="1">
            <a:spLocks noGrp="1"/>
          </p:cNvSpPr>
          <p:nvPr>
            <p:ph type="body" idx="3"/>
          </p:nvPr>
        </p:nvSpPr>
        <p:spPr>
          <a:xfrm>
            <a:off x="3489960" y="2011062"/>
            <a:ext cx="2179320" cy="39416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chemeClr val="dk1"/>
              </a:buClr>
              <a:buSzPts val="2600"/>
              <a:buNone/>
              <a:defRPr sz="2500" b="0">
                <a:solidFill>
                  <a:schemeClr val="dk1"/>
                </a:solidFill>
                <a:latin typeface="Bebas Neue"/>
                <a:ea typeface="Bebas Neue"/>
                <a:cs typeface="Bebas Neue"/>
                <a:sym typeface="Bebas Neue"/>
              </a:defRPr>
            </a:lvl1pPr>
            <a:lvl2pPr marL="914400" lvl="1" indent="-228600" algn="l">
              <a:lnSpc>
                <a:spcPct val="90000"/>
              </a:lnSpc>
              <a:spcBef>
                <a:spcPts val="375"/>
              </a:spcBef>
              <a:spcAft>
                <a:spcPts val="0"/>
              </a:spcAft>
              <a:buClr>
                <a:srgbClr val="FFC988"/>
              </a:buClr>
              <a:buSzPts val="1500"/>
              <a:buNone/>
              <a:defRPr sz="1500">
                <a:solidFill>
                  <a:srgbClr val="FFC988"/>
                </a:solidFill>
              </a:defRPr>
            </a:lvl2pPr>
            <a:lvl3pPr marL="1371600" lvl="2" indent="-228600" algn="l">
              <a:lnSpc>
                <a:spcPct val="90000"/>
              </a:lnSpc>
              <a:spcBef>
                <a:spcPts val="375"/>
              </a:spcBef>
              <a:spcAft>
                <a:spcPts val="0"/>
              </a:spcAft>
              <a:buClr>
                <a:srgbClr val="FFC988"/>
              </a:buClr>
              <a:buSzPts val="1350"/>
              <a:buNone/>
              <a:defRPr sz="1350">
                <a:solidFill>
                  <a:srgbClr val="FFC988"/>
                </a:solidFill>
              </a:defRPr>
            </a:lvl3pPr>
            <a:lvl4pPr marL="1828800" lvl="3" indent="-228600" algn="l">
              <a:lnSpc>
                <a:spcPct val="90000"/>
              </a:lnSpc>
              <a:spcBef>
                <a:spcPts val="375"/>
              </a:spcBef>
              <a:spcAft>
                <a:spcPts val="0"/>
              </a:spcAft>
              <a:buClr>
                <a:srgbClr val="FFC988"/>
              </a:buClr>
              <a:buSzPts val="1200"/>
              <a:buNone/>
              <a:defRPr sz="1200">
                <a:solidFill>
                  <a:srgbClr val="FFC988"/>
                </a:solidFill>
              </a:defRPr>
            </a:lvl4pPr>
            <a:lvl5pPr marL="2286000" lvl="4" indent="-228600" algn="l">
              <a:lnSpc>
                <a:spcPct val="90000"/>
              </a:lnSpc>
              <a:spcBef>
                <a:spcPts val="375"/>
              </a:spcBef>
              <a:spcAft>
                <a:spcPts val="0"/>
              </a:spcAft>
              <a:buClr>
                <a:srgbClr val="FFC988"/>
              </a:buClr>
              <a:buSzPts val="1200"/>
              <a:buNone/>
              <a:defRPr sz="1200">
                <a:solidFill>
                  <a:srgbClr val="FFC988"/>
                </a:solidFill>
              </a:defRPr>
            </a:lvl5pPr>
            <a:lvl6pPr marL="2743200" lvl="5" indent="-228600" algn="l">
              <a:lnSpc>
                <a:spcPct val="90000"/>
              </a:lnSpc>
              <a:spcBef>
                <a:spcPts val="375"/>
              </a:spcBef>
              <a:spcAft>
                <a:spcPts val="0"/>
              </a:spcAft>
              <a:buClr>
                <a:srgbClr val="FFC988"/>
              </a:buClr>
              <a:buSzPts val="1200"/>
              <a:buNone/>
              <a:defRPr sz="1200">
                <a:solidFill>
                  <a:srgbClr val="FFC988"/>
                </a:solidFill>
              </a:defRPr>
            </a:lvl6pPr>
            <a:lvl7pPr marL="3200400" lvl="6" indent="-228600" algn="l">
              <a:lnSpc>
                <a:spcPct val="90000"/>
              </a:lnSpc>
              <a:spcBef>
                <a:spcPts val="375"/>
              </a:spcBef>
              <a:spcAft>
                <a:spcPts val="0"/>
              </a:spcAft>
              <a:buClr>
                <a:srgbClr val="FFC988"/>
              </a:buClr>
              <a:buSzPts val="1200"/>
              <a:buNone/>
              <a:defRPr sz="1200">
                <a:solidFill>
                  <a:srgbClr val="FFC988"/>
                </a:solidFill>
              </a:defRPr>
            </a:lvl7pPr>
            <a:lvl8pPr marL="3657600" lvl="7" indent="-228600" algn="l">
              <a:lnSpc>
                <a:spcPct val="90000"/>
              </a:lnSpc>
              <a:spcBef>
                <a:spcPts val="375"/>
              </a:spcBef>
              <a:spcAft>
                <a:spcPts val="0"/>
              </a:spcAft>
              <a:buClr>
                <a:srgbClr val="FFC988"/>
              </a:buClr>
              <a:buSzPts val="1200"/>
              <a:buNone/>
              <a:defRPr sz="1200">
                <a:solidFill>
                  <a:srgbClr val="FFC988"/>
                </a:solidFill>
              </a:defRPr>
            </a:lvl8pPr>
            <a:lvl9pPr marL="4114800" lvl="8" indent="-228600" algn="l">
              <a:lnSpc>
                <a:spcPct val="90000"/>
              </a:lnSpc>
              <a:spcBef>
                <a:spcPts val="375"/>
              </a:spcBef>
              <a:spcAft>
                <a:spcPts val="0"/>
              </a:spcAft>
              <a:buClr>
                <a:srgbClr val="FFC988"/>
              </a:buClr>
              <a:buSzPts val="1200"/>
              <a:buNone/>
              <a:defRPr sz="1200">
                <a:solidFill>
                  <a:srgbClr val="FFC988"/>
                </a:solidFill>
              </a:defRPr>
            </a:lvl9pPr>
          </a:lstStyle>
          <a:p>
            <a:endParaRPr/>
          </a:p>
        </p:txBody>
      </p:sp>
      <p:sp>
        <p:nvSpPr>
          <p:cNvPr id="45" name="Google Shape;45;p48"/>
          <p:cNvSpPr txBox="1">
            <a:spLocks noGrp="1"/>
          </p:cNvSpPr>
          <p:nvPr>
            <p:ph type="body" idx="4"/>
          </p:nvPr>
        </p:nvSpPr>
        <p:spPr>
          <a:xfrm>
            <a:off x="906780" y="2008978"/>
            <a:ext cx="2179320" cy="39248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chemeClr val="dk1"/>
              </a:buClr>
              <a:buSzPts val="2600"/>
              <a:buNone/>
              <a:defRPr sz="2500" b="0">
                <a:solidFill>
                  <a:schemeClr val="dk1"/>
                </a:solidFill>
                <a:latin typeface="Bebas Neue"/>
                <a:ea typeface="Bebas Neue"/>
                <a:cs typeface="Bebas Neue"/>
                <a:sym typeface="Bebas Neue"/>
              </a:defRPr>
            </a:lvl1pPr>
            <a:lvl2pPr marL="914400" lvl="1" indent="-228600" algn="l">
              <a:lnSpc>
                <a:spcPct val="90000"/>
              </a:lnSpc>
              <a:spcBef>
                <a:spcPts val="375"/>
              </a:spcBef>
              <a:spcAft>
                <a:spcPts val="0"/>
              </a:spcAft>
              <a:buClr>
                <a:srgbClr val="FFC988"/>
              </a:buClr>
              <a:buSzPts val="1500"/>
              <a:buNone/>
              <a:defRPr sz="1500">
                <a:solidFill>
                  <a:srgbClr val="FFC988"/>
                </a:solidFill>
              </a:defRPr>
            </a:lvl2pPr>
            <a:lvl3pPr marL="1371600" lvl="2" indent="-228600" algn="l">
              <a:lnSpc>
                <a:spcPct val="90000"/>
              </a:lnSpc>
              <a:spcBef>
                <a:spcPts val="375"/>
              </a:spcBef>
              <a:spcAft>
                <a:spcPts val="0"/>
              </a:spcAft>
              <a:buClr>
                <a:srgbClr val="FFC988"/>
              </a:buClr>
              <a:buSzPts val="1350"/>
              <a:buNone/>
              <a:defRPr sz="1350">
                <a:solidFill>
                  <a:srgbClr val="FFC988"/>
                </a:solidFill>
              </a:defRPr>
            </a:lvl3pPr>
            <a:lvl4pPr marL="1828800" lvl="3" indent="-228600" algn="l">
              <a:lnSpc>
                <a:spcPct val="90000"/>
              </a:lnSpc>
              <a:spcBef>
                <a:spcPts val="375"/>
              </a:spcBef>
              <a:spcAft>
                <a:spcPts val="0"/>
              </a:spcAft>
              <a:buClr>
                <a:srgbClr val="FFC988"/>
              </a:buClr>
              <a:buSzPts val="1200"/>
              <a:buNone/>
              <a:defRPr sz="1200">
                <a:solidFill>
                  <a:srgbClr val="FFC988"/>
                </a:solidFill>
              </a:defRPr>
            </a:lvl4pPr>
            <a:lvl5pPr marL="2286000" lvl="4" indent="-228600" algn="l">
              <a:lnSpc>
                <a:spcPct val="90000"/>
              </a:lnSpc>
              <a:spcBef>
                <a:spcPts val="375"/>
              </a:spcBef>
              <a:spcAft>
                <a:spcPts val="0"/>
              </a:spcAft>
              <a:buClr>
                <a:srgbClr val="FFC988"/>
              </a:buClr>
              <a:buSzPts val="1200"/>
              <a:buNone/>
              <a:defRPr sz="1200">
                <a:solidFill>
                  <a:srgbClr val="FFC988"/>
                </a:solidFill>
              </a:defRPr>
            </a:lvl5pPr>
            <a:lvl6pPr marL="2743200" lvl="5" indent="-228600" algn="l">
              <a:lnSpc>
                <a:spcPct val="90000"/>
              </a:lnSpc>
              <a:spcBef>
                <a:spcPts val="375"/>
              </a:spcBef>
              <a:spcAft>
                <a:spcPts val="0"/>
              </a:spcAft>
              <a:buClr>
                <a:srgbClr val="FFC988"/>
              </a:buClr>
              <a:buSzPts val="1200"/>
              <a:buNone/>
              <a:defRPr sz="1200">
                <a:solidFill>
                  <a:srgbClr val="FFC988"/>
                </a:solidFill>
              </a:defRPr>
            </a:lvl6pPr>
            <a:lvl7pPr marL="3200400" lvl="6" indent="-228600" algn="l">
              <a:lnSpc>
                <a:spcPct val="90000"/>
              </a:lnSpc>
              <a:spcBef>
                <a:spcPts val="375"/>
              </a:spcBef>
              <a:spcAft>
                <a:spcPts val="0"/>
              </a:spcAft>
              <a:buClr>
                <a:srgbClr val="FFC988"/>
              </a:buClr>
              <a:buSzPts val="1200"/>
              <a:buNone/>
              <a:defRPr sz="1200">
                <a:solidFill>
                  <a:srgbClr val="FFC988"/>
                </a:solidFill>
              </a:defRPr>
            </a:lvl7pPr>
            <a:lvl8pPr marL="3657600" lvl="7" indent="-228600" algn="l">
              <a:lnSpc>
                <a:spcPct val="90000"/>
              </a:lnSpc>
              <a:spcBef>
                <a:spcPts val="375"/>
              </a:spcBef>
              <a:spcAft>
                <a:spcPts val="0"/>
              </a:spcAft>
              <a:buClr>
                <a:srgbClr val="FFC988"/>
              </a:buClr>
              <a:buSzPts val="1200"/>
              <a:buNone/>
              <a:defRPr sz="1200">
                <a:solidFill>
                  <a:srgbClr val="FFC988"/>
                </a:solidFill>
              </a:defRPr>
            </a:lvl8pPr>
            <a:lvl9pPr marL="4114800" lvl="8" indent="-228600" algn="l">
              <a:lnSpc>
                <a:spcPct val="90000"/>
              </a:lnSpc>
              <a:spcBef>
                <a:spcPts val="375"/>
              </a:spcBef>
              <a:spcAft>
                <a:spcPts val="0"/>
              </a:spcAft>
              <a:buClr>
                <a:srgbClr val="FFC988"/>
              </a:buClr>
              <a:buSzPts val="1200"/>
              <a:buNone/>
              <a:defRPr sz="1200">
                <a:solidFill>
                  <a:srgbClr val="FFC988"/>
                </a:solidFill>
              </a:defRPr>
            </a:lvl9pPr>
          </a:lstStyle>
          <a:p>
            <a:endParaRPr/>
          </a:p>
        </p:txBody>
      </p:sp>
      <p:sp>
        <p:nvSpPr>
          <p:cNvPr id="46" name="Google Shape;46;p48"/>
          <p:cNvSpPr txBox="1">
            <a:spLocks noGrp="1"/>
          </p:cNvSpPr>
          <p:nvPr>
            <p:ph type="body" idx="5"/>
          </p:nvPr>
        </p:nvSpPr>
        <p:spPr>
          <a:xfrm>
            <a:off x="6073140" y="2401460"/>
            <a:ext cx="2179320" cy="57823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chemeClr val="dk1"/>
              </a:buClr>
              <a:buSzPts val="1600"/>
              <a:buNone/>
              <a:defRPr sz="1500">
                <a:solidFill>
                  <a:srgbClr val="000000"/>
                </a:solidFill>
                <a:latin typeface="Chivo"/>
                <a:ea typeface="Chivo"/>
                <a:cs typeface="Chivo"/>
                <a:sym typeface="Chivo"/>
              </a:defRPr>
            </a:lvl1pPr>
            <a:lvl2pPr marL="914400" lvl="1" indent="-330200" algn="ctr">
              <a:lnSpc>
                <a:spcPct val="90000"/>
              </a:lnSpc>
              <a:spcBef>
                <a:spcPts val="375"/>
              </a:spcBef>
              <a:spcAft>
                <a:spcPts val="0"/>
              </a:spcAft>
              <a:buClr>
                <a:schemeClr val="dk1"/>
              </a:buClr>
              <a:buSzPts val="1600"/>
              <a:buChar char="•"/>
              <a:defRPr sz="1600"/>
            </a:lvl2pPr>
            <a:lvl3pPr marL="1371600" lvl="2" indent="-330200" algn="ctr">
              <a:lnSpc>
                <a:spcPct val="90000"/>
              </a:lnSpc>
              <a:spcBef>
                <a:spcPts val="375"/>
              </a:spcBef>
              <a:spcAft>
                <a:spcPts val="0"/>
              </a:spcAft>
              <a:buClr>
                <a:schemeClr val="dk1"/>
              </a:buClr>
              <a:buSzPts val="1600"/>
              <a:buChar char="•"/>
              <a:defRPr sz="1600"/>
            </a:lvl3pPr>
            <a:lvl4pPr marL="1828800" lvl="3" indent="-330200" algn="ctr">
              <a:lnSpc>
                <a:spcPct val="90000"/>
              </a:lnSpc>
              <a:spcBef>
                <a:spcPts val="375"/>
              </a:spcBef>
              <a:spcAft>
                <a:spcPts val="0"/>
              </a:spcAft>
              <a:buClr>
                <a:schemeClr val="dk1"/>
              </a:buClr>
              <a:buSzPts val="1600"/>
              <a:buChar char="•"/>
              <a:defRPr sz="1600"/>
            </a:lvl4pPr>
            <a:lvl5pPr marL="2286000" lvl="4" indent="-330200" algn="ctr">
              <a:lnSpc>
                <a:spcPct val="90000"/>
              </a:lnSpc>
              <a:spcBef>
                <a:spcPts val="375"/>
              </a:spcBef>
              <a:spcAft>
                <a:spcPts val="0"/>
              </a:spcAft>
              <a:buClr>
                <a:schemeClr val="dk1"/>
              </a:buClr>
              <a:buSzPts val="1600"/>
              <a:buChar char="•"/>
              <a:defRPr sz="1600"/>
            </a:lvl5pPr>
            <a:lvl6pPr marL="2743200" lvl="5" indent="-342900" algn="l">
              <a:lnSpc>
                <a:spcPct val="90000"/>
              </a:lnSpc>
              <a:spcBef>
                <a:spcPts val="375"/>
              </a:spcBef>
              <a:spcAft>
                <a:spcPts val="0"/>
              </a:spcAft>
              <a:buClr>
                <a:schemeClr val="lt1"/>
              </a:buClr>
              <a:buSzPts val="1800"/>
              <a:buChar char="•"/>
              <a:defRPr/>
            </a:lvl6pPr>
            <a:lvl7pPr marL="3200400" lvl="6" indent="-342900" algn="l">
              <a:lnSpc>
                <a:spcPct val="90000"/>
              </a:lnSpc>
              <a:spcBef>
                <a:spcPts val="375"/>
              </a:spcBef>
              <a:spcAft>
                <a:spcPts val="0"/>
              </a:spcAft>
              <a:buClr>
                <a:schemeClr val="lt1"/>
              </a:buClr>
              <a:buSzPts val="1800"/>
              <a:buChar char="•"/>
              <a:defRPr/>
            </a:lvl7pPr>
            <a:lvl8pPr marL="3657600" lvl="7" indent="-342900" algn="l">
              <a:lnSpc>
                <a:spcPct val="90000"/>
              </a:lnSpc>
              <a:spcBef>
                <a:spcPts val="375"/>
              </a:spcBef>
              <a:spcAft>
                <a:spcPts val="0"/>
              </a:spcAft>
              <a:buClr>
                <a:schemeClr val="lt1"/>
              </a:buClr>
              <a:buSzPts val="1800"/>
              <a:buChar char="•"/>
              <a:defRPr/>
            </a:lvl8pPr>
            <a:lvl9pPr marL="4114800" lvl="8" indent="-342900" algn="l">
              <a:lnSpc>
                <a:spcPct val="90000"/>
              </a:lnSpc>
              <a:spcBef>
                <a:spcPts val="375"/>
              </a:spcBef>
              <a:spcAft>
                <a:spcPts val="0"/>
              </a:spcAft>
              <a:buClr>
                <a:schemeClr val="lt1"/>
              </a:buClr>
              <a:buSzPts val="1800"/>
              <a:buChar char="•"/>
              <a:defRPr/>
            </a:lvl9pPr>
          </a:lstStyle>
          <a:p>
            <a:endParaRPr/>
          </a:p>
        </p:txBody>
      </p:sp>
      <p:sp>
        <p:nvSpPr>
          <p:cNvPr id="47" name="Google Shape;47;p48"/>
          <p:cNvSpPr txBox="1">
            <a:spLocks noGrp="1"/>
          </p:cNvSpPr>
          <p:nvPr>
            <p:ph type="body" idx="6"/>
          </p:nvPr>
        </p:nvSpPr>
        <p:spPr>
          <a:xfrm>
            <a:off x="6073140" y="2008978"/>
            <a:ext cx="2179320" cy="39248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chemeClr val="dk1"/>
              </a:buClr>
              <a:buSzPts val="2600"/>
              <a:buNone/>
              <a:defRPr sz="2500" b="0">
                <a:solidFill>
                  <a:schemeClr val="dk1"/>
                </a:solidFill>
                <a:latin typeface="Bebas Neue"/>
                <a:ea typeface="Bebas Neue"/>
                <a:cs typeface="Bebas Neue"/>
                <a:sym typeface="Bebas Neue"/>
              </a:defRPr>
            </a:lvl1pPr>
            <a:lvl2pPr marL="914400" lvl="1" indent="-228600" algn="l">
              <a:lnSpc>
                <a:spcPct val="90000"/>
              </a:lnSpc>
              <a:spcBef>
                <a:spcPts val="375"/>
              </a:spcBef>
              <a:spcAft>
                <a:spcPts val="0"/>
              </a:spcAft>
              <a:buClr>
                <a:srgbClr val="FFC988"/>
              </a:buClr>
              <a:buSzPts val="1500"/>
              <a:buNone/>
              <a:defRPr sz="1500">
                <a:solidFill>
                  <a:srgbClr val="FFC988"/>
                </a:solidFill>
              </a:defRPr>
            </a:lvl2pPr>
            <a:lvl3pPr marL="1371600" lvl="2" indent="-228600" algn="l">
              <a:lnSpc>
                <a:spcPct val="90000"/>
              </a:lnSpc>
              <a:spcBef>
                <a:spcPts val="375"/>
              </a:spcBef>
              <a:spcAft>
                <a:spcPts val="0"/>
              </a:spcAft>
              <a:buClr>
                <a:srgbClr val="FFC988"/>
              </a:buClr>
              <a:buSzPts val="1350"/>
              <a:buNone/>
              <a:defRPr sz="1350">
                <a:solidFill>
                  <a:srgbClr val="FFC988"/>
                </a:solidFill>
              </a:defRPr>
            </a:lvl3pPr>
            <a:lvl4pPr marL="1828800" lvl="3" indent="-228600" algn="l">
              <a:lnSpc>
                <a:spcPct val="90000"/>
              </a:lnSpc>
              <a:spcBef>
                <a:spcPts val="375"/>
              </a:spcBef>
              <a:spcAft>
                <a:spcPts val="0"/>
              </a:spcAft>
              <a:buClr>
                <a:srgbClr val="FFC988"/>
              </a:buClr>
              <a:buSzPts val="1200"/>
              <a:buNone/>
              <a:defRPr sz="1200">
                <a:solidFill>
                  <a:srgbClr val="FFC988"/>
                </a:solidFill>
              </a:defRPr>
            </a:lvl4pPr>
            <a:lvl5pPr marL="2286000" lvl="4" indent="-228600" algn="l">
              <a:lnSpc>
                <a:spcPct val="90000"/>
              </a:lnSpc>
              <a:spcBef>
                <a:spcPts val="375"/>
              </a:spcBef>
              <a:spcAft>
                <a:spcPts val="0"/>
              </a:spcAft>
              <a:buClr>
                <a:srgbClr val="FFC988"/>
              </a:buClr>
              <a:buSzPts val="1200"/>
              <a:buNone/>
              <a:defRPr sz="1200">
                <a:solidFill>
                  <a:srgbClr val="FFC988"/>
                </a:solidFill>
              </a:defRPr>
            </a:lvl5pPr>
            <a:lvl6pPr marL="2743200" lvl="5" indent="-228600" algn="l">
              <a:lnSpc>
                <a:spcPct val="90000"/>
              </a:lnSpc>
              <a:spcBef>
                <a:spcPts val="375"/>
              </a:spcBef>
              <a:spcAft>
                <a:spcPts val="0"/>
              </a:spcAft>
              <a:buClr>
                <a:srgbClr val="FFC988"/>
              </a:buClr>
              <a:buSzPts val="1200"/>
              <a:buNone/>
              <a:defRPr sz="1200">
                <a:solidFill>
                  <a:srgbClr val="FFC988"/>
                </a:solidFill>
              </a:defRPr>
            </a:lvl6pPr>
            <a:lvl7pPr marL="3200400" lvl="6" indent="-228600" algn="l">
              <a:lnSpc>
                <a:spcPct val="90000"/>
              </a:lnSpc>
              <a:spcBef>
                <a:spcPts val="375"/>
              </a:spcBef>
              <a:spcAft>
                <a:spcPts val="0"/>
              </a:spcAft>
              <a:buClr>
                <a:srgbClr val="FFC988"/>
              </a:buClr>
              <a:buSzPts val="1200"/>
              <a:buNone/>
              <a:defRPr sz="1200">
                <a:solidFill>
                  <a:srgbClr val="FFC988"/>
                </a:solidFill>
              </a:defRPr>
            </a:lvl7pPr>
            <a:lvl8pPr marL="3657600" lvl="7" indent="-228600" algn="l">
              <a:lnSpc>
                <a:spcPct val="90000"/>
              </a:lnSpc>
              <a:spcBef>
                <a:spcPts val="375"/>
              </a:spcBef>
              <a:spcAft>
                <a:spcPts val="0"/>
              </a:spcAft>
              <a:buClr>
                <a:srgbClr val="FFC988"/>
              </a:buClr>
              <a:buSzPts val="1200"/>
              <a:buNone/>
              <a:defRPr sz="1200">
                <a:solidFill>
                  <a:srgbClr val="FFC988"/>
                </a:solidFill>
              </a:defRPr>
            </a:lvl8pPr>
            <a:lvl9pPr marL="4114800" lvl="8" indent="-228600" algn="l">
              <a:lnSpc>
                <a:spcPct val="90000"/>
              </a:lnSpc>
              <a:spcBef>
                <a:spcPts val="375"/>
              </a:spcBef>
              <a:spcAft>
                <a:spcPts val="0"/>
              </a:spcAft>
              <a:buClr>
                <a:srgbClr val="FFC988"/>
              </a:buClr>
              <a:buSzPts val="1200"/>
              <a:buNone/>
              <a:defRPr sz="1200">
                <a:solidFill>
                  <a:srgbClr val="FFC988"/>
                </a:solidFill>
              </a:defRPr>
            </a:lvl9pPr>
          </a:lstStyle>
          <a:p>
            <a:endParaRPr/>
          </a:p>
        </p:txBody>
      </p:sp>
      <p:sp>
        <p:nvSpPr>
          <p:cNvPr id="48" name="Google Shape;48;p48"/>
          <p:cNvSpPr txBox="1">
            <a:spLocks noGrp="1"/>
          </p:cNvSpPr>
          <p:nvPr>
            <p:ph type="title"/>
          </p:nvPr>
        </p:nvSpPr>
        <p:spPr>
          <a:xfrm>
            <a:off x="723900" y="588170"/>
            <a:ext cx="7696200" cy="715566"/>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dk1"/>
              </a:buClr>
              <a:buSzPts val="4000"/>
              <a:buFont typeface="DM Serif Display"/>
              <a:buNone/>
              <a:defRPr sz="3800" b="0">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xmlns="">
        <p15:guide id="1"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3"/>
        <p:cNvGrpSpPr/>
        <p:nvPr/>
      </p:nvGrpSpPr>
      <p:grpSpPr>
        <a:xfrm>
          <a:off x="0" y="0"/>
          <a:ext cx="0" cy="0"/>
          <a:chOff x="0" y="0"/>
          <a:chExt cx="0" cy="0"/>
        </a:xfrm>
      </p:grpSpPr>
      <p:sp>
        <p:nvSpPr>
          <p:cNvPr id="54" name="Google Shape;54;p51"/>
          <p:cNvSpPr txBox="1">
            <a:spLocks noGrp="1"/>
          </p:cNvSpPr>
          <p:nvPr>
            <p:ph type="title"/>
          </p:nvPr>
        </p:nvSpPr>
        <p:spPr>
          <a:xfrm>
            <a:off x="723900" y="588169"/>
            <a:ext cx="7696200" cy="933449"/>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000"/>
              <a:buFont typeface="DM Serif Display"/>
              <a:buNone/>
              <a:defRPr sz="3800" b="0">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p:cSld name="Title only 3">
    <p:spTree>
      <p:nvGrpSpPr>
        <p:cNvPr id="1" name="Shape 55"/>
        <p:cNvGrpSpPr/>
        <p:nvPr/>
      </p:nvGrpSpPr>
      <p:grpSpPr>
        <a:xfrm>
          <a:off x="0" y="0"/>
          <a:ext cx="0" cy="0"/>
          <a:chOff x="0" y="0"/>
          <a:chExt cx="0" cy="0"/>
        </a:xfrm>
      </p:grpSpPr>
      <p:sp>
        <p:nvSpPr>
          <p:cNvPr id="56" name="Google Shape;56;p78"/>
          <p:cNvSpPr txBox="1">
            <a:spLocks noGrp="1"/>
          </p:cNvSpPr>
          <p:nvPr>
            <p:ph type="title"/>
          </p:nvPr>
        </p:nvSpPr>
        <p:spPr>
          <a:xfrm>
            <a:off x="723900" y="587085"/>
            <a:ext cx="7696200" cy="715566"/>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000"/>
              <a:buFont typeface="DM Serif Display"/>
              <a:buNone/>
              <a:defRPr sz="3800" b="0">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theme" Target="../theme/theme2.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1"/>
          <p:cNvSpPr txBox="1">
            <a:spLocks noGrp="1"/>
          </p:cNvSpPr>
          <p:nvPr>
            <p:ph type="title"/>
          </p:nvPr>
        </p:nvSpPr>
        <p:spPr>
          <a:xfrm>
            <a:off x="723900" y="552450"/>
            <a:ext cx="7696200" cy="715566"/>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3500"/>
              <a:buFont typeface="DM Serif Display"/>
              <a:buNone/>
              <a:defRPr sz="3500" b="0" i="0" u="none" strike="noStrike" cap="none">
                <a:solidFill>
                  <a:schemeClr val="dk1"/>
                </a:solidFill>
                <a:latin typeface="DM Serif Display"/>
                <a:ea typeface="DM Serif Display"/>
                <a:cs typeface="DM Serif Display"/>
                <a:sym typeface="DM Serif Dis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1"/>
          <p:cNvSpPr txBox="1">
            <a:spLocks noGrp="1"/>
          </p:cNvSpPr>
          <p:nvPr>
            <p:ph type="body" idx="1"/>
          </p:nvPr>
        </p:nvSpPr>
        <p:spPr>
          <a:xfrm>
            <a:off x="723900" y="1369219"/>
            <a:ext cx="7696200" cy="3221831"/>
          </a:xfrm>
          <a:prstGeom prst="rect">
            <a:avLst/>
          </a:prstGeom>
          <a:noFill/>
          <a:ln>
            <a:noFill/>
          </a:ln>
        </p:spPr>
        <p:txBody>
          <a:bodyPr spcFirstLastPara="1" wrap="square" lIns="91425" tIns="45700" rIns="91425" bIns="45700" anchor="t" anchorCtr="0">
            <a:normAutofit/>
          </a:bodyPr>
          <a:lstStyle>
            <a:lvl1pPr marL="457200" marR="0" lvl="0" indent="-317500" algn="l" rtl="0">
              <a:lnSpc>
                <a:spcPct val="90000"/>
              </a:lnSpc>
              <a:spcBef>
                <a:spcPts val="750"/>
              </a:spcBef>
              <a:spcAft>
                <a:spcPts val="0"/>
              </a:spcAft>
              <a:buClr>
                <a:schemeClr val="dk1"/>
              </a:buClr>
              <a:buSzPts val="1400"/>
              <a:buFont typeface="Arial"/>
              <a:buChar char="•"/>
              <a:defRPr sz="1400" b="0" i="0" u="none" strike="noStrike" cap="none">
                <a:solidFill>
                  <a:schemeClr val="dk1"/>
                </a:solidFill>
                <a:latin typeface="Chivo"/>
                <a:ea typeface="Chivo"/>
                <a:cs typeface="Chivo"/>
                <a:sym typeface="Chivo"/>
              </a:defRPr>
            </a:lvl1pPr>
            <a:lvl2pPr marL="914400" marR="0" lvl="1"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hivo"/>
                <a:ea typeface="Chivo"/>
                <a:cs typeface="Chivo"/>
                <a:sym typeface="Chivo"/>
              </a:defRPr>
            </a:lvl2pPr>
            <a:lvl3pPr marL="1371600" marR="0" lvl="2"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hivo"/>
                <a:ea typeface="Chivo"/>
                <a:cs typeface="Chivo"/>
                <a:sym typeface="Chivo"/>
              </a:defRPr>
            </a:lvl3pPr>
            <a:lvl4pPr marL="1828800" marR="0" lvl="3"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hivo"/>
                <a:ea typeface="Chivo"/>
                <a:cs typeface="Chivo"/>
                <a:sym typeface="Chivo"/>
              </a:defRPr>
            </a:lvl4pPr>
            <a:lvl5pPr marL="2286000" marR="0" lvl="4"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hivo"/>
                <a:ea typeface="Chivo"/>
                <a:cs typeface="Chivo"/>
                <a:sym typeface="Chivo"/>
              </a:defRPr>
            </a:lvl5pPr>
            <a:lvl6pPr marL="2743200" marR="0" lvl="5"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Montserrat Medium"/>
                <a:ea typeface="Montserrat Medium"/>
                <a:cs typeface="Montserrat Medium"/>
                <a:sym typeface="Montserrat Medium"/>
              </a:defRPr>
            </a:lvl6pPr>
            <a:lvl7pPr marL="3200400" marR="0" lvl="6"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Montserrat Medium"/>
                <a:ea typeface="Montserrat Medium"/>
                <a:cs typeface="Montserrat Medium"/>
                <a:sym typeface="Montserrat Medium"/>
              </a:defRPr>
            </a:lvl7pPr>
            <a:lvl8pPr marL="3657600" marR="0" lvl="7"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Montserrat Medium"/>
                <a:ea typeface="Montserrat Medium"/>
                <a:cs typeface="Montserrat Medium"/>
                <a:sym typeface="Montserrat Medium"/>
              </a:defRPr>
            </a:lvl8pPr>
            <a:lvl9pPr marL="4114800" marR="0" lvl="8"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Montserrat Medium"/>
                <a:ea typeface="Montserrat Medium"/>
                <a:cs typeface="Montserrat Medium"/>
                <a:sym typeface="Montserrat Medium"/>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62" r:id="rId10"/>
    <p:sldLayoutId id="2147483663" r:id="rId11"/>
    <p:sldLayoutId id="2147483664" r:id="rId12"/>
    <p:sldLayoutId id="2147483665" r:id="rId13"/>
    <p:sldLayoutId id="2147483666"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orient="horz" pos="348">
          <p15:clr>
            <a:srgbClr val="F26B43"/>
          </p15:clr>
        </p15:guide>
        <p15:guide id="2" orient="horz" pos="2892">
          <p15:clr>
            <a:srgbClr val="F26B43"/>
          </p15:clr>
        </p15:guide>
        <p15:guide id="3" pos="317">
          <p15:clr>
            <a:srgbClr val="F26B43"/>
          </p15:clr>
        </p15:guide>
        <p15:guide id="4" pos="5304">
          <p15:clr>
            <a:srgbClr val="F26B43"/>
          </p15:clr>
        </p15:guide>
        <p15:guide id="5" pos="2880">
          <p15:clr>
            <a:srgbClr val="F26B43"/>
          </p15:clr>
        </p15:guide>
        <p15:guide id="6" orient="horz" pos="162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96200" y="445025"/>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200"/>
              <a:buFont typeface="Quattrocento"/>
              <a:buNone/>
              <a:defRPr sz="3200" b="1">
                <a:solidFill>
                  <a:schemeClr val="dk1"/>
                </a:solidFill>
                <a:latin typeface="Quattrocento"/>
                <a:ea typeface="Quattrocento"/>
                <a:cs typeface="Quattrocento"/>
                <a:sym typeface="Quattrocento"/>
              </a:defRPr>
            </a:lvl1pPr>
            <a:lvl2pPr lvl="1">
              <a:spcBef>
                <a:spcPts val="0"/>
              </a:spcBef>
              <a:spcAft>
                <a:spcPts val="0"/>
              </a:spcAft>
              <a:buClr>
                <a:schemeClr val="dk1"/>
              </a:buClr>
              <a:buSzPts val="3200"/>
              <a:buFont typeface="Quattrocento"/>
              <a:buNone/>
              <a:defRPr sz="3200" b="1">
                <a:solidFill>
                  <a:schemeClr val="dk1"/>
                </a:solidFill>
                <a:latin typeface="Quattrocento"/>
                <a:ea typeface="Quattrocento"/>
                <a:cs typeface="Quattrocento"/>
                <a:sym typeface="Quattrocento"/>
              </a:defRPr>
            </a:lvl2pPr>
            <a:lvl3pPr lvl="2">
              <a:spcBef>
                <a:spcPts val="0"/>
              </a:spcBef>
              <a:spcAft>
                <a:spcPts val="0"/>
              </a:spcAft>
              <a:buClr>
                <a:schemeClr val="dk1"/>
              </a:buClr>
              <a:buSzPts val="3200"/>
              <a:buFont typeface="Quattrocento"/>
              <a:buNone/>
              <a:defRPr sz="3200" b="1">
                <a:solidFill>
                  <a:schemeClr val="dk1"/>
                </a:solidFill>
                <a:latin typeface="Quattrocento"/>
                <a:ea typeface="Quattrocento"/>
                <a:cs typeface="Quattrocento"/>
                <a:sym typeface="Quattrocento"/>
              </a:defRPr>
            </a:lvl3pPr>
            <a:lvl4pPr lvl="3">
              <a:spcBef>
                <a:spcPts val="0"/>
              </a:spcBef>
              <a:spcAft>
                <a:spcPts val="0"/>
              </a:spcAft>
              <a:buClr>
                <a:schemeClr val="dk1"/>
              </a:buClr>
              <a:buSzPts val="3200"/>
              <a:buFont typeface="Quattrocento"/>
              <a:buNone/>
              <a:defRPr sz="3200" b="1">
                <a:solidFill>
                  <a:schemeClr val="dk1"/>
                </a:solidFill>
                <a:latin typeface="Quattrocento"/>
                <a:ea typeface="Quattrocento"/>
                <a:cs typeface="Quattrocento"/>
                <a:sym typeface="Quattrocento"/>
              </a:defRPr>
            </a:lvl4pPr>
            <a:lvl5pPr lvl="4">
              <a:spcBef>
                <a:spcPts val="0"/>
              </a:spcBef>
              <a:spcAft>
                <a:spcPts val="0"/>
              </a:spcAft>
              <a:buClr>
                <a:schemeClr val="dk1"/>
              </a:buClr>
              <a:buSzPts val="3200"/>
              <a:buFont typeface="Quattrocento"/>
              <a:buNone/>
              <a:defRPr sz="3200" b="1">
                <a:solidFill>
                  <a:schemeClr val="dk1"/>
                </a:solidFill>
                <a:latin typeface="Quattrocento"/>
                <a:ea typeface="Quattrocento"/>
                <a:cs typeface="Quattrocento"/>
                <a:sym typeface="Quattrocento"/>
              </a:defRPr>
            </a:lvl5pPr>
            <a:lvl6pPr lvl="5">
              <a:spcBef>
                <a:spcPts val="0"/>
              </a:spcBef>
              <a:spcAft>
                <a:spcPts val="0"/>
              </a:spcAft>
              <a:buClr>
                <a:schemeClr val="dk1"/>
              </a:buClr>
              <a:buSzPts val="3200"/>
              <a:buFont typeface="Quattrocento"/>
              <a:buNone/>
              <a:defRPr sz="3200" b="1">
                <a:solidFill>
                  <a:schemeClr val="dk1"/>
                </a:solidFill>
                <a:latin typeface="Quattrocento"/>
                <a:ea typeface="Quattrocento"/>
                <a:cs typeface="Quattrocento"/>
                <a:sym typeface="Quattrocento"/>
              </a:defRPr>
            </a:lvl6pPr>
            <a:lvl7pPr lvl="6">
              <a:spcBef>
                <a:spcPts val="0"/>
              </a:spcBef>
              <a:spcAft>
                <a:spcPts val="0"/>
              </a:spcAft>
              <a:buClr>
                <a:schemeClr val="dk1"/>
              </a:buClr>
              <a:buSzPts val="3200"/>
              <a:buFont typeface="Quattrocento"/>
              <a:buNone/>
              <a:defRPr sz="3200" b="1">
                <a:solidFill>
                  <a:schemeClr val="dk1"/>
                </a:solidFill>
                <a:latin typeface="Quattrocento"/>
                <a:ea typeface="Quattrocento"/>
                <a:cs typeface="Quattrocento"/>
                <a:sym typeface="Quattrocento"/>
              </a:defRPr>
            </a:lvl7pPr>
            <a:lvl8pPr lvl="7">
              <a:spcBef>
                <a:spcPts val="0"/>
              </a:spcBef>
              <a:spcAft>
                <a:spcPts val="0"/>
              </a:spcAft>
              <a:buClr>
                <a:schemeClr val="dk1"/>
              </a:buClr>
              <a:buSzPts val="3200"/>
              <a:buFont typeface="Quattrocento"/>
              <a:buNone/>
              <a:defRPr sz="3200" b="1">
                <a:solidFill>
                  <a:schemeClr val="dk1"/>
                </a:solidFill>
                <a:latin typeface="Quattrocento"/>
                <a:ea typeface="Quattrocento"/>
                <a:cs typeface="Quattrocento"/>
                <a:sym typeface="Quattrocento"/>
              </a:defRPr>
            </a:lvl8pPr>
            <a:lvl9pPr lvl="8">
              <a:spcBef>
                <a:spcPts val="0"/>
              </a:spcBef>
              <a:spcAft>
                <a:spcPts val="0"/>
              </a:spcAft>
              <a:buClr>
                <a:schemeClr val="dk1"/>
              </a:buClr>
              <a:buSzPts val="3200"/>
              <a:buFont typeface="Quattrocento"/>
              <a:buNone/>
              <a:defRPr sz="3200" b="1">
                <a:solidFill>
                  <a:schemeClr val="dk1"/>
                </a:solidFill>
                <a:latin typeface="Quattrocento"/>
                <a:ea typeface="Quattrocento"/>
                <a:cs typeface="Quattrocento"/>
                <a:sym typeface="Quattrocento"/>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Anaheim"/>
              <a:buChar char="●"/>
              <a:defRPr sz="1600">
                <a:solidFill>
                  <a:schemeClr val="dk1"/>
                </a:solidFill>
                <a:latin typeface="Anaheim"/>
                <a:ea typeface="Anaheim"/>
                <a:cs typeface="Anaheim"/>
                <a:sym typeface="Anaheim"/>
              </a:defRPr>
            </a:lvl1pPr>
            <a:lvl2pPr marL="914400" lvl="1" indent="-330200">
              <a:lnSpc>
                <a:spcPct val="100000"/>
              </a:lnSpc>
              <a:spcBef>
                <a:spcPts val="0"/>
              </a:spcBef>
              <a:spcAft>
                <a:spcPts val="0"/>
              </a:spcAft>
              <a:buClr>
                <a:schemeClr val="dk1"/>
              </a:buClr>
              <a:buSzPts val="1600"/>
              <a:buFont typeface="Anaheim"/>
              <a:buChar char="○"/>
              <a:defRPr sz="1600">
                <a:solidFill>
                  <a:schemeClr val="dk1"/>
                </a:solidFill>
                <a:latin typeface="Anaheim"/>
                <a:ea typeface="Anaheim"/>
                <a:cs typeface="Anaheim"/>
                <a:sym typeface="Anaheim"/>
              </a:defRPr>
            </a:lvl2pPr>
            <a:lvl3pPr marL="1371600" lvl="2" indent="-330200">
              <a:lnSpc>
                <a:spcPct val="100000"/>
              </a:lnSpc>
              <a:spcBef>
                <a:spcPts val="0"/>
              </a:spcBef>
              <a:spcAft>
                <a:spcPts val="0"/>
              </a:spcAft>
              <a:buClr>
                <a:schemeClr val="dk1"/>
              </a:buClr>
              <a:buSzPts val="1600"/>
              <a:buFont typeface="Anaheim"/>
              <a:buChar char="■"/>
              <a:defRPr sz="1600">
                <a:solidFill>
                  <a:schemeClr val="dk1"/>
                </a:solidFill>
                <a:latin typeface="Anaheim"/>
                <a:ea typeface="Anaheim"/>
                <a:cs typeface="Anaheim"/>
                <a:sym typeface="Anaheim"/>
              </a:defRPr>
            </a:lvl3pPr>
            <a:lvl4pPr marL="1828800" lvl="3" indent="-330200">
              <a:lnSpc>
                <a:spcPct val="100000"/>
              </a:lnSpc>
              <a:spcBef>
                <a:spcPts val="0"/>
              </a:spcBef>
              <a:spcAft>
                <a:spcPts val="0"/>
              </a:spcAft>
              <a:buClr>
                <a:schemeClr val="dk1"/>
              </a:buClr>
              <a:buSzPts val="1600"/>
              <a:buFont typeface="Anaheim"/>
              <a:buChar char="●"/>
              <a:defRPr sz="1600">
                <a:solidFill>
                  <a:schemeClr val="dk1"/>
                </a:solidFill>
                <a:latin typeface="Anaheim"/>
                <a:ea typeface="Anaheim"/>
                <a:cs typeface="Anaheim"/>
                <a:sym typeface="Anaheim"/>
              </a:defRPr>
            </a:lvl4pPr>
            <a:lvl5pPr marL="2286000" lvl="4" indent="-330200">
              <a:lnSpc>
                <a:spcPct val="100000"/>
              </a:lnSpc>
              <a:spcBef>
                <a:spcPts val="0"/>
              </a:spcBef>
              <a:spcAft>
                <a:spcPts val="0"/>
              </a:spcAft>
              <a:buClr>
                <a:schemeClr val="dk1"/>
              </a:buClr>
              <a:buSzPts val="1600"/>
              <a:buFont typeface="Anaheim"/>
              <a:buChar char="○"/>
              <a:defRPr sz="1600">
                <a:solidFill>
                  <a:schemeClr val="dk1"/>
                </a:solidFill>
                <a:latin typeface="Anaheim"/>
                <a:ea typeface="Anaheim"/>
                <a:cs typeface="Anaheim"/>
                <a:sym typeface="Anaheim"/>
              </a:defRPr>
            </a:lvl5pPr>
            <a:lvl6pPr marL="2743200" lvl="5" indent="-330200">
              <a:lnSpc>
                <a:spcPct val="100000"/>
              </a:lnSpc>
              <a:spcBef>
                <a:spcPts val="0"/>
              </a:spcBef>
              <a:spcAft>
                <a:spcPts val="0"/>
              </a:spcAft>
              <a:buClr>
                <a:schemeClr val="dk1"/>
              </a:buClr>
              <a:buSzPts val="1600"/>
              <a:buFont typeface="Anaheim"/>
              <a:buChar char="■"/>
              <a:defRPr sz="1600">
                <a:solidFill>
                  <a:schemeClr val="dk1"/>
                </a:solidFill>
                <a:latin typeface="Anaheim"/>
                <a:ea typeface="Anaheim"/>
                <a:cs typeface="Anaheim"/>
                <a:sym typeface="Anaheim"/>
              </a:defRPr>
            </a:lvl6pPr>
            <a:lvl7pPr marL="3200400" lvl="6" indent="-330200">
              <a:lnSpc>
                <a:spcPct val="100000"/>
              </a:lnSpc>
              <a:spcBef>
                <a:spcPts val="0"/>
              </a:spcBef>
              <a:spcAft>
                <a:spcPts val="0"/>
              </a:spcAft>
              <a:buClr>
                <a:schemeClr val="dk1"/>
              </a:buClr>
              <a:buSzPts val="1600"/>
              <a:buFont typeface="Anaheim"/>
              <a:buChar char="●"/>
              <a:defRPr sz="1600">
                <a:solidFill>
                  <a:schemeClr val="dk1"/>
                </a:solidFill>
                <a:latin typeface="Anaheim"/>
                <a:ea typeface="Anaheim"/>
                <a:cs typeface="Anaheim"/>
                <a:sym typeface="Anaheim"/>
              </a:defRPr>
            </a:lvl7pPr>
            <a:lvl8pPr marL="3657600" lvl="7" indent="-330200">
              <a:lnSpc>
                <a:spcPct val="100000"/>
              </a:lnSpc>
              <a:spcBef>
                <a:spcPts val="0"/>
              </a:spcBef>
              <a:spcAft>
                <a:spcPts val="0"/>
              </a:spcAft>
              <a:buClr>
                <a:schemeClr val="dk1"/>
              </a:buClr>
              <a:buSzPts val="1600"/>
              <a:buFont typeface="Anaheim"/>
              <a:buChar char="○"/>
              <a:defRPr sz="1600">
                <a:solidFill>
                  <a:schemeClr val="dk1"/>
                </a:solidFill>
                <a:latin typeface="Anaheim"/>
                <a:ea typeface="Anaheim"/>
                <a:cs typeface="Anaheim"/>
                <a:sym typeface="Anaheim"/>
              </a:defRPr>
            </a:lvl8pPr>
            <a:lvl9pPr marL="4114800" lvl="8" indent="-330200">
              <a:lnSpc>
                <a:spcPct val="100000"/>
              </a:lnSpc>
              <a:spcBef>
                <a:spcPts val="0"/>
              </a:spcBef>
              <a:spcAft>
                <a:spcPts val="0"/>
              </a:spcAft>
              <a:buClr>
                <a:schemeClr val="dk1"/>
              </a:buClr>
              <a:buSzPts val="1600"/>
              <a:buFont typeface="Anaheim"/>
              <a:buChar char="■"/>
              <a:defRPr sz="1600">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338548197"/>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B7CA909B-F1F3-D54C-F5E3-0EF49095345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D69C88A8-2CFB-1A2D-2A1A-44412482ABA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36CB0B8E-764E-DB0B-06DB-D57A97FA3DB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D53F8201-CBB1-44F2-BC92-ACF26A477DC1}" type="datetimeFigureOut">
              <a:rPr lang="vi-VN" kern="1200" smtClean="0">
                <a:solidFill>
                  <a:prstClr val="black">
                    <a:tint val="75000"/>
                  </a:prstClr>
                </a:solidFill>
                <a:latin typeface="Arial" panose="020B0604020202020204" pitchFamily="34" charset="0"/>
              </a:rPr>
              <a:pPr>
                <a:buClrTx/>
                <a:buFontTx/>
                <a:buNone/>
              </a:pPr>
              <a:t>14/09/2024</a:t>
            </a:fld>
            <a:endParaRPr lang="vi-VN" kern="1200">
              <a:solidFill>
                <a:prstClr val="black">
                  <a:tint val="75000"/>
                </a:prstClr>
              </a:solidFill>
              <a:latin typeface="Arial" panose="020B0604020202020204" pitchFamily="34" charset="0"/>
            </a:endParaRPr>
          </a:p>
        </p:txBody>
      </p:sp>
      <p:sp>
        <p:nvSpPr>
          <p:cNvPr id="5" name="Footer Placeholder 4">
            <a:extLst>
              <a:ext uri="{FF2B5EF4-FFF2-40B4-BE49-F238E27FC236}">
                <a16:creationId xmlns="" xmlns:a16="http://schemas.microsoft.com/office/drawing/2014/main" id="{414F0E87-F162-8968-CEBB-AC96EA2318B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vi-VN" kern="1200">
              <a:solidFill>
                <a:prstClr val="black">
                  <a:tint val="75000"/>
                </a:prstClr>
              </a:solidFill>
              <a:latin typeface="Arial" panose="020B0604020202020204" pitchFamily="34" charset="0"/>
            </a:endParaRPr>
          </a:p>
        </p:txBody>
      </p:sp>
      <p:sp>
        <p:nvSpPr>
          <p:cNvPr id="6" name="Slide Number Placeholder 5">
            <a:extLst>
              <a:ext uri="{FF2B5EF4-FFF2-40B4-BE49-F238E27FC236}">
                <a16:creationId xmlns="" xmlns:a16="http://schemas.microsoft.com/office/drawing/2014/main" id="{BEB3B7FC-9568-089A-B35C-1F266D1553B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B8990297-3346-4F2A-98D5-2BB4503060E5}" type="slidenum">
              <a:rPr lang="vi-VN" kern="1200" smtClean="0">
                <a:solidFill>
                  <a:prstClr val="black">
                    <a:tint val="75000"/>
                  </a:prstClr>
                </a:solidFill>
                <a:latin typeface="Arial" panose="020B0604020202020204" pitchFamily="34" charset="0"/>
              </a:rPr>
              <a:pPr>
                <a:buClrTx/>
                <a:buFontTx/>
                <a:buNone/>
              </a:pPr>
              <a:t>‹#›</a:t>
            </a:fld>
            <a:endParaRPr lang="vi-VN" kern="1200">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356720704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B7CA909B-F1F3-D54C-F5E3-0EF49095345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D69C88A8-2CFB-1A2D-2A1A-44412482ABA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36CB0B8E-764E-DB0B-06DB-D57A97FA3DB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D53F8201-CBB1-44F2-BC92-ACF26A477DC1}" type="datetimeFigureOut">
              <a:rPr lang="vi-VN" kern="1200" smtClean="0">
                <a:solidFill>
                  <a:prstClr val="black">
                    <a:tint val="75000"/>
                  </a:prstClr>
                </a:solidFill>
                <a:latin typeface="Arial" panose="020B0604020202020204" pitchFamily="34" charset="0"/>
              </a:rPr>
              <a:pPr>
                <a:buClrTx/>
                <a:buFontTx/>
                <a:buNone/>
              </a:pPr>
              <a:t>14/09/2024</a:t>
            </a:fld>
            <a:endParaRPr lang="vi-VN" kern="1200">
              <a:solidFill>
                <a:prstClr val="black">
                  <a:tint val="75000"/>
                </a:prstClr>
              </a:solidFill>
              <a:latin typeface="Arial" panose="020B0604020202020204" pitchFamily="34" charset="0"/>
            </a:endParaRPr>
          </a:p>
        </p:txBody>
      </p:sp>
      <p:sp>
        <p:nvSpPr>
          <p:cNvPr id="5" name="Footer Placeholder 4">
            <a:extLst>
              <a:ext uri="{FF2B5EF4-FFF2-40B4-BE49-F238E27FC236}">
                <a16:creationId xmlns="" xmlns:a16="http://schemas.microsoft.com/office/drawing/2014/main" id="{414F0E87-F162-8968-CEBB-AC96EA2318B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vi-VN" kern="1200">
              <a:solidFill>
                <a:prstClr val="black">
                  <a:tint val="75000"/>
                </a:prstClr>
              </a:solidFill>
              <a:latin typeface="Arial" panose="020B0604020202020204" pitchFamily="34" charset="0"/>
            </a:endParaRPr>
          </a:p>
        </p:txBody>
      </p:sp>
      <p:sp>
        <p:nvSpPr>
          <p:cNvPr id="6" name="Slide Number Placeholder 5">
            <a:extLst>
              <a:ext uri="{FF2B5EF4-FFF2-40B4-BE49-F238E27FC236}">
                <a16:creationId xmlns="" xmlns:a16="http://schemas.microsoft.com/office/drawing/2014/main" id="{BEB3B7FC-9568-089A-B35C-1F266D1553B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B8990297-3346-4F2A-98D5-2BB4503060E5}" type="slidenum">
              <a:rPr lang="vi-VN" kern="1200" smtClean="0">
                <a:solidFill>
                  <a:prstClr val="black">
                    <a:tint val="75000"/>
                  </a:prstClr>
                </a:solidFill>
                <a:latin typeface="Arial" panose="020B0604020202020204" pitchFamily="34" charset="0"/>
              </a:rPr>
              <a:pPr>
                <a:buClrTx/>
                <a:buFontTx/>
                <a:buNone/>
              </a:pPr>
              <a:t>‹#›</a:t>
            </a:fld>
            <a:endParaRPr lang="vi-VN" kern="1200">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150817052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35.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1.wdp"/><Relationship Id="rId9"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3.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23.png"/><Relationship Id="rId7" Type="http://schemas.openxmlformats.org/officeDocument/2006/relationships/slide" Target="slide21.xml"/><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slide" Target="slide19.xml"/><Relationship Id="rId5" Type="http://schemas.openxmlformats.org/officeDocument/2006/relationships/slide" Target="slide18.xml"/><Relationship Id="rId4" Type="http://schemas.openxmlformats.org/officeDocument/2006/relationships/image" Target="../media/image28.jpg"/><Relationship Id="rId9" Type="http://schemas.openxmlformats.org/officeDocument/2006/relationships/slide" Target="slide27.xml"/></Relationships>
</file>

<file path=ppt/slides/_rels/slide18.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23.png"/><Relationship Id="rId1" Type="http://schemas.openxmlformats.org/officeDocument/2006/relationships/slideLayout" Target="../slideLayouts/slideLayout35.xml"/><Relationship Id="rId4" Type="http://schemas.openxmlformats.org/officeDocument/2006/relationships/slide" Target="slide22.xml"/></Relationships>
</file>

<file path=ppt/slides/_rels/slide19.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23.png"/><Relationship Id="rId1" Type="http://schemas.openxmlformats.org/officeDocument/2006/relationships/slideLayout" Target="../slideLayouts/slideLayout35.xml"/><Relationship Id="rId4" Type="http://schemas.openxmlformats.org/officeDocument/2006/relationships/slide" Target="slide24.xml"/></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23.png"/><Relationship Id="rId1" Type="http://schemas.openxmlformats.org/officeDocument/2006/relationships/slideLayout" Target="../slideLayouts/slideLayout35.xml"/><Relationship Id="rId4" Type="http://schemas.openxmlformats.org/officeDocument/2006/relationships/slide" Target="slide26.xml"/></Relationships>
</file>

<file path=ppt/slides/_rels/slide2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23.png"/><Relationship Id="rId1" Type="http://schemas.openxmlformats.org/officeDocument/2006/relationships/slideLayout" Target="../slideLayouts/slideLayout35.xml"/><Relationship Id="rId4" Type="http://schemas.openxmlformats.org/officeDocument/2006/relationships/slide" Target="slide25.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46.xml"/><Relationship Id="rId5" Type="http://schemas.openxmlformats.org/officeDocument/2006/relationships/slide" Target="slide17.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46.xml"/><Relationship Id="rId5" Type="http://schemas.openxmlformats.org/officeDocument/2006/relationships/slide" Target="slide17.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6.xml"/><Relationship Id="rId5" Type="http://schemas.openxmlformats.org/officeDocument/2006/relationships/slide" Target="slide17.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46.xml"/><Relationship Id="rId4" Type="http://schemas.openxmlformats.org/officeDocument/2006/relationships/slide" Target="slide17.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6.xml"/><Relationship Id="rId5" Type="http://schemas.openxmlformats.org/officeDocument/2006/relationships/slide" Target="slide17.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
          <p:cNvSpPr/>
          <p:nvPr/>
        </p:nvSpPr>
        <p:spPr>
          <a:xfrm>
            <a:off x="-1131684" y="3212016"/>
            <a:ext cx="2758068" cy="2758068"/>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3" name="Google Shape;113;p2"/>
          <p:cNvSpPr/>
          <p:nvPr/>
        </p:nvSpPr>
        <p:spPr>
          <a:xfrm rot="5400000">
            <a:off x="355145" y="0"/>
            <a:ext cx="1271239" cy="1271239"/>
          </a:xfrm>
          <a:prstGeom prst="flowChartDelay">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4" name="Google Shape;114;p2"/>
          <p:cNvSpPr/>
          <p:nvPr/>
        </p:nvSpPr>
        <p:spPr>
          <a:xfrm>
            <a:off x="7212714" y="262869"/>
            <a:ext cx="731561" cy="73156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5" name="Google Shape;115;p2"/>
          <p:cNvSpPr/>
          <p:nvPr/>
        </p:nvSpPr>
        <p:spPr>
          <a:xfrm>
            <a:off x="8166431" y="-185389"/>
            <a:ext cx="1628078" cy="1628078"/>
          </a:xfrm>
          <a:prstGeom prst="donut">
            <a:avLst>
              <a:gd name="adj" fmla="val 25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16" name="Google Shape;116;p2"/>
          <p:cNvSpPr/>
          <p:nvPr/>
        </p:nvSpPr>
        <p:spPr>
          <a:xfrm>
            <a:off x="7543800" y="468816"/>
            <a:ext cx="1684020" cy="31966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7" name="Google Shape;117;p2"/>
          <p:cNvSpPr/>
          <p:nvPr/>
        </p:nvSpPr>
        <p:spPr>
          <a:xfrm flipH="1">
            <a:off x="7851606" y="3851106"/>
            <a:ext cx="1292394" cy="1292394"/>
          </a:xfrm>
          <a:prstGeom prst="rtTriangl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8" name="Google Shape;118;p2"/>
          <p:cNvSpPr/>
          <p:nvPr/>
        </p:nvSpPr>
        <p:spPr>
          <a:xfrm>
            <a:off x="8100133" y="4129031"/>
            <a:ext cx="676548" cy="676548"/>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9" name="Google Shape;119;p2"/>
          <p:cNvSpPr/>
          <p:nvPr/>
        </p:nvSpPr>
        <p:spPr>
          <a:xfrm>
            <a:off x="3643685" y="4772266"/>
            <a:ext cx="185854" cy="185854"/>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0" name="Google Shape;120;p2"/>
          <p:cNvSpPr/>
          <p:nvPr/>
        </p:nvSpPr>
        <p:spPr>
          <a:xfrm>
            <a:off x="3996807" y="4772266"/>
            <a:ext cx="185854" cy="185854"/>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1" name="Google Shape;121;p2"/>
          <p:cNvSpPr/>
          <p:nvPr/>
        </p:nvSpPr>
        <p:spPr>
          <a:xfrm>
            <a:off x="4349929" y="4772266"/>
            <a:ext cx="185854" cy="185854"/>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2" name="Google Shape;122;p2"/>
          <p:cNvSpPr/>
          <p:nvPr/>
        </p:nvSpPr>
        <p:spPr>
          <a:xfrm>
            <a:off x="4703051" y="4772266"/>
            <a:ext cx="185854" cy="185854"/>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 name="TextBox 2"/>
          <p:cNvSpPr txBox="1"/>
          <p:nvPr/>
        </p:nvSpPr>
        <p:spPr>
          <a:xfrm>
            <a:off x="490094" y="1350299"/>
            <a:ext cx="8091377" cy="1938992"/>
          </a:xfrm>
          <a:prstGeom prst="rect">
            <a:avLst/>
          </a:prstGeom>
          <a:noFill/>
        </p:spPr>
        <p:txBody>
          <a:bodyPr wrap="square" rtlCol="0">
            <a:spAutoFit/>
          </a:bodyPr>
          <a:lstStyle/>
          <a:p>
            <a:pPr algn="ctr">
              <a:lnSpc>
                <a:spcPct val="150000"/>
              </a:lnSpc>
            </a:pPr>
            <a:r>
              <a:rPr lang="vi-VN" sz="4000" b="1" smtClean="0">
                <a:solidFill>
                  <a:schemeClr val="tx1">
                    <a:lumMod val="75000"/>
                  </a:schemeClr>
                </a:solidFill>
              </a:rPr>
              <a:t>VUI MỪNG CHÀO ĐÓN </a:t>
            </a:r>
          </a:p>
          <a:p>
            <a:pPr algn="ctr">
              <a:lnSpc>
                <a:spcPct val="150000"/>
              </a:lnSpc>
            </a:pPr>
            <a:r>
              <a:rPr lang="vi-VN" sz="4000" b="1" smtClean="0">
                <a:solidFill>
                  <a:schemeClr val="tx1">
                    <a:lumMod val="75000"/>
                  </a:schemeClr>
                </a:solidFill>
              </a:rPr>
              <a:t>CÁC EM ĐẾN VỚI BÀI HỌC MỚI!</a:t>
            </a:r>
            <a:endParaRPr lang="en-US" sz="4000" b="1">
              <a:solidFill>
                <a:schemeClr val="tx1">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75425" y="437949"/>
            <a:ext cx="2509516" cy="572700"/>
            <a:chOff x="-75425" y="489075"/>
            <a:chExt cx="2509516" cy="572700"/>
          </a:xfrm>
        </p:grpSpPr>
        <p:sp>
          <p:nvSpPr>
            <p:cNvPr id="7" name="Google Shape;1421;p47"/>
            <p:cNvSpPr/>
            <p:nvPr/>
          </p:nvSpPr>
          <p:spPr>
            <a:xfrm>
              <a:off x="720000" y="489075"/>
              <a:ext cx="1714091" cy="572700"/>
            </a:xfrm>
            <a:prstGeom prst="roundRect">
              <a:avLst>
                <a:gd name="adj" fmla="val 50000"/>
              </a:avLst>
            </a:prstGeom>
            <a:solidFill>
              <a:schemeClr val="accent4">
                <a:lumMod val="50000"/>
              </a:schemeClr>
            </a:solid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2200" b="1" smtClean="0">
                  <a:solidFill>
                    <a:schemeClr val="accent6"/>
                  </a:solidFill>
                </a:rPr>
                <a:t>Nhiệm vụ:</a:t>
              </a:r>
              <a:endParaRPr sz="2200" b="1">
                <a:solidFill>
                  <a:schemeClr val="accent6"/>
                </a:solidFill>
              </a:endParaRPr>
            </a:p>
          </p:txBody>
        </p:sp>
        <p:sp>
          <p:nvSpPr>
            <p:cNvPr id="8" name="Google Shape;1422;p47"/>
            <p:cNvSpPr/>
            <p:nvPr/>
          </p:nvSpPr>
          <p:spPr>
            <a:xfrm rot="10800000">
              <a:off x="194875" y="600075"/>
              <a:ext cx="350700" cy="350700"/>
            </a:xfrm>
            <a:prstGeom prst="ellipse">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23;p47"/>
            <p:cNvSpPr/>
            <p:nvPr/>
          </p:nvSpPr>
          <p:spPr>
            <a:xfrm rot="10800000">
              <a:off x="319100" y="724300"/>
              <a:ext cx="102300" cy="102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 name="Google Shape;1424;p47"/>
            <p:cNvCxnSpPr>
              <a:stCxn id="8" idx="6"/>
            </p:cNvCxnSpPr>
            <p:nvPr/>
          </p:nvCxnSpPr>
          <p:spPr>
            <a:xfrm rot="10800000">
              <a:off x="-75425" y="775425"/>
              <a:ext cx="270300" cy="0"/>
            </a:xfrm>
            <a:prstGeom prst="straightConnector1">
              <a:avLst/>
            </a:prstGeom>
            <a:noFill/>
            <a:ln w="9525" cap="flat" cmpd="sng">
              <a:solidFill>
                <a:schemeClr val="dk1"/>
              </a:solidFill>
              <a:prstDash val="dash"/>
              <a:round/>
              <a:headEnd type="none" w="med" len="med"/>
              <a:tailEnd type="none" w="med" len="med"/>
            </a:ln>
          </p:spPr>
        </p:cxnSp>
        <p:cxnSp>
          <p:nvCxnSpPr>
            <p:cNvPr id="11" name="Google Shape;1425;p47"/>
            <p:cNvCxnSpPr>
              <a:stCxn id="7" idx="1"/>
              <a:endCxn id="8" idx="2"/>
            </p:cNvCxnSpPr>
            <p:nvPr/>
          </p:nvCxnSpPr>
          <p:spPr>
            <a:xfrm flipH="1">
              <a:off x="545575" y="775425"/>
              <a:ext cx="174425" cy="0"/>
            </a:xfrm>
            <a:prstGeom prst="straightConnector1">
              <a:avLst/>
            </a:prstGeom>
            <a:noFill/>
            <a:ln w="9525" cap="flat" cmpd="sng">
              <a:solidFill>
                <a:schemeClr val="dk1"/>
              </a:solidFill>
              <a:prstDash val="dash"/>
              <a:round/>
              <a:headEnd type="none" w="med" len="med"/>
              <a:tailEnd type="none" w="med" len="med"/>
            </a:ln>
          </p:spPr>
        </p:cxnSp>
      </p:grpSp>
      <p:sp>
        <p:nvSpPr>
          <p:cNvPr id="15" name="Rectangle 14"/>
          <p:cNvSpPr/>
          <p:nvPr/>
        </p:nvSpPr>
        <p:spPr>
          <a:xfrm>
            <a:off x="2527443" y="267642"/>
            <a:ext cx="6318607" cy="1015663"/>
          </a:xfrm>
          <a:prstGeom prst="rect">
            <a:avLst/>
          </a:prstGeom>
        </p:spPr>
        <p:txBody>
          <a:bodyPr wrap="square">
            <a:spAutoFit/>
          </a:bodyPr>
          <a:lstStyle/>
          <a:p>
            <a:pPr algn="just">
              <a:lnSpc>
                <a:spcPct val="150000"/>
              </a:lnSpc>
            </a:pPr>
            <a:r>
              <a:rPr lang="vi-VN" sz="2000"/>
              <a:t>Sử dụng phần mềm Animiz tạo đoạn phim hoạt hình kể về một buổi lễ khai giảng năm học của trường em.</a:t>
            </a:r>
            <a:endParaRPr lang="en-US" sz="2000"/>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8775" y="1325366"/>
            <a:ext cx="5727202" cy="3818134"/>
          </a:xfrm>
          <a:prstGeom prst="rect">
            <a:avLst/>
          </a:prstGeom>
        </p:spPr>
      </p:pic>
    </p:spTree>
    <p:extLst>
      <p:ext uri="{BB962C8B-B14F-4D97-AF65-F5344CB8AC3E}">
        <p14:creationId xmlns:p14="http://schemas.microsoft.com/office/powerpoint/2010/main" val="3690878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ppt_w/2"/>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anim calcmode="lin" valueType="num">
                                      <p:cBhvr>
                                        <p:cTn id="9" dur="500" fill="hold"/>
                                        <p:tgtEl>
                                          <p:spTgt spid="17"/>
                                        </p:tgtEl>
                                        <p:attrNameLst>
                                          <p:attrName>ppt_w</p:attrName>
                                        </p:attrNameLst>
                                      </p:cBhvr>
                                      <p:tavLst>
                                        <p:tav tm="0">
                                          <p:val>
                                            <p:fltVal val="0"/>
                                          </p:val>
                                        </p:tav>
                                        <p:tav tm="100000">
                                          <p:val>
                                            <p:strVal val="#ppt_w"/>
                                          </p:val>
                                        </p:tav>
                                      </p:tavLst>
                                    </p:anim>
                                    <p:anim calcmode="lin" valueType="num">
                                      <p:cBhvr>
                                        <p:cTn id="10"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93737" y="205192"/>
            <a:ext cx="1844568" cy="955498"/>
            <a:chOff x="446568" y="256854"/>
            <a:chExt cx="1844568" cy="955498"/>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568" y="256854"/>
              <a:ext cx="1844568" cy="955498"/>
            </a:xfrm>
            <a:prstGeom prst="rect">
              <a:avLst/>
            </a:prstGeom>
          </p:spPr>
        </p:pic>
        <p:sp>
          <p:nvSpPr>
            <p:cNvPr id="3" name="TextBox 2"/>
            <p:cNvSpPr txBox="1"/>
            <p:nvPr/>
          </p:nvSpPr>
          <p:spPr>
            <a:xfrm>
              <a:off x="521234" y="482886"/>
              <a:ext cx="1695237" cy="400110"/>
            </a:xfrm>
            <a:prstGeom prst="rect">
              <a:avLst/>
            </a:prstGeom>
            <a:noFill/>
          </p:spPr>
          <p:txBody>
            <a:bodyPr wrap="square" rtlCol="0">
              <a:spAutoFit/>
            </a:bodyPr>
            <a:lstStyle/>
            <a:p>
              <a:pPr algn="ctr"/>
              <a:r>
                <a:rPr lang="vi-VN" sz="2000" b="1" smtClean="0"/>
                <a:t>Hướng dẫn</a:t>
              </a:r>
              <a:endParaRPr lang="en-US" sz="2000" b="1"/>
            </a:p>
          </p:txBody>
        </p:sp>
      </p:grpSp>
      <p:sp>
        <p:nvSpPr>
          <p:cNvPr id="6" name="Rectangle 5"/>
          <p:cNvSpPr/>
          <p:nvPr/>
        </p:nvSpPr>
        <p:spPr>
          <a:xfrm>
            <a:off x="2277847" y="431224"/>
            <a:ext cx="3712876" cy="400110"/>
          </a:xfrm>
          <a:prstGeom prst="rect">
            <a:avLst/>
          </a:prstGeom>
        </p:spPr>
        <p:txBody>
          <a:bodyPr wrap="none">
            <a:spAutoFit/>
          </a:bodyPr>
          <a:lstStyle/>
          <a:p>
            <a:r>
              <a:rPr lang="vi-VN" sz="2000" smtClean="0"/>
              <a:t>Tạo </a:t>
            </a:r>
            <a:r>
              <a:rPr lang="vi-VN" sz="2000"/>
              <a:t>phim hoạt hình đủ 8 bước:</a:t>
            </a:r>
            <a:endParaRPr lang="en-US" sz="2000"/>
          </a:p>
        </p:txBody>
      </p:sp>
      <p:cxnSp>
        <p:nvCxnSpPr>
          <p:cNvPr id="8" name="Straight Connector 7"/>
          <p:cNvCxnSpPr/>
          <p:nvPr/>
        </p:nvCxnSpPr>
        <p:spPr>
          <a:xfrm>
            <a:off x="0" y="3041151"/>
            <a:ext cx="914400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490156" y="2969813"/>
            <a:ext cx="164386" cy="164386"/>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461366" y="3216973"/>
            <a:ext cx="2221966" cy="1756883"/>
            <a:chOff x="340062" y="3216392"/>
            <a:chExt cx="2221966" cy="1756883"/>
          </a:xfrm>
        </p:grpSpPr>
        <p:grpSp>
          <p:nvGrpSpPr>
            <p:cNvPr id="13" name="Group 12"/>
            <p:cNvGrpSpPr/>
            <p:nvPr/>
          </p:nvGrpSpPr>
          <p:grpSpPr>
            <a:xfrm>
              <a:off x="340062" y="3216392"/>
              <a:ext cx="2221966" cy="1756883"/>
              <a:chOff x="340062" y="2990360"/>
              <a:chExt cx="2221966" cy="1756883"/>
            </a:xfrm>
          </p:grpSpPr>
          <p:sp>
            <p:nvSpPr>
              <p:cNvPr id="11" name="Rectangle 10"/>
              <p:cNvSpPr/>
              <p:nvPr/>
            </p:nvSpPr>
            <p:spPr>
              <a:xfrm>
                <a:off x="340062" y="3298585"/>
                <a:ext cx="2221966" cy="144865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a:off x="1282716" y="2990360"/>
                <a:ext cx="336658" cy="308225"/>
              </a:xfrm>
              <a:prstGeom prst="triangl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393737" y="3771885"/>
              <a:ext cx="2114616" cy="872034"/>
            </a:xfrm>
            <a:prstGeom prst="rect">
              <a:avLst/>
            </a:prstGeom>
          </p:spPr>
          <p:txBody>
            <a:bodyPr wrap="square">
              <a:spAutoFit/>
            </a:bodyPr>
            <a:lstStyle/>
            <a:p>
              <a:pPr algn="ctr">
                <a:lnSpc>
                  <a:spcPct val="150000"/>
                </a:lnSpc>
              </a:pPr>
              <a:r>
                <a:rPr lang="en-US" sz="1800"/>
                <a:t>Xây dựng kịch bản phim hoạt hình.</a:t>
              </a:r>
            </a:p>
          </p:txBody>
        </p:sp>
      </p:grpSp>
      <p:sp>
        <p:nvSpPr>
          <p:cNvPr id="15" name="Oval 14"/>
          <p:cNvSpPr/>
          <p:nvPr/>
        </p:nvSpPr>
        <p:spPr>
          <a:xfrm>
            <a:off x="3316681" y="2947417"/>
            <a:ext cx="164386" cy="164386"/>
          </a:xfrm>
          <a:prstGeom prst="ellipse">
            <a:avLst/>
          </a:prstGeom>
          <a:solidFill>
            <a:schemeClr val="tx1">
              <a:lumMod val="60000"/>
              <a:lumOff val="4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2176305" y="1119304"/>
            <a:ext cx="2445137" cy="1746316"/>
            <a:chOff x="1967197" y="1130264"/>
            <a:chExt cx="2445137" cy="1746316"/>
          </a:xfrm>
        </p:grpSpPr>
        <p:grpSp>
          <p:nvGrpSpPr>
            <p:cNvPr id="19" name="Group 18"/>
            <p:cNvGrpSpPr/>
            <p:nvPr/>
          </p:nvGrpSpPr>
          <p:grpSpPr>
            <a:xfrm>
              <a:off x="2078783" y="1130264"/>
              <a:ext cx="2221966" cy="1746316"/>
              <a:chOff x="2078783" y="1202077"/>
              <a:chExt cx="2221966" cy="1746316"/>
            </a:xfrm>
          </p:grpSpPr>
          <p:sp>
            <p:nvSpPr>
              <p:cNvPr id="17" name="Rectangle 16"/>
              <p:cNvSpPr/>
              <p:nvPr/>
            </p:nvSpPr>
            <p:spPr>
              <a:xfrm>
                <a:off x="2078783" y="1202077"/>
                <a:ext cx="2221966" cy="1448658"/>
              </a:xfrm>
              <a:prstGeom prst="rect">
                <a:avLst/>
              </a:prstGeom>
              <a:solidFill>
                <a:schemeClr val="tx1">
                  <a:lumMod val="20000"/>
                  <a:lumOff val="80000"/>
                </a:schemeClr>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p:nvSpPr>
            <p:spPr>
              <a:xfrm flipV="1">
                <a:off x="3021437" y="2640168"/>
                <a:ext cx="336658" cy="308225"/>
              </a:xfrm>
              <a:prstGeom prst="triangle">
                <a:avLst/>
              </a:prstGeom>
              <a:solidFill>
                <a:schemeClr val="tx1">
                  <a:lumMod val="20000"/>
                  <a:lumOff val="80000"/>
                </a:schemeClr>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p:cNvSpPr/>
            <p:nvPr/>
          </p:nvSpPr>
          <p:spPr>
            <a:xfrm>
              <a:off x="1967197" y="1386722"/>
              <a:ext cx="2445137" cy="872034"/>
            </a:xfrm>
            <a:prstGeom prst="rect">
              <a:avLst/>
            </a:prstGeom>
          </p:spPr>
          <p:txBody>
            <a:bodyPr wrap="square">
              <a:spAutoFit/>
            </a:bodyPr>
            <a:lstStyle/>
            <a:p>
              <a:pPr algn="ctr">
                <a:lnSpc>
                  <a:spcPct val="150000"/>
                </a:lnSpc>
              </a:pPr>
              <a:r>
                <a:rPr lang="vi-VN" sz="1800"/>
                <a:t>Chuẩn bị tư liệu cho phim hoạt hình</a:t>
              </a:r>
              <a:endParaRPr lang="en-US" sz="1800"/>
            </a:p>
          </p:txBody>
        </p:sp>
      </p:grpSp>
      <p:sp>
        <p:nvSpPr>
          <p:cNvPr id="21" name="Oval 20"/>
          <p:cNvSpPr/>
          <p:nvPr/>
        </p:nvSpPr>
        <p:spPr>
          <a:xfrm>
            <a:off x="5435447" y="2969232"/>
            <a:ext cx="164386" cy="164386"/>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4406657" y="3216392"/>
            <a:ext cx="2221966" cy="1791847"/>
            <a:chOff x="4082688" y="3216392"/>
            <a:chExt cx="2221966" cy="1791847"/>
          </a:xfrm>
        </p:grpSpPr>
        <p:grpSp>
          <p:nvGrpSpPr>
            <p:cNvPr id="22" name="Group 21"/>
            <p:cNvGrpSpPr/>
            <p:nvPr/>
          </p:nvGrpSpPr>
          <p:grpSpPr>
            <a:xfrm>
              <a:off x="4082688" y="3216392"/>
              <a:ext cx="2221966" cy="1756883"/>
              <a:chOff x="340062" y="2990360"/>
              <a:chExt cx="2221966" cy="1756883"/>
            </a:xfrm>
          </p:grpSpPr>
          <p:sp>
            <p:nvSpPr>
              <p:cNvPr id="23" name="Rectangle 22"/>
              <p:cNvSpPr/>
              <p:nvPr/>
            </p:nvSpPr>
            <p:spPr>
              <a:xfrm>
                <a:off x="340062" y="3298585"/>
                <a:ext cx="2221966" cy="1448658"/>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p:cNvSpPr/>
              <p:nvPr/>
            </p:nvSpPr>
            <p:spPr>
              <a:xfrm>
                <a:off x="1282716" y="2990360"/>
                <a:ext cx="336658" cy="308225"/>
              </a:xfrm>
              <a:prstGeom prst="triangl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p:cNvSpPr/>
            <p:nvPr/>
          </p:nvSpPr>
          <p:spPr>
            <a:xfrm>
              <a:off x="4082688" y="3512958"/>
              <a:ext cx="2221966" cy="1495281"/>
            </a:xfrm>
            <a:prstGeom prst="rect">
              <a:avLst/>
            </a:prstGeom>
          </p:spPr>
          <p:txBody>
            <a:bodyPr wrap="square">
              <a:spAutoFit/>
            </a:bodyPr>
            <a:lstStyle/>
            <a:p>
              <a:pPr algn="ctr">
                <a:lnSpc>
                  <a:spcPct val="130000"/>
                </a:lnSpc>
              </a:pPr>
              <a:r>
                <a:rPr lang="en-US" sz="1800"/>
                <a:t>Tạo dự án phim hoạt hình và đưa ra các đối tượng vào phim hoạt hình</a:t>
              </a:r>
            </a:p>
          </p:txBody>
        </p:sp>
      </p:grpSp>
      <p:sp>
        <p:nvSpPr>
          <p:cNvPr id="29" name="Oval 28"/>
          <p:cNvSpPr/>
          <p:nvPr/>
        </p:nvSpPr>
        <p:spPr>
          <a:xfrm>
            <a:off x="7392229" y="2947417"/>
            <a:ext cx="164386" cy="164386"/>
          </a:xfrm>
          <a:prstGeom prst="ellipse">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6195315" y="1119304"/>
            <a:ext cx="2537718" cy="1746316"/>
            <a:chOff x="1910659" y="1130264"/>
            <a:chExt cx="2537718" cy="1746316"/>
          </a:xfrm>
        </p:grpSpPr>
        <p:grpSp>
          <p:nvGrpSpPr>
            <p:cNvPr id="31" name="Group 30"/>
            <p:cNvGrpSpPr/>
            <p:nvPr/>
          </p:nvGrpSpPr>
          <p:grpSpPr>
            <a:xfrm>
              <a:off x="1910660" y="1130264"/>
              <a:ext cx="2537717" cy="1746316"/>
              <a:chOff x="1910660" y="1202077"/>
              <a:chExt cx="2537717" cy="1746316"/>
            </a:xfrm>
          </p:grpSpPr>
          <p:sp>
            <p:nvSpPr>
              <p:cNvPr id="33" name="Rectangle 32"/>
              <p:cNvSpPr/>
              <p:nvPr/>
            </p:nvSpPr>
            <p:spPr>
              <a:xfrm>
                <a:off x="1910660" y="1202077"/>
                <a:ext cx="2537717" cy="1448658"/>
              </a:xfrm>
              <a:prstGeom prst="rect">
                <a:avLst/>
              </a:prstGeom>
              <a:solidFill>
                <a:schemeClr val="accent4">
                  <a:lumMod val="90000"/>
                </a:schemeClr>
              </a:solidFill>
              <a:ln>
                <a:solidFill>
                  <a:schemeClr val="accent4">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p:cNvSpPr/>
              <p:nvPr/>
            </p:nvSpPr>
            <p:spPr>
              <a:xfrm flipV="1">
                <a:off x="3021437" y="2640168"/>
                <a:ext cx="336658" cy="308225"/>
              </a:xfrm>
              <a:prstGeom prst="triangle">
                <a:avLst/>
              </a:prstGeom>
              <a:solidFill>
                <a:schemeClr val="accent4">
                  <a:lumMod val="90000"/>
                </a:schemeClr>
              </a:solidFill>
              <a:ln>
                <a:solidFill>
                  <a:schemeClr val="accent4">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p:cNvSpPr/>
            <p:nvPr/>
          </p:nvSpPr>
          <p:spPr>
            <a:xfrm>
              <a:off x="1910659" y="1208434"/>
              <a:ext cx="2537717" cy="1287532"/>
            </a:xfrm>
            <a:prstGeom prst="rect">
              <a:avLst/>
            </a:prstGeom>
          </p:spPr>
          <p:txBody>
            <a:bodyPr wrap="square">
              <a:spAutoFit/>
            </a:bodyPr>
            <a:lstStyle/>
            <a:p>
              <a:pPr algn="ctr">
                <a:lnSpc>
                  <a:spcPct val="150000"/>
                </a:lnSpc>
              </a:pPr>
              <a:r>
                <a:rPr lang="en-US" sz="1800"/>
                <a:t>Căn chỉnh thời gian xuất hiện của các nhân vật và đối tượng.</a:t>
              </a:r>
            </a:p>
          </p:txBody>
        </p:sp>
      </p:grpSp>
      <p:pic>
        <p:nvPicPr>
          <p:cNvPr id="5" name="Picture 4"/>
          <p:cNvPicPr>
            <a:picLocks noChangeAspect="1"/>
          </p:cNvPicPr>
          <p:nvPr/>
        </p:nvPicPr>
        <p:blipFill>
          <a:blip r:embed="rId3"/>
          <a:stretch>
            <a:fillRect/>
          </a:stretch>
        </p:blipFill>
        <p:spPr>
          <a:xfrm>
            <a:off x="7556615" y="3451539"/>
            <a:ext cx="1211431" cy="1684314"/>
          </a:xfrm>
          <a:prstGeom prst="rect">
            <a:avLst/>
          </a:prstGeom>
        </p:spPr>
      </p:pic>
    </p:spTree>
    <p:extLst>
      <p:ext uri="{BB962C8B-B14F-4D97-AF65-F5344CB8AC3E}">
        <p14:creationId xmlns:p14="http://schemas.microsoft.com/office/powerpoint/2010/main" val="170160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7" presetClass="entr" presetSubtype="1"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ppt_x</p:attrName>
                                        </p:attrNameLst>
                                      </p:cBhvr>
                                      <p:tavLst>
                                        <p:tav tm="0">
                                          <p:val>
                                            <p:strVal val="#ppt_x"/>
                                          </p:val>
                                        </p:tav>
                                        <p:tav tm="100000">
                                          <p:val>
                                            <p:strVal val="#ppt_x"/>
                                          </p:val>
                                        </p:tav>
                                      </p:tavLst>
                                    </p:anim>
                                    <p:anim calcmode="lin" valueType="num">
                                      <p:cBhvr>
                                        <p:cTn id="28" dur="500" fill="hold"/>
                                        <p:tgtEl>
                                          <p:spTgt spid="27"/>
                                        </p:tgtEl>
                                        <p:attrNameLst>
                                          <p:attrName>ppt_y</p:attrName>
                                        </p:attrNameLst>
                                      </p:cBhvr>
                                      <p:tavLst>
                                        <p:tav tm="0">
                                          <p:val>
                                            <p:strVal val="#ppt_y-#ppt_h/2"/>
                                          </p:val>
                                        </p:tav>
                                        <p:tav tm="100000">
                                          <p:val>
                                            <p:strVal val="#ppt_y"/>
                                          </p:val>
                                        </p:tav>
                                      </p:tavLst>
                                    </p:anim>
                                    <p:anim calcmode="lin" valueType="num">
                                      <p:cBhvr>
                                        <p:cTn id="29" dur="500" fill="hold"/>
                                        <p:tgtEl>
                                          <p:spTgt spid="27"/>
                                        </p:tgtEl>
                                        <p:attrNameLst>
                                          <p:attrName>ppt_w</p:attrName>
                                        </p:attrNameLst>
                                      </p:cBhvr>
                                      <p:tavLst>
                                        <p:tav tm="0">
                                          <p:val>
                                            <p:strVal val="#ppt_w"/>
                                          </p:val>
                                        </p:tav>
                                        <p:tav tm="100000">
                                          <p:val>
                                            <p:strVal val="#ppt_w"/>
                                          </p:val>
                                        </p:tav>
                                      </p:tavLst>
                                    </p:anim>
                                    <p:anim calcmode="lin" valueType="num">
                                      <p:cBhvr>
                                        <p:cTn id="30" dur="500" fill="hold"/>
                                        <p:tgtEl>
                                          <p:spTgt spid="27"/>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7" presetClass="entr" presetSubtype="4"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p:cTn id="38" dur="500" fill="hold"/>
                                        <p:tgtEl>
                                          <p:spTgt spid="26"/>
                                        </p:tgtEl>
                                        <p:attrNameLst>
                                          <p:attrName>ppt_x</p:attrName>
                                        </p:attrNameLst>
                                      </p:cBhvr>
                                      <p:tavLst>
                                        <p:tav tm="0">
                                          <p:val>
                                            <p:strVal val="#ppt_x"/>
                                          </p:val>
                                        </p:tav>
                                        <p:tav tm="100000">
                                          <p:val>
                                            <p:strVal val="#ppt_x"/>
                                          </p:val>
                                        </p:tav>
                                      </p:tavLst>
                                    </p:anim>
                                    <p:anim calcmode="lin" valueType="num">
                                      <p:cBhvr>
                                        <p:cTn id="39" dur="500" fill="hold"/>
                                        <p:tgtEl>
                                          <p:spTgt spid="26"/>
                                        </p:tgtEl>
                                        <p:attrNameLst>
                                          <p:attrName>ppt_y</p:attrName>
                                        </p:attrNameLst>
                                      </p:cBhvr>
                                      <p:tavLst>
                                        <p:tav tm="0">
                                          <p:val>
                                            <p:strVal val="#ppt_y+#ppt_h/2"/>
                                          </p:val>
                                        </p:tav>
                                        <p:tav tm="100000">
                                          <p:val>
                                            <p:strVal val="#ppt_y"/>
                                          </p:val>
                                        </p:tav>
                                      </p:tavLst>
                                    </p:anim>
                                    <p:anim calcmode="lin" valueType="num">
                                      <p:cBhvr>
                                        <p:cTn id="40" dur="500" fill="hold"/>
                                        <p:tgtEl>
                                          <p:spTgt spid="26"/>
                                        </p:tgtEl>
                                        <p:attrNameLst>
                                          <p:attrName>ppt_w</p:attrName>
                                        </p:attrNameLst>
                                      </p:cBhvr>
                                      <p:tavLst>
                                        <p:tav tm="0">
                                          <p:val>
                                            <p:strVal val="#ppt_w"/>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17" presetClass="entr" presetSubtype="1"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p:cTn id="49" dur="500" fill="hold"/>
                                        <p:tgtEl>
                                          <p:spTgt spid="28"/>
                                        </p:tgtEl>
                                        <p:attrNameLst>
                                          <p:attrName>ppt_x</p:attrName>
                                        </p:attrNameLst>
                                      </p:cBhvr>
                                      <p:tavLst>
                                        <p:tav tm="0">
                                          <p:val>
                                            <p:strVal val="#ppt_x"/>
                                          </p:val>
                                        </p:tav>
                                        <p:tav tm="100000">
                                          <p:val>
                                            <p:strVal val="#ppt_x"/>
                                          </p:val>
                                        </p:tav>
                                      </p:tavLst>
                                    </p:anim>
                                    <p:anim calcmode="lin" valueType="num">
                                      <p:cBhvr>
                                        <p:cTn id="50" dur="500" fill="hold"/>
                                        <p:tgtEl>
                                          <p:spTgt spid="28"/>
                                        </p:tgtEl>
                                        <p:attrNameLst>
                                          <p:attrName>ppt_y</p:attrName>
                                        </p:attrNameLst>
                                      </p:cBhvr>
                                      <p:tavLst>
                                        <p:tav tm="0">
                                          <p:val>
                                            <p:strVal val="#ppt_y-#ppt_h/2"/>
                                          </p:val>
                                        </p:tav>
                                        <p:tav tm="100000">
                                          <p:val>
                                            <p:strVal val="#ppt_y"/>
                                          </p:val>
                                        </p:tav>
                                      </p:tavLst>
                                    </p:anim>
                                    <p:anim calcmode="lin" valueType="num">
                                      <p:cBhvr>
                                        <p:cTn id="51" dur="500" fill="hold"/>
                                        <p:tgtEl>
                                          <p:spTgt spid="28"/>
                                        </p:tgtEl>
                                        <p:attrNameLst>
                                          <p:attrName>ppt_w</p:attrName>
                                        </p:attrNameLst>
                                      </p:cBhvr>
                                      <p:tavLst>
                                        <p:tav tm="0">
                                          <p:val>
                                            <p:strVal val="#ppt_w"/>
                                          </p:val>
                                        </p:tav>
                                        <p:tav tm="100000">
                                          <p:val>
                                            <p:strVal val="#ppt_w"/>
                                          </p:val>
                                        </p:tav>
                                      </p:tavLst>
                                    </p:anim>
                                    <p:anim calcmode="lin" valueType="num">
                                      <p:cBhvr>
                                        <p:cTn id="52" dur="500" fill="hold"/>
                                        <p:tgtEl>
                                          <p:spTgt spid="28"/>
                                        </p:tgtEl>
                                        <p:attrNameLst>
                                          <p:attrName>ppt_h</p:attrName>
                                        </p:attrNameLst>
                                      </p:cBhvr>
                                      <p:tavLst>
                                        <p:tav tm="0">
                                          <p:val>
                                            <p:flt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par>
                                <p:cTn id="58" presetID="17" presetClass="entr" presetSubtype="4" fill="hold" nodeType="withEffect">
                                  <p:stCondLst>
                                    <p:cond delay="0"/>
                                  </p:stCondLst>
                                  <p:childTnLst>
                                    <p:set>
                                      <p:cBhvr>
                                        <p:cTn id="59" dur="1" fill="hold">
                                          <p:stCondLst>
                                            <p:cond delay="0"/>
                                          </p:stCondLst>
                                        </p:cTn>
                                        <p:tgtEl>
                                          <p:spTgt spid="30"/>
                                        </p:tgtEl>
                                        <p:attrNameLst>
                                          <p:attrName>style.visibility</p:attrName>
                                        </p:attrNameLst>
                                      </p:cBhvr>
                                      <p:to>
                                        <p:strVal val="visible"/>
                                      </p:to>
                                    </p:set>
                                    <p:anim calcmode="lin" valueType="num">
                                      <p:cBhvr>
                                        <p:cTn id="60" dur="500" fill="hold"/>
                                        <p:tgtEl>
                                          <p:spTgt spid="30"/>
                                        </p:tgtEl>
                                        <p:attrNameLst>
                                          <p:attrName>ppt_x</p:attrName>
                                        </p:attrNameLst>
                                      </p:cBhvr>
                                      <p:tavLst>
                                        <p:tav tm="0">
                                          <p:val>
                                            <p:strVal val="#ppt_x"/>
                                          </p:val>
                                        </p:tav>
                                        <p:tav tm="100000">
                                          <p:val>
                                            <p:strVal val="#ppt_x"/>
                                          </p:val>
                                        </p:tav>
                                      </p:tavLst>
                                    </p:anim>
                                    <p:anim calcmode="lin" valueType="num">
                                      <p:cBhvr>
                                        <p:cTn id="61" dur="500" fill="hold"/>
                                        <p:tgtEl>
                                          <p:spTgt spid="30"/>
                                        </p:tgtEl>
                                        <p:attrNameLst>
                                          <p:attrName>ppt_y</p:attrName>
                                        </p:attrNameLst>
                                      </p:cBhvr>
                                      <p:tavLst>
                                        <p:tav tm="0">
                                          <p:val>
                                            <p:strVal val="#ppt_y+#ppt_h/2"/>
                                          </p:val>
                                        </p:tav>
                                        <p:tav tm="100000">
                                          <p:val>
                                            <p:strVal val="#ppt_y"/>
                                          </p:val>
                                        </p:tav>
                                      </p:tavLst>
                                    </p:anim>
                                    <p:anim calcmode="lin" valueType="num">
                                      <p:cBhvr>
                                        <p:cTn id="62" dur="500" fill="hold"/>
                                        <p:tgtEl>
                                          <p:spTgt spid="30"/>
                                        </p:tgtEl>
                                        <p:attrNameLst>
                                          <p:attrName>ppt_w</p:attrName>
                                        </p:attrNameLst>
                                      </p:cBhvr>
                                      <p:tavLst>
                                        <p:tav tm="0">
                                          <p:val>
                                            <p:strVal val="#ppt_w"/>
                                          </p:val>
                                        </p:tav>
                                        <p:tav tm="100000">
                                          <p:val>
                                            <p:strVal val="#ppt_w"/>
                                          </p:val>
                                        </p:tav>
                                      </p:tavLst>
                                    </p:anim>
                                    <p:anim calcmode="lin" valueType="num">
                                      <p:cBhvr>
                                        <p:cTn id="63" dur="500" fill="hold"/>
                                        <p:tgtEl>
                                          <p:spTgt spid="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5" grpId="0" animBg="1"/>
      <p:bldP spid="21"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93737" y="205192"/>
            <a:ext cx="1844568" cy="955498"/>
            <a:chOff x="446568" y="256854"/>
            <a:chExt cx="1844568" cy="955498"/>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568" y="256854"/>
              <a:ext cx="1844568" cy="955498"/>
            </a:xfrm>
            <a:prstGeom prst="rect">
              <a:avLst/>
            </a:prstGeom>
          </p:spPr>
        </p:pic>
        <p:sp>
          <p:nvSpPr>
            <p:cNvPr id="3" name="TextBox 2"/>
            <p:cNvSpPr txBox="1"/>
            <p:nvPr/>
          </p:nvSpPr>
          <p:spPr>
            <a:xfrm>
              <a:off x="521234" y="482886"/>
              <a:ext cx="1695237" cy="400110"/>
            </a:xfrm>
            <a:prstGeom prst="rect">
              <a:avLst/>
            </a:prstGeom>
            <a:noFill/>
          </p:spPr>
          <p:txBody>
            <a:bodyPr wrap="square" rtlCol="0">
              <a:spAutoFit/>
            </a:bodyPr>
            <a:lstStyle/>
            <a:p>
              <a:pPr algn="ctr"/>
              <a:r>
                <a:rPr lang="vi-VN" sz="2000" b="1" smtClean="0"/>
                <a:t>Hướng dẫn</a:t>
              </a:r>
              <a:endParaRPr lang="en-US" sz="2000" b="1"/>
            </a:p>
          </p:txBody>
        </p:sp>
      </p:grpSp>
      <p:sp>
        <p:nvSpPr>
          <p:cNvPr id="6" name="Rectangle 5"/>
          <p:cNvSpPr/>
          <p:nvPr/>
        </p:nvSpPr>
        <p:spPr>
          <a:xfrm>
            <a:off x="2277847" y="431224"/>
            <a:ext cx="3712876" cy="400110"/>
          </a:xfrm>
          <a:prstGeom prst="rect">
            <a:avLst/>
          </a:prstGeom>
        </p:spPr>
        <p:txBody>
          <a:bodyPr wrap="none">
            <a:spAutoFit/>
          </a:bodyPr>
          <a:lstStyle/>
          <a:p>
            <a:r>
              <a:rPr lang="vi-VN" sz="2000" smtClean="0"/>
              <a:t>Tạo </a:t>
            </a:r>
            <a:r>
              <a:rPr lang="vi-VN" sz="2000"/>
              <a:t>phim hoạt hình đủ 8 bước:</a:t>
            </a:r>
            <a:endParaRPr lang="en-US" sz="2000"/>
          </a:p>
        </p:txBody>
      </p:sp>
      <p:cxnSp>
        <p:nvCxnSpPr>
          <p:cNvPr id="8" name="Straight Connector 7"/>
          <p:cNvCxnSpPr/>
          <p:nvPr/>
        </p:nvCxnSpPr>
        <p:spPr>
          <a:xfrm>
            <a:off x="0" y="3041151"/>
            <a:ext cx="914400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490156" y="2969813"/>
            <a:ext cx="164386" cy="16438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461366" y="3216973"/>
            <a:ext cx="2221966" cy="1756883"/>
            <a:chOff x="340062" y="3216392"/>
            <a:chExt cx="2221966" cy="1756883"/>
          </a:xfrm>
        </p:grpSpPr>
        <p:grpSp>
          <p:nvGrpSpPr>
            <p:cNvPr id="13" name="Group 12"/>
            <p:cNvGrpSpPr/>
            <p:nvPr/>
          </p:nvGrpSpPr>
          <p:grpSpPr>
            <a:xfrm>
              <a:off x="340062" y="3216392"/>
              <a:ext cx="2221966" cy="1756883"/>
              <a:chOff x="340062" y="2990360"/>
              <a:chExt cx="2221966" cy="1756883"/>
            </a:xfrm>
          </p:grpSpPr>
          <p:sp>
            <p:nvSpPr>
              <p:cNvPr id="11" name="Rectangle 10"/>
              <p:cNvSpPr/>
              <p:nvPr/>
            </p:nvSpPr>
            <p:spPr>
              <a:xfrm>
                <a:off x="340062" y="3298585"/>
                <a:ext cx="2221966" cy="144865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a:off x="1282716" y="2990360"/>
                <a:ext cx="336658" cy="308225"/>
              </a:xfrm>
              <a:prstGeom prst="triangle">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393737" y="4053700"/>
              <a:ext cx="2114616" cy="369332"/>
            </a:xfrm>
            <a:prstGeom prst="rect">
              <a:avLst/>
            </a:prstGeom>
          </p:spPr>
          <p:txBody>
            <a:bodyPr wrap="square">
              <a:spAutoFit/>
            </a:bodyPr>
            <a:lstStyle/>
            <a:p>
              <a:pPr algn="ctr"/>
              <a:r>
                <a:rPr lang="vi-VN" sz="1800" smtClean="0"/>
                <a:t>Thêm hiệu ứng</a:t>
              </a:r>
              <a:endParaRPr lang="en-US" sz="1800"/>
            </a:p>
          </p:txBody>
        </p:sp>
      </p:grpSp>
      <p:sp>
        <p:nvSpPr>
          <p:cNvPr id="15" name="Oval 14"/>
          <p:cNvSpPr/>
          <p:nvPr/>
        </p:nvSpPr>
        <p:spPr>
          <a:xfrm>
            <a:off x="3316681" y="2947417"/>
            <a:ext cx="164386" cy="164386"/>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2287890" y="1119304"/>
            <a:ext cx="2230352" cy="1746316"/>
            <a:chOff x="2078782" y="1130264"/>
            <a:chExt cx="2230352" cy="1746316"/>
          </a:xfrm>
        </p:grpSpPr>
        <p:grpSp>
          <p:nvGrpSpPr>
            <p:cNvPr id="19" name="Group 18"/>
            <p:cNvGrpSpPr/>
            <p:nvPr/>
          </p:nvGrpSpPr>
          <p:grpSpPr>
            <a:xfrm>
              <a:off x="2078783" y="1130264"/>
              <a:ext cx="2221966" cy="1746316"/>
              <a:chOff x="2078783" y="1202077"/>
              <a:chExt cx="2221966" cy="1746316"/>
            </a:xfrm>
          </p:grpSpPr>
          <p:sp>
            <p:nvSpPr>
              <p:cNvPr id="17" name="Rectangle 16"/>
              <p:cNvSpPr/>
              <p:nvPr/>
            </p:nvSpPr>
            <p:spPr>
              <a:xfrm>
                <a:off x="2078783" y="1202077"/>
                <a:ext cx="2221966" cy="1448658"/>
              </a:xfrm>
              <a:prstGeom prst="rect">
                <a:avLst/>
              </a:prstGeom>
              <a:solidFill>
                <a:schemeClr val="bg2">
                  <a:lumMod val="20000"/>
                  <a:lumOff val="8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p:nvSpPr>
            <p:spPr>
              <a:xfrm flipV="1">
                <a:off x="3021437" y="2640168"/>
                <a:ext cx="336658" cy="308225"/>
              </a:xfrm>
              <a:prstGeom prst="triangle">
                <a:avLst/>
              </a:prstGeom>
              <a:solidFill>
                <a:schemeClr val="bg2">
                  <a:lumMod val="20000"/>
                  <a:lumOff val="8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p:cNvSpPr/>
            <p:nvPr/>
          </p:nvSpPr>
          <p:spPr>
            <a:xfrm>
              <a:off x="2078782" y="1193568"/>
              <a:ext cx="2230352" cy="1338828"/>
            </a:xfrm>
            <a:prstGeom prst="rect">
              <a:avLst/>
            </a:prstGeom>
          </p:spPr>
          <p:txBody>
            <a:bodyPr wrap="square">
              <a:spAutoFit/>
            </a:bodyPr>
            <a:lstStyle/>
            <a:p>
              <a:pPr algn="ctr">
                <a:lnSpc>
                  <a:spcPct val="150000"/>
                </a:lnSpc>
              </a:pPr>
              <a:r>
                <a:rPr lang="vi-VN" sz="1800" smtClean="0"/>
                <a:t>Tạo hành động và di chuyển cho các nhân vật</a:t>
              </a:r>
              <a:endParaRPr lang="en-US" sz="1800"/>
            </a:p>
          </p:txBody>
        </p:sp>
      </p:grpSp>
      <p:sp>
        <p:nvSpPr>
          <p:cNvPr id="21" name="Oval 20"/>
          <p:cNvSpPr/>
          <p:nvPr/>
        </p:nvSpPr>
        <p:spPr>
          <a:xfrm>
            <a:off x="5435447" y="2969232"/>
            <a:ext cx="164386" cy="164386"/>
          </a:xfrm>
          <a:prstGeom prst="ellipse">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4406657" y="3216392"/>
            <a:ext cx="2221966" cy="1756883"/>
            <a:chOff x="4082688" y="3216392"/>
            <a:chExt cx="2221966" cy="1756883"/>
          </a:xfrm>
        </p:grpSpPr>
        <p:grpSp>
          <p:nvGrpSpPr>
            <p:cNvPr id="22" name="Group 21"/>
            <p:cNvGrpSpPr/>
            <p:nvPr/>
          </p:nvGrpSpPr>
          <p:grpSpPr>
            <a:xfrm>
              <a:off x="4082688" y="3216392"/>
              <a:ext cx="2221966" cy="1756883"/>
              <a:chOff x="340062" y="2990360"/>
              <a:chExt cx="2221966" cy="1756883"/>
            </a:xfrm>
          </p:grpSpPr>
          <p:sp>
            <p:nvSpPr>
              <p:cNvPr id="23" name="Rectangle 22"/>
              <p:cNvSpPr/>
              <p:nvPr/>
            </p:nvSpPr>
            <p:spPr>
              <a:xfrm>
                <a:off x="340062" y="3298585"/>
                <a:ext cx="2221966" cy="1448658"/>
              </a:xfrm>
              <a:prstGeom prst="rect">
                <a:avLst/>
              </a:prstGeom>
              <a:solidFill>
                <a:schemeClr val="accent4">
                  <a:lumMod val="90000"/>
                </a:schemeClr>
              </a:solidFill>
              <a:ln>
                <a:solidFill>
                  <a:schemeClr val="accent4">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p:cNvSpPr/>
              <p:nvPr/>
            </p:nvSpPr>
            <p:spPr>
              <a:xfrm>
                <a:off x="1282716" y="2990360"/>
                <a:ext cx="336658" cy="308225"/>
              </a:xfrm>
              <a:prstGeom prst="triangle">
                <a:avLst/>
              </a:prstGeom>
              <a:solidFill>
                <a:schemeClr val="accent4">
                  <a:lumMod val="90000"/>
                </a:schemeClr>
              </a:solidFill>
              <a:ln>
                <a:solidFill>
                  <a:schemeClr val="accent4">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p:cNvSpPr/>
            <p:nvPr/>
          </p:nvSpPr>
          <p:spPr>
            <a:xfrm>
              <a:off x="4082688" y="3802930"/>
              <a:ext cx="2221966" cy="872034"/>
            </a:xfrm>
            <a:prstGeom prst="rect">
              <a:avLst/>
            </a:prstGeom>
          </p:spPr>
          <p:txBody>
            <a:bodyPr wrap="square">
              <a:spAutoFit/>
            </a:bodyPr>
            <a:lstStyle/>
            <a:p>
              <a:pPr algn="ctr">
                <a:lnSpc>
                  <a:spcPct val="150000"/>
                </a:lnSpc>
              </a:pPr>
              <a:r>
                <a:rPr lang="vi-VN" sz="1800" smtClean="0"/>
                <a:t>Thêm hội thoại và phụ đề</a:t>
              </a:r>
              <a:endParaRPr lang="en-US" sz="1800"/>
            </a:p>
          </p:txBody>
        </p:sp>
      </p:grpSp>
      <p:sp>
        <p:nvSpPr>
          <p:cNvPr id="29" name="Oval 28"/>
          <p:cNvSpPr/>
          <p:nvPr/>
        </p:nvSpPr>
        <p:spPr>
          <a:xfrm>
            <a:off x="7392229" y="2947417"/>
            <a:ext cx="164386" cy="16438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6246687" y="1119304"/>
            <a:ext cx="2342507" cy="1746316"/>
            <a:chOff x="1962031" y="1130264"/>
            <a:chExt cx="2342507" cy="1746316"/>
          </a:xfrm>
        </p:grpSpPr>
        <p:grpSp>
          <p:nvGrpSpPr>
            <p:cNvPr id="31" name="Group 30"/>
            <p:cNvGrpSpPr/>
            <p:nvPr/>
          </p:nvGrpSpPr>
          <p:grpSpPr>
            <a:xfrm>
              <a:off x="1962031" y="1130264"/>
              <a:ext cx="2342507" cy="1746316"/>
              <a:chOff x="1962031" y="1202077"/>
              <a:chExt cx="2342507" cy="1746316"/>
            </a:xfrm>
          </p:grpSpPr>
          <p:sp>
            <p:nvSpPr>
              <p:cNvPr id="33" name="Rectangle 32"/>
              <p:cNvSpPr/>
              <p:nvPr/>
            </p:nvSpPr>
            <p:spPr>
              <a:xfrm>
                <a:off x="1962031" y="1202077"/>
                <a:ext cx="2342507" cy="144865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p:cNvSpPr/>
              <p:nvPr/>
            </p:nvSpPr>
            <p:spPr>
              <a:xfrm flipV="1">
                <a:off x="3021437" y="2640168"/>
                <a:ext cx="336658" cy="308225"/>
              </a:xfrm>
              <a:prstGeom prst="triangle">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p:cNvSpPr/>
            <p:nvPr/>
          </p:nvSpPr>
          <p:spPr>
            <a:xfrm>
              <a:off x="2008264" y="1331650"/>
              <a:ext cx="2250040" cy="923330"/>
            </a:xfrm>
            <a:prstGeom prst="rect">
              <a:avLst/>
            </a:prstGeom>
          </p:spPr>
          <p:txBody>
            <a:bodyPr wrap="square">
              <a:spAutoFit/>
            </a:bodyPr>
            <a:lstStyle/>
            <a:p>
              <a:pPr algn="ctr">
                <a:lnSpc>
                  <a:spcPct val="150000"/>
                </a:lnSpc>
              </a:pPr>
              <a:r>
                <a:rPr lang="en-US" sz="1800"/>
                <a:t>Lưu và xuất bản dự án phim hoạt hình.</a:t>
              </a:r>
            </a:p>
          </p:txBody>
        </p:sp>
      </p:grpSp>
      <p:pic>
        <p:nvPicPr>
          <p:cNvPr id="35" name="Picture 34"/>
          <p:cNvPicPr>
            <a:picLocks noChangeAspect="1"/>
          </p:cNvPicPr>
          <p:nvPr/>
        </p:nvPicPr>
        <p:blipFill>
          <a:blip r:embed="rId3"/>
          <a:stretch>
            <a:fillRect/>
          </a:stretch>
        </p:blipFill>
        <p:spPr>
          <a:xfrm>
            <a:off x="7556615" y="3451539"/>
            <a:ext cx="1211431" cy="1684314"/>
          </a:xfrm>
          <a:prstGeom prst="rect">
            <a:avLst/>
          </a:prstGeom>
        </p:spPr>
      </p:pic>
    </p:spTree>
    <p:extLst>
      <p:ext uri="{BB962C8B-B14F-4D97-AF65-F5344CB8AC3E}">
        <p14:creationId xmlns:p14="http://schemas.microsoft.com/office/powerpoint/2010/main" val="378370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7" presetClass="entr" presetSubtype="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p:cTn id="10" dur="500" fill="hold"/>
                                        <p:tgtEl>
                                          <p:spTgt spid="27"/>
                                        </p:tgtEl>
                                        <p:attrNameLst>
                                          <p:attrName>ppt_x</p:attrName>
                                        </p:attrNameLst>
                                      </p:cBhvr>
                                      <p:tavLst>
                                        <p:tav tm="0">
                                          <p:val>
                                            <p:strVal val="#ppt_x"/>
                                          </p:val>
                                        </p:tav>
                                        <p:tav tm="100000">
                                          <p:val>
                                            <p:strVal val="#ppt_x"/>
                                          </p:val>
                                        </p:tav>
                                      </p:tavLst>
                                    </p:anim>
                                    <p:anim calcmode="lin" valueType="num">
                                      <p:cBhvr>
                                        <p:cTn id="11" dur="500" fill="hold"/>
                                        <p:tgtEl>
                                          <p:spTgt spid="27"/>
                                        </p:tgtEl>
                                        <p:attrNameLst>
                                          <p:attrName>ppt_y</p:attrName>
                                        </p:attrNameLst>
                                      </p:cBhvr>
                                      <p:tavLst>
                                        <p:tav tm="0">
                                          <p:val>
                                            <p:strVal val="#ppt_y-#ppt_h/2"/>
                                          </p:val>
                                        </p:tav>
                                        <p:tav tm="100000">
                                          <p:val>
                                            <p:strVal val="#ppt_y"/>
                                          </p:val>
                                        </p:tav>
                                      </p:tavLst>
                                    </p:anim>
                                    <p:anim calcmode="lin" valueType="num">
                                      <p:cBhvr>
                                        <p:cTn id="12" dur="500" fill="hold"/>
                                        <p:tgtEl>
                                          <p:spTgt spid="27"/>
                                        </p:tgtEl>
                                        <p:attrNameLst>
                                          <p:attrName>ppt_w</p:attrName>
                                        </p:attrNameLst>
                                      </p:cBhvr>
                                      <p:tavLst>
                                        <p:tav tm="0">
                                          <p:val>
                                            <p:strVal val="#ppt_w"/>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7" presetClass="entr" presetSubtype="4"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ppt_x</p:attrName>
                                        </p:attrNameLst>
                                      </p:cBhvr>
                                      <p:tavLst>
                                        <p:tav tm="0">
                                          <p:val>
                                            <p:strVal val="#ppt_x"/>
                                          </p:val>
                                        </p:tav>
                                        <p:tav tm="100000">
                                          <p:val>
                                            <p:strVal val="#ppt_x"/>
                                          </p:val>
                                        </p:tav>
                                      </p:tavLst>
                                    </p:anim>
                                    <p:anim calcmode="lin" valueType="num">
                                      <p:cBhvr>
                                        <p:cTn id="22" dur="500" fill="hold"/>
                                        <p:tgtEl>
                                          <p:spTgt spid="26"/>
                                        </p:tgtEl>
                                        <p:attrNameLst>
                                          <p:attrName>ppt_y</p:attrName>
                                        </p:attrNameLst>
                                      </p:cBhvr>
                                      <p:tavLst>
                                        <p:tav tm="0">
                                          <p:val>
                                            <p:strVal val="#ppt_y+#ppt_h/2"/>
                                          </p:val>
                                        </p:tav>
                                        <p:tav tm="100000">
                                          <p:val>
                                            <p:strVal val="#ppt_y"/>
                                          </p:val>
                                        </p:tav>
                                      </p:tavLst>
                                    </p:anim>
                                    <p:anim calcmode="lin" valueType="num">
                                      <p:cBhvr>
                                        <p:cTn id="23" dur="500" fill="hold"/>
                                        <p:tgtEl>
                                          <p:spTgt spid="26"/>
                                        </p:tgtEl>
                                        <p:attrNameLst>
                                          <p:attrName>ppt_w</p:attrName>
                                        </p:attrNameLst>
                                      </p:cBhvr>
                                      <p:tavLst>
                                        <p:tav tm="0">
                                          <p:val>
                                            <p:strVal val="#ppt_w"/>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7" presetClass="entr" presetSubtype="1"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ppt_x</p:attrName>
                                        </p:attrNameLst>
                                      </p:cBhvr>
                                      <p:tavLst>
                                        <p:tav tm="0">
                                          <p:val>
                                            <p:strVal val="#ppt_x"/>
                                          </p:val>
                                        </p:tav>
                                        <p:tav tm="100000">
                                          <p:val>
                                            <p:strVal val="#ppt_x"/>
                                          </p:val>
                                        </p:tav>
                                      </p:tavLst>
                                    </p:anim>
                                    <p:anim calcmode="lin" valueType="num">
                                      <p:cBhvr>
                                        <p:cTn id="33" dur="500" fill="hold"/>
                                        <p:tgtEl>
                                          <p:spTgt spid="28"/>
                                        </p:tgtEl>
                                        <p:attrNameLst>
                                          <p:attrName>ppt_y</p:attrName>
                                        </p:attrNameLst>
                                      </p:cBhvr>
                                      <p:tavLst>
                                        <p:tav tm="0">
                                          <p:val>
                                            <p:strVal val="#ppt_y-#ppt_h/2"/>
                                          </p:val>
                                        </p:tav>
                                        <p:tav tm="100000">
                                          <p:val>
                                            <p:strVal val="#ppt_y"/>
                                          </p:val>
                                        </p:tav>
                                      </p:tavLst>
                                    </p:anim>
                                    <p:anim calcmode="lin" valueType="num">
                                      <p:cBhvr>
                                        <p:cTn id="34" dur="500" fill="hold"/>
                                        <p:tgtEl>
                                          <p:spTgt spid="28"/>
                                        </p:tgtEl>
                                        <p:attrNameLst>
                                          <p:attrName>ppt_w</p:attrName>
                                        </p:attrNameLst>
                                      </p:cBhvr>
                                      <p:tavLst>
                                        <p:tav tm="0">
                                          <p:val>
                                            <p:strVal val="#ppt_w"/>
                                          </p:val>
                                        </p:tav>
                                        <p:tav tm="100000">
                                          <p:val>
                                            <p:strVal val="#ppt_w"/>
                                          </p:val>
                                        </p:tav>
                                      </p:tavLst>
                                    </p:anim>
                                    <p:anim calcmode="lin" valueType="num">
                                      <p:cBhvr>
                                        <p:cTn id="35" dur="500" fill="hold"/>
                                        <p:tgtEl>
                                          <p:spTgt spid="28"/>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par>
                                <p:cTn id="41" presetID="17"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ppt_x</p:attrName>
                                        </p:attrNameLst>
                                      </p:cBhvr>
                                      <p:tavLst>
                                        <p:tav tm="0">
                                          <p:val>
                                            <p:strVal val="#ppt_x"/>
                                          </p:val>
                                        </p:tav>
                                        <p:tav tm="100000">
                                          <p:val>
                                            <p:strVal val="#ppt_x"/>
                                          </p:val>
                                        </p:tav>
                                      </p:tavLst>
                                    </p:anim>
                                    <p:anim calcmode="lin" valueType="num">
                                      <p:cBhvr>
                                        <p:cTn id="44" dur="500" fill="hold"/>
                                        <p:tgtEl>
                                          <p:spTgt spid="30"/>
                                        </p:tgtEl>
                                        <p:attrNameLst>
                                          <p:attrName>ppt_y</p:attrName>
                                        </p:attrNameLst>
                                      </p:cBhvr>
                                      <p:tavLst>
                                        <p:tav tm="0">
                                          <p:val>
                                            <p:strVal val="#ppt_y+#ppt_h/2"/>
                                          </p:val>
                                        </p:tav>
                                        <p:tav tm="100000">
                                          <p:val>
                                            <p:strVal val="#ppt_y"/>
                                          </p:val>
                                        </p:tav>
                                      </p:tavLst>
                                    </p:anim>
                                    <p:anim calcmode="lin" valueType="num">
                                      <p:cBhvr>
                                        <p:cTn id="45" dur="500" fill="hold"/>
                                        <p:tgtEl>
                                          <p:spTgt spid="30"/>
                                        </p:tgtEl>
                                        <p:attrNameLst>
                                          <p:attrName>ppt_w</p:attrName>
                                        </p:attrNameLst>
                                      </p:cBhvr>
                                      <p:tavLst>
                                        <p:tav tm="0">
                                          <p:val>
                                            <p:strVal val="#ppt_w"/>
                                          </p:val>
                                        </p:tav>
                                        <p:tav tm="100000">
                                          <p:val>
                                            <p:strVal val="#ppt_w"/>
                                          </p:val>
                                        </p:tav>
                                      </p:tavLst>
                                    </p:anim>
                                    <p:anim calcmode="lin" valueType="num">
                                      <p:cBhvr>
                                        <p:cTn id="46" dur="500" fill="hold"/>
                                        <p:tgtEl>
                                          <p:spTgt spid="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21"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12"/>
          <p:cNvSpPr/>
          <p:nvPr/>
        </p:nvSpPr>
        <p:spPr>
          <a:xfrm>
            <a:off x="-1056838" y="-1141132"/>
            <a:ext cx="2057152" cy="2057152"/>
          </a:xfrm>
          <a:prstGeom prst="donut">
            <a:avLst>
              <a:gd name="adj" fmla="val 25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18" name="Google Shape;518;p12"/>
          <p:cNvSpPr/>
          <p:nvPr/>
        </p:nvSpPr>
        <p:spPr>
          <a:xfrm>
            <a:off x="5753528" y="338121"/>
            <a:ext cx="3390472" cy="434384"/>
          </a:xfrm>
          <a:prstGeom prst="flowChartProcess">
            <a:avLst/>
          </a:prstGeom>
          <a:solidFill>
            <a:schemeClr val="dk1"/>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vi-VN" sz="2400" b="1" i="0" u="none" strike="noStrike" cap="none" smtClean="0">
                <a:solidFill>
                  <a:schemeClr val="accent6"/>
                </a:solidFill>
                <a:latin typeface="Arial"/>
                <a:ea typeface="Arial"/>
                <a:cs typeface="Arial"/>
                <a:sym typeface="Arial"/>
              </a:rPr>
              <a:t>     Lưu ý</a:t>
            </a:r>
            <a:endParaRPr sz="2400" b="1" i="0" u="none" strike="noStrike" cap="none">
              <a:solidFill>
                <a:schemeClr val="accent6"/>
              </a:solidFill>
              <a:latin typeface="Arial"/>
              <a:ea typeface="Arial"/>
              <a:cs typeface="Arial"/>
              <a:sym typeface="Arial"/>
            </a:endParaRPr>
          </a:p>
        </p:txBody>
      </p:sp>
      <p:sp>
        <p:nvSpPr>
          <p:cNvPr id="519" name="Google Shape;519;p12"/>
          <p:cNvSpPr/>
          <p:nvPr/>
        </p:nvSpPr>
        <p:spPr>
          <a:xfrm>
            <a:off x="0" y="4242889"/>
            <a:ext cx="917126" cy="917126"/>
          </a:xfrm>
          <a:prstGeom prst="rtTriangl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 name="Rectangle 2"/>
          <p:cNvSpPr/>
          <p:nvPr/>
        </p:nvSpPr>
        <p:spPr>
          <a:xfrm>
            <a:off x="611312" y="822413"/>
            <a:ext cx="8080625" cy="4190314"/>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vi-VN" sz="2000" smtClean="0">
                <a:solidFill>
                  <a:schemeClr val="bg2">
                    <a:lumMod val="75000"/>
                  </a:schemeClr>
                </a:solidFill>
              </a:rPr>
              <a:t>Xây </a:t>
            </a:r>
            <a:r>
              <a:rPr lang="vi-VN" sz="2000">
                <a:solidFill>
                  <a:schemeClr val="bg2">
                    <a:lumMod val="75000"/>
                  </a:schemeClr>
                </a:solidFill>
              </a:rPr>
              <a:t>dựng kịch bản: </a:t>
            </a:r>
            <a:r>
              <a:rPr lang="vi-VN" sz="2000"/>
              <a:t>có thể tham khảo các mẫu video có sẵn ở phần mềm.</a:t>
            </a:r>
          </a:p>
          <a:p>
            <a:pPr marL="342900" indent="-342900" algn="just">
              <a:lnSpc>
                <a:spcPct val="150000"/>
              </a:lnSpc>
              <a:buFont typeface="Wingdings" panose="05000000000000000000" pitchFamily="2" charset="2"/>
              <a:buChar char="§"/>
            </a:pPr>
            <a:r>
              <a:rPr lang="vi-VN" sz="2000" smtClean="0">
                <a:solidFill>
                  <a:schemeClr val="bg2">
                    <a:lumMod val="75000"/>
                  </a:schemeClr>
                </a:solidFill>
              </a:rPr>
              <a:t>Thiết </a:t>
            </a:r>
            <a:r>
              <a:rPr lang="vi-VN" sz="2000">
                <a:solidFill>
                  <a:schemeClr val="bg2">
                    <a:lumMod val="75000"/>
                  </a:schemeClr>
                </a:solidFill>
              </a:rPr>
              <a:t>kế các nhân vật, chuẩn bị tư liệu cho phim: </a:t>
            </a:r>
            <a:r>
              <a:rPr lang="vi-VN" sz="2000"/>
              <a:t>tham khảo các video mẫu để lấy tư liệu hoặc tìm theo các nhóm đối tượng của phần mềm. Các nhân vật có thể chọn trong nhóm đối tượng Roles.</a:t>
            </a:r>
          </a:p>
          <a:p>
            <a:pPr marL="342900" indent="-342900" algn="just">
              <a:lnSpc>
                <a:spcPct val="150000"/>
              </a:lnSpc>
              <a:buFont typeface="Wingdings" panose="05000000000000000000" pitchFamily="2" charset="2"/>
              <a:buChar char="§"/>
            </a:pPr>
            <a:r>
              <a:rPr lang="vi-VN" sz="2000" smtClean="0">
                <a:solidFill>
                  <a:schemeClr val="bg2">
                    <a:lumMod val="75000"/>
                  </a:schemeClr>
                </a:solidFill>
              </a:rPr>
              <a:t>Các </a:t>
            </a:r>
            <a:r>
              <a:rPr lang="vi-VN" sz="2000">
                <a:solidFill>
                  <a:schemeClr val="bg2">
                    <a:lumMod val="75000"/>
                  </a:schemeClr>
                </a:solidFill>
              </a:rPr>
              <a:t>bước tạo phim, cảnh phim, phân cảnh: </a:t>
            </a:r>
            <a:r>
              <a:rPr lang="vi-VN" sz="2000"/>
              <a:t>thực hiện tương tự như hướng dẫn ở các bài trên với tạo video.</a:t>
            </a:r>
          </a:p>
          <a:p>
            <a:pPr marL="342900" indent="-342900" algn="just">
              <a:lnSpc>
                <a:spcPct val="150000"/>
              </a:lnSpc>
              <a:buFont typeface="Wingdings" panose="05000000000000000000" pitchFamily="2" charset="2"/>
              <a:buChar char="§"/>
            </a:pPr>
            <a:r>
              <a:rPr lang="vi-VN" sz="2000" smtClean="0">
                <a:solidFill>
                  <a:schemeClr val="bg2">
                    <a:lumMod val="75000"/>
                  </a:schemeClr>
                </a:solidFill>
              </a:rPr>
              <a:t>Chỉnh </a:t>
            </a:r>
            <a:r>
              <a:rPr lang="vi-VN" sz="2000">
                <a:solidFill>
                  <a:schemeClr val="bg2">
                    <a:lumMod val="75000"/>
                  </a:schemeClr>
                </a:solidFill>
              </a:rPr>
              <a:t>sửa phim: </a:t>
            </a:r>
            <a:r>
              <a:rPr lang="vi-VN" sz="2000"/>
              <a:t>thực hiện tương tự như chỉnh sửa video đã được hướng dẫn ở các bài trước.</a:t>
            </a:r>
          </a:p>
        </p:txBody>
      </p:sp>
      <p:grpSp>
        <p:nvGrpSpPr>
          <p:cNvPr id="5" name="Group 4"/>
          <p:cNvGrpSpPr/>
          <p:nvPr/>
        </p:nvGrpSpPr>
        <p:grpSpPr>
          <a:xfrm>
            <a:off x="7517341" y="223071"/>
            <a:ext cx="684103" cy="639268"/>
            <a:chOff x="7517341" y="223071"/>
            <a:chExt cx="684103" cy="639268"/>
          </a:xfrm>
        </p:grpSpPr>
        <p:sp>
          <p:nvSpPr>
            <p:cNvPr id="520" name="Google Shape;520;p12"/>
            <p:cNvSpPr/>
            <p:nvPr/>
          </p:nvSpPr>
          <p:spPr>
            <a:xfrm>
              <a:off x="7517341" y="223071"/>
              <a:ext cx="684103" cy="63926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2"/>
                </a:solidFill>
                <a:latin typeface="Arial"/>
                <a:ea typeface="Arial"/>
                <a:cs typeface="Arial"/>
                <a:sym typeface="Aria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7417" y="262996"/>
              <a:ext cx="543950" cy="559417"/>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518"/>
                                        </p:tgtEl>
                                        <p:attrNameLst>
                                          <p:attrName>style.visibility</p:attrName>
                                        </p:attrNameLst>
                                      </p:cBhvr>
                                      <p:to>
                                        <p:strVal val="visible"/>
                                      </p:to>
                                    </p:set>
                                    <p:animEffect transition="in" filter="wipe(right)">
                                      <p:cBhvr>
                                        <p:cTn id="11" dur="500"/>
                                        <p:tgtEl>
                                          <p:spTgt spid="51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anim calcmode="lin" valueType="num">
                                      <p:cBhvr>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500"/>
                            </p:stCondLst>
                            <p:childTnLst>
                              <p:par>
                                <p:cTn id="20" presetID="42" presetClass="entr" presetSubtype="0" fill="hold"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anim calcmode="lin" valueType="num">
                                      <p:cBhvr>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nodeType="after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anim calcmode="lin" valueType="num">
                                      <p:cBhvr>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1" fill="hold">
                            <p:stCondLst>
                              <p:cond delay="1500"/>
                            </p:stCondLst>
                            <p:childTnLst>
                              <p:par>
                                <p:cTn id="32" presetID="42" presetClass="entr" presetSubtype="0" fill="hold"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anim calcmode="lin" valueType="num">
                                      <p:cBhvr>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23" name="Google Shape;223;p6"/>
          <p:cNvSpPr/>
          <p:nvPr/>
        </p:nvSpPr>
        <p:spPr>
          <a:xfrm>
            <a:off x="-944028" y="-1033571"/>
            <a:ext cx="2062173" cy="2062173"/>
          </a:xfrm>
          <a:prstGeom prst="flowChartConnector">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224" name="Google Shape;224;p6"/>
          <p:cNvGrpSpPr/>
          <p:nvPr/>
        </p:nvGrpSpPr>
        <p:grpSpPr>
          <a:xfrm>
            <a:off x="349125" y="321915"/>
            <a:ext cx="914556" cy="718263"/>
            <a:chOff x="388620" y="1420922"/>
            <a:chExt cx="679997" cy="534048"/>
          </a:xfrm>
        </p:grpSpPr>
        <p:sp>
          <p:nvSpPr>
            <p:cNvPr id="225" name="Google Shape;225;p6"/>
            <p:cNvSpPr/>
            <p:nvPr/>
          </p:nvSpPr>
          <p:spPr>
            <a:xfrm>
              <a:off x="388620" y="1420923"/>
              <a:ext cx="70397" cy="70397"/>
            </a:xfrm>
            <a:prstGeom prst="flowChartConnector">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6" name="Google Shape;226;p6"/>
            <p:cNvSpPr/>
            <p:nvPr/>
          </p:nvSpPr>
          <p:spPr>
            <a:xfrm>
              <a:off x="541020" y="1420923"/>
              <a:ext cx="70397" cy="70397"/>
            </a:xfrm>
            <a:prstGeom prst="flowChartConnector">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7" name="Google Shape;227;p6"/>
            <p:cNvSpPr/>
            <p:nvPr/>
          </p:nvSpPr>
          <p:spPr>
            <a:xfrm>
              <a:off x="693420" y="1420923"/>
              <a:ext cx="70397" cy="70397"/>
            </a:xfrm>
            <a:prstGeom prst="flowChartConnector">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8" name="Google Shape;228;p6"/>
            <p:cNvSpPr/>
            <p:nvPr/>
          </p:nvSpPr>
          <p:spPr>
            <a:xfrm>
              <a:off x="845820" y="1420922"/>
              <a:ext cx="70397" cy="70397"/>
            </a:xfrm>
            <a:prstGeom prst="flowChartConnector">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9" name="Google Shape;229;p6"/>
            <p:cNvSpPr/>
            <p:nvPr/>
          </p:nvSpPr>
          <p:spPr>
            <a:xfrm>
              <a:off x="998220" y="1420922"/>
              <a:ext cx="70397" cy="70397"/>
            </a:xfrm>
            <a:prstGeom prst="flowChartConnector">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0" name="Google Shape;230;p6"/>
            <p:cNvSpPr/>
            <p:nvPr/>
          </p:nvSpPr>
          <p:spPr>
            <a:xfrm>
              <a:off x="388620" y="1573323"/>
              <a:ext cx="70397" cy="70397"/>
            </a:xfrm>
            <a:prstGeom prst="flowChartConnector">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1" name="Google Shape;231;p6"/>
            <p:cNvSpPr/>
            <p:nvPr/>
          </p:nvSpPr>
          <p:spPr>
            <a:xfrm>
              <a:off x="541020" y="1573323"/>
              <a:ext cx="70397" cy="70397"/>
            </a:xfrm>
            <a:prstGeom prst="flowChartConnector">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2" name="Google Shape;232;p6"/>
            <p:cNvSpPr/>
            <p:nvPr/>
          </p:nvSpPr>
          <p:spPr>
            <a:xfrm>
              <a:off x="693420" y="1573323"/>
              <a:ext cx="70397" cy="70397"/>
            </a:xfrm>
            <a:prstGeom prst="flowChartConnector">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3" name="Google Shape;233;p6"/>
            <p:cNvSpPr/>
            <p:nvPr/>
          </p:nvSpPr>
          <p:spPr>
            <a:xfrm>
              <a:off x="845820" y="1573322"/>
              <a:ext cx="70397" cy="70397"/>
            </a:xfrm>
            <a:prstGeom prst="flowChartConnector">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4" name="Google Shape;234;p6"/>
            <p:cNvSpPr/>
            <p:nvPr/>
          </p:nvSpPr>
          <p:spPr>
            <a:xfrm>
              <a:off x="998220" y="1573322"/>
              <a:ext cx="70397" cy="70397"/>
            </a:xfrm>
            <a:prstGeom prst="flowChartConnector">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5" name="Google Shape;235;p6"/>
            <p:cNvSpPr/>
            <p:nvPr/>
          </p:nvSpPr>
          <p:spPr>
            <a:xfrm>
              <a:off x="388620" y="1728948"/>
              <a:ext cx="70397" cy="70397"/>
            </a:xfrm>
            <a:prstGeom prst="flowChartConnector">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6" name="Google Shape;236;p6"/>
            <p:cNvSpPr/>
            <p:nvPr/>
          </p:nvSpPr>
          <p:spPr>
            <a:xfrm>
              <a:off x="541020" y="1728948"/>
              <a:ext cx="70397" cy="70397"/>
            </a:xfrm>
            <a:prstGeom prst="flowChartConnector">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7" name="Google Shape;237;p6"/>
            <p:cNvSpPr/>
            <p:nvPr/>
          </p:nvSpPr>
          <p:spPr>
            <a:xfrm>
              <a:off x="693420" y="1728948"/>
              <a:ext cx="70397" cy="70397"/>
            </a:xfrm>
            <a:prstGeom prst="flowChartConnector">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8" name="Google Shape;238;p6"/>
            <p:cNvSpPr/>
            <p:nvPr/>
          </p:nvSpPr>
          <p:spPr>
            <a:xfrm>
              <a:off x="845820" y="1728947"/>
              <a:ext cx="70397" cy="70397"/>
            </a:xfrm>
            <a:prstGeom prst="flowChartConnector">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9" name="Google Shape;239;p6"/>
            <p:cNvSpPr/>
            <p:nvPr/>
          </p:nvSpPr>
          <p:spPr>
            <a:xfrm>
              <a:off x="998220" y="1728947"/>
              <a:ext cx="70397" cy="70397"/>
            </a:xfrm>
            <a:prstGeom prst="flowChartConnector">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0" name="Google Shape;240;p6"/>
            <p:cNvSpPr/>
            <p:nvPr/>
          </p:nvSpPr>
          <p:spPr>
            <a:xfrm>
              <a:off x="388620" y="1884573"/>
              <a:ext cx="70397" cy="70397"/>
            </a:xfrm>
            <a:prstGeom prst="flowChartConnector">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1" name="Google Shape;241;p6"/>
            <p:cNvSpPr/>
            <p:nvPr/>
          </p:nvSpPr>
          <p:spPr>
            <a:xfrm>
              <a:off x="541020" y="1884573"/>
              <a:ext cx="70397" cy="70397"/>
            </a:xfrm>
            <a:prstGeom prst="flowChartConnector">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2" name="Google Shape;242;p6"/>
            <p:cNvSpPr/>
            <p:nvPr/>
          </p:nvSpPr>
          <p:spPr>
            <a:xfrm>
              <a:off x="693420" y="1884573"/>
              <a:ext cx="70397" cy="70397"/>
            </a:xfrm>
            <a:prstGeom prst="flowChartConnector">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3" name="Google Shape;243;p6"/>
            <p:cNvSpPr/>
            <p:nvPr/>
          </p:nvSpPr>
          <p:spPr>
            <a:xfrm>
              <a:off x="845820" y="1884572"/>
              <a:ext cx="70397" cy="70397"/>
            </a:xfrm>
            <a:prstGeom prst="flowChartConnector">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4" name="Google Shape;244;p6"/>
            <p:cNvSpPr/>
            <p:nvPr/>
          </p:nvSpPr>
          <p:spPr>
            <a:xfrm>
              <a:off x="998220" y="1884572"/>
              <a:ext cx="70397" cy="70397"/>
            </a:xfrm>
            <a:prstGeom prst="flowChartConnector">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246" name="Google Shape;246;p6"/>
          <p:cNvSpPr/>
          <p:nvPr/>
        </p:nvSpPr>
        <p:spPr>
          <a:xfrm rot="10800000">
            <a:off x="8226874" y="-2484"/>
            <a:ext cx="917126" cy="917126"/>
          </a:xfrm>
          <a:prstGeom prst="rtTriangl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9" name="Google Shape;1421;p47"/>
          <p:cNvSpPr/>
          <p:nvPr/>
        </p:nvSpPr>
        <p:spPr>
          <a:xfrm>
            <a:off x="3085147" y="373040"/>
            <a:ext cx="3029188" cy="541603"/>
          </a:xfrm>
          <a:prstGeom prst="roundRect">
            <a:avLst>
              <a:gd name="adj" fmla="val 50000"/>
            </a:avLst>
          </a:prstGeom>
          <a:solidFill>
            <a:schemeClr val="tx1">
              <a:lumMod val="60000"/>
              <a:lumOff val="40000"/>
            </a:schemeClr>
          </a:solid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2200" b="1" smtClean="0">
                <a:solidFill>
                  <a:schemeClr val="accent6"/>
                </a:solidFill>
              </a:rPr>
              <a:t>Phiếu tự đánh giá:</a:t>
            </a:r>
            <a:endParaRPr sz="2200" b="1">
              <a:solidFill>
                <a:schemeClr val="accent6"/>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938911850"/>
              </p:ext>
            </p:extLst>
          </p:nvPr>
        </p:nvGraphicFramePr>
        <p:xfrm>
          <a:off x="1216341" y="1154804"/>
          <a:ext cx="6601779" cy="3847534"/>
        </p:xfrm>
        <a:graphic>
          <a:graphicData uri="http://schemas.openxmlformats.org/drawingml/2006/table">
            <a:tbl>
              <a:tblPr/>
              <a:tblGrid>
                <a:gridCol w="6601779"/>
              </a:tblGrid>
              <a:tr h="3221037">
                <a:tc>
                  <a:txBody>
                    <a:bodyPr/>
                    <a:lstStyle/>
                    <a:p>
                      <a:pPr algn="just">
                        <a:lnSpc>
                          <a:spcPct val="140000"/>
                        </a:lnSpc>
                        <a:spcAft>
                          <a:spcPts val="0"/>
                        </a:spcAft>
                      </a:pPr>
                      <a:r>
                        <a:rPr lang="en-US" sz="18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Tiêu chí chấm:</a:t>
                      </a:r>
                      <a:endParaRPr lang="en-US" sz="1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lvl="1" indent="-342900" algn="just">
                        <a:lnSpc>
                          <a:spcPct val="140000"/>
                        </a:lnSpc>
                        <a:spcAft>
                          <a:spcPts val="0"/>
                        </a:spcAft>
                        <a:buFont typeface="Arial" panose="020B0604020202020204" pitchFamily="34" charset="0"/>
                        <a:buChar char="•"/>
                      </a:pPr>
                      <a:r>
                        <a:rPr lang="en-US" sz="18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Tạo </a:t>
                      </a: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 video (2 điểm)</a:t>
                      </a:r>
                      <a:endParaRPr lang="en-US" sz="1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lvl="1" indent="-342900" algn="just">
                        <a:lnSpc>
                          <a:spcPct val="140000"/>
                        </a:lnSpc>
                        <a:spcAft>
                          <a:spcPts val="0"/>
                        </a:spcAft>
                        <a:buFont typeface="Arial" panose="020B0604020202020204" pitchFamily="34" charset="0"/>
                        <a:buChar char="•"/>
                      </a:pPr>
                      <a:r>
                        <a:rPr lang="en-US" sz="18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 </a:t>
                      </a: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gian xuất hiện đối tượng hợp lí (2 </a:t>
                      </a:r>
                      <a:r>
                        <a:rPr lang="en-US" sz="18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endParaRPr lang="vi-VN" sz="18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342900" lvl="1" indent="-342900" algn="just">
                        <a:lnSpc>
                          <a:spcPct val="140000"/>
                        </a:lnSpc>
                        <a:spcAft>
                          <a:spcPts val="0"/>
                        </a:spcAft>
                        <a:buFont typeface="Arial" panose="020B0604020202020204" pitchFamily="34" charset="0"/>
                        <a:buChar char="•"/>
                      </a:pPr>
                      <a:r>
                        <a:rPr lang="en-US" sz="18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 </a:t>
                      </a: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ảnh, âm thanh phù hợp (2 điểm)</a:t>
                      </a:r>
                      <a:endParaRPr lang="en-US" sz="1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lvl="1" indent="-342900" algn="just">
                        <a:lnSpc>
                          <a:spcPct val="140000"/>
                        </a:lnSpc>
                        <a:spcAft>
                          <a:spcPts val="0"/>
                        </a:spcAft>
                        <a:buFont typeface="Arial" panose="020B0604020202020204" pitchFamily="34" charset="0"/>
                        <a:buChar char="•"/>
                      </a:pPr>
                      <a:r>
                        <a:rPr lang="en-US" sz="18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Hiệu </a:t>
                      </a: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ứng hợp lí (2 điểm)</a:t>
                      </a:r>
                      <a:endParaRPr lang="en-US" sz="1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lvl="1" indent="-342900" algn="just">
                        <a:lnSpc>
                          <a:spcPct val="140000"/>
                        </a:lnSpc>
                        <a:spcAft>
                          <a:spcPts val="0"/>
                        </a:spcAft>
                        <a:buFont typeface="Arial" panose="020B0604020202020204" pitchFamily="34" charset="0"/>
                        <a:buChar char="•"/>
                      </a:pPr>
                      <a:r>
                        <a:rPr lang="en-US" sz="18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Video </a:t>
                      </a: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hay (2 điểm)</a:t>
                      </a:r>
                      <a:endParaRPr lang="en-US" sz="1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spcAft>
                          <a:spcPts val="0"/>
                        </a:spcAft>
                      </a:pP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Điểm của nhóm tự đánh giá (10 điểm</a:t>
                      </a:r>
                      <a:r>
                        <a:rPr lang="en-US" sz="18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vi-VN" sz="18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spcAft>
                          <a:spcPts val="0"/>
                        </a:spcAft>
                      </a:pP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Điểm của nhóm bạn đánh giá (10 điểm</a:t>
                      </a:r>
                      <a:r>
                        <a:rPr lang="en-US" sz="18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vi-VN" sz="1800" baseline="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spcAft>
                          <a:spcPts val="0"/>
                        </a:spcAft>
                      </a:pP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Điểm GV đánh giá (10 điểm</a:t>
                      </a:r>
                      <a:r>
                        <a:rPr lang="en-US" sz="18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vi-VN" sz="18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spcAft>
                          <a:spcPts val="0"/>
                        </a:spcAft>
                      </a:pP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Điểm của nhóm (trung bình cộng của 3 điểm trên đây</a:t>
                      </a:r>
                      <a:r>
                        <a:rPr lang="en-US" sz="18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vi-VN" sz="18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18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25498" marR="25498" marT="25498" marB="254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r>
            </a:tbl>
          </a:graphicData>
        </a:graphic>
      </p:graphicFrame>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649652" y="1217956"/>
            <a:ext cx="664641" cy="2144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4960" y="1657477"/>
            <a:ext cx="1883827" cy="3493311"/>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anim calcmode="lin" valueType="num">
                                      <p:cBhvr>
                                        <p:cTn id="25" dur="500" fill="hold"/>
                                        <p:tgtEl>
                                          <p:spTgt spid="9"/>
                                        </p:tgtEl>
                                        <p:attrNameLst>
                                          <p:attrName>ppt_x</p:attrName>
                                        </p:attrNameLst>
                                      </p:cBhvr>
                                      <p:tavLst>
                                        <p:tav tm="0">
                                          <p:val>
                                            <p:strVal val="#ppt_x"/>
                                          </p:val>
                                        </p:tav>
                                        <p:tav tm="100000">
                                          <p:val>
                                            <p:strVal val="#ppt_x"/>
                                          </p:val>
                                        </p:tav>
                                      </p:tavLst>
                                    </p:anim>
                                    <p:anim calcmode="lin" valueType="num">
                                      <p:cBhvr>
                                        <p:cTn id="26"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B6FCA35E-EC47-2DB0-E251-34A18172CC9C}"/>
              </a:ext>
            </a:extLst>
          </p:cNvPr>
          <p:cNvPicPr>
            <a:picLocks noChangeAspect="1"/>
          </p:cNvPicPr>
          <p:nvPr/>
        </p:nvPicPr>
        <p:blipFill>
          <a:blip r:embed="rId2"/>
          <a:stretch>
            <a:fillRect/>
          </a:stretch>
        </p:blipFill>
        <p:spPr>
          <a:xfrm>
            <a:off x="0" y="0"/>
            <a:ext cx="9144000" cy="5143500"/>
          </a:xfrm>
          <a:prstGeom prst="rect">
            <a:avLst/>
          </a:prstGeom>
        </p:spPr>
      </p:pic>
      <p:grpSp>
        <p:nvGrpSpPr>
          <p:cNvPr id="57" name="Group 56">
            <a:extLst>
              <a:ext uri="{FF2B5EF4-FFF2-40B4-BE49-F238E27FC236}">
                <a16:creationId xmlns="" xmlns:a16="http://schemas.microsoft.com/office/drawing/2014/main" id="{6C54D630-D761-AAC7-4011-60F1B11FD4FD}"/>
              </a:ext>
            </a:extLst>
          </p:cNvPr>
          <p:cNvGrpSpPr/>
          <p:nvPr/>
        </p:nvGrpSpPr>
        <p:grpSpPr>
          <a:xfrm>
            <a:off x="2691765" y="2344485"/>
            <a:ext cx="3760470" cy="1451311"/>
            <a:chOff x="3589018" y="4312665"/>
            <a:chExt cx="5013960" cy="1935082"/>
          </a:xfrm>
        </p:grpSpPr>
        <p:sp>
          <p:nvSpPr>
            <p:cNvPr id="55" name="TextBox 54">
              <a:extLst>
                <a:ext uri="{FF2B5EF4-FFF2-40B4-BE49-F238E27FC236}">
                  <a16:creationId xmlns="" xmlns:a16="http://schemas.microsoft.com/office/drawing/2014/main" id="{2C7189D6-21C9-63A4-CCA7-A8D9DD296C7F}"/>
                </a:ext>
              </a:extLst>
            </p:cNvPr>
            <p:cNvSpPr txBox="1"/>
            <p:nvPr/>
          </p:nvSpPr>
          <p:spPr>
            <a:xfrm>
              <a:off x="3589018" y="4312665"/>
              <a:ext cx="5013960" cy="1928734"/>
            </a:xfrm>
            <a:prstGeom prst="rect">
              <a:avLst/>
            </a:prstGeom>
            <a:noFill/>
          </p:spPr>
          <p:txBody>
            <a:bodyPr wrap="square" rtlCol="0">
              <a:spAutoFit/>
              <a:scene3d>
                <a:camera prst="obliqueBottomRight"/>
                <a:lightRig rig="soft" dir="t"/>
              </a:scene3d>
              <a:sp3d extrusionH="622300" contourW="76200" prstMaterial="plastic">
                <a:bevelT w="812800" h="38100" prst="hardEdge"/>
                <a:extrusionClr>
                  <a:srgbClr val="0070C0"/>
                </a:extrusionClr>
                <a:contourClr>
                  <a:schemeClr val="bg1"/>
                </a:contourClr>
              </a:sp3d>
            </a:bodyPr>
            <a:lstStyle/>
            <a:p>
              <a:pPr algn="ctr">
                <a:buClrTx/>
                <a:buFontTx/>
                <a:buNone/>
              </a:pPr>
              <a:r>
                <a:rPr lang="en-US" sz="8800" kern="1200">
                  <a:solidFill>
                    <a:srgbClr val="00B0F0"/>
                  </a:solidFill>
                  <a:effectLst>
                    <a:glow rad="12700">
                      <a:srgbClr val="4472C4">
                        <a:alpha val="48000"/>
                      </a:srgbClr>
                    </a:glow>
                  </a:effectLst>
                  <a:latin typeface="Montserrat Black" panose="00000A00000000000000" pitchFamily="50" charset="0"/>
                </a:rPr>
                <a:t>BÍ ẨN</a:t>
              </a:r>
              <a:endParaRPr lang="vi-VN" sz="8800" kern="1200">
                <a:solidFill>
                  <a:srgbClr val="00B0F0"/>
                </a:solidFill>
                <a:effectLst>
                  <a:glow rad="12700">
                    <a:srgbClr val="4472C4">
                      <a:alpha val="48000"/>
                    </a:srgbClr>
                  </a:glow>
                </a:effectLst>
                <a:latin typeface="Montserrat Black" panose="00000A00000000000000" pitchFamily="50" charset="0"/>
              </a:endParaRPr>
            </a:p>
          </p:txBody>
        </p:sp>
        <p:sp>
          <p:nvSpPr>
            <p:cNvPr id="56" name="TextBox 55">
              <a:extLst>
                <a:ext uri="{FF2B5EF4-FFF2-40B4-BE49-F238E27FC236}">
                  <a16:creationId xmlns="" xmlns:a16="http://schemas.microsoft.com/office/drawing/2014/main" id="{0A5CF5D4-C91D-FDA4-3F15-893BD84C9B1A}"/>
                </a:ext>
              </a:extLst>
            </p:cNvPr>
            <p:cNvSpPr txBox="1"/>
            <p:nvPr/>
          </p:nvSpPr>
          <p:spPr>
            <a:xfrm>
              <a:off x="3589018" y="4319013"/>
              <a:ext cx="5013960" cy="1928734"/>
            </a:xfrm>
            <a:prstGeom prst="rect">
              <a:avLst/>
            </a:prstGeom>
            <a:noFill/>
            <a:effectLst/>
          </p:spPr>
          <p:txBody>
            <a:bodyPr wrap="square" rtlCol="0">
              <a:spAutoFit/>
              <a:scene3d>
                <a:camera prst="obliqueBottomRight"/>
                <a:lightRig rig="soft" dir="t"/>
              </a:scene3d>
              <a:sp3d extrusionH="622300" prstMaterial="plastic">
                <a:bevelT w="812800" h="38100" prst="hardEdge"/>
                <a:extrusionClr>
                  <a:srgbClr val="0070C0"/>
                </a:extrusionClr>
                <a:contourClr>
                  <a:schemeClr val="bg1"/>
                </a:contourClr>
              </a:sp3d>
            </a:bodyPr>
            <a:lstStyle/>
            <a:p>
              <a:pPr algn="ctr">
                <a:buClrTx/>
                <a:buFontTx/>
                <a:buNone/>
              </a:pPr>
              <a:r>
                <a:rPr lang="en-US" sz="8800" kern="1200">
                  <a:solidFill>
                    <a:srgbClr val="00B0F0"/>
                  </a:solidFill>
                  <a:effectLst>
                    <a:glow rad="12700">
                      <a:srgbClr val="4472C4">
                        <a:alpha val="48000"/>
                      </a:srgbClr>
                    </a:glow>
                  </a:effectLst>
                  <a:latin typeface="Montserrat Black" panose="00000A00000000000000" pitchFamily="50" charset="0"/>
                </a:rPr>
                <a:t>BÍ ẨN</a:t>
              </a:r>
              <a:endParaRPr lang="vi-VN" sz="8800" kern="1200">
                <a:solidFill>
                  <a:srgbClr val="00B0F0"/>
                </a:solidFill>
                <a:effectLst>
                  <a:glow rad="12700">
                    <a:srgbClr val="4472C4">
                      <a:alpha val="48000"/>
                    </a:srgbClr>
                  </a:glow>
                </a:effectLst>
                <a:latin typeface="Montserrat Black" panose="00000A00000000000000" pitchFamily="50" charset="0"/>
              </a:endParaRPr>
            </a:p>
          </p:txBody>
        </p:sp>
      </p:grpSp>
      <p:grpSp>
        <p:nvGrpSpPr>
          <p:cNvPr id="47" name="Group 46">
            <a:extLst>
              <a:ext uri="{FF2B5EF4-FFF2-40B4-BE49-F238E27FC236}">
                <a16:creationId xmlns="" xmlns:a16="http://schemas.microsoft.com/office/drawing/2014/main" id="{89423F8A-565E-ABAA-B595-A77F5B8738BF}"/>
              </a:ext>
            </a:extLst>
          </p:cNvPr>
          <p:cNvGrpSpPr/>
          <p:nvPr/>
        </p:nvGrpSpPr>
        <p:grpSpPr>
          <a:xfrm>
            <a:off x="2691765" y="1553486"/>
            <a:ext cx="3760470" cy="707887"/>
            <a:chOff x="3589020" y="2368295"/>
            <a:chExt cx="5013960" cy="943848"/>
          </a:xfrm>
        </p:grpSpPr>
        <p:sp>
          <p:nvSpPr>
            <p:cNvPr id="46" name="TextBox 45">
              <a:extLst>
                <a:ext uri="{FF2B5EF4-FFF2-40B4-BE49-F238E27FC236}">
                  <a16:creationId xmlns="" xmlns:a16="http://schemas.microsoft.com/office/drawing/2014/main" id="{5710D413-78CE-30E1-867F-EE139232246A}"/>
                </a:ext>
              </a:extLst>
            </p:cNvPr>
            <p:cNvSpPr txBox="1"/>
            <p:nvPr/>
          </p:nvSpPr>
          <p:spPr>
            <a:xfrm>
              <a:off x="3589020" y="2368296"/>
              <a:ext cx="5013960" cy="943847"/>
            </a:xfrm>
            <a:prstGeom prst="rect">
              <a:avLst/>
            </a:prstGeom>
            <a:noFill/>
          </p:spPr>
          <p:txBody>
            <a:bodyPr wrap="square" rtlCol="0">
              <a:spAutoFit/>
              <a:scene3d>
                <a:camera prst="obliqueBottomRight"/>
                <a:lightRig rig="soft" dir="t"/>
              </a:scene3d>
              <a:sp3d extrusionH="336550" contourW="76200" prstMaterial="plastic">
                <a:bevelT w="88900" h="12700"/>
                <a:extrusionClr>
                  <a:srgbClr val="C00000"/>
                </a:extrusionClr>
                <a:contourClr>
                  <a:schemeClr val="bg1"/>
                </a:contourClr>
              </a:sp3d>
            </a:bodyPr>
            <a:lstStyle/>
            <a:p>
              <a:pPr algn="ctr">
                <a:buClrTx/>
                <a:buFontTx/>
                <a:buNone/>
              </a:pPr>
              <a:r>
                <a:rPr lang="en-US" sz="4000" kern="1200">
                  <a:solidFill>
                    <a:srgbClr val="FFC000"/>
                  </a:solidFill>
                  <a:latin typeface="Montserrat Black" panose="00000A00000000000000" pitchFamily="50" charset="0"/>
                </a:rPr>
                <a:t>MẢNH GHÉP </a:t>
              </a:r>
              <a:endParaRPr lang="vi-VN" sz="4000" kern="1200">
                <a:solidFill>
                  <a:srgbClr val="FFC000"/>
                </a:solidFill>
                <a:latin typeface="Montserrat Black" panose="00000A00000000000000" pitchFamily="50" charset="0"/>
              </a:endParaRPr>
            </a:p>
          </p:txBody>
        </p:sp>
        <p:sp>
          <p:nvSpPr>
            <p:cNvPr id="45" name="TextBox 44">
              <a:extLst>
                <a:ext uri="{FF2B5EF4-FFF2-40B4-BE49-F238E27FC236}">
                  <a16:creationId xmlns="" xmlns:a16="http://schemas.microsoft.com/office/drawing/2014/main" id="{67788817-7D07-26AE-8D49-186B9E22E1D1}"/>
                </a:ext>
              </a:extLst>
            </p:cNvPr>
            <p:cNvSpPr txBox="1"/>
            <p:nvPr/>
          </p:nvSpPr>
          <p:spPr>
            <a:xfrm>
              <a:off x="3589020" y="2368295"/>
              <a:ext cx="5013960" cy="943847"/>
            </a:xfrm>
            <a:prstGeom prst="rect">
              <a:avLst/>
            </a:prstGeom>
            <a:noFill/>
            <a:effectLst/>
          </p:spPr>
          <p:txBody>
            <a:bodyPr wrap="square" rtlCol="0">
              <a:spAutoFit/>
              <a:scene3d>
                <a:camera prst="obliqueBottomRight"/>
                <a:lightRig rig="soft" dir="t"/>
              </a:scene3d>
              <a:sp3d extrusionH="336550" prstMaterial="plastic">
                <a:bevelT w="88900" h="12700"/>
                <a:extrusionClr>
                  <a:srgbClr val="C00000"/>
                </a:extrusionClr>
                <a:contourClr>
                  <a:schemeClr val="bg1"/>
                </a:contourClr>
              </a:sp3d>
            </a:bodyPr>
            <a:lstStyle/>
            <a:p>
              <a:pPr algn="ctr">
                <a:buClrTx/>
                <a:buFontTx/>
                <a:buNone/>
              </a:pPr>
              <a:r>
                <a:rPr lang="en-US" sz="4000" kern="1200">
                  <a:solidFill>
                    <a:srgbClr val="FFC000"/>
                  </a:solidFill>
                  <a:latin typeface="Montserrat Black" panose="00000A00000000000000" pitchFamily="50" charset="0"/>
                </a:rPr>
                <a:t>MẢNH GHÉP </a:t>
              </a:r>
              <a:endParaRPr lang="vi-VN" sz="4000" kern="1200">
                <a:solidFill>
                  <a:srgbClr val="FFC000"/>
                </a:solidFill>
                <a:latin typeface="Montserrat Black" panose="00000A00000000000000" pitchFamily="50" charset="0"/>
              </a:endParaRPr>
            </a:p>
          </p:txBody>
        </p:sp>
      </p:grpSp>
      <p:pic>
        <p:nvPicPr>
          <p:cNvPr id="5" name="Picture 4" descr="Icon&#10;&#10;Description automatically generated">
            <a:extLst>
              <a:ext uri="{FF2B5EF4-FFF2-40B4-BE49-F238E27FC236}">
                <a16:creationId xmlns="" xmlns:a16="http://schemas.microsoft.com/office/drawing/2014/main" id="{7C0F9B18-3EEC-899F-5C47-F1710ED64137}"/>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rot="20341491">
            <a:off x="6465178" y="-398096"/>
            <a:ext cx="1217330" cy="1217330"/>
          </a:xfrm>
          <a:prstGeom prst="rect">
            <a:avLst/>
          </a:prstGeom>
        </p:spPr>
      </p:pic>
      <p:pic>
        <p:nvPicPr>
          <p:cNvPr id="7" name="Picture 6" descr="Logo&#10;&#10;Description automatically generated">
            <a:extLst>
              <a:ext uri="{FF2B5EF4-FFF2-40B4-BE49-F238E27FC236}">
                <a16:creationId xmlns="" xmlns:a16="http://schemas.microsoft.com/office/drawing/2014/main" id="{84FCEF14-BDF0-BFD9-A29E-8663868F4F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10041">
            <a:off x="1098618" y="490823"/>
            <a:ext cx="1187519" cy="1187519"/>
          </a:xfrm>
          <a:prstGeom prst="rect">
            <a:avLst/>
          </a:prstGeom>
        </p:spPr>
      </p:pic>
      <p:pic>
        <p:nvPicPr>
          <p:cNvPr id="9" name="Picture 8" descr="Logo, icon&#10;&#10;Description automatically generated">
            <a:extLst>
              <a:ext uri="{FF2B5EF4-FFF2-40B4-BE49-F238E27FC236}">
                <a16:creationId xmlns="" xmlns:a16="http://schemas.microsoft.com/office/drawing/2014/main" id="{BF8AA1DB-7843-28AE-3F55-D0384AB3960C}"/>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 uri="{28A0092B-C50C-407E-A947-70E740481C1C}">
                <a14:useLocalDpi xmlns:a14="http://schemas.microsoft.com/office/drawing/2010/main" val="0"/>
              </a:ext>
            </a:extLst>
          </a:blip>
          <a:stretch>
            <a:fillRect/>
          </a:stretch>
        </p:blipFill>
        <p:spPr>
          <a:xfrm rot="20248969">
            <a:off x="-330083" y="3845179"/>
            <a:ext cx="2069240" cy="2069240"/>
          </a:xfrm>
          <a:prstGeom prst="rect">
            <a:avLst/>
          </a:prstGeom>
        </p:spPr>
      </p:pic>
      <p:pic>
        <p:nvPicPr>
          <p:cNvPr id="13" name="Picture 12" descr="Logo&#10;&#10;Description automatically generated">
            <a:extLst>
              <a:ext uri="{FF2B5EF4-FFF2-40B4-BE49-F238E27FC236}">
                <a16:creationId xmlns="" xmlns:a16="http://schemas.microsoft.com/office/drawing/2014/main" id="{2A96C0DE-C934-50C8-84A0-9D9B4100FC0E}"/>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 uri="{28A0092B-C50C-407E-A947-70E740481C1C}">
                <a14:useLocalDpi xmlns:a14="http://schemas.microsoft.com/office/drawing/2010/main" val="0"/>
              </a:ext>
            </a:extLst>
          </a:blip>
          <a:stretch>
            <a:fillRect/>
          </a:stretch>
        </p:blipFill>
        <p:spPr>
          <a:xfrm rot="900000">
            <a:off x="7240838" y="4155289"/>
            <a:ext cx="1486075" cy="1486075"/>
          </a:xfrm>
          <a:prstGeom prst="rect">
            <a:avLst/>
          </a:prstGeom>
        </p:spPr>
      </p:pic>
    </p:spTree>
    <p:extLst>
      <p:ext uri="{BB962C8B-B14F-4D97-AF65-F5344CB8AC3E}">
        <p14:creationId xmlns:p14="http://schemas.microsoft.com/office/powerpoint/2010/main" val="2732764091"/>
      </p:ext>
    </p:extLst>
  </p:cSld>
  <p:clrMapOvr>
    <a:masterClrMapping/>
  </p:clrMapOvr>
  <p:transition spd="med">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200" fill="hold"/>
                                            <p:tgtEl>
                                              <p:spTgt spid="47"/>
                                            </p:tgtEl>
                                            <p:attrNameLst>
                                              <p:attrName>ppt_w</p:attrName>
                                            </p:attrNameLst>
                                          </p:cBhvr>
                                          <p:tavLst>
                                            <p:tav tm="0">
                                              <p:val>
                                                <p:fltVal val="0"/>
                                              </p:val>
                                            </p:tav>
                                            <p:tav tm="100000">
                                              <p:val>
                                                <p:strVal val="#ppt_w"/>
                                              </p:val>
                                            </p:tav>
                                          </p:tavLst>
                                        </p:anim>
                                        <p:anim calcmode="lin" valueType="num">
                                          <p:cBhvr>
                                            <p:cTn id="8" dur="200" fill="hold"/>
                                            <p:tgtEl>
                                              <p:spTgt spid="47"/>
                                            </p:tgtEl>
                                            <p:attrNameLst>
                                              <p:attrName>ppt_h</p:attrName>
                                            </p:attrNameLst>
                                          </p:cBhvr>
                                          <p:tavLst>
                                            <p:tav tm="0">
                                              <p:val>
                                                <p:fltVal val="0"/>
                                              </p:val>
                                            </p:tav>
                                            <p:tav tm="100000">
                                              <p:val>
                                                <p:strVal val="#ppt_h"/>
                                              </p:val>
                                            </p:tav>
                                          </p:tavLst>
                                        </p:anim>
                                      </p:childTnLst>
                                    </p:cTn>
                                  </p:par>
                                  <p:par>
                                    <p:cTn id="9" presetID="6" presetClass="emph" presetSubtype="0" fill="hold" nodeType="withEffect" p14:presetBounceEnd="99000">
                                      <p:stCondLst>
                                        <p:cond delay="0"/>
                                      </p:stCondLst>
                                      <p:childTnLst>
                                        <p:animScale p14:bounceEnd="99000">
                                          <p:cBhvr>
                                            <p:cTn id="10" dur="1000" fill="hold"/>
                                            <p:tgtEl>
                                              <p:spTgt spid="47"/>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47"/>
                                            </p:tgtEl>
                                          </p:cBhvr>
                                          <p:by x="91000" y="91000"/>
                                        </p:animScale>
                                      </p:childTnLst>
                                    </p:cTn>
                                  </p:par>
                                  <p:par>
                                    <p:cTn id="13" presetID="23" presetClass="entr" presetSubtype="16" fill="hold" nodeType="withEffect">
                                      <p:stCondLst>
                                        <p:cond delay="500"/>
                                      </p:stCondLst>
                                      <p:childTnLst>
                                        <p:set>
                                          <p:cBhvr>
                                            <p:cTn id="14" dur="1" fill="hold">
                                              <p:stCondLst>
                                                <p:cond delay="0"/>
                                              </p:stCondLst>
                                            </p:cTn>
                                            <p:tgtEl>
                                              <p:spTgt spid="57"/>
                                            </p:tgtEl>
                                            <p:attrNameLst>
                                              <p:attrName>style.visibility</p:attrName>
                                            </p:attrNameLst>
                                          </p:cBhvr>
                                          <p:to>
                                            <p:strVal val="visible"/>
                                          </p:to>
                                        </p:set>
                                        <p:anim calcmode="lin" valueType="num">
                                          <p:cBhvr>
                                            <p:cTn id="15" dur="200" fill="hold"/>
                                            <p:tgtEl>
                                              <p:spTgt spid="57"/>
                                            </p:tgtEl>
                                            <p:attrNameLst>
                                              <p:attrName>ppt_w</p:attrName>
                                            </p:attrNameLst>
                                          </p:cBhvr>
                                          <p:tavLst>
                                            <p:tav tm="0">
                                              <p:val>
                                                <p:fltVal val="0"/>
                                              </p:val>
                                            </p:tav>
                                            <p:tav tm="100000">
                                              <p:val>
                                                <p:strVal val="#ppt_w"/>
                                              </p:val>
                                            </p:tav>
                                          </p:tavLst>
                                        </p:anim>
                                        <p:anim calcmode="lin" valueType="num">
                                          <p:cBhvr>
                                            <p:cTn id="16" dur="200" fill="hold"/>
                                            <p:tgtEl>
                                              <p:spTgt spid="57"/>
                                            </p:tgtEl>
                                            <p:attrNameLst>
                                              <p:attrName>ppt_h</p:attrName>
                                            </p:attrNameLst>
                                          </p:cBhvr>
                                          <p:tavLst>
                                            <p:tav tm="0">
                                              <p:val>
                                                <p:fltVal val="0"/>
                                              </p:val>
                                            </p:tav>
                                            <p:tav tm="100000">
                                              <p:val>
                                                <p:strVal val="#ppt_h"/>
                                              </p:val>
                                            </p:tav>
                                          </p:tavLst>
                                        </p:anim>
                                      </p:childTnLst>
                                    </p:cTn>
                                  </p:par>
                                  <p:par>
                                    <p:cTn id="17" presetID="6" presetClass="emph" presetSubtype="0" fill="hold" nodeType="withEffect" p14:presetBounceEnd="99000">
                                      <p:stCondLst>
                                        <p:cond delay="500"/>
                                      </p:stCondLst>
                                      <p:childTnLst>
                                        <p:animScale p14:bounceEnd="99000">
                                          <p:cBhvr>
                                            <p:cTn id="18" dur="1000" fill="hold"/>
                                            <p:tgtEl>
                                              <p:spTgt spid="57"/>
                                            </p:tgtEl>
                                          </p:cBhvr>
                                          <p:by x="110000" y="110000"/>
                                        </p:animScale>
                                      </p:childTnLst>
                                    </p:cTn>
                                  </p:par>
                                  <p:par>
                                    <p:cTn id="19" presetID="6" presetClass="emph" presetSubtype="0" accel="50000" decel="50000" fill="hold" nodeType="withEffect">
                                      <p:stCondLst>
                                        <p:cond delay="500"/>
                                      </p:stCondLst>
                                      <p:childTnLst>
                                        <p:animScale>
                                          <p:cBhvr>
                                            <p:cTn id="20" dur="250" fill="hold"/>
                                            <p:tgtEl>
                                              <p:spTgt spid="57"/>
                                            </p:tgtEl>
                                          </p:cBhvr>
                                          <p:by x="91000" y="91000"/>
                                        </p:animScale>
                                      </p:childTnLst>
                                    </p:cTn>
                                  </p:par>
                                  <p:par>
                                    <p:cTn id="21" presetID="10" presetClass="entr" presetSubtype="0" fill="hold" nodeType="withEffect">
                                      <p:stCondLst>
                                        <p:cond delay="5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42" presetClass="path" presetSubtype="0" decel="100000" fill="hold" nodeType="withEffect">
                                      <p:stCondLst>
                                        <p:cond delay="500"/>
                                      </p:stCondLst>
                                      <p:childTnLst>
                                        <p:animMotion origin="layout" path="M 3.95833E-6 0.03889 L 0.02578 -0.01713 " pathEditMode="relative" rAng="0" ptsTypes="AA">
                                          <p:cBhvr>
                                            <p:cTn id="25" dur="1000" fill="hold"/>
                                            <p:tgtEl>
                                              <p:spTgt spid="7"/>
                                            </p:tgtEl>
                                            <p:attrNameLst>
                                              <p:attrName>ppt_x</p:attrName>
                                              <p:attrName>ppt_y</p:attrName>
                                            </p:attrNameLst>
                                          </p:cBhvr>
                                          <p:rCtr x="1289" y="-2801"/>
                                        </p:animMotion>
                                      </p:childTnLst>
                                    </p:cTn>
                                  </p:par>
                                  <p:par>
                                    <p:cTn id="26" presetID="10" presetClass="entr" presetSubtype="0" fill="hold" nodeType="withEffect">
                                      <p:stCondLst>
                                        <p:cond delay="50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42" presetClass="path" presetSubtype="0" decel="100000" fill="hold" nodeType="withEffect">
                                      <p:stCondLst>
                                        <p:cond delay="500"/>
                                      </p:stCondLst>
                                      <p:childTnLst>
                                        <p:animMotion origin="layout" path="M 2.29167E-6 0.03889 L 0.06979 0.09375 " pathEditMode="relative" rAng="0" ptsTypes="AA">
                                          <p:cBhvr>
                                            <p:cTn id="30" dur="1000" fill="hold"/>
                                            <p:tgtEl>
                                              <p:spTgt spid="5"/>
                                            </p:tgtEl>
                                            <p:attrNameLst>
                                              <p:attrName>ppt_x</p:attrName>
                                              <p:attrName>ppt_y</p:attrName>
                                            </p:attrNameLst>
                                          </p:cBhvr>
                                          <p:rCtr x="3490" y="2731"/>
                                        </p:animMotion>
                                      </p:childTnLst>
                                    </p:cTn>
                                  </p:par>
                                  <p:par>
                                    <p:cTn id="31" presetID="10" presetClass="entr" presetSubtype="0" fill="hold" nodeType="withEffect">
                                      <p:stCondLst>
                                        <p:cond delay="50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42" presetClass="path" presetSubtype="0" decel="100000" fill="hold" nodeType="withEffect">
                                      <p:stCondLst>
                                        <p:cond delay="500"/>
                                      </p:stCondLst>
                                      <p:childTnLst>
                                        <p:animMotion origin="layout" path="M 3.95833E-6 0.03889 L 0.02578 -0.01713 " pathEditMode="relative" rAng="0" ptsTypes="AA">
                                          <p:cBhvr>
                                            <p:cTn id="35" dur="1000" fill="hold"/>
                                            <p:tgtEl>
                                              <p:spTgt spid="9"/>
                                            </p:tgtEl>
                                            <p:attrNameLst>
                                              <p:attrName>ppt_x</p:attrName>
                                              <p:attrName>ppt_y</p:attrName>
                                            </p:attrNameLst>
                                          </p:cBhvr>
                                          <p:rCtr x="1289" y="-2801"/>
                                        </p:animMotion>
                                      </p:childTnLst>
                                    </p:cTn>
                                  </p:par>
                                  <p:par>
                                    <p:cTn id="36" presetID="10" presetClass="entr" presetSubtype="0" fill="hold" nodeType="withEffect">
                                      <p:stCondLst>
                                        <p:cond delay="50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42" presetClass="path" presetSubtype="0" decel="100000" fill="hold" nodeType="withEffect">
                                      <p:stCondLst>
                                        <p:cond delay="500"/>
                                      </p:stCondLst>
                                      <p:childTnLst>
                                        <p:animMotion origin="layout" path="M 2.91667E-6 0.03889 L 3.95833E-6 1.85185E-6 " pathEditMode="relative" rAng="0" ptsTypes="AA">
                                          <p:cBhvr>
                                            <p:cTn id="40" dur="1000" fill="hold"/>
                                            <p:tgtEl>
                                              <p:spTgt spid="13"/>
                                            </p:tgtEl>
                                            <p:attrNameLst>
                                              <p:attrName>ppt_x</p:attrName>
                                              <p:attrName>ppt_y</p:attrName>
                                            </p:attrNameLst>
                                          </p:cBhvr>
                                          <p:rCtr x="-1289" y="-49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200" fill="hold"/>
                                            <p:tgtEl>
                                              <p:spTgt spid="47"/>
                                            </p:tgtEl>
                                            <p:attrNameLst>
                                              <p:attrName>ppt_w</p:attrName>
                                            </p:attrNameLst>
                                          </p:cBhvr>
                                          <p:tavLst>
                                            <p:tav tm="0">
                                              <p:val>
                                                <p:fltVal val="0"/>
                                              </p:val>
                                            </p:tav>
                                            <p:tav tm="100000">
                                              <p:val>
                                                <p:strVal val="#ppt_w"/>
                                              </p:val>
                                            </p:tav>
                                          </p:tavLst>
                                        </p:anim>
                                        <p:anim calcmode="lin" valueType="num">
                                          <p:cBhvr>
                                            <p:cTn id="8" dur="200" fill="hold"/>
                                            <p:tgtEl>
                                              <p:spTgt spid="47"/>
                                            </p:tgtEl>
                                            <p:attrNameLst>
                                              <p:attrName>ppt_h</p:attrName>
                                            </p:attrNameLst>
                                          </p:cBhvr>
                                          <p:tavLst>
                                            <p:tav tm="0">
                                              <p:val>
                                                <p:fltVal val="0"/>
                                              </p:val>
                                            </p:tav>
                                            <p:tav tm="100000">
                                              <p:val>
                                                <p:strVal val="#ppt_h"/>
                                              </p:val>
                                            </p:tav>
                                          </p:tavLst>
                                        </p:anim>
                                      </p:childTnLst>
                                    </p:cTn>
                                  </p:par>
                                  <p:par>
                                    <p:cTn id="9" presetID="6" presetClass="emph" presetSubtype="0" fill="hold" nodeType="withEffect">
                                      <p:stCondLst>
                                        <p:cond delay="0"/>
                                      </p:stCondLst>
                                      <p:childTnLst>
                                        <p:animScale>
                                          <p:cBhvr>
                                            <p:cTn id="10" dur="1000" fill="hold"/>
                                            <p:tgtEl>
                                              <p:spTgt spid="47"/>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47"/>
                                            </p:tgtEl>
                                          </p:cBhvr>
                                          <p:by x="91000" y="91000"/>
                                        </p:animScale>
                                      </p:childTnLst>
                                    </p:cTn>
                                  </p:par>
                                  <p:par>
                                    <p:cTn id="13" presetID="23" presetClass="entr" presetSubtype="16" fill="hold" nodeType="withEffect">
                                      <p:stCondLst>
                                        <p:cond delay="500"/>
                                      </p:stCondLst>
                                      <p:childTnLst>
                                        <p:set>
                                          <p:cBhvr>
                                            <p:cTn id="14" dur="1" fill="hold">
                                              <p:stCondLst>
                                                <p:cond delay="0"/>
                                              </p:stCondLst>
                                            </p:cTn>
                                            <p:tgtEl>
                                              <p:spTgt spid="57"/>
                                            </p:tgtEl>
                                            <p:attrNameLst>
                                              <p:attrName>style.visibility</p:attrName>
                                            </p:attrNameLst>
                                          </p:cBhvr>
                                          <p:to>
                                            <p:strVal val="visible"/>
                                          </p:to>
                                        </p:set>
                                        <p:anim calcmode="lin" valueType="num">
                                          <p:cBhvr>
                                            <p:cTn id="15" dur="200" fill="hold"/>
                                            <p:tgtEl>
                                              <p:spTgt spid="57"/>
                                            </p:tgtEl>
                                            <p:attrNameLst>
                                              <p:attrName>ppt_w</p:attrName>
                                            </p:attrNameLst>
                                          </p:cBhvr>
                                          <p:tavLst>
                                            <p:tav tm="0">
                                              <p:val>
                                                <p:fltVal val="0"/>
                                              </p:val>
                                            </p:tav>
                                            <p:tav tm="100000">
                                              <p:val>
                                                <p:strVal val="#ppt_w"/>
                                              </p:val>
                                            </p:tav>
                                          </p:tavLst>
                                        </p:anim>
                                        <p:anim calcmode="lin" valueType="num">
                                          <p:cBhvr>
                                            <p:cTn id="16" dur="200" fill="hold"/>
                                            <p:tgtEl>
                                              <p:spTgt spid="57"/>
                                            </p:tgtEl>
                                            <p:attrNameLst>
                                              <p:attrName>ppt_h</p:attrName>
                                            </p:attrNameLst>
                                          </p:cBhvr>
                                          <p:tavLst>
                                            <p:tav tm="0">
                                              <p:val>
                                                <p:fltVal val="0"/>
                                              </p:val>
                                            </p:tav>
                                            <p:tav tm="100000">
                                              <p:val>
                                                <p:strVal val="#ppt_h"/>
                                              </p:val>
                                            </p:tav>
                                          </p:tavLst>
                                        </p:anim>
                                      </p:childTnLst>
                                    </p:cTn>
                                  </p:par>
                                  <p:par>
                                    <p:cTn id="17" presetID="6" presetClass="emph" presetSubtype="0" fill="hold" nodeType="withEffect">
                                      <p:stCondLst>
                                        <p:cond delay="500"/>
                                      </p:stCondLst>
                                      <p:childTnLst>
                                        <p:animScale>
                                          <p:cBhvr>
                                            <p:cTn id="18" dur="1000" fill="hold"/>
                                            <p:tgtEl>
                                              <p:spTgt spid="57"/>
                                            </p:tgtEl>
                                          </p:cBhvr>
                                          <p:by x="110000" y="110000"/>
                                        </p:animScale>
                                      </p:childTnLst>
                                    </p:cTn>
                                  </p:par>
                                  <p:par>
                                    <p:cTn id="19" presetID="6" presetClass="emph" presetSubtype="0" accel="50000" decel="50000" fill="hold" nodeType="withEffect">
                                      <p:stCondLst>
                                        <p:cond delay="500"/>
                                      </p:stCondLst>
                                      <p:childTnLst>
                                        <p:animScale>
                                          <p:cBhvr>
                                            <p:cTn id="20" dur="250" fill="hold"/>
                                            <p:tgtEl>
                                              <p:spTgt spid="57"/>
                                            </p:tgtEl>
                                          </p:cBhvr>
                                          <p:by x="91000" y="91000"/>
                                        </p:animScale>
                                      </p:childTnLst>
                                    </p:cTn>
                                  </p:par>
                                  <p:par>
                                    <p:cTn id="21" presetID="10" presetClass="entr" presetSubtype="0" fill="hold" nodeType="withEffect">
                                      <p:stCondLst>
                                        <p:cond delay="5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42" presetClass="path" presetSubtype="0" decel="100000" fill="hold" nodeType="withEffect">
                                      <p:stCondLst>
                                        <p:cond delay="500"/>
                                      </p:stCondLst>
                                      <p:childTnLst>
                                        <p:animMotion origin="layout" path="M 3.95833E-6 0.03889 L 0.02578 -0.01713 " pathEditMode="relative" rAng="0" ptsTypes="AA">
                                          <p:cBhvr>
                                            <p:cTn id="25" dur="1000" fill="hold"/>
                                            <p:tgtEl>
                                              <p:spTgt spid="7"/>
                                            </p:tgtEl>
                                            <p:attrNameLst>
                                              <p:attrName>ppt_x</p:attrName>
                                              <p:attrName>ppt_y</p:attrName>
                                            </p:attrNameLst>
                                          </p:cBhvr>
                                          <p:rCtr x="1289" y="-2801"/>
                                        </p:animMotion>
                                      </p:childTnLst>
                                    </p:cTn>
                                  </p:par>
                                  <p:par>
                                    <p:cTn id="26" presetID="10" presetClass="entr" presetSubtype="0" fill="hold" nodeType="withEffect">
                                      <p:stCondLst>
                                        <p:cond delay="50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42" presetClass="path" presetSubtype="0" decel="100000" fill="hold" nodeType="withEffect">
                                      <p:stCondLst>
                                        <p:cond delay="500"/>
                                      </p:stCondLst>
                                      <p:childTnLst>
                                        <p:animMotion origin="layout" path="M 2.29167E-6 0.03889 L 0.06979 0.09375 " pathEditMode="relative" rAng="0" ptsTypes="AA">
                                          <p:cBhvr>
                                            <p:cTn id="30" dur="1000" fill="hold"/>
                                            <p:tgtEl>
                                              <p:spTgt spid="5"/>
                                            </p:tgtEl>
                                            <p:attrNameLst>
                                              <p:attrName>ppt_x</p:attrName>
                                              <p:attrName>ppt_y</p:attrName>
                                            </p:attrNameLst>
                                          </p:cBhvr>
                                          <p:rCtr x="3490" y="2731"/>
                                        </p:animMotion>
                                      </p:childTnLst>
                                    </p:cTn>
                                  </p:par>
                                  <p:par>
                                    <p:cTn id="31" presetID="10" presetClass="entr" presetSubtype="0" fill="hold" nodeType="withEffect">
                                      <p:stCondLst>
                                        <p:cond delay="50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42" presetClass="path" presetSubtype="0" decel="100000" fill="hold" nodeType="withEffect">
                                      <p:stCondLst>
                                        <p:cond delay="500"/>
                                      </p:stCondLst>
                                      <p:childTnLst>
                                        <p:animMotion origin="layout" path="M 3.95833E-6 0.03889 L 0.02578 -0.01713 " pathEditMode="relative" rAng="0" ptsTypes="AA">
                                          <p:cBhvr>
                                            <p:cTn id="35" dur="1000" fill="hold"/>
                                            <p:tgtEl>
                                              <p:spTgt spid="9"/>
                                            </p:tgtEl>
                                            <p:attrNameLst>
                                              <p:attrName>ppt_x</p:attrName>
                                              <p:attrName>ppt_y</p:attrName>
                                            </p:attrNameLst>
                                          </p:cBhvr>
                                          <p:rCtr x="1289" y="-2801"/>
                                        </p:animMotion>
                                      </p:childTnLst>
                                    </p:cTn>
                                  </p:par>
                                  <p:par>
                                    <p:cTn id="36" presetID="10" presetClass="entr" presetSubtype="0" fill="hold" nodeType="withEffect">
                                      <p:stCondLst>
                                        <p:cond delay="50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42" presetClass="path" presetSubtype="0" decel="100000" fill="hold" nodeType="withEffect">
                                      <p:stCondLst>
                                        <p:cond delay="500"/>
                                      </p:stCondLst>
                                      <p:childTnLst>
                                        <p:animMotion origin="layout" path="M 2.91667E-6 0.03889 L 3.95833E-6 1.85185E-6 " pathEditMode="relative" rAng="0" ptsTypes="AA">
                                          <p:cBhvr>
                                            <p:cTn id="40" dur="1000" fill="hold"/>
                                            <p:tgtEl>
                                              <p:spTgt spid="13"/>
                                            </p:tgtEl>
                                            <p:attrNameLst>
                                              <p:attrName>ppt_x</p:attrName>
                                              <p:attrName>ppt_y</p:attrName>
                                            </p:attrNameLst>
                                          </p:cBhvr>
                                          <p:rCtr x="-1289" y="-49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B6FCA35E-EC47-2DB0-E251-34A18172CC9C}"/>
              </a:ext>
            </a:extLst>
          </p:cNvPr>
          <p:cNvPicPr>
            <a:picLocks noChangeAspect="1"/>
          </p:cNvPicPr>
          <p:nvPr/>
        </p:nvPicPr>
        <p:blipFill>
          <a:blip r:embed="rId2"/>
          <a:stretch>
            <a:fillRect/>
          </a:stretch>
        </p:blipFill>
        <p:spPr>
          <a:xfrm>
            <a:off x="0" y="0"/>
            <a:ext cx="9144000" cy="514350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537" y="569124"/>
            <a:ext cx="4027687" cy="4005249"/>
          </a:xfrm>
          <a:prstGeom prst="rect">
            <a:avLst/>
          </a:prstGeom>
          <a:ln w="76200">
            <a:solidFill>
              <a:srgbClr val="CC0099"/>
            </a:solidFill>
          </a:ln>
        </p:spPr>
      </p:pic>
      <p:sp>
        <p:nvSpPr>
          <p:cNvPr id="4" name="Rectangle 3">
            <a:extLst>
              <a:ext uri="{FF2B5EF4-FFF2-40B4-BE49-F238E27FC236}">
                <a16:creationId xmlns="" xmlns:a16="http://schemas.microsoft.com/office/drawing/2014/main" id="{287722B8-8D10-0362-0E58-D6AA657B94DC}"/>
              </a:ext>
            </a:extLst>
          </p:cNvPr>
          <p:cNvSpPr>
            <a:spLocks/>
          </p:cNvSpPr>
          <p:nvPr/>
        </p:nvSpPr>
        <p:spPr>
          <a:xfrm>
            <a:off x="996285" y="525654"/>
            <a:ext cx="2046095" cy="2046095"/>
          </a:xfrm>
          <a:prstGeom prst="rect">
            <a:avLst/>
          </a:prstGeom>
          <a:solidFill>
            <a:srgbClr val="0C2267"/>
          </a:solidFill>
          <a:ln w="101600" cap="rnd">
            <a:solidFill>
              <a:srgbClr val="00B0F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5000" b="1" kern="1200" smtClean="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rPr>
              <a:t>1</a:t>
            </a:r>
            <a:endParaRPr lang="vi-VN" sz="5000" b="1" kern="120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 xmlns:a16="http://schemas.microsoft.com/office/drawing/2014/main" id="{FBC0672A-9612-6841-5D20-3BDED93C3ACB}"/>
              </a:ext>
            </a:extLst>
          </p:cNvPr>
          <p:cNvSpPr>
            <a:spLocks/>
          </p:cNvSpPr>
          <p:nvPr/>
        </p:nvSpPr>
        <p:spPr>
          <a:xfrm>
            <a:off x="3059388" y="525655"/>
            <a:ext cx="2046095" cy="2046095"/>
          </a:xfrm>
          <a:prstGeom prst="rect">
            <a:avLst/>
          </a:prstGeom>
          <a:solidFill>
            <a:srgbClr val="0C2267"/>
          </a:solidFill>
          <a:ln w="101600" cap="rnd">
            <a:solidFill>
              <a:srgbClr val="00B0F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5000" b="1" kern="1200" smtClean="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rPr>
              <a:t>2</a:t>
            </a:r>
            <a:endParaRPr lang="vi-VN" sz="5000" b="1" kern="120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endParaRPr>
          </a:p>
        </p:txBody>
      </p:sp>
      <p:sp>
        <p:nvSpPr>
          <p:cNvPr id="7" name="Rectangle 6">
            <a:extLst>
              <a:ext uri="{FF2B5EF4-FFF2-40B4-BE49-F238E27FC236}">
                <a16:creationId xmlns="" xmlns:a16="http://schemas.microsoft.com/office/drawing/2014/main" id="{24401643-9547-2CB9-5483-569EFF0738E9}"/>
              </a:ext>
            </a:extLst>
          </p:cNvPr>
          <p:cNvSpPr>
            <a:spLocks/>
          </p:cNvSpPr>
          <p:nvPr/>
        </p:nvSpPr>
        <p:spPr>
          <a:xfrm>
            <a:off x="3059388" y="2571750"/>
            <a:ext cx="2046095" cy="2046095"/>
          </a:xfrm>
          <a:prstGeom prst="rect">
            <a:avLst/>
          </a:prstGeom>
          <a:solidFill>
            <a:srgbClr val="0C2267"/>
          </a:solidFill>
          <a:ln w="101600" cap="rnd">
            <a:solidFill>
              <a:srgbClr val="00B0F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5000" b="1" kern="1200" smtClean="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rPr>
              <a:t>4</a:t>
            </a:r>
            <a:endParaRPr lang="vi-VN" sz="5000" b="1" kern="120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endParaRPr>
          </a:p>
        </p:txBody>
      </p:sp>
      <p:sp>
        <p:nvSpPr>
          <p:cNvPr id="6" name="Rectangle 5">
            <a:extLst>
              <a:ext uri="{FF2B5EF4-FFF2-40B4-BE49-F238E27FC236}">
                <a16:creationId xmlns="" xmlns:a16="http://schemas.microsoft.com/office/drawing/2014/main" id="{8A13DB4D-C9E5-9ECD-C964-8990429FF021}"/>
              </a:ext>
            </a:extLst>
          </p:cNvPr>
          <p:cNvSpPr>
            <a:spLocks/>
          </p:cNvSpPr>
          <p:nvPr/>
        </p:nvSpPr>
        <p:spPr>
          <a:xfrm>
            <a:off x="996284" y="2571749"/>
            <a:ext cx="2046095" cy="2046095"/>
          </a:xfrm>
          <a:prstGeom prst="rect">
            <a:avLst/>
          </a:prstGeom>
          <a:solidFill>
            <a:srgbClr val="0C2267"/>
          </a:solidFill>
          <a:ln w="101600" cap="rnd">
            <a:solidFill>
              <a:srgbClr val="00B0F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5000" b="1" kern="1200" smtClean="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rPr>
              <a:t>3</a:t>
            </a:r>
            <a:endParaRPr lang="vi-VN" sz="5000" b="1" kern="120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endParaRPr>
          </a:p>
        </p:txBody>
      </p:sp>
      <p:sp>
        <p:nvSpPr>
          <p:cNvPr id="15" name="TextBox 14">
            <a:hlinkClick r:id="" action="ppaction://hlinkshowjump?jump=nextslide"/>
            <a:extLst>
              <a:ext uri="{FF2B5EF4-FFF2-40B4-BE49-F238E27FC236}">
                <a16:creationId xmlns="" xmlns:a16="http://schemas.microsoft.com/office/drawing/2014/main" id="{DD3C4E09-FE64-911B-231A-57A53BE6DD89}"/>
              </a:ext>
            </a:extLst>
          </p:cNvPr>
          <p:cNvSpPr txBox="1"/>
          <p:nvPr/>
        </p:nvSpPr>
        <p:spPr>
          <a:xfrm>
            <a:off x="6019715" y="3129845"/>
            <a:ext cx="2575645" cy="751076"/>
          </a:xfrm>
          <a:prstGeom prst="roundRect">
            <a:avLst>
              <a:gd name="adj" fmla="val 34569"/>
            </a:avLst>
          </a:prstGeom>
          <a:solidFill>
            <a:srgbClr val="0C2267"/>
          </a:solidFill>
        </p:spPr>
        <p:txBody>
          <a:bodyPr wrap="square" rtlCol="0">
            <a:spAutoFit/>
          </a:bodyPr>
          <a:lstStyle/>
          <a:p>
            <a:pPr algn="ctr">
              <a:buClrTx/>
              <a:buFontTx/>
              <a:buNone/>
            </a:pPr>
            <a:r>
              <a:rPr lang="en-US" sz="3300" kern="1200">
                <a:solidFill>
                  <a:srgbClr val="FFC000"/>
                </a:solidFill>
                <a:latin typeface="Arial" panose="020B0604020202020204" pitchFamily="34" charset="0"/>
                <a:cs typeface="Arial" panose="020B0604020202020204" pitchFamily="34" charset="0"/>
              </a:rPr>
              <a:t>BẮT ĐẦU</a:t>
            </a:r>
            <a:endParaRPr lang="vi-VN" sz="3300" kern="1200">
              <a:solidFill>
                <a:srgbClr val="FFC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 xmlns:a16="http://schemas.microsoft.com/office/drawing/2014/main" id="{79494A5A-440D-E04A-15F2-369347108F64}"/>
              </a:ext>
            </a:extLst>
          </p:cNvPr>
          <p:cNvSpPr txBox="1"/>
          <p:nvPr/>
        </p:nvSpPr>
        <p:spPr>
          <a:xfrm>
            <a:off x="5809507" y="1307591"/>
            <a:ext cx="2905027" cy="1507931"/>
          </a:xfrm>
          <a:prstGeom prst="roundRect">
            <a:avLst/>
          </a:prstGeom>
          <a:solidFill>
            <a:schemeClr val="bg1"/>
          </a:solidFill>
        </p:spPr>
        <p:txBody>
          <a:bodyPr wrap="square" rtlCol="0">
            <a:spAutoFit/>
          </a:bodyPr>
          <a:lstStyle/>
          <a:p>
            <a:pPr algn="ctr">
              <a:lnSpc>
                <a:spcPct val="128571"/>
              </a:lnSpc>
              <a:buClrTx/>
              <a:buFontTx/>
              <a:buNone/>
            </a:pPr>
            <a:r>
              <a:rPr lang="en-US" sz="1600" kern="1200">
                <a:solidFill>
                  <a:prstClr val="black"/>
                </a:solidFill>
                <a:latin typeface="Arial" panose="020B0604020202020204" pitchFamily="34" charset="0"/>
                <a:cs typeface="Arial" panose="020B0604020202020204" pitchFamily="34" charset="0"/>
              </a:rPr>
              <a:t>Lựa chọn </a:t>
            </a:r>
            <a:r>
              <a:rPr lang="en-US" sz="1600" kern="1200">
                <a:solidFill>
                  <a:srgbClr val="FF0000"/>
                </a:solidFill>
                <a:latin typeface="Arial" panose="020B0604020202020204" pitchFamily="34" charset="0"/>
                <a:cs typeface="Arial" panose="020B0604020202020204" pitchFamily="34" charset="0"/>
              </a:rPr>
              <a:t>mảnh ghép </a:t>
            </a:r>
            <a:r>
              <a:rPr lang="en-US" sz="1600" kern="1200">
                <a:solidFill>
                  <a:prstClr val="black"/>
                </a:solidFill>
                <a:latin typeface="Arial" panose="020B0604020202020204" pitchFamily="34" charset="0"/>
                <a:cs typeface="Arial" panose="020B0604020202020204" pitchFamily="34" charset="0"/>
              </a:rPr>
              <a:t>để trả lời </a:t>
            </a:r>
            <a:r>
              <a:rPr lang="en-US" sz="1600" kern="1200">
                <a:solidFill>
                  <a:srgbClr val="FF0000"/>
                </a:solidFill>
                <a:latin typeface="Arial" panose="020B0604020202020204" pitchFamily="34" charset="0"/>
                <a:cs typeface="Arial" panose="020B0604020202020204" pitchFamily="34" charset="0"/>
              </a:rPr>
              <a:t>câu hỏi </a:t>
            </a:r>
            <a:r>
              <a:rPr lang="en-US" sz="1600" kern="1200">
                <a:solidFill>
                  <a:prstClr val="black"/>
                </a:solidFill>
                <a:latin typeface="Arial" panose="020B0604020202020204" pitchFamily="34" charset="0"/>
                <a:cs typeface="Arial" panose="020B0604020202020204" pitchFamily="34" charset="0"/>
              </a:rPr>
              <a:t>tương </a:t>
            </a:r>
            <a:r>
              <a:rPr lang="en-US" sz="1600" kern="1200" smtClean="0">
                <a:solidFill>
                  <a:prstClr val="black"/>
                </a:solidFill>
                <a:latin typeface="Arial" panose="020B0604020202020204" pitchFamily="34" charset="0"/>
                <a:cs typeface="Arial" panose="020B0604020202020204" pitchFamily="34" charset="0"/>
              </a:rPr>
              <a:t>ứng. </a:t>
            </a:r>
            <a:r>
              <a:rPr lang="en-US" sz="1600" kern="1200">
                <a:solidFill>
                  <a:prstClr val="black"/>
                </a:solidFill>
                <a:latin typeface="Arial" panose="020B0604020202020204" pitchFamily="34" charset="0"/>
                <a:cs typeface="Arial" panose="020B0604020202020204" pitchFamily="34" charset="0"/>
              </a:rPr>
              <a:t>Nếu trả lời đúng câu </a:t>
            </a:r>
            <a:r>
              <a:rPr lang="en-US" sz="1600" kern="1200" smtClean="0">
                <a:solidFill>
                  <a:prstClr val="black"/>
                </a:solidFill>
                <a:latin typeface="Arial" panose="020B0604020202020204" pitchFamily="34" charset="0"/>
                <a:cs typeface="Arial" panose="020B0604020202020204" pitchFamily="34" charset="0"/>
              </a:rPr>
              <a:t>hỏi, </a:t>
            </a:r>
            <a:r>
              <a:rPr lang="en-US" sz="1600" kern="1200">
                <a:solidFill>
                  <a:prstClr val="black"/>
                </a:solidFill>
                <a:latin typeface="Arial" panose="020B0604020202020204" pitchFamily="34" charset="0"/>
                <a:cs typeface="Arial" panose="020B0604020202020204" pitchFamily="34" charset="0"/>
              </a:rPr>
              <a:t>mảnh ghép sẽ được </a:t>
            </a:r>
            <a:r>
              <a:rPr lang="en-US" sz="1600" kern="1200" smtClean="0">
                <a:solidFill>
                  <a:srgbClr val="FF0000"/>
                </a:solidFill>
                <a:latin typeface="Arial" panose="020B0604020202020204" pitchFamily="34" charset="0"/>
                <a:cs typeface="Arial" panose="020B0604020202020204" pitchFamily="34" charset="0"/>
              </a:rPr>
              <a:t>mở </a:t>
            </a:r>
            <a:r>
              <a:rPr lang="en-US" sz="1600" kern="1200">
                <a:solidFill>
                  <a:srgbClr val="FF0000"/>
                </a:solidFill>
                <a:latin typeface="Arial" panose="020B0604020202020204" pitchFamily="34" charset="0"/>
                <a:cs typeface="Arial" panose="020B0604020202020204" pitchFamily="34" charset="0"/>
              </a:rPr>
              <a:t>khóa</a:t>
            </a:r>
            <a:r>
              <a:rPr lang="en-US" sz="1600" kern="1200">
                <a:solidFill>
                  <a:prstClr val="black"/>
                </a:solidFill>
                <a:latin typeface="Arial" panose="020B0604020202020204" pitchFamily="34" charset="0"/>
                <a:cs typeface="Arial" panose="020B0604020202020204" pitchFamily="34" charset="0"/>
              </a:rPr>
              <a:t>…!!! </a:t>
            </a:r>
            <a:endParaRPr lang="vi-VN" sz="1600" kern="1200">
              <a:solidFill>
                <a:prstClr val="black"/>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 xmlns:a16="http://schemas.microsoft.com/office/drawing/2014/main" id="{3E3D4112-C5C3-74A5-306A-2305D3ED7E5F}"/>
              </a:ext>
            </a:extLst>
          </p:cNvPr>
          <p:cNvSpPr txBox="1"/>
          <p:nvPr/>
        </p:nvSpPr>
        <p:spPr>
          <a:xfrm>
            <a:off x="6165709" y="848043"/>
            <a:ext cx="2268416" cy="515243"/>
          </a:xfrm>
          <a:prstGeom prst="round2SameRect">
            <a:avLst>
              <a:gd name="adj1" fmla="val 38212"/>
              <a:gd name="adj2" fmla="val 0"/>
            </a:avLst>
          </a:prstGeom>
          <a:noFill/>
          <a:ln w="28575">
            <a:solidFill>
              <a:schemeClr val="bg1"/>
            </a:solidFill>
            <a:prstDash val="sysDot"/>
          </a:ln>
        </p:spPr>
        <p:txBody>
          <a:bodyPr wrap="square" rtlCol="0">
            <a:spAutoFit/>
          </a:bodyPr>
          <a:lstStyle/>
          <a:p>
            <a:pPr algn="ctr">
              <a:buClrTx/>
              <a:buFontTx/>
              <a:buNone/>
            </a:pPr>
            <a:r>
              <a:rPr lang="en-US" sz="2400" kern="1200">
                <a:solidFill>
                  <a:prstClr val="white"/>
                </a:solidFill>
                <a:latin typeface="Arial" panose="020B0604020202020204" pitchFamily="34" charset="0"/>
                <a:cs typeface="Arial" panose="020B0604020202020204" pitchFamily="34" charset="0"/>
              </a:rPr>
              <a:t>YÊU CẦU</a:t>
            </a:r>
            <a:endParaRPr lang="vi-VN" sz="2400" kern="120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5269987"/>
      </p:ext>
    </p:extLst>
  </p:cSld>
  <p:clrMapOvr>
    <a:masterClrMapping/>
  </p:clrMapOvr>
  <p:transition spd="med">
    <p:split orient="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B6FCA35E-EC47-2DB0-E251-34A18172CC9C}"/>
              </a:ext>
            </a:extLst>
          </p:cNvPr>
          <p:cNvPicPr>
            <a:picLocks noChangeAspect="1"/>
          </p:cNvPicPr>
          <p:nvPr/>
        </p:nvPicPr>
        <p:blipFill>
          <a:blip r:embed="rId3"/>
          <a:stretch>
            <a:fillRect/>
          </a:stretch>
        </p:blipFill>
        <p:spPr>
          <a:xfrm>
            <a:off x="0" y="0"/>
            <a:ext cx="9144000" cy="5143500"/>
          </a:xfrm>
          <a:prstGeom prst="rect">
            <a:avLst/>
          </a:prstGeom>
        </p:spPr>
      </p:pic>
      <p:sp>
        <p:nvSpPr>
          <p:cNvPr id="17" name="TextBox 16">
            <a:extLst>
              <a:ext uri="{FF2B5EF4-FFF2-40B4-BE49-F238E27FC236}">
                <a16:creationId xmlns="" xmlns:a16="http://schemas.microsoft.com/office/drawing/2014/main" id="{B7C19335-01B4-0DDB-76A6-6E71113957AE}"/>
              </a:ext>
            </a:extLst>
          </p:cNvPr>
          <p:cNvSpPr txBox="1"/>
          <p:nvPr/>
        </p:nvSpPr>
        <p:spPr>
          <a:xfrm>
            <a:off x="6057941" y="2972086"/>
            <a:ext cx="2133600" cy="624423"/>
          </a:xfrm>
          <a:prstGeom prst="roundRect">
            <a:avLst>
              <a:gd name="adj" fmla="val 28518"/>
            </a:avLst>
          </a:prstGeom>
          <a:solidFill>
            <a:srgbClr val="0C2267"/>
          </a:solidFill>
        </p:spPr>
        <p:txBody>
          <a:bodyPr wrap="square" rtlCol="0">
            <a:spAutoFit/>
          </a:bodyPr>
          <a:lstStyle/>
          <a:p>
            <a:pPr algn="ctr">
              <a:buClrTx/>
              <a:buFontTx/>
              <a:buNone/>
            </a:pPr>
            <a:r>
              <a:rPr lang="en-US" sz="2800" kern="1200">
                <a:solidFill>
                  <a:srgbClr val="FFC000"/>
                </a:solidFill>
                <a:latin typeface="Arial" panose="020B0604020202020204" pitchFamily="34" charset="0"/>
                <a:cs typeface="Arial" panose="020B0604020202020204" pitchFamily="34" charset="0"/>
              </a:rPr>
              <a:t>ĐÁP ÁN</a:t>
            </a:r>
            <a:endParaRPr lang="vi-VN" sz="2800" kern="1200">
              <a:solidFill>
                <a:srgbClr val="FFC000"/>
              </a:solidFill>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 xmlns:a16="http://schemas.microsoft.com/office/drawing/2014/main" id="{C7371ECE-F907-8AC3-F90A-6B5B8ECBC79F}"/>
              </a:ext>
            </a:extLst>
          </p:cNvPr>
          <p:cNvSpPr/>
          <p:nvPr/>
        </p:nvSpPr>
        <p:spPr>
          <a:xfrm>
            <a:off x="5751204" y="3824198"/>
            <a:ext cx="2747074" cy="638473"/>
          </a:xfrm>
          <a:prstGeom prst="roundRect">
            <a:avLst/>
          </a:prstGeom>
          <a:noFill/>
          <a:ln w="254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800" kern="1200" smtClean="0">
                <a:solidFill>
                  <a:prstClr val="white"/>
                </a:solidFill>
                <a:latin typeface="Arial" panose="020B0604020202020204" pitchFamily="34" charset="0"/>
                <a:cs typeface="Arial" panose="020B0604020202020204" pitchFamily="34" charset="0"/>
              </a:rPr>
              <a:t>TOM &amp; JERRY</a:t>
            </a:r>
            <a:endParaRPr lang="vi-VN" sz="2800" kern="1200">
              <a:solidFill>
                <a:prstClr val="white"/>
              </a:solidFill>
              <a:latin typeface="Arial" panose="020B0604020202020204" pitchFamily="34" charset="0"/>
              <a:cs typeface="Arial" panose="020B0604020202020204" pitchFamily="34" charset="0"/>
            </a:endParaRPr>
          </a:p>
        </p:txBody>
      </p:sp>
      <p:grpSp>
        <p:nvGrpSpPr>
          <p:cNvPr id="20" name="Group 19"/>
          <p:cNvGrpSpPr/>
          <p:nvPr/>
        </p:nvGrpSpPr>
        <p:grpSpPr>
          <a:xfrm>
            <a:off x="5288869" y="520100"/>
            <a:ext cx="3536632" cy="2051649"/>
            <a:chOff x="5288869" y="520100"/>
            <a:chExt cx="3536632" cy="2051649"/>
          </a:xfrm>
        </p:grpSpPr>
        <p:sp>
          <p:nvSpPr>
            <p:cNvPr id="15" name="Rounded Rectangle 14"/>
            <p:cNvSpPr/>
            <p:nvPr/>
          </p:nvSpPr>
          <p:spPr>
            <a:xfrm>
              <a:off x="5751205" y="520100"/>
              <a:ext cx="3074296" cy="205164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40000"/>
                </a:lnSpc>
              </a:pPr>
              <a:r>
                <a:rPr lang="vi-VN" sz="1800" smtClean="0">
                  <a:solidFill>
                    <a:schemeClr val="tx1"/>
                  </a:solidFill>
                  <a:latin typeface="Arial" panose="020B0604020202020204" pitchFamily="34" charset="0"/>
                  <a:cs typeface="Arial" panose="020B0604020202020204" pitchFamily="34" charset="0"/>
                </a:rPr>
                <a:t>Đây là </a:t>
              </a:r>
              <a:r>
                <a:rPr lang="en-US" sz="1800" smtClean="0">
                  <a:solidFill>
                    <a:schemeClr val="tx1"/>
                  </a:solidFill>
                  <a:latin typeface="Arial" panose="020B0604020202020204" pitchFamily="34" charset="0"/>
                  <a:cs typeface="Arial" panose="020B0604020202020204" pitchFamily="34" charset="0"/>
                </a:rPr>
                <a:t>một </a:t>
              </a:r>
              <a:r>
                <a:rPr lang="en-US" sz="1800">
                  <a:solidFill>
                    <a:schemeClr val="tx1"/>
                  </a:solidFill>
                  <a:latin typeface="Arial" panose="020B0604020202020204" pitchFamily="34" charset="0"/>
                  <a:cs typeface="Arial" panose="020B0604020202020204" pitchFamily="34" charset="0"/>
                </a:rPr>
                <a:t>series phim hoạt hình của </a:t>
              </a:r>
              <a:r>
                <a:rPr lang="en-US" sz="1800" smtClean="0">
                  <a:solidFill>
                    <a:schemeClr val="tx1"/>
                  </a:solidFill>
                  <a:latin typeface="Arial" panose="020B0604020202020204" pitchFamily="34" charset="0"/>
                  <a:cs typeface="Arial" panose="020B0604020202020204" pitchFamily="34" charset="0"/>
                </a:rPr>
                <a:t>Mỹ</a:t>
              </a:r>
              <a:r>
                <a:rPr lang="vi-VN" sz="1800" smtClean="0">
                  <a:solidFill>
                    <a:schemeClr val="tx1"/>
                  </a:solidFill>
                  <a:latin typeface="Arial" panose="020B0604020202020204" pitchFamily="34" charset="0"/>
                  <a:cs typeface="Arial" panose="020B0604020202020204" pitchFamily="34" charset="0"/>
                </a:rPr>
                <a:t>, kể về cuộc đối đầu giữa hai con vật, phát sóng tập đầu tiên vào năm 1940.</a:t>
              </a:r>
              <a:endParaRPr lang="en-US" sz="1800">
                <a:solidFill>
                  <a:schemeClr val="tx1"/>
                </a:solidFill>
                <a:latin typeface="Arial" panose="020B0604020202020204" pitchFamily="34" charset="0"/>
                <a:cs typeface="Arial" panose="020B0604020202020204" pitchFamily="34" charset="0"/>
              </a:endParaRPr>
            </a:p>
          </p:txBody>
        </p:sp>
        <p:sp>
          <p:nvSpPr>
            <p:cNvPr id="19" name="Isosceles Triangle 18"/>
            <p:cNvSpPr/>
            <p:nvPr/>
          </p:nvSpPr>
          <p:spPr>
            <a:xfrm rot="16200000">
              <a:off x="5300305" y="1317532"/>
              <a:ext cx="439466" cy="462337"/>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537" y="569124"/>
            <a:ext cx="4027687" cy="4005249"/>
          </a:xfrm>
          <a:prstGeom prst="rect">
            <a:avLst/>
          </a:prstGeom>
          <a:ln w="76200">
            <a:solidFill>
              <a:srgbClr val="CC0099"/>
            </a:solidFill>
          </a:ln>
        </p:spPr>
      </p:pic>
      <p:sp>
        <p:nvSpPr>
          <p:cNvPr id="23" name="Rectangle 22">
            <a:hlinkClick r:id="rId5" action="ppaction://hlinksldjump"/>
            <a:extLst>
              <a:ext uri="{FF2B5EF4-FFF2-40B4-BE49-F238E27FC236}">
                <a16:creationId xmlns="" xmlns:a16="http://schemas.microsoft.com/office/drawing/2014/main" id="{287722B8-8D10-0362-0E58-D6AA657B94DC}"/>
              </a:ext>
            </a:extLst>
          </p:cNvPr>
          <p:cNvSpPr>
            <a:spLocks/>
          </p:cNvSpPr>
          <p:nvPr/>
        </p:nvSpPr>
        <p:spPr>
          <a:xfrm>
            <a:off x="996285" y="525654"/>
            <a:ext cx="2046095" cy="2046095"/>
          </a:xfrm>
          <a:prstGeom prst="rect">
            <a:avLst/>
          </a:prstGeom>
          <a:solidFill>
            <a:srgbClr val="0C2267"/>
          </a:solidFill>
          <a:ln w="101600" cap="rnd">
            <a:solidFill>
              <a:srgbClr val="00B0F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5000" b="1" kern="1200" smtClean="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rPr>
              <a:t>1</a:t>
            </a:r>
            <a:endParaRPr lang="vi-VN" sz="5000" b="1" kern="120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endParaRPr>
          </a:p>
        </p:txBody>
      </p:sp>
      <p:sp>
        <p:nvSpPr>
          <p:cNvPr id="24" name="Rectangle 23">
            <a:hlinkClick r:id="rId6" action="ppaction://hlinksldjump"/>
            <a:extLst>
              <a:ext uri="{FF2B5EF4-FFF2-40B4-BE49-F238E27FC236}">
                <a16:creationId xmlns="" xmlns:a16="http://schemas.microsoft.com/office/drawing/2014/main" id="{FBC0672A-9612-6841-5D20-3BDED93C3ACB}"/>
              </a:ext>
            </a:extLst>
          </p:cNvPr>
          <p:cNvSpPr>
            <a:spLocks/>
          </p:cNvSpPr>
          <p:nvPr/>
        </p:nvSpPr>
        <p:spPr>
          <a:xfrm>
            <a:off x="3059388" y="525655"/>
            <a:ext cx="2046095" cy="2046095"/>
          </a:xfrm>
          <a:prstGeom prst="rect">
            <a:avLst/>
          </a:prstGeom>
          <a:solidFill>
            <a:srgbClr val="0C2267"/>
          </a:solidFill>
          <a:ln w="101600" cap="rnd">
            <a:solidFill>
              <a:srgbClr val="00B0F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5000" b="1" kern="1200" smtClean="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rPr>
              <a:t>2</a:t>
            </a:r>
            <a:endParaRPr lang="vi-VN" sz="5000" b="1" kern="120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endParaRPr>
          </a:p>
        </p:txBody>
      </p:sp>
      <p:sp>
        <p:nvSpPr>
          <p:cNvPr id="25" name="Rectangle 24">
            <a:hlinkClick r:id="rId7" action="ppaction://hlinksldjump"/>
            <a:extLst>
              <a:ext uri="{FF2B5EF4-FFF2-40B4-BE49-F238E27FC236}">
                <a16:creationId xmlns="" xmlns:a16="http://schemas.microsoft.com/office/drawing/2014/main" id="{24401643-9547-2CB9-5483-569EFF0738E9}"/>
              </a:ext>
            </a:extLst>
          </p:cNvPr>
          <p:cNvSpPr>
            <a:spLocks/>
          </p:cNvSpPr>
          <p:nvPr/>
        </p:nvSpPr>
        <p:spPr>
          <a:xfrm>
            <a:off x="3059388" y="2571750"/>
            <a:ext cx="2046095" cy="2046095"/>
          </a:xfrm>
          <a:prstGeom prst="rect">
            <a:avLst/>
          </a:prstGeom>
          <a:solidFill>
            <a:srgbClr val="0C2267"/>
          </a:solidFill>
          <a:ln w="101600" cap="rnd">
            <a:solidFill>
              <a:srgbClr val="00B0F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5000" b="1" kern="1200" smtClean="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rPr>
              <a:t>4</a:t>
            </a:r>
            <a:endParaRPr lang="vi-VN" sz="5000" b="1" kern="120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endParaRPr>
          </a:p>
        </p:txBody>
      </p:sp>
      <p:sp>
        <p:nvSpPr>
          <p:cNvPr id="26" name="Rectangle 25">
            <a:hlinkClick r:id="rId8" action="ppaction://hlinksldjump"/>
            <a:extLst>
              <a:ext uri="{FF2B5EF4-FFF2-40B4-BE49-F238E27FC236}">
                <a16:creationId xmlns="" xmlns:a16="http://schemas.microsoft.com/office/drawing/2014/main" id="{8A13DB4D-C9E5-9ECD-C964-8990429FF021}"/>
              </a:ext>
            </a:extLst>
          </p:cNvPr>
          <p:cNvSpPr>
            <a:spLocks/>
          </p:cNvSpPr>
          <p:nvPr/>
        </p:nvSpPr>
        <p:spPr>
          <a:xfrm>
            <a:off x="996284" y="2571749"/>
            <a:ext cx="2046095" cy="2046095"/>
          </a:xfrm>
          <a:prstGeom prst="rect">
            <a:avLst/>
          </a:prstGeom>
          <a:solidFill>
            <a:srgbClr val="0C2267"/>
          </a:solidFill>
          <a:ln w="101600" cap="rnd">
            <a:solidFill>
              <a:srgbClr val="00B0F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5000" b="1" kern="1200" smtClean="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rPr>
              <a:t>3</a:t>
            </a:r>
            <a:endParaRPr lang="vi-VN" sz="5000" b="1" kern="120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endParaRPr>
          </a:p>
        </p:txBody>
      </p:sp>
      <p:sp>
        <p:nvSpPr>
          <p:cNvPr id="27" name="Striped Right Arrow 26">
            <a:hlinkClick r:id="rId9" action="ppaction://hlinksldjump"/>
          </p:cNvPr>
          <p:cNvSpPr/>
          <p:nvPr/>
        </p:nvSpPr>
        <p:spPr>
          <a:xfrm>
            <a:off x="8191542" y="4627513"/>
            <a:ext cx="864581" cy="427662"/>
          </a:xfrm>
          <a:prstGeom prst="striped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smtClean="0">
                <a:solidFill>
                  <a:schemeClr val="tx1"/>
                </a:solidFill>
                <a:latin typeface="Arial" panose="020B0604020202020204" pitchFamily="34" charset="0"/>
                <a:cs typeface="Arial" panose="020B0604020202020204" pitchFamily="34" charset="0"/>
              </a:rPr>
              <a:t>NEXT</a:t>
            </a:r>
            <a:endParaRPr lang="en-US" b="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3328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ppt_x</p:attrName>
                                        </p:attrNameLst>
                                      </p:cBhvr>
                                      <p:tavLst>
                                        <p:tav tm="0">
                                          <p:val>
                                            <p:strVal val="#ppt_x-#ppt_w/2"/>
                                          </p:val>
                                        </p:tav>
                                        <p:tav tm="100000">
                                          <p:val>
                                            <p:strVal val="#ppt_x"/>
                                          </p:val>
                                        </p:tav>
                                      </p:tavLst>
                                    </p:anim>
                                    <p:anim calcmode="lin" valueType="num">
                                      <p:cBhvr>
                                        <p:cTn id="8" dur="500" fill="hold"/>
                                        <p:tgtEl>
                                          <p:spTgt spid="20"/>
                                        </p:tgtEl>
                                        <p:attrNameLst>
                                          <p:attrName>ppt_y</p:attrName>
                                        </p:attrNameLst>
                                      </p:cBhvr>
                                      <p:tavLst>
                                        <p:tav tm="0">
                                          <p:val>
                                            <p:strVal val="#ppt_y"/>
                                          </p:val>
                                        </p:tav>
                                        <p:tav tm="100000">
                                          <p:val>
                                            <p:strVal val="#ppt_y"/>
                                          </p:val>
                                        </p:tav>
                                      </p:tavLst>
                                    </p:anim>
                                    <p:anim calcmode="lin" valueType="num">
                                      <p:cBhvr>
                                        <p:cTn id="9" dur="500" fill="hold"/>
                                        <p:tgtEl>
                                          <p:spTgt spid="20"/>
                                        </p:tgtEl>
                                        <p:attrNameLst>
                                          <p:attrName>ppt_w</p:attrName>
                                        </p:attrNameLst>
                                      </p:cBhvr>
                                      <p:tavLst>
                                        <p:tav tm="0">
                                          <p:val>
                                            <p:fltVal val="0"/>
                                          </p:val>
                                        </p:tav>
                                        <p:tav tm="100000">
                                          <p:val>
                                            <p:strVal val="#ppt_w"/>
                                          </p:val>
                                        </p:tav>
                                      </p:tavLst>
                                    </p:anim>
                                    <p:anim calcmode="lin" valueType="num">
                                      <p:cBhvr>
                                        <p:cTn id="10"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7"/>
                    </p:tgtEl>
                  </p:cond>
                </p:stCondLst>
                <p:endSync evt="end" delay="0">
                  <p:rtn val="all"/>
                </p:endSync>
                <p:childTnLst>
                  <p:par>
                    <p:cTn id="12" fill="hold">
                      <p:stCondLst>
                        <p:cond delay="0"/>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childTnLst>
                          </p:cTn>
                        </p:par>
                      </p:childTnLst>
                    </p:cTn>
                  </p:par>
                </p:childTnLst>
              </p:cTn>
              <p:nextCondLst>
                <p:cond evt="onClick" delay="0">
                  <p:tgtEl>
                    <p:spTgt spid="17"/>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53" presetClass="exit" presetSubtype="32" fill="hold" grpId="0" nodeType="clickEffect">
                                  <p:stCondLst>
                                    <p:cond delay="0"/>
                                  </p:stCondLst>
                                  <p:childTnLst>
                                    <p:anim calcmode="lin" valueType="num">
                                      <p:cBhvr>
                                        <p:cTn id="23" dur="500"/>
                                        <p:tgtEl>
                                          <p:spTgt spid="23"/>
                                        </p:tgtEl>
                                        <p:attrNameLst>
                                          <p:attrName>ppt_w</p:attrName>
                                        </p:attrNameLst>
                                      </p:cBhvr>
                                      <p:tavLst>
                                        <p:tav tm="0">
                                          <p:val>
                                            <p:strVal val="ppt_w"/>
                                          </p:val>
                                        </p:tav>
                                        <p:tav tm="100000">
                                          <p:val>
                                            <p:fltVal val="0"/>
                                          </p:val>
                                        </p:tav>
                                      </p:tavLst>
                                    </p:anim>
                                    <p:anim calcmode="lin" valueType="num">
                                      <p:cBhvr>
                                        <p:cTn id="24" dur="500"/>
                                        <p:tgtEl>
                                          <p:spTgt spid="23"/>
                                        </p:tgtEl>
                                        <p:attrNameLst>
                                          <p:attrName>ppt_h</p:attrName>
                                        </p:attrNameLst>
                                      </p:cBhvr>
                                      <p:tavLst>
                                        <p:tav tm="0">
                                          <p:val>
                                            <p:strVal val="ppt_h"/>
                                          </p:val>
                                        </p:tav>
                                        <p:tav tm="100000">
                                          <p:val>
                                            <p:fltVal val="0"/>
                                          </p:val>
                                        </p:tav>
                                      </p:tavLst>
                                    </p:anim>
                                    <p:animEffect transition="out" filter="fade">
                                      <p:cBhvr>
                                        <p:cTn id="25" dur="500"/>
                                        <p:tgtEl>
                                          <p:spTgt spid="23"/>
                                        </p:tgtEl>
                                      </p:cBhvr>
                                    </p:animEffect>
                                    <p:set>
                                      <p:cBhvr>
                                        <p:cTn id="26"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7" restart="whenNotActive" fill="hold" evtFilter="cancelBubble" nodeType="interactiveSeq">
                <p:stCondLst>
                  <p:cond evt="onClick" delay="0">
                    <p:tgtEl>
                      <p:spTgt spid="24"/>
                    </p:tgtEl>
                  </p:cond>
                </p:stCondLst>
                <p:endSync evt="end" delay="0">
                  <p:rtn val="all"/>
                </p:endSync>
                <p:childTnLst>
                  <p:par>
                    <p:cTn id="28" fill="hold">
                      <p:stCondLst>
                        <p:cond delay="0"/>
                      </p:stCondLst>
                      <p:childTnLst>
                        <p:par>
                          <p:cTn id="29" fill="hold">
                            <p:stCondLst>
                              <p:cond delay="0"/>
                            </p:stCondLst>
                            <p:childTnLst>
                              <p:par>
                                <p:cTn id="30" presetID="53" presetClass="exit" presetSubtype="32" fill="hold" grpId="0" nodeType="clickEffect">
                                  <p:stCondLst>
                                    <p:cond delay="0"/>
                                  </p:stCondLst>
                                  <p:childTnLst>
                                    <p:anim calcmode="lin" valueType="num">
                                      <p:cBhvr>
                                        <p:cTn id="31" dur="500"/>
                                        <p:tgtEl>
                                          <p:spTgt spid="24"/>
                                        </p:tgtEl>
                                        <p:attrNameLst>
                                          <p:attrName>ppt_w</p:attrName>
                                        </p:attrNameLst>
                                      </p:cBhvr>
                                      <p:tavLst>
                                        <p:tav tm="0">
                                          <p:val>
                                            <p:strVal val="ppt_w"/>
                                          </p:val>
                                        </p:tav>
                                        <p:tav tm="100000">
                                          <p:val>
                                            <p:fltVal val="0"/>
                                          </p:val>
                                        </p:tav>
                                      </p:tavLst>
                                    </p:anim>
                                    <p:anim calcmode="lin" valueType="num">
                                      <p:cBhvr>
                                        <p:cTn id="32" dur="500"/>
                                        <p:tgtEl>
                                          <p:spTgt spid="24"/>
                                        </p:tgtEl>
                                        <p:attrNameLst>
                                          <p:attrName>ppt_h</p:attrName>
                                        </p:attrNameLst>
                                      </p:cBhvr>
                                      <p:tavLst>
                                        <p:tav tm="0">
                                          <p:val>
                                            <p:strVal val="ppt_h"/>
                                          </p:val>
                                        </p:tav>
                                        <p:tav tm="100000">
                                          <p:val>
                                            <p:fltVal val="0"/>
                                          </p:val>
                                        </p:tav>
                                      </p:tavLst>
                                    </p:anim>
                                    <p:animEffect transition="out" filter="fade">
                                      <p:cBhvr>
                                        <p:cTn id="33" dur="500"/>
                                        <p:tgtEl>
                                          <p:spTgt spid="24"/>
                                        </p:tgtEl>
                                      </p:cBhvr>
                                    </p:animEffect>
                                    <p:set>
                                      <p:cBhvr>
                                        <p:cTn id="34"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5" restart="whenNotActive" fill="hold" evtFilter="cancelBubble" nodeType="interactiveSeq">
                <p:stCondLst>
                  <p:cond evt="onClick" delay="0">
                    <p:tgtEl>
                      <p:spTgt spid="26"/>
                    </p:tgtEl>
                  </p:cond>
                </p:stCondLst>
                <p:endSync evt="end" delay="0">
                  <p:rtn val="all"/>
                </p:endSync>
                <p:childTnLst>
                  <p:par>
                    <p:cTn id="36" fill="hold">
                      <p:stCondLst>
                        <p:cond delay="0"/>
                      </p:stCondLst>
                      <p:childTnLst>
                        <p:par>
                          <p:cTn id="37" fill="hold">
                            <p:stCondLst>
                              <p:cond delay="0"/>
                            </p:stCondLst>
                            <p:childTnLst>
                              <p:par>
                                <p:cTn id="38" presetID="53" presetClass="exit" presetSubtype="32" fill="hold" grpId="0" nodeType="clickEffect">
                                  <p:stCondLst>
                                    <p:cond delay="0"/>
                                  </p:stCondLst>
                                  <p:childTnLst>
                                    <p:anim calcmode="lin" valueType="num">
                                      <p:cBhvr>
                                        <p:cTn id="39" dur="500"/>
                                        <p:tgtEl>
                                          <p:spTgt spid="26"/>
                                        </p:tgtEl>
                                        <p:attrNameLst>
                                          <p:attrName>ppt_w</p:attrName>
                                        </p:attrNameLst>
                                      </p:cBhvr>
                                      <p:tavLst>
                                        <p:tav tm="0">
                                          <p:val>
                                            <p:strVal val="ppt_w"/>
                                          </p:val>
                                        </p:tav>
                                        <p:tav tm="100000">
                                          <p:val>
                                            <p:fltVal val="0"/>
                                          </p:val>
                                        </p:tav>
                                      </p:tavLst>
                                    </p:anim>
                                    <p:anim calcmode="lin" valueType="num">
                                      <p:cBhvr>
                                        <p:cTn id="40" dur="500"/>
                                        <p:tgtEl>
                                          <p:spTgt spid="26"/>
                                        </p:tgtEl>
                                        <p:attrNameLst>
                                          <p:attrName>ppt_h</p:attrName>
                                        </p:attrNameLst>
                                      </p:cBhvr>
                                      <p:tavLst>
                                        <p:tav tm="0">
                                          <p:val>
                                            <p:strVal val="ppt_h"/>
                                          </p:val>
                                        </p:tav>
                                        <p:tav tm="100000">
                                          <p:val>
                                            <p:fltVal val="0"/>
                                          </p:val>
                                        </p:tav>
                                      </p:tavLst>
                                    </p:anim>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53" presetClass="exit" presetSubtype="32" fill="hold" grpId="0" nodeType="clickEffect">
                                  <p:stCondLst>
                                    <p:cond delay="0"/>
                                  </p:stCondLst>
                                  <p:childTnLst>
                                    <p:anim calcmode="lin" valueType="num">
                                      <p:cBhvr>
                                        <p:cTn id="47" dur="500"/>
                                        <p:tgtEl>
                                          <p:spTgt spid="25"/>
                                        </p:tgtEl>
                                        <p:attrNameLst>
                                          <p:attrName>ppt_w</p:attrName>
                                        </p:attrNameLst>
                                      </p:cBhvr>
                                      <p:tavLst>
                                        <p:tav tm="0">
                                          <p:val>
                                            <p:strVal val="ppt_w"/>
                                          </p:val>
                                        </p:tav>
                                        <p:tav tm="100000">
                                          <p:val>
                                            <p:fltVal val="0"/>
                                          </p:val>
                                        </p:tav>
                                      </p:tavLst>
                                    </p:anim>
                                    <p:anim calcmode="lin" valueType="num">
                                      <p:cBhvr>
                                        <p:cTn id="48" dur="500"/>
                                        <p:tgtEl>
                                          <p:spTgt spid="25"/>
                                        </p:tgtEl>
                                        <p:attrNameLst>
                                          <p:attrName>ppt_h</p:attrName>
                                        </p:attrNameLst>
                                      </p:cBhvr>
                                      <p:tavLst>
                                        <p:tav tm="0">
                                          <p:val>
                                            <p:strVal val="ppt_h"/>
                                          </p:val>
                                        </p:tav>
                                        <p:tav tm="100000">
                                          <p:val>
                                            <p:fltVal val="0"/>
                                          </p:val>
                                        </p:tav>
                                      </p:tavLst>
                                    </p:anim>
                                    <p:animEffect transition="out" filter="fade">
                                      <p:cBhvr>
                                        <p:cTn id="49" dur="500"/>
                                        <p:tgtEl>
                                          <p:spTgt spid="25"/>
                                        </p:tgtEl>
                                      </p:cBhvr>
                                    </p:animEffect>
                                    <p:set>
                                      <p:cBhvr>
                                        <p:cTn id="50"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8" grpId="0" animBg="1"/>
      <p:bldP spid="23" grpId="0" animBg="1"/>
      <p:bldP spid="24" grpId="0" animBg="1"/>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B6FCA35E-EC47-2DB0-E251-34A18172CC9C}"/>
              </a:ext>
            </a:extLst>
          </p:cNvPr>
          <p:cNvPicPr>
            <a:picLocks noChangeAspect="1"/>
          </p:cNvPicPr>
          <p:nvPr/>
        </p:nvPicPr>
        <p:blipFill>
          <a:blip r:embed="rId2"/>
          <a:stretch>
            <a:fillRect/>
          </a:stretch>
        </p:blipFill>
        <p:spPr>
          <a:xfrm>
            <a:off x="0" y="0"/>
            <a:ext cx="9144000" cy="5143500"/>
          </a:xfrm>
          <a:prstGeom prst="rect">
            <a:avLst/>
          </a:prstGeom>
        </p:spPr>
      </p:pic>
      <p:sp>
        <p:nvSpPr>
          <p:cNvPr id="3" name="Rectangle: Rounded Corners 2">
            <a:extLst>
              <a:ext uri="{FF2B5EF4-FFF2-40B4-BE49-F238E27FC236}">
                <a16:creationId xmlns="" xmlns:a16="http://schemas.microsoft.com/office/drawing/2014/main" id="{C8513431-7CB0-81D1-44CE-AC59FEA0750C}"/>
              </a:ext>
            </a:extLst>
          </p:cNvPr>
          <p:cNvSpPr/>
          <p:nvPr/>
        </p:nvSpPr>
        <p:spPr>
          <a:xfrm>
            <a:off x="708660" y="342900"/>
            <a:ext cx="7726680" cy="190500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400" b="1">
                <a:solidFill>
                  <a:srgbClr val="FFC000"/>
                </a:solidFill>
                <a:latin typeface="Arial"/>
                <a:cs typeface="Arial"/>
              </a:rPr>
              <a:t>Câu 1: </a:t>
            </a:r>
            <a:r>
              <a:rPr lang="en-US" sz="2400">
                <a:solidFill>
                  <a:prstClr val="white"/>
                </a:solidFill>
                <a:latin typeface="Arial"/>
                <a:cs typeface="Arial"/>
              </a:rPr>
              <a:t>Bước đầu tiên cần </a:t>
            </a:r>
            <a:r>
              <a:rPr lang="vi-VN" sz="2400">
                <a:solidFill>
                  <a:prstClr val="white"/>
                </a:solidFill>
                <a:latin typeface="Arial"/>
                <a:cs typeface="Arial"/>
              </a:rPr>
              <a:t>thực hiện </a:t>
            </a:r>
            <a:r>
              <a:rPr lang="en-US" sz="2400">
                <a:solidFill>
                  <a:prstClr val="white"/>
                </a:solidFill>
                <a:latin typeface="Arial"/>
                <a:cs typeface="Arial"/>
              </a:rPr>
              <a:t>khi làm phim </a:t>
            </a:r>
            <a:endParaRPr lang="vi-VN" sz="2400" smtClean="0">
              <a:solidFill>
                <a:prstClr val="white"/>
              </a:solidFill>
              <a:latin typeface="Arial"/>
              <a:cs typeface="Arial"/>
            </a:endParaRPr>
          </a:p>
          <a:p>
            <a:pPr lvl="0" algn="ctr">
              <a:lnSpc>
                <a:spcPct val="150000"/>
              </a:lnSpc>
            </a:pPr>
            <a:r>
              <a:rPr lang="en-US" sz="2400" smtClean="0">
                <a:solidFill>
                  <a:prstClr val="white"/>
                </a:solidFill>
                <a:latin typeface="Arial"/>
                <a:cs typeface="Arial"/>
              </a:rPr>
              <a:t>hoạt </a:t>
            </a:r>
            <a:r>
              <a:rPr lang="en-US" sz="2400">
                <a:solidFill>
                  <a:prstClr val="white"/>
                </a:solidFill>
                <a:latin typeface="Arial"/>
                <a:cs typeface="Arial"/>
              </a:rPr>
              <a:t>hình là</a:t>
            </a:r>
            <a:r>
              <a:rPr lang="vi-VN" sz="2400">
                <a:solidFill>
                  <a:prstClr val="white"/>
                </a:solidFill>
                <a:latin typeface="Arial"/>
                <a:cs typeface="Arial"/>
              </a:rPr>
              <a:t> gì?</a:t>
            </a:r>
            <a:endParaRPr lang="en-US" sz="2400">
              <a:solidFill>
                <a:prstClr val="white"/>
              </a:solidFill>
              <a:latin typeface="Arial"/>
              <a:cs typeface="Arial"/>
            </a:endParaRPr>
          </a:p>
        </p:txBody>
      </p:sp>
      <p:sp>
        <p:nvSpPr>
          <p:cNvPr id="20" name="Rectangle: Rounded Corners 19">
            <a:hlinkClick r:id="rId3" action="ppaction://hlinksldjump"/>
            <a:extLst>
              <a:ext uri="{FF2B5EF4-FFF2-40B4-BE49-F238E27FC236}">
                <a16:creationId xmlns="" xmlns:a16="http://schemas.microsoft.com/office/drawing/2014/main" id="{9E64FDE5-9863-0C26-3156-B26382A8BCE4}"/>
              </a:ext>
            </a:extLst>
          </p:cNvPr>
          <p:cNvSpPr/>
          <p:nvPr/>
        </p:nvSpPr>
        <p:spPr>
          <a:xfrm>
            <a:off x="708660" y="2566453"/>
            <a:ext cx="3720187" cy="944985"/>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pPr>
            <a:r>
              <a:rPr lang="vi-VN" sz="2400" kern="1200" smtClean="0">
                <a:solidFill>
                  <a:prstClr val="white"/>
                </a:solidFill>
                <a:latin typeface="Arial" panose="020B0604020202020204" pitchFamily="34" charset="0"/>
                <a:cs typeface="Arial" panose="020B0604020202020204" pitchFamily="34" charset="0"/>
              </a:rPr>
              <a:t>A. </a:t>
            </a:r>
            <a:r>
              <a:rPr lang="en-US" sz="2400">
                <a:latin typeface="Arial" panose="020B0604020202020204" pitchFamily="34" charset="0"/>
                <a:cs typeface="Arial" panose="020B0604020202020204" pitchFamily="34" charset="0"/>
              </a:rPr>
              <a:t>Xây dựng kịch bản</a:t>
            </a:r>
            <a:endParaRPr lang="vi-VN" sz="2400" kern="1200">
              <a:solidFill>
                <a:prstClr val="white"/>
              </a:solidFill>
              <a:latin typeface="Arial" panose="020B0604020202020204" pitchFamily="34" charset="0"/>
              <a:cs typeface="Arial" panose="020B0604020202020204" pitchFamily="34" charset="0"/>
            </a:endParaRPr>
          </a:p>
        </p:txBody>
      </p:sp>
      <p:sp>
        <p:nvSpPr>
          <p:cNvPr id="21" name="Rectangle: Rounded Corners 20">
            <a:hlinkClick r:id="rId4" action="ppaction://hlinksldjump"/>
            <a:extLst>
              <a:ext uri="{FF2B5EF4-FFF2-40B4-BE49-F238E27FC236}">
                <a16:creationId xmlns="" xmlns:a16="http://schemas.microsoft.com/office/drawing/2014/main" id="{610855D9-455C-0349-F3DE-2A9507903BD6}"/>
              </a:ext>
            </a:extLst>
          </p:cNvPr>
          <p:cNvSpPr/>
          <p:nvPr/>
        </p:nvSpPr>
        <p:spPr>
          <a:xfrm>
            <a:off x="4715153" y="2573111"/>
            <a:ext cx="3720187" cy="944985"/>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pPr>
            <a:r>
              <a:rPr lang="vi-VN" sz="2400" kern="1200" smtClean="0">
                <a:solidFill>
                  <a:prstClr val="white"/>
                </a:solidFill>
                <a:latin typeface="Arial" panose="020B0604020202020204" pitchFamily="34" charset="0"/>
                <a:cs typeface="Arial" panose="020B0604020202020204" pitchFamily="34" charset="0"/>
              </a:rPr>
              <a:t>B. Chuẩn bị tư liệu</a:t>
            </a:r>
            <a:endParaRPr lang="vi-VN" sz="2400" kern="1200">
              <a:solidFill>
                <a:prstClr val="white"/>
              </a:solidFill>
              <a:latin typeface="Arial" panose="020B0604020202020204" pitchFamily="34" charset="0"/>
              <a:cs typeface="Arial" panose="020B0604020202020204" pitchFamily="34" charset="0"/>
            </a:endParaRPr>
          </a:p>
        </p:txBody>
      </p:sp>
      <p:sp>
        <p:nvSpPr>
          <p:cNvPr id="24" name="Rectangle: Rounded Corners 23">
            <a:hlinkClick r:id="rId4" action="ppaction://hlinksldjump"/>
            <a:extLst>
              <a:ext uri="{FF2B5EF4-FFF2-40B4-BE49-F238E27FC236}">
                <a16:creationId xmlns="" xmlns:a16="http://schemas.microsoft.com/office/drawing/2014/main" id="{52B2EF98-61C2-E376-04B1-8088012B1948}"/>
              </a:ext>
            </a:extLst>
          </p:cNvPr>
          <p:cNvSpPr/>
          <p:nvPr/>
        </p:nvSpPr>
        <p:spPr>
          <a:xfrm>
            <a:off x="4715153" y="3769556"/>
            <a:ext cx="3720187" cy="944985"/>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pPr>
            <a:r>
              <a:rPr lang="vi-VN" sz="2400" kern="1200" smtClean="0">
                <a:solidFill>
                  <a:prstClr val="white"/>
                </a:solidFill>
                <a:latin typeface="Arial" panose="020B0604020202020204" pitchFamily="34" charset="0"/>
                <a:cs typeface="Arial" panose="020B0604020202020204" pitchFamily="34" charset="0"/>
              </a:rPr>
              <a:t>D. Lưu và xuất bản dự án</a:t>
            </a:r>
            <a:endParaRPr lang="vi-VN" sz="2400" kern="1200">
              <a:solidFill>
                <a:prstClr val="white"/>
              </a:solidFill>
              <a:latin typeface="Arial" panose="020B0604020202020204" pitchFamily="34" charset="0"/>
              <a:cs typeface="Arial" panose="020B0604020202020204" pitchFamily="34" charset="0"/>
            </a:endParaRPr>
          </a:p>
        </p:txBody>
      </p:sp>
      <p:sp>
        <p:nvSpPr>
          <p:cNvPr id="23" name="Rectangle: Rounded Corners 22">
            <a:hlinkClick r:id="rId4" action="ppaction://hlinksldjump"/>
            <a:extLst>
              <a:ext uri="{FF2B5EF4-FFF2-40B4-BE49-F238E27FC236}">
                <a16:creationId xmlns="" xmlns:a16="http://schemas.microsoft.com/office/drawing/2014/main" id="{FD14B6BD-EF38-782A-AFAC-97E59218DC0F}"/>
              </a:ext>
            </a:extLst>
          </p:cNvPr>
          <p:cNvSpPr/>
          <p:nvPr/>
        </p:nvSpPr>
        <p:spPr>
          <a:xfrm>
            <a:off x="708660" y="3762898"/>
            <a:ext cx="3720187" cy="944985"/>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pPr>
            <a:r>
              <a:rPr lang="vi-VN" sz="2400" kern="1200" smtClean="0">
                <a:solidFill>
                  <a:prstClr val="white"/>
                </a:solidFill>
                <a:latin typeface="Arial" panose="020B0604020202020204" pitchFamily="34" charset="0"/>
                <a:cs typeface="Arial" panose="020B0604020202020204" pitchFamily="34" charset="0"/>
              </a:rPr>
              <a:t>C. </a:t>
            </a:r>
            <a:r>
              <a:rPr lang="en-US" sz="2400">
                <a:latin typeface="Arial" panose="020B0604020202020204" pitchFamily="34" charset="0"/>
                <a:cs typeface="Arial" panose="020B0604020202020204" pitchFamily="34" charset="0"/>
              </a:rPr>
              <a:t>Tạo hành động cho các nhân vật</a:t>
            </a:r>
            <a:endParaRPr lang="vi-VN" sz="2400" kern="120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14433"/>
      </p:ext>
    </p:extLst>
  </p:cSld>
  <p:clrMapOvr>
    <a:masterClrMapping/>
  </p:clrMapOvr>
  <p:transition spd="med">
    <p:split orient="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B6FCA35E-EC47-2DB0-E251-34A18172CC9C}"/>
              </a:ext>
            </a:extLst>
          </p:cNvPr>
          <p:cNvPicPr>
            <a:picLocks noChangeAspect="1"/>
          </p:cNvPicPr>
          <p:nvPr/>
        </p:nvPicPr>
        <p:blipFill>
          <a:blip r:embed="rId2"/>
          <a:stretch>
            <a:fillRect/>
          </a:stretch>
        </p:blipFill>
        <p:spPr>
          <a:xfrm>
            <a:off x="0" y="0"/>
            <a:ext cx="9144000" cy="5143500"/>
          </a:xfrm>
          <a:prstGeom prst="rect">
            <a:avLst/>
          </a:prstGeom>
        </p:spPr>
      </p:pic>
      <p:sp>
        <p:nvSpPr>
          <p:cNvPr id="3" name="Rectangle: Rounded Corners 2">
            <a:extLst>
              <a:ext uri="{FF2B5EF4-FFF2-40B4-BE49-F238E27FC236}">
                <a16:creationId xmlns="" xmlns:a16="http://schemas.microsoft.com/office/drawing/2014/main" id="{C8513431-7CB0-81D1-44CE-AC59FEA0750C}"/>
              </a:ext>
            </a:extLst>
          </p:cNvPr>
          <p:cNvSpPr/>
          <p:nvPr/>
        </p:nvSpPr>
        <p:spPr>
          <a:xfrm>
            <a:off x="708660" y="342900"/>
            <a:ext cx="7726680" cy="190500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b="1">
                <a:solidFill>
                  <a:srgbClr val="FFC000"/>
                </a:solidFill>
                <a:latin typeface="Arial" panose="020B0604020202020204" pitchFamily="34" charset="0"/>
                <a:cs typeface="Arial" panose="020B0604020202020204" pitchFamily="34" charset="0"/>
              </a:rPr>
              <a:t>Câu </a:t>
            </a:r>
            <a:r>
              <a:rPr lang="vi-VN" sz="2400" b="1" smtClean="0">
                <a:solidFill>
                  <a:srgbClr val="FFC000"/>
                </a:solidFill>
                <a:latin typeface="Arial" panose="020B0604020202020204" pitchFamily="34" charset="0"/>
                <a:cs typeface="Arial" panose="020B0604020202020204" pitchFamily="34" charset="0"/>
              </a:rPr>
              <a:t>2: </a:t>
            </a:r>
            <a:r>
              <a:rPr lang="en-US" sz="2400">
                <a:latin typeface="Arial" panose="020B0604020202020204" pitchFamily="34" charset="0"/>
                <a:cs typeface="Arial" panose="020B0604020202020204" pitchFamily="34" charset="0"/>
              </a:rPr>
              <a:t>Để xuất bản phim hoạt hình và lưu trên </a:t>
            </a:r>
            <a:endParaRPr lang="vi-VN" sz="2400" smtClean="0">
              <a:latin typeface="Arial" panose="020B0604020202020204" pitchFamily="34" charset="0"/>
              <a:cs typeface="Arial" panose="020B0604020202020204" pitchFamily="34" charset="0"/>
            </a:endParaRPr>
          </a:p>
          <a:p>
            <a:pPr algn="ctr">
              <a:lnSpc>
                <a:spcPct val="150000"/>
              </a:lnSpc>
            </a:pPr>
            <a:r>
              <a:rPr lang="en-US" sz="2400" smtClean="0">
                <a:latin typeface="Arial" panose="020B0604020202020204" pitchFamily="34" charset="0"/>
                <a:cs typeface="Arial" panose="020B0604020202020204" pitchFamily="34" charset="0"/>
              </a:rPr>
              <a:t>máy tính</a:t>
            </a:r>
            <a:r>
              <a:rPr lang="vi-VN" sz="2400" smtClean="0">
                <a:latin typeface="Arial" panose="020B0604020202020204" pitchFamily="34" charset="0"/>
                <a:cs typeface="Arial" panose="020B0604020202020204" pitchFamily="34" charset="0"/>
              </a:rPr>
              <a:t>, ta</a:t>
            </a:r>
            <a:r>
              <a:rPr lang="en-US" sz="2400" smtClean="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chọn</a:t>
            </a:r>
          </a:p>
        </p:txBody>
      </p:sp>
      <p:sp>
        <p:nvSpPr>
          <p:cNvPr id="20" name="Rectangle: Rounded Corners 19">
            <a:hlinkClick r:id="rId3" action="ppaction://hlinksldjump"/>
            <a:extLst>
              <a:ext uri="{FF2B5EF4-FFF2-40B4-BE49-F238E27FC236}">
                <a16:creationId xmlns="" xmlns:a16="http://schemas.microsoft.com/office/drawing/2014/main" id="{9E64FDE5-9863-0C26-3156-B26382A8BCE4}"/>
              </a:ext>
            </a:extLst>
          </p:cNvPr>
          <p:cNvSpPr/>
          <p:nvPr/>
        </p:nvSpPr>
        <p:spPr>
          <a:xfrm>
            <a:off x="708660" y="2566453"/>
            <a:ext cx="3720187" cy="944985"/>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pPr>
            <a:r>
              <a:rPr lang="vi-VN" sz="2400" kern="1200" smtClean="0">
                <a:solidFill>
                  <a:schemeClr val="bg1"/>
                </a:solidFill>
                <a:latin typeface="Arial" panose="020B0604020202020204" pitchFamily="34" charset="0"/>
                <a:cs typeface="Arial" panose="020B0604020202020204" pitchFamily="34" charset="0"/>
              </a:rPr>
              <a:t>A. </a:t>
            </a:r>
            <a:r>
              <a:rPr lang="en-US" sz="2400">
                <a:solidFill>
                  <a:schemeClr val="bg1"/>
                </a:solidFill>
                <a:latin typeface="Arial" panose="020B0604020202020204" pitchFamily="34" charset="0"/>
                <a:cs typeface="Arial" panose="020B0604020202020204" pitchFamily="34" charset="0"/>
              </a:rPr>
              <a:t>Publish to cloud</a:t>
            </a:r>
            <a:endParaRPr lang="vi-VN" sz="2400" kern="1200">
              <a:solidFill>
                <a:schemeClr val="bg1"/>
              </a:solidFill>
              <a:latin typeface="Arial" panose="020B0604020202020204" pitchFamily="34" charset="0"/>
              <a:cs typeface="Arial" panose="020B0604020202020204" pitchFamily="34" charset="0"/>
            </a:endParaRPr>
          </a:p>
        </p:txBody>
      </p:sp>
      <p:sp>
        <p:nvSpPr>
          <p:cNvPr id="21" name="Rectangle: Rounded Corners 20">
            <a:hlinkClick r:id="rId4" action="ppaction://hlinksldjump"/>
            <a:extLst>
              <a:ext uri="{FF2B5EF4-FFF2-40B4-BE49-F238E27FC236}">
                <a16:creationId xmlns="" xmlns:a16="http://schemas.microsoft.com/office/drawing/2014/main" id="{610855D9-455C-0349-F3DE-2A9507903BD6}"/>
              </a:ext>
            </a:extLst>
          </p:cNvPr>
          <p:cNvSpPr/>
          <p:nvPr/>
        </p:nvSpPr>
        <p:spPr>
          <a:xfrm>
            <a:off x="4715153" y="2573111"/>
            <a:ext cx="3720187" cy="944985"/>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pPr>
            <a:r>
              <a:rPr lang="vi-VN" sz="2400" kern="1200" smtClean="0">
                <a:solidFill>
                  <a:schemeClr val="bg1"/>
                </a:solidFill>
                <a:latin typeface="Arial" panose="020B0604020202020204" pitchFamily="34" charset="0"/>
                <a:cs typeface="Arial" panose="020B0604020202020204" pitchFamily="34" charset="0"/>
              </a:rPr>
              <a:t>B. </a:t>
            </a:r>
            <a:r>
              <a:rPr lang="en-US" sz="2400">
                <a:solidFill>
                  <a:schemeClr val="bg1"/>
                </a:solidFill>
                <a:latin typeface="Arial" panose="020B0604020202020204" pitchFamily="34" charset="0"/>
                <a:cs typeface="Arial" panose="020B0604020202020204" pitchFamily="34" charset="0"/>
              </a:rPr>
              <a:t>Video</a:t>
            </a:r>
            <a:endParaRPr lang="vi-VN" sz="2400" kern="1200">
              <a:solidFill>
                <a:schemeClr val="bg1"/>
              </a:solidFill>
              <a:latin typeface="Arial" panose="020B0604020202020204" pitchFamily="34" charset="0"/>
              <a:cs typeface="Arial" panose="020B0604020202020204" pitchFamily="34" charset="0"/>
            </a:endParaRPr>
          </a:p>
        </p:txBody>
      </p:sp>
      <p:sp>
        <p:nvSpPr>
          <p:cNvPr id="24" name="Rectangle: Rounded Corners 23">
            <a:hlinkClick r:id="rId3" action="ppaction://hlinksldjump"/>
            <a:extLst>
              <a:ext uri="{FF2B5EF4-FFF2-40B4-BE49-F238E27FC236}">
                <a16:creationId xmlns="" xmlns:a16="http://schemas.microsoft.com/office/drawing/2014/main" id="{52B2EF98-61C2-E376-04B1-8088012B1948}"/>
              </a:ext>
            </a:extLst>
          </p:cNvPr>
          <p:cNvSpPr/>
          <p:nvPr/>
        </p:nvSpPr>
        <p:spPr>
          <a:xfrm>
            <a:off x="4715153" y="3769556"/>
            <a:ext cx="3720187" cy="944985"/>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kern="1200" smtClean="0">
                <a:solidFill>
                  <a:schemeClr val="bg1"/>
                </a:solidFill>
                <a:latin typeface="Arial" panose="020B0604020202020204" pitchFamily="34" charset="0"/>
                <a:cs typeface="Arial" panose="020B0604020202020204" pitchFamily="34" charset="0"/>
              </a:rPr>
              <a:t>D. </a:t>
            </a:r>
            <a:r>
              <a:rPr lang="en-US" sz="2400">
                <a:solidFill>
                  <a:schemeClr val="bg1"/>
                </a:solidFill>
                <a:latin typeface="Arial" panose="020B0604020202020204" pitchFamily="34" charset="0"/>
                <a:cs typeface="Arial" panose="020B0604020202020204" pitchFamily="34" charset="0"/>
              </a:rPr>
              <a:t>Save</a:t>
            </a:r>
          </a:p>
        </p:txBody>
      </p:sp>
      <p:sp>
        <p:nvSpPr>
          <p:cNvPr id="23" name="Rectangle: Rounded Corners 22">
            <a:hlinkClick r:id="rId3" action="ppaction://hlinksldjump"/>
            <a:extLst>
              <a:ext uri="{FF2B5EF4-FFF2-40B4-BE49-F238E27FC236}">
                <a16:creationId xmlns="" xmlns:a16="http://schemas.microsoft.com/office/drawing/2014/main" id="{FD14B6BD-EF38-782A-AFAC-97E59218DC0F}"/>
              </a:ext>
            </a:extLst>
          </p:cNvPr>
          <p:cNvSpPr/>
          <p:nvPr/>
        </p:nvSpPr>
        <p:spPr>
          <a:xfrm>
            <a:off x="708660" y="3762898"/>
            <a:ext cx="3720187" cy="944985"/>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pPr>
            <a:r>
              <a:rPr lang="vi-VN" sz="2400" kern="1200" smtClean="0">
                <a:solidFill>
                  <a:schemeClr val="bg1"/>
                </a:solidFill>
                <a:latin typeface="Arial" panose="020B0604020202020204" pitchFamily="34" charset="0"/>
                <a:cs typeface="Arial" panose="020B0604020202020204" pitchFamily="34" charset="0"/>
              </a:rPr>
              <a:t>C. </a:t>
            </a:r>
            <a:r>
              <a:rPr lang="en-US" sz="2400">
                <a:solidFill>
                  <a:schemeClr val="bg1"/>
                </a:solidFill>
                <a:latin typeface="Arial" panose="020B0604020202020204" pitchFamily="34" charset="0"/>
                <a:cs typeface="Arial" panose="020B0604020202020204" pitchFamily="34" charset="0"/>
              </a:rPr>
              <a:t>Gif	</a:t>
            </a:r>
            <a:endParaRPr lang="vi-VN" sz="2400" kern="1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7093082"/>
      </p:ext>
    </p:extLst>
  </p:cSld>
  <p:clrMapOvr>
    <a:masterClrMapping/>
  </p:clrMapOvr>
  <p:transition spd="med">
    <p:split orient="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5"/>
          <p:cNvSpPr txBox="1">
            <a:spLocks noGrp="1"/>
          </p:cNvSpPr>
          <p:nvPr>
            <p:ph type="title"/>
          </p:nvPr>
        </p:nvSpPr>
        <p:spPr>
          <a:xfrm>
            <a:off x="724240" y="377855"/>
            <a:ext cx="7696200" cy="715566"/>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vi-VN" sz="3200" b="1" smtClean="0">
                <a:solidFill>
                  <a:schemeClr val="accent1">
                    <a:lumMod val="75000"/>
                  </a:schemeClr>
                </a:solidFill>
                <a:latin typeface="Arial" panose="020B0604020202020204" pitchFamily="34" charset="0"/>
                <a:cs typeface="Arial" panose="020B0604020202020204" pitchFamily="34" charset="0"/>
              </a:rPr>
              <a:t>KHỞI ĐỘNG</a:t>
            </a:r>
            <a:endParaRPr lang="vi-VN" sz="3200" b="1">
              <a:solidFill>
                <a:schemeClr val="accent1">
                  <a:lumMod val="75000"/>
                </a:schemeClr>
              </a:solidFill>
              <a:latin typeface="Arial" panose="020B0604020202020204" pitchFamily="34" charset="0"/>
              <a:cs typeface="Arial" panose="020B0604020202020204" pitchFamily="34" charset="0"/>
            </a:endParaRPr>
          </a:p>
        </p:txBody>
      </p:sp>
      <p:sp>
        <p:nvSpPr>
          <p:cNvPr id="205" name="Google Shape;205;p5"/>
          <p:cNvSpPr/>
          <p:nvPr/>
        </p:nvSpPr>
        <p:spPr>
          <a:xfrm rot="10800000">
            <a:off x="7616176" y="0"/>
            <a:ext cx="1527824" cy="1527824"/>
          </a:xfrm>
          <a:prstGeom prst="rtTriangl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6" name="Google Shape;206;p5"/>
          <p:cNvSpPr/>
          <p:nvPr/>
        </p:nvSpPr>
        <p:spPr>
          <a:xfrm>
            <a:off x="8129811" y="512162"/>
            <a:ext cx="581259" cy="58125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2" name="Group 1"/>
          <p:cNvGrpSpPr/>
          <p:nvPr/>
        </p:nvGrpSpPr>
        <p:grpSpPr>
          <a:xfrm>
            <a:off x="291310" y="1097751"/>
            <a:ext cx="7963007" cy="1015663"/>
            <a:chOff x="291310" y="1097751"/>
            <a:chExt cx="7963007" cy="1015663"/>
          </a:xfrm>
        </p:grpSpPr>
        <p:sp>
          <p:nvSpPr>
            <p:cNvPr id="3" name="Rectangle 2"/>
            <p:cNvSpPr/>
            <p:nvPr/>
          </p:nvSpPr>
          <p:spPr>
            <a:xfrm>
              <a:off x="1144065" y="1097751"/>
              <a:ext cx="7110252" cy="1015663"/>
            </a:xfrm>
            <a:prstGeom prst="rect">
              <a:avLst/>
            </a:prstGeom>
          </p:spPr>
          <p:txBody>
            <a:bodyPr wrap="square">
              <a:spAutoFit/>
            </a:bodyPr>
            <a:lstStyle/>
            <a:p>
              <a:pPr algn="just">
                <a:lnSpc>
                  <a:spcPct val="150000"/>
                </a:lnSpc>
              </a:pPr>
              <a:r>
                <a:rPr lang="vi-VN" sz="2000" i="1"/>
                <a:t>Em hãy quan sát một đoạn phim hoạt </a:t>
              </a:r>
              <a:r>
                <a:rPr lang="vi-VN" sz="2000" i="1" smtClean="0"/>
                <a:t>hình, cho </a:t>
              </a:r>
              <a:r>
                <a:rPr lang="vi-VN" sz="2000" i="1"/>
                <a:t>biết nội dung </a:t>
              </a:r>
              <a:r>
                <a:rPr lang="vi-VN" sz="2000" i="1" smtClean="0"/>
                <a:t>và </a:t>
              </a:r>
              <a:r>
                <a:rPr lang="vi-VN" sz="2000" i="1"/>
                <a:t>những đối tượng có trong đoạn phim hoạt hình đó.</a:t>
              </a:r>
              <a:endParaRPr lang="en-US" sz="2000" i="1"/>
            </a:p>
          </p:txBody>
        </p:sp>
        <p:pic>
          <p:nvPicPr>
            <p:cNvPr id="4" name="Picture 3"/>
            <p:cNvPicPr>
              <a:picLocks noChangeAspect="1"/>
            </p:cNvPicPr>
            <p:nvPr/>
          </p:nvPicPr>
          <p:blipFill>
            <a:blip r:embed="rId5"/>
            <a:stretch>
              <a:fillRect/>
            </a:stretch>
          </p:blipFill>
          <p:spPr>
            <a:xfrm>
              <a:off x="291310" y="1117800"/>
              <a:ext cx="711547" cy="995614"/>
            </a:xfrm>
            <a:prstGeom prst="rect">
              <a:avLst/>
            </a:prstGeom>
          </p:spPr>
        </p:pic>
      </p:grpSp>
      <p:pic>
        <p:nvPicPr>
          <p:cNvPr id="5" name="BIÊN TẬP HOẠT HÌNH 2D- PM ANIMIZ ANIMATION MAKER MIỄN PHÍ!">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85994" y="2202522"/>
            <a:ext cx="4972692" cy="2797139"/>
          </a:xfrm>
          <a:prstGeom prst="rect">
            <a:avLst/>
          </a:prstGeom>
        </p:spPr>
      </p:pic>
      <p:sp>
        <p:nvSpPr>
          <p:cNvPr id="19" name="Freeform 5"/>
          <p:cNvSpPr/>
          <p:nvPr/>
        </p:nvSpPr>
        <p:spPr>
          <a:xfrm>
            <a:off x="4266191" y="3150046"/>
            <a:ext cx="815780" cy="815780"/>
          </a:xfrm>
          <a:custGeom>
            <a:avLst/>
            <a:gdLst/>
            <a:ahLst/>
            <a:cxnLst/>
            <a:rect l="l" t="t" r="r" b="b"/>
            <a:pathLst>
              <a:path w="1669011" h="1669011">
                <a:moveTo>
                  <a:pt x="0" y="0"/>
                </a:moveTo>
                <a:lnTo>
                  <a:pt x="1669011" y="0"/>
                </a:lnTo>
                <a:lnTo>
                  <a:pt x="1669011" y="1669011"/>
                </a:lnTo>
                <a:lnTo>
                  <a:pt x="0" y="166901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pic>
        <p:nvPicPr>
          <p:cNvPr id="6" name="Picture 5"/>
          <p:cNvPicPr>
            <a:picLocks noChangeAspect="1"/>
          </p:cNvPicPr>
          <p:nvPr/>
        </p:nvPicPr>
        <p:blipFill>
          <a:blip r:embed="rId9"/>
          <a:stretch>
            <a:fillRect/>
          </a:stretch>
        </p:blipFill>
        <p:spPr>
          <a:xfrm>
            <a:off x="291310" y="4150759"/>
            <a:ext cx="1027618" cy="848902"/>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76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9"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B6FCA35E-EC47-2DB0-E251-34A18172CC9C}"/>
              </a:ext>
            </a:extLst>
          </p:cNvPr>
          <p:cNvPicPr>
            <a:picLocks noChangeAspect="1"/>
          </p:cNvPicPr>
          <p:nvPr/>
        </p:nvPicPr>
        <p:blipFill>
          <a:blip r:embed="rId2"/>
          <a:stretch>
            <a:fillRect/>
          </a:stretch>
        </p:blipFill>
        <p:spPr>
          <a:xfrm>
            <a:off x="0" y="0"/>
            <a:ext cx="9144000" cy="5143500"/>
          </a:xfrm>
          <a:prstGeom prst="rect">
            <a:avLst/>
          </a:prstGeom>
        </p:spPr>
      </p:pic>
      <p:sp>
        <p:nvSpPr>
          <p:cNvPr id="3" name="Rectangle: Rounded Corners 2">
            <a:extLst>
              <a:ext uri="{FF2B5EF4-FFF2-40B4-BE49-F238E27FC236}">
                <a16:creationId xmlns="" xmlns:a16="http://schemas.microsoft.com/office/drawing/2014/main" id="{C8513431-7CB0-81D1-44CE-AC59FEA0750C}"/>
              </a:ext>
            </a:extLst>
          </p:cNvPr>
          <p:cNvSpPr/>
          <p:nvPr/>
        </p:nvSpPr>
        <p:spPr>
          <a:xfrm>
            <a:off x="708660" y="342900"/>
            <a:ext cx="7726680" cy="190500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b="1">
                <a:solidFill>
                  <a:srgbClr val="FFC000"/>
                </a:solidFill>
                <a:latin typeface="Arial" panose="020B0604020202020204" pitchFamily="34" charset="0"/>
                <a:cs typeface="Arial" panose="020B0604020202020204" pitchFamily="34" charset="0"/>
              </a:rPr>
              <a:t>Câu 3</a:t>
            </a:r>
            <a:r>
              <a:rPr lang="vi-VN" sz="2400" b="1" smtClean="0">
                <a:solidFill>
                  <a:srgbClr val="FFC000"/>
                </a:solidFill>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Để tạo đối tượng nhân vật, trên thanh đối tượng </a:t>
            </a:r>
            <a:r>
              <a:rPr lang="vi-VN" sz="2400" smtClean="0">
                <a:latin typeface="Arial" panose="020B0604020202020204" pitchFamily="34" charset="0"/>
                <a:cs typeface="Arial" panose="020B0604020202020204" pitchFamily="34" charset="0"/>
              </a:rPr>
              <a:t>ta </a:t>
            </a:r>
            <a:r>
              <a:rPr lang="en-US" sz="2400" smtClean="0">
                <a:latin typeface="Arial" panose="020B0604020202020204" pitchFamily="34" charset="0"/>
                <a:cs typeface="Arial" panose="020B0604020202020204" pitchFamily="34" charset="0"/>
              </a:rPr>
              <a:t>chọn</a:t>
            </a:r>
            <a:endParaRPr lang="en-US" sz="2400">
              <a:latin typeface="Arial" panose="020B0604020202020204" pitchFamily="34" charset="0"/>
              <a:cs typeface="Arial" panose="020B0604020202020204" pitchFamily="34" charset="0"/>
            </a:endParaRPr>
          </a:p>
        </p:txBody>
      </p:sp>
      <p:sp>
        <p:nvSpPr>
          <p:cNvPr id="20" name="Rectangle: Rounded Corners 19">
            <a:hlinkClick r:id="rId3" action="ppaction://hlinksldjump"/>
            <a:extLst>
              <a:ext uri="{FF2B5EF4-FFF2-40B4-BE49-F238E27FC236}">
                <a16:creationId xmlns="" xmlns:a16="http://schemas.microsoft.com/office/drawing/2014/main" id="{9E64FDE5-9863-0C26-3156-B26382A8BCE4}"/>
              </a:ext>
            </a:extLst>
          </p:cNvPr>
          <p:cNvSpPr/>
          <p:nvPr/>
        </p:nvSpPr>
        <p:spPr>
          <a:xfrm>
            <a:off x="708660" y="2566453"/>
            <a:ext cx="3720187" cy="944985"/>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pPr>
            <a:r>
              <a:rPr lang="vi-VN" sz="2400" kern="1200" smtClean="0">
                <a:solidFill>
                  <a:schemeClr val="bg1"/>
                </a:solidFill>
                <a:latin typeface="Arial" panose="020B0604020202020204" pitchFamily="34" charset="0"/>
                <a:cs typeface="Arial" panose="020B0604020202020204" pitchFamily="34" charset="0"/>
              </a:rPr>
              <a:t>A. </a:t>
            </a:r>
            <a:r>
              <a:rPr lang="vi-VN" sz="2400" smtClean="0">
                <a:solidFill>
                  <a:schemeClr val="bg1"/>
                </a:solidFill>
                <a:latin typeface="Arial" panose="020B0604020202020204" pitchFamily="34" charset="0"/>
                <a:cs typeface="Arial" panose="020B0604020202020204" pitchFamily="34" charset="0"/>
              </a:rPr>
              <a:t>Text</a:t>
            </a:r>
            <a:endParaRPr lang="vi-VN" sz="2400" kern="1200">
              <a:solidFill>
                <a:schemeClr val="bg1"/>
              </a:solidFill>
              <a:latin typeface="Arial" panose="020B0604020202020204" pitchFamily="34" charset="0"/>
              <a:cs typeface="Arial" panose="020B0604020202020204" pitchFamily="34" charset="0"/>
            </a:endParaRPr>
          </a:p>
        </p:txBody>
      </p:sp>
      <p:sp>
        <p:nvSpPr>
          <p:cNvPr id="21" name="Rectangle: Rounded Corners 20">
            <a:hlinkClick r:id="rId3" action="ppaction://hlinksldjump"/>
            <a:extLst>
              <a:ext uri="{FF2B5EF4-FFF2-40B4-BE49-F238E27FC236}">
                <a16:creationId xmlns="" xmlns:a16="http://schemas.microsoft.com/office/drawing/2014/main" id="{610855D9-455C-0349-F3DE-2A9507903BD6}"/>
              </a:ext>
            </a:extLst>
          </p:cNvPr>
          <p:cNvSpPr/>
          <p:nvPr/>
        </p:nvSpPr>
        <p:spPr>
          <a:xfrm>
            <a:off x="4715153" y="2573111"/>
            <a:ext cx="3720187" cy="944985"/>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pPr>
            <a:r>
              <a:rPr lang="vi-VN" sz="2400" kern="1200" smtClean="0">
                <a:solidFill>
                  <a:schemeClr val="bg1"/>
                </a:solidFill>
                <a:latin typeface="Arial" panose="020B0604020202020204" pitchFamily="34" charset="0"/>
                <a:cs typeface="Arial" panose="020B0604020202020204" pitchFamily="34" charset="0"/>
              </a:rPr>
              <a:t>B. </a:t>
            </a:r>
            <a:r>
              <a:rPr lang="en-US" sz="2400">
                <a:latin typeface="Arial" panose="020B0604020202020204" pitchFamily="34" charset="0"/>
                <a:cs typeface="Arial" panose="020B0604020202020204" pitchFamily="34" charset="0"/>
              </a:rPr>
              <a:t>Animation Widget</a:t>
            </a:r>
            <a:endParaRPr lang="vi-VN" sz="2400" kern="1200">
              <a:solidFill>
                <a:schemeClr val="bg1"/>
              </a:solidFill>
              <a:latin typeface="Arial" panose="020B0604020202020204" pitchFamily="34" charset="0"/>
              <a:cs typeface="Arial" panose="020B0604020202020204" pitchFamily="34" charset="0"/>
            </a:endParaRPr>
          </a:p>
        </p:txBody>
      </p:sp>
      <p:sp>
        <p:nvSpPr>
          <p:cNvPr id="24" name="Rectangle: Rounded Corners 23">
            <a:hlinkClick r:id="rId4" action="ppaction://hlinksldjump"/>
            <a:extLst>
              <a:ext uri="{FF2B5EF4-FFF2-40B4-BE49-F238E27FC236}">
                <a16:creationId xmlns="" xmlns:a16="http://schemas.microsoft.com/office/drawing/2014/main" id="{52B2EF98-61C2-E376-04B1-8088012B1948}"/>
              </a:ext>
            </a:extLst>
          </p:cNvPr>
          <p:cNvSpPr/>
          <p:nvPr/>
        </p:nvSpPr>
        <p:spPr>
          <a:xfrm>
            <a:off x="4715153" y="3769556"/>
            <a:ext cx="3720187" cy="944985"/>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kern="1200" smtClean="0">
                <a:solidFill>
                  <a:schemeClr val="bg1"/>
                </a:solidFill>
                <a:latin typeface="Arial" panose="020B0604020202020204" pitchFamily="34" charset="0"/>
                <a:cs typeface="Arial" panose="020B0604020202020204" pitchFamily="34" charset="0"/>
              </a:rPr>
              <a:t>D. </a:t>
            </a:r>
            <a:r>
              <a:rPr lang="vi-VN" sz="2400" smtClean="0">
                <a:solidFill>
                  <a:schemeClr val="bg1"/>
                </a:solidFill>
                <a:latin typeface="Arial" panose="020B0604020202020204" pitchFamily="34" charset="0"/>
                <a:cs typeface="Arial" panose="020B0604020202020204" pitchFamily="34" charset="0"/>
              </a:rPr>
              <a:t>Roles</a:t>
            </a:r>
            <a:endParaRPr lang="en-US" sz="2400">
              <a:solidFill>
                <a:schemeClr val="bg1"/>
              </a:solidFill>
              <a:latin typeface="Arial" panose="020B0604020202020204" pitchFamily="34" charset="0"/>
              <a:cs typeface="Arial" panose="020B0604020202020204" pitchFamily="34" charset="0"/>
            </a:endParaRPr>
          </a:p>
        </p:txBody>
      </p:sp>
      <p:sp>
        <p:nvSpPr>
          <p:cNvPr id="23" name="Rectangle: Rounded Corners 22">
            <a:hlinkClick r:id="rId3" action="ppaction://hlinksldjump"/>
            <a:extLst>
              <a:ext uri="{FF2B5EF4-FFF2-40B4-BE49-F238E27FC236}">
                <a16:creationId xmlns="" xmlns:a16="http://schemas.microsoft.com/office/drawing/2014/main" id="{FD14B6BD-EF38-782A-AFAC-97E59218DC0F}"/>
              </a:ext>
            </a:extLst>
          </p:cNvPr>
          <p:cNvSpPr/>
          <p:nvPr/>
        </p:nvSpPr>
        <p:spPr>
          <a:xfrm>
            <a:off x="708660" y="3762898"/>
            <a:ext cx="3720187" cy="944985"/>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pPr>
            <a:r>
              <a:rPr lang="vi-VN" sz="2400" kern="1200" smtClean="0">
                <a:solidFill>
                  <a:schemeClr val="bg1"/>
                </a:solidFill>
                <a:latin typeface="Arial" panose="020B0604020202020204" pitchFamily="34" charset="0"/>
                <a:cs typeface="Arial" panose="020B0604020202020204" pitchFamily="34" charset="0"/>
              </a:rPr>
              <a:t>C. </a:t>
            </a:r>
            <a:r>
              <a:rPr lang="vi-VN" sz="2400" smtClean="0">
                <a:solidFill>
                  <a:schemeClr val="bg1"/>
                </a:solidFill>
                <a:latin typeface="Arial" panose="020B0604020202020204" pitchFamily="34" charset="0"/>
                <a:cs typeface="Arial" panose="020B0604020202020204" pitchFamily="34" charset="0"/>
              </a:rPr>
              <a:t>Sound</a:t>
            </a:r>
            <a:endParaRPr lang="vi-VN" sz="2400" kern="1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6224166"/>
      </p:ext>
    </p:extLst>
  </p:cSld>
  <p:clrMapOvr>
    <a:masterClrMapping/>
  </p:clrMapOvr>
  <p:transition spd="med">
    <p:split orient="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B6FCA35E-EC47-2DB0-E251-34A18172CC9C}"/>
              </a:ext>
            </a:extLst>
          </p:cNvPr>
          <p:cNvPicPr>
            <a:picLocks noChangeAspect="1"/>
          </p:cNvPicPr>
          <p:nvPr/>
        </p:nvPicPr>
        <p:blipFill>
          <a:blip r:embed="rId2"/>
          <a:stretch>
            <a:fillRect/>
          </a:stretch>
        </p:blipFill>
        <p:spPr>
          <a:xfrm>
            <a:off x="0" y="0"/>
            <a:ext cx="9144000" cy="5143500"/>
          </a:xfrm>
          <a:prstGeom prst="rect">
            <a:avLst/>
          </a:prstGeom>
        </p:spPr>
      </p:pic>
      <p:sp>
        <p:nvSpPr>
          <p:cNvPr id="3" name="Rectangle: Rounded Corners 2">
            <a:extLst>
              <a:ext uri="{FF2B5EF4-FFF2-40B4-BE49-F238E27FC236}">
                <a16:creationId xmlns="" xmlns:a16="http://schemas.microsoft.com/office/drawing/2014/main" id="{C8513431-7CB0-81D1-44CE-AC59FEA0750C}"/>
              </a:ext>
            </a:extLst>
          </p:cNvPr>
          <p:cNvSpPr/>
          <p:nvPr/>
        </p:nvSpPr>
        <p:spPr>
          <a:xfrm>
            <a:off x="708660" y="342900"/>
            <a:ext cx="7726680" cy="190500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b="1">
                <a:solidFill>
                  <a:srgbClr val="FFC000"/>
                </a:solidFill>
                <a:latin typeface="Arial" panose="020B0604020202020204" pitchFamily="34" charset="0"/>
                <a:cs typeface="Arial" panose="020B0604020202020204" pitchFamily="34" charset="0"/>
              </a:rPr>
              <a:t>Câu </a:t>
            </a:r>
            <a:r>
              <a:rPr lang="vi-VN" sz="2400" b="1" smtClean="0">
                <a:solidFill>
                  <a:srgbClr val="FFC000"/>
                </a:solidFill>
                <a:latin typeface="Arial" panose="020B0604020202020204" pitchFamily="34" charset="0"/>
                <a:cs typeface="Arial" panose="020B0604020202020204" pitchFamily="34" charset="0"/>
              </a:rPr>
              <a:t>4: </a:t>
            </a:r>
            <a:r>
              <a:rPr lang="en-US" sz="2400">
                <a:latin typeface="Arial" panose="020B0604020202020204" pitchFamily="34" charset="0"/>
                <a:cs typeface="Arial" panose="020B0604020202020204" pitchFamily="34" charset="0"/>
              </a:rPr>
              <a:t>Để lưu dự án phim hoạt hình với định dạng ảnh </a:t>
            </a:r>
            <a:r>
              <a:rPr lang="en-US" sz="2400" smtClean="0">
                <a:latin typeface="Arial" panose="020B0604020202020204" pitchFamily="34" charset="0"/>
                <a:cs typeface="Arial" panose="020B0604020202020204" pitchFamily="34" charset="0"/>
              </a:rPr>
              <a:t>động</a:t>
            </a:r>
            <a:r>
              <a:rPr lang="vi-VN" sz="2400" smtClean="0">
                <a:latin typeface="Arial" panose="020B0604020202020204" pitchFamily="34" charset="0"/>
                <a:cs typeface="Arial" panose="020B0604020202020204" pitchFamily="34" charset="0"/>
              </a:rPr>
              <a:t>,</a:t>
            </a:r>
            <a:r>
              <a:rPr lang="en-US" sz="2400" smtClean="0">
                <a:latin typeface="Arial" panose="020B0604020202020204" pitchFamily="34" charset="0"/>
                <a:cs typeface="Arial" panose="020B0604020202020204" pitchFamily="34" charset="0"/>
              </a:rPr>
              <a:t> </a:t>
            </a:r>
            <a:r>
              <a:rPr lang="vi-VN" sz="2400" smtClean="0">
                <a:latin typeface="Arial" panose="020B0604020202020204" pitchFamily="34" charset="0"/>
                <a:cs typeface="Arial" panose="020B0604020202020204" pitchFamily="34" charset="0"/>
              </a:rPr>
              <a:t>ta </a:t>
            </a:r>
            <a:r>
              <a:rPr lang="en-US" sz="2400" smtClean="0">
                <a:latin typeface="Arial" panose="020B0604020202020204" pitchFamily="34" charset="0"/>
                <a:cs typeface="Arial" panose="020B0604020202020204" pitchFamily="34" charset="0"/>
              </a:rPr>
              <a:t>chọn</a:t>
            </a:r>
            <a:endParaRPr lang="en-US" sz="2400">
              <a:latin typeface="Arial" panose="020B0604020202020204" pitchFamily="34" charset="0"/>
              <a:cs typeface="Arial" panose="020B0604020202020204" pitchFamily="34" charset="0"/>
            </a:endParaRPr>
          </a:p>
        </p:txBody>
      </p:sp>
      <p:sp>
        <p:nvSpPr>
          <p:cNvPr id="20" name="Rectangle: Rounded Corners 19">
            <a:hlinkClick r:id="rId3" action="ppaction://hlinksldjump"/>
            <a:extLst>
              <a:ext uri="{FF2B5EF4-FFF2-40B4-BE49-F238E27FC236}">
                <a16:creationId xmlns="" xmlns:a16="http://schemas.microsoft.com/office/drawing/2014/main" id="{9E64FDE5-9863-0C26-3156-B26382A8BCE4}"/>
              </a:ext>
            </a:extLst>
          </p:cNvPr>
          <p:cNvSpPr/>
          <p:nvPr/>
        </p:nvSpPr>
        <p:spPr>
          <a:xfrm>
            <a:off x="708660" y="2566453"/>
            <a:ext cx="3720187" cy="944985"/>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pPr>
            <a:r>
              <a:rPr lang="vi-VN" sz="2400" kern="1200" smtClean="0">
                <a:solidFill>
                  <a:schemeClr val="bg1"/>
                </a:solidFill>
                <a:latin typeface="Arial" panose="020B0604020202020204" pitchFamily="34" charset="0"/>
                <a:cs typeface="Arial" panose="020B0604020202020204" pitchFamily="34" charset="0"/>
              </a:rPr>
              <a:t>A. </a:t>
            </a:r>
            <a:r>
              <a:rPr lang="en-US" sz="2400">
                <a:latin typeface="Arial" panose="020B0604020202020204" pitchFamily="34" charset="0"/>
                <a:cs typeface="Arial" panose="020B0604020202020204" pitchFamily="34" charset="0"/>
              </a:rPr>
              <a:t>Publish to cloud	</a:t>
            </a:r>
            <a:endParaRPr lang="vi-VN" sz="2400" kern="1200">
              <a:solidFill>
                <a:schemeClr val="bg1"/>
              </a:solidFill>
              <a:latin typeface="Arial" panose="020B0604020202020204" pitchFamily="34" charset="0"/>
              <a:cs typeface="Arial" panose="020B0604020202020204" pitchFamily="34" charset="0"/>
            </a:endParaRPr>
          </a:p>
        </p:txBody>
      </p:sp>
      <p:sp>
        <p:nvSpPr>
          <p:cNvPr id="21" name="Rectangle: Rounded Corners 20">
            <a:hlinkClick r:id="rId3" action="ppaction://hlinksldjump"/>
            <a:extLst>
              <a:ext uri="{FF2B5EF4-FFF2-40B4-BE49-F238E27FC236}">
                <a16:creationId xmlns="" xmlns:a16="http://schemas.microsoft.com/office/drawing/2014/main" id="{610855D9-455C-0349-F3DE-2A9507903BD6}"/>
              </a:ext>
            </a:extLst>
          </p:cNvPr>
          <p:cNvSpPr/>
          <p:nvPr/>
        </p:nvSpPr>
        <p:spPr>
          <a:xfrm>
            <a:off x="4715153" y="2573111"/>
            <a:ext cx="3720187" cy="944985"/>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pPr>
            <a:r>
              <a:rPr lang="vi-VN" sz="2400" kern="1200" smtClean="0">
                <a:solidFill>
                  <a:schemeClr val="bg1"/>
                </a:solidFill>
                <a:latin typeface="Arial" panose="020B0604020202020204" pitchFamily="34" charset="0"/>
                <a:cs typeface="Arial" panose="020B0604020202020204" pitchFamily="34" charset="0"/>
              </a:rPr>
              <a:t>B. </a:t>
            </a:r>
            <a:r>
              <a:rPr lang="vi-VN" sz="2400" smtClean="0">
                <a:latin typeface="Arial" panose="020B0604020202020204" pitchFamily="34" charset="0"/>
                <a:cs typeface="Arial" panose="020B0604020202020204" pitchFamily="34" charset="0"/>
              </a:rPr>
              <a:t>Video</a:t>
            </a:r>
            <a:endParaRPr lang="vi-VN" sz="2400" kern="1200">
              <a:solidFill>
                <a:schemeClr val="bg1"/>
              </a:solidFill>
              <a:latin typeface="Arial" panose="020B0604020202020204" pitchFamily="34" charset="0"/>
              <a:cs typeface="Arial" panose="020B0604020202020204" pitchFamily="34" charset="0"/>
            </a:endParaRPr>
          </a:p>
        </p:txBody>
      </p:sp>
      <p:sp>
        <p:nvSpPr>
          <p:cNvPr id="24" name="Rectangle: Rounded Corners 23">
            <a:hlinkClick r:id="rId3" action="ppaction://hlinksldjump"/>
            <a:extLst>
              <a:ext uri="{FF2B5EF4-FFF2-40B4-BE49-F238E27FC236}">
                <a16:creationId xmlns="" xmlns:a16="http://schemas.microsoft.com/office/drawing/2014/main" id="{52B2EF98-61C2-E376-04B1-8088012B1948}"/>
              </a:ext>
            </a:extLst>
          </p:cNvPr>
          <p:cNvSpPr/>
          <p:nvPr/>
        </p:nvSpPr>
        <p:spPr>
          <a:xfrm>
            <a:off x="4715153" y="3769556"/>
            <a:ext cx="3720187" cy="944985"/>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kern="1200" smtClean="0">
                <a:solidFill>
                  <a:schemeClr val="bg1"/>
                </a:solidFill>
                <a:latin typeface="Arial" panose="020B0604020202020204" pitchFamily="34" charset="0"/>
                <a:cs typeface="Arial" panose="020B0604020202020204" pitchFamily="34" charset="0"/>
              </a:rPr>
              <a:t>D. </a:t>
            </a:r>
            <a:r>
              <a:rPr lang="vi-VN" sz="2400" smtClean="0">
                <a:solidFill>
                  <a:schemeClr val="bg1"/>
                </a:solidFill>
                <a:latin typeface="Arial" panose="020B0604020202020204" pitchFamily="34" charset="0"/>
                <a:cs typeface="Arial" panose="020B0604020202020204" pitchFamily="34" charset="0"/>
              </a:rPr>
              <a:t>Save</a:t>
            </a:r>
            <a:endParaRPr lang="en-US" sz="2400">
              <a:solidFill>
                <a:schemeClr val="bg1"/>
              </a:solidFill>
              <a:latin typeface="Arial" panose="020B0604020202020204" pitchFamily="34" charset="0"/>
              <a:cs typeface="Arial" panose="020B0604020202020204" pitchFamily="34" charset="0"/>
            </a:endParaRPr>
          </a:p>
        </p:txBody>
      </p:sp>
      <p:sp>
        <p:nvSpPr>
          <p:cNvPr id="23" name="Rectangle: Rounded Corners 22">
            <a:hlinkClick r:id="rId4" action="ppaction://hlinksldjump"/>
            <a:extLst>
              <a:ext uri="{FF2B5EF4-FFF2-40B4-BE49-F238E27FC236}">
                <a16:creationId xmlns="" xmlns:a16="http://schemas.microsoft.com/office/drawing/2014/main" id="{FD14B6BD-EF38-782A-AFAC-97E59218DC0F}"/>
              </a:ext>
            </a:extLst>
          </p:cNvPr>
          <p:cNvSpPr/>
          <p:nvPr/>
        </p:nvSpPr>
        <p:spPr>
          <a:xfrm>
            <a:off x="708660" y="3762898"/>
            <a:ext cx="3720187" cy="944985"/>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pPr>
            <a:r>
              <a:rPr lang="vi-VN" sz="2400" kern="1200" smtClean="0">
                <a:solidFill>
                  <a:schemeClr val="bg1"/>
                </a:solidFill>
                <a:latin typeface="Arial" panose="020B0604020202020204" pitchFamily="34" charset="0"/>
                <a:cs typeface="Arial" panose="020B0604020202020204" pitchFamily="34" charset="0"/>
              </a:rPr>
              <a:t>C. </a:t>
            </a:r>
            <a:r>
              <a:rPr lang="vi-VN" sz="2400" smtClean="0">
                <a:solidFill>
                  <a:schemeClr val="bg1"/>
                </a:solidFill>
                <a:latin typeface="Arial" panose="020B0604020202020204" pitchFamily="34" charset="0"/>
                <a:cs typeface="Arial" panose="020B0604020202020204" pitchFamily="34" charset="0"/>
              </a:rPr>
              <a:t>Gif</a:t>
            </a:r>
            <a:endParaRPr lang="vi-VN" sz="2400" kern="1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6653861"/>
      </p:ext>
    </p:extLst>
  </p:cSld>
  <p:clrMapOvr>
    <a:masterClrMapping/>
  </p:clrMapOvr>
  <p:transition spd="med">
    <p:split orient="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B6FCA35E-EC47-2DB0-E251-34A18172CC9C}"/>
              </a:ext>
            </a:extLst>
          </p:cNvPr>
          <p:cNvPicPr>
            <a:picLocks noChangeAspect="1"/>
          </p:cNvPicPr>
          <p:nvPr/>
        </p:nvPicPr>
        <p:blipFill>
          <a:blip r:embed="rId3"/>
          <a:stretch>
            <a:fillRect/>
          </a:stretch>
        </p:blipFill>
        <p:spPr>
          <a:xfrm>
            <a:off x="0" y="0"/>
            <a:ext cx="9144000" cy="5143500"/>
          </a:xfrm>
          <a:prstGeom prst="rect">
            <a:avLst/>
          </a:prstGeom>
        </p:spPr>
      </p:pic>
      <p:sp>
        <p:nvSpPr>
          <p:cNvPr id="8" name="Rectangle: Rounded Corners 7">
            <a:extLst>
              <a:ext uri="{FF2B5EF4-FFF2-40B4-BE49-F238E27FC236}">
                <a16:creationId xmlns="" xmlns:a16="http://schemas.microsoft.com/office/drawing/2014/main" id="{6DD19607-6115-1B24-2197-D46C9457F50E}"/>
              </a:ext>
            </a:extLst>
          </p:cNvPr>
          <p:cNvSpPr/>
          <p:nvPr/>
        </p:nvSpPr>
        <p:spPr>
          <a:xfrm rot="2700000">
            <a:off x="1828391" y="-636642"/>
            <a:ext cx="5597176" cy="5597176"/>
          </a:xfrm>
          <a:prstGeom prst="roundRect">
            <a:avLst/>
          </a:prstGeom>
          <a:solidFill>
            <a:srgbClr val="B086DA"/>
          </a:solidFill>
          <a:ln>
            <a:noFill/>
          </a:ln>
          <a:effectLst>
            <a:softEdge rad="1155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vi-VN" sz="1350" kern="1200">
              <a:solidFill>
                <a:prstClr val="white"/>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 xmlns:a16="http://schemas.microsoft.com/office/drawing/2014/main" id="{ED25C706-904A-2762-FD91-9AD8BD2109EE}"/>
              </a:ext>
            </a:extLst>
          </p:cNvPr>
          <p:cNvSpPr/>
          <p:nvPr/>
        </p:nvSpPr>
        <p:spPr>
          <a:xfrm>
            <a:off x="2267190" y="434051"/>
            <a:ext cx="4609618" cy="3524492"/>
          </a:xfrm>
          <a:prstGeom prst="roundRect">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vi-VN" sz="1350" kern="1200">
              <a:solidFill>
                <a:prstClr val="white"/>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 xmlns:a16="http://schemas.microsoft.com/office/drawing/2014/main" id="{8476DC57-9954-1EB0-E4E3-6F68C4A56023}"/>
              </a:ext>
            </a:extLst>
          </p:cNvPr>
          <p:cNvSpPr txBox="1"/>
          <p:nvPr/>
        </p:nvSpPr>
        <p:spPr>
          <a:xfrm>
            <a:off x="2746093" y="1102873"/>
            <a:ext cx="3761773" cy="646331"/>
          </a:xfrm>
          <a:prstGeom prst="rect">
            <a:avLst/>
          </a:prstGeom>
          <a:noFill/>
        </p:spPr>
        <p:txBody>
          <a:bodyPr wrap="square" rtlCol="0">
            <a:spAutoFit/>
          </a:bodyPr>
          <a:lstStyle/>
          <a:p>
            <a:pPr algn="ctr">
              <a:buClrTx/>
              <a:buFontTx/>
              <a:buNone/>
            </a:pPr>
            <a:r>
              <a:rPr lang="en-US" sz="3600" kern="1200">
                <a:solidFill>
                  <a:srgbClr val="FF66CC"/>
                </a:solidFill>
                <a:latin typeface="Arial" panose="020B0604020202020204" pitchFamily="34" charset="0"/>
                <a:cs typeface="Arial" panose="020B0604020202020204" pitchFamily="34" charset="0"/>
              </a:rPr>
              <a:t>ĐÁP ÁN SAI !!</a:t>
            </a:r>
            <a:endParaRPr lang="vi-VN" sz="3600" kern="1200">
              <a:solidFill>
                <a:srgbClr val="FF66CC"/>
              </a:solidFill>
              <a:latin typeface="Arial" panose="020B0604020202020204" pitchFamily="34" charset="0"/>
              <a:cs typeface="Arial" panose="020B0604020202020204" pitchFamily="34" charset="0"/>
            </a:endParaRPr>
          </a:p>
        </p:txBody>
      </p:sp>
      <p:pic>
        <p:nvPicPr>
          <p:cNvPr id="6" name="Picture 5" descr="Icon&#10;&#10;Description automatically generated">
            <a:extLst>
              <a:ext uri="{FF2B5EF4-FFF2-40B4-BE49-F238E27FC236}">
                <a16:creationId xmlns="" xmlns:a16="http://schemas.microsoft.com/office/drawing/2014/main" id="{08E128F4-09BA-1BAD-718A-AD04F4702B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8514" y="1799932"/>
            <a:ext cx="1966973" cy="1966973"/>
          </a:xfrm>
          <a:prstGeom prst="rect">
            <a:avLst/>
          </a:prstGeom>
        </p:spPr>
      </p:pic>
      <p:sp>
        <p:nvSpPr>
          <p:cNvPr id="7" name="TextBox 6">
            <a:hlinkClick r:id="rId5" action="ppaction://hlinksldjump"/>
            <a:extLst>
              <a:ext uri="{FF2B5EF4-FFF2-40B4-BE49-F238E27FC236}">
                <a16:creationId xmlns="" xmlns:a16="http://schemas.microsoft.com/office/drawing/2014/main" id="{FA3E1F26-56D1-8853-3D25-D12573A3558F}"/>
              </a:ext>
            </a:extLst>
          </p:cNvPr>
          <p:cNvSpPr txBox="1"/>
          <p:nvPr/>
        </p:nvSpPr>
        <p:spPr>
          <a:xfrm>
            <a:off x="3337216" y="4169024"/>
            <a:ext cx="2469566" cy="572214"/>
          </a:xfrm>
          <a:prstGeom prst="roundRect">
            <a:avLst>
              <a:gd name="adj" fmla="val 47826"/>
            </a:avLst>
          </a:prstGeom>
          <a:solidFill>
            <a:srgbClr val="0C2267"/>
          </a:solidFill>
        </p:spPr>
        <p:txBody>
          <a:bodyPr wrap="square" rtlCol="0">
            <a:spAutoFit/>
          </a:bodyPr>
          <a:lstStyle/>
          <a:p>
            <a:pPr algn="ctr">
              <a:buClrTx/>
              <a:buFontTx/>
              <a:buNone/>
            </a:pPr>
            <a:r>
              <a:rPr lang="en-US" sz="2100" kern="1200">
                <a:solidFill>
                  <a:prstClr val="white"/>
                </a:solidFill>
                <a:latin typeface="Arial" panose="020B0604020202020204" pitchFamily="34" charset="0"/>
                <a:cs typeface="Arial" panose="020B0604020202020204" pitchFamily="34" charset="0"/>
              </a:rPr>
              <a:t>MẢNH GHÉP</a:t>
            </a:r>
            <a:endParaRPr lang="vi-VN" sz="2100" kern="120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9921437"/>
      </p:ext>
    </p:extLst>
  </p:cSld>
  <p:clrMapOvr>
    <a:masterClrMapping/>
  </p:clrMapOvr>
  <mc:AlternateContent xmlns:mc="http://schemas.openxmlformats.org/markup-compatibility/2006" xmlns:p14="http://schemas.microsoft.com/office/powerpoint/2010/main">
    <mc:Choice Requires="p14">
      <p:transition spd="slow">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667" decel="49333" autoRev="1" fill="hold" grpId="0" nodeType="withEffect">
                                  <p:stCondLst>
                                    <p:cond delay="0"/>
                                  </p:stCondLst>
                                  <p:childTnLst>
                                    <p:animScale>
                                      <p:cBhvr>
                                        <p:cTn id="6" dur="75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B6FCA35E-EC47-2DB0-E251-34A18172CC9C}"/>
              </a:ext>
            </a:extLst>
          </p:cNvPr>
          <p:cNvPicPr>
            <a:picLocks noChangeAspect="1"/>
          </p:cNvPicPr>
          <p:nvPr/>
        </p:nvPicPr>
        <p:blipFill>
          <a:blip r:embed="rId3"/>
          <a:stretch>
            <a:fillRect/>
          </a:stretch>
        </p:blipFill>
        <p:spPr>
          <a:xfrm>
            <a:off x="0" y="0"/>
            <a:ext cx="9144000" cy="5143500"/>
          </a:xfrm>
          <a:prstGeom prst="rect">
            <a:avLst/>
          </a:prstGeom>
        </p:spPr>
      </p:pic>
      <p:sp>
        <p:nvSpPr>
          <p:cNvPr id="5" name="Rectangle: Rounded Corners 4">
            <a:extLst>
              <a:ext uri="{FF2B5EF4-FFF2-40B4-BE49-F238E27FC236}">
                <a16:creationId xmlns="" xmlns:a16="http://schemas.microsoft.com/office/drawing/2014/main" id="{66E27C47-FBC1-2539-2359-CDD6FA5CF022}"/>
              </a:ext>
            </a:extLst>
          </p:cNvPr>
          <p:cNvSpPr/>
          <p:nvPr/>
        </p:nvSpPr>
        <p:spPr>
          <a:xfrm rot="2700000">
            <a:off x="1828391" y="-636642"/>
            <a:ext cx="5597176" cy="5597176"/>
          </a:xfrm>
          <a:prstGeom prst="roundRect">
            <a:avLst/>
          </a:prstGeom>
          <a:solidFill>
            <a:srgbClr val="B086DA"/>
          </a:solidFill>
          <a:ln>
            <a:noFill/>
          </a:ln>
          <a:effectLst>
            <a:softEdge rad="1155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vi-VN" sz="1350" kern="1200">
              <a:solidFill>
                <a:prstClr val="white"/>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 xmlns:a16="http://schemas.microsoft.com/office/drawing/2014/main" id="{ED25C706-904A-2762-FD91-9AD8BD2109EE}"/>
              </a:ext>
            </a:extLst>
          </p:cNvPr>
          <p:cNvSpPr/>
          <p:nvPr/>
        </p:nvSpPr>
        <p:spPr>
          <a:xfrm>
            <a:off x="2267190" y="434051"/>
            <a:ext cx="4609618" cy="3524492"/>
          </a:xfrm>
          <a:prstGeom prst="roundRect">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vi-VN" sz="1350" kern="1200">
              <a:solidFill>
                <a:prstClr val="white"/>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 xmlns:a16="http://schemas.microsoft.com/office/drawing/2014/main" id="{8476DC57-9954-1EB0-E4E3-6F68C4A56023}"/>
              </a:ext>
            </a:extLst>
          </p:cNvPr>
          <p:cNvSpPr txBox="1"/>
          <p:nvPr/>
        </p:nvSpPr>
        <p:spPr>
          <a:xfrm>
            <a:off x="2746093" y="742633"/>
            <a:ext cx="3761773" cy="646331"/>
          </a:xfrm>
          <a:prstGeom prst="rect">
            <a:avLst/>
          </a:prstGeom>
          <a:noFill/>
        </p:spPr>
        <p:txBody>
          <a:bodyPr wrap="square" rtlCol="0">
            <a:spAutoFit/>
          </a:bodyPr>
          <a:lstStyle/>
          <a:p>
            <a:pPr algn="ctr">
              <a:buClrTx/>
              <a:buFontTx/>
              <a:buNone/>
            </a:pPr>
            <a:r>
              <a:rPr lang="en-US" sz="3600" kern="1200">
                <a:solidFill>
                  <a:srgbClr val="1AEECB"/>
                </a:solidFill>
                <a:latin typeface="Arial" panose="020B0604020202020204" pitchFamily="34" charset="0"/>
                <a:cs typeface="Arial" panose="020B0604020202020204" pitchFamily="34" charset="0"/>
              </a:rPr>
              <a:t>CHÍNH XÁC!!</a:t>
            </a:r>
            <a:endParaRPr lang="vi-VN" sz="3600" kern="1200">
              <a:solidFill>
                <a:srgbClr val="1AEECB"/>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 xmlns:a16="http://schemas.microsoft.com/office/drawing/2014/main" id="{08E128F4-09BA-1BAD-718A-AD04F4702B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88514" y="1365881"/>
            <a:ext cx="1966973" cy="1966973"/>
          </a:xfrm>
          <a:prstGeom prst="rect">
            <a:avLst/>
          </a:prstGeom>
        </p:spPr>
      </p:pic>
      <p:sp>
        <p:nvSpPr>
          <p:cNvPr id="7" name="TextBox 6">
            <a:hlinkClick r:id="rId5" action="ppaction://hlinksldjump"/>
            <a:extLst>
              <a:ext uri="{FF2B5EF4-FFF2-40B4-BE49-F238E27FC236}">
                <a16:creationId xmlns="" xmlns:a16="http://schemas.microsoft.com/office/drawing/2014/main" id="{FA3E1F26-56D1-8853-3D25-D12573A3558F}"/>
              </a:ext>
            </a:extLst>
          </p:cNvPr>
          <p:cNvSpPr txBox="1"/>
          <p:nvPr/>
        </p:nvSpPr>
        <p:spPr>
          <a:xfrm>
            <a:off x="3337216" y="4169024"/>
            <a:ext cx="2469566" cy="572214"/>
          </a:xfrm>
          <a:prstGeom prst="roundRect">
            <a:avLst>
              <a:gd name="adj" fmla="val 47826"/>
            </a:avLst>
          </a:prstGeom>
          <a:solidFill>
            <a:srgbClr val="0C2267"/>
          </a:solidFill>
        </p:spPr>
        <p:txBody>
          <a:bodyPr wrap="square" rtlCol="0">
            <a:spAutoFit/>
          </a:bodyPr>
          <a:lstStyle/>
          <a:p>
            <a:pPr algn="ctr">
              <a:buClrTx/>
              <a:buFontTx/>
              <a:buNone/>
            </a:pPr>
            <a:r>
              <a:rPr lang="en-US" sz="2100" kern="1200">
                <a:solidFill>
                  <a:prstClr val="white"/>
                </a:solidFill>
                <a:latin typeface="Arial" panose="020B0604020202020204" pitchFamily="34" charset="0"/>
                <a:cs typeface="Arial" panose="020B0604020202020204" pitchFamily="34" charset="0"/>
              </a:rPr>
              <a:t>MẢNH GHÉP</a:t>
            </a:r>
            <a:endParaRPr lang="vi-VN" sz="2100" kern="1200">
              <a:solidFill>
                <a:prstClr val="white"/>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 xmlns:a16="http://schemas.microsoft.com/office/drawing/2014/main" id="{B967D620-1263-A645-4390-734F565D45A4}"/>
              </a:ext>
            </a:extLst>
          </p:cNvPr>
          <p:cNvSpPr txBox="1"/>
          <p:nvPr/>
        </p:nvSpPr>
        <p:spPr>
          <a:xfrm>
            <a:off x="2691112" y="3292873"/>
            <a:ext cx="3761773" cy="507831"/>
          </a:xfrm>
          <a:prstGeom prst="rect">
            <a:avLst/>
          </a:prstGeom>
          <a:noFill/>
        </p:spPr>
        <p:txBody>
          <a:bodyPr wrap="square" rtlCol="0">
            <a:spAutoFit/>
          </a:bodyPr>
          <a:lstStyle/>
          <a:p>
            <a:pPr algn="ctr">
              <a:buClrTx/>
              <a:buFontTx/>
              <a:buNone/>
            </a:pPr>
            <a:r>
              <a:rPr lang="en-US" sz="2100" kern="1200">
                <a:solidFill>
                  <a:srgbClr val="1AEECB"/>
                </a:solidFill>
                <a:latin typeface="Arial" panose="020B0604020202020204" pitchFamily="34" charset="0"/>
                <a:cs typeface="Arial" panose="020B0604020202020204" pitchFamily="34" charset="0"/>
              </a:rPr>
              <a:t>ĐÁP ÁN : </a:t>
            </a:r>
            <a:r>
              <a:rPr lang="en-US" sz="2700" kern="1200">
                <a:solidFill>
                  <a:srgbClr val="FFC000"/>
                </a:solidFill>
                <a:latin typeface="Arial" panose="020B0604020202020204" pitchFamily="34" charset="0"/>
                <a:cs typeface="Arial" panose="020B0604020202020204" pitchFamily="34" charset="0"/>
              </a:rPr>
              <a:t>A</a:t>
            </a:r>
            <a:r>
              <a:rPr lang="en-US" sz="2100" kern="1200">
                <a:solidFill>
                  <a:srgbClr val="1AEECB"/>
                </a:solidFill>
                <a:latin typeface="Arial" panose="020B0604020202020204" pitchFamily="34" charset="0"/>
                <a:cs typeface="Arial" panose="020B0604020202020204" pitchFamily="34" charset="0"/>
              </a:rPr>
              <a:t> </a:t>
            </a:r>
            <a:endParaRPr lang="vi-VN" sz="2100" kern="1200">
              <a:solidFill>
                <a:srgbClr val="1AEEC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7111279"/>
      </p:ext>
    </p:extLst>
  </p:cSld>
  <p:clrMapOvr>
    <a:masterClrMapping/>
  </p:clrMapOvr>
  <mc:AlternateContent xmlns:mc="http://schemas.openxmlformats.org/markup-compatibility/2006" xmlns:p14="http://schemas.microsoft.com/office/powerpoint/2010/main">
    <mc:Choice Requires="p14">
      <p:transition spd="slow">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667" decel="49333" autoRev="1" fill="hold" grpId="0" nodeType="withEffect">
                                  <p:stCondLst>
                                    <p:cond delay="0"/>
                                  </p:stCondLst>
                                  <p:childTnLst>
                                    <p:animScale>
                                      <p:cBhvr>
                                        <p:cTn id="6" dur="75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B6FCA35E-EC47-2DB0-E251-34A18172CC9C}"/>
              </a:ext>
            </a:extLst>
          </p:cNvPr>
          <p:cNvPicPr>
            <a:picLocks noChangeAspect="1"/>
          </p:cNvPicPr>
          <p:nvPr/>
        </p:nvPicPr>
        <p:blipFill>
          <a:blip r:embed="rId3"/>
          <a:stretch>
            <a:fillRect/>
          </a:stretch>
        </p:blipFill>
        <p:spPr>
          <a:xfrm>
            <a:off x="0" y="0"/>
            <a:ext cx="9144000" cy="5143500"/>
          </a:xfrm>
          <a:prstGeom prst="rect">
            <a:avLst/>
          </a:prstGeom>
        </p:spPr>
      </p:pic>
      <p:sp>
        <p:nvSpPr>
          <p:cNvPr id="5" name="Rectangle: Rounded Corners 4">
            <a:extLst>
              <a:ext uri="{FF2B5EF4-FFF2-40B4-BE49-F238E27FC236}">
                <a16:creationId xmlns="" xmlns:a16="http://schemas.microsoft.com/office/drawing/2014/main" id="{423E2F71-831F-CD97-E4AA-495669BDB172}"/>
              </a:ext>
            </a:extLst>
          </p:cNvPr>
          <p:cNvSpPr/>
          <p:nvPr/>
        </p:nvSpPr>
        <p:spPr>
          <a:xfrm rot="2700000">
            <a:off x="1828391" y="-636642"/>
            <a:ext cx="5597176" cy="5597176"/>
          </a:xfrm>
          <a:prstGeom prst="roundRect">
            <a:avLst/>
          </a:prstGeom>
          <a:solidFill>
            <a:srgbClr val="B086DA"/>
          </a:solidFill>
          <a:ln>
            <a:noFill/>
          </a:ln>
          <a:effectLst>
            <a:softEdge rad="1155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vi-VN" sz="1350" kern="1200">
              <a:solidFill>
                <a:prstClr val="white"/>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 xmlns:a16="http://schemas.microsoft.com/office/drawing/2014/main" id="{ED25C706-904A-2762-FD91-9AD8BD2109EE}"/>
              </a:ext>
            </a:extLst>
          </p:cNvPr>
          <p:cNvSpPr/>
          <p:nvPr/>
        </p:nvSpPr>
        <p:spPr>
          <a:xfrm>
            <a:off x="2267190" y="434051"/>
            <a:ext cx="4609618" cy="3524492"/>
          </a:xfrm>
          <a:prstGeom prst="roundRect">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vi-VN" sz="1350" kern="1200">
              <a:solidFill>
                <a:prstClr val="white"/>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 xmlns:a16="http://schemas.microsoft.com/office/drawing/2014/main" id="{8476DC57-9954-1EB0-E4E3-6F68C4A56023}"/>
              </a:ext>
            </a:extLst>
          </p:cNvPr>
          <p:cNvSpPr txBox="1"/>
          <p:nvPr/>
        </p:nvSpPr>
        <p:spPr>
          <a:xfrm>
            <a:off x="2746093" y="742633"/>
            <a:ext cx="3761773" cy="646331"/>
          </a:xfrm>
          <a:prstGeom prst="rect">
            <a:avLst/>
          </a:prstGeom>
          <a:noFill/>
        </p:spPr>
        <p:txBody>
          <a:bodyPr wrap="square" rtlCol="0">
            <a:spAutoFit/>
          </a:bodyPr>
          <a:lstStyle/>
          <a:p>
            <a:pPr algn="ctr">
              <a:buClrTx/>
              <a:buFontTx/>
              <a:buNone/>
            </a:pPr>
            <a:r>
              <a:rPr lang="en-US" sz="3600" kern="1200">
                <a:solidFill>
                  <a:srgbClr val="1AEECB"/>
                </a:solidFill>
                <a:latin typeface="Arial" panose="020B0604020202020204" pitchFamily="34" charset="0"/>
                <a:cs typeface="Arial" panose="020B0604020202020204" pitchFamily="34" charset="0"/>
              </a:rPr>
              <a:t>CHÍNH XÁC!!</a:t>
            </a:r>
            <a:endParaRPr lang="vi-VN" sz="3600" kern="1200">
              <a:solidFill>
                <a:srgbClr val="1AEECB"/>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 xmlns:a16="http://schemas.microsoft.com/office/drawing/2014/main" id="{08E128F4-09BA-1BAD-718A-AD04F4702B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88514" y="1365881"/>
            <a:ext cx="1966973" cy="1966973"/>
          </a:xfrm>
          <a:prstGeom prst="rect">
            <a:avLst/>
          </a:prstGeom>
        </p:spPr>
      </p:pic>
      <p:sp>
        <p:nvSpPr>
          <p:cNvPr id="7" name="TextBox 6">
            <a:hlinkClick r:id="rId5" action="ppaction://hlinksldjump"/>
            <a:extLst>
              <a:ext uri="{FF2B5EF4-FFF2-40B4-BE49-F238E27FC236}">
                <a16:creationId xmlns="" xmlns:a16="http://schemas.microsoft.com/office/drawing/2014/main" id="{FA3E1F26-56D1-8853-3D25-D12573A3558F}"/>
              </a:ext>
            </a:extLst>
          </p:cNvPr>
          <p:cNvSpPr txBox="1"/>
          <p:nvPr/>
        </p:nvSpPr>
        <p:spPr>
          <a:xfrm>
            <a:off x="3337216" y="4169024"/>
            <a:ext cx="2469566" cy="572214"/>
          </a:xfrm>
          <a:prstGeom prst="roundRect">
            <a:avLst>
              <a:gd name="adj" fmla="val 47826"/>
            </a:avLst>
          </a:prstGeom>
          <a:solidFill>
            <a:srgbClr val="0C2267"/>
          </a:solidFill>
        </p:spPr>
        <p:txBody>
          <a:bodyPr wrap="square" rtlCol="0">
            <a:spAutoFit/>
          </a:bodyPr>
          <a:lstStyle/>
          <a:p>
            <a:pPr algn="ctr">
              <a:buClrTx/>
              <a:buFontTx/>
              <a:buNone/>
            </a:pPr>
            <a:r>
              <a:rPr lang="en-US" sz="2100" kern="1200">
                <a:solidFill>
                  <a:prstClr val="white"/>
                </a:solidFill>
                <a:latin typeface="Arial" panose="020B0604020202020204" pitchFamily="34" charset="0"/>
                <a:cs typeface="Arial" panose="020B0604020202020204" pitchFamily="34" charset="0"/>
              </a:rPr>
              <a:t>MẢNH GHÉP</a:t>
            </a:r>
            <a:endParaRPr lang="vi-VN" sz="2100" kern="1200">
              <a:solidFill>
                <a:prstClr val="white"/>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 xmlns:a16="http://schemas.microsoft.com/office/drawing/2014/main" id="{7FBB2866-3730-3BA4-6BD0-18A51A915318}"/>
              </a:ext>
            </a:extLst>
          </p:cNvPr>
          <p:cNvSpPr txBox="1"/>
          <p:nvPr/>
        </p:nvSpPr>
        <p:spPr>
          <a:xfrm>
            <a:off x="2691112" y="3292872"/>
            <a:ext cx="3761773" cy="415498"/>
          </a:xfrm>
          <a:prstGeom prst="rect">
            <a:avLst/>
          </a:prstGeom>
          <a:noFill/>
        </p:spPr>
        <p:txBody>
          <a:bodyPr wrap="square" rtlCol="0">
            <a:spAutoFit/>
          </a:bodyPr>
          <a:lstStyle/>
          <a:p>
            <a:pPr algn="ctr">
              <a:buClrTx/>
              <a:buFontTx/>
              <a:buNone/>
            </a:pPr>
            <a:r>
              <a:rPr lang="en-US" sz="2100" kern="1200">
                <a:solidFill>
                  <a:srgbClr val="1AEECB"/>
                </a:solidFill>
                <a:latin typeface="Arial" panose="020B0604020202020204" pitchFamily="34" charset="0"/>
                <a:cs typeface="Arial" panose="020B0604020202020204" pitchFamily="34" charset="0"/>
              </a:rPr>
              <a:t>ĐÁP ÁN : </a:t>
            </a:r>
            <a:r>
              <a:rPr lang="en-US" sz="2100" kern="1200">
                <a:solidFill>
                  <a:srgbClr val="FFC000"/>
                </a:solidFill>
                <a:latin typeface="Arial" panose="020B0604020202020204" pitchFamily="34" charset="0"/>
                <a:cs typeface="Arial" panose="020B0604020202020204" pitchFamily="34" charset="0"/>
              </a:rPr>
              <a:t>B</a:t>
            </a:r>
            <a:r>
              <a:rPr lang="en-US" sz="2100" kern="1200">
                <a:solidFill>
                  <a:srgbClr val="1AEECB"/>
                </a:solidFill>
                <a:latin typeface="Arial" panose="020B0604020202020204" pitchFamily="34" charset="0"/>
                <a:cs typeface="Arial" panose="020B0604020202020204" pitchFamily="34" charset="0"/>
              </a:rPr>
              <a:t>  </a:t>
            </a:r>
            <a:endParaRPr lang="vi-VN" sz="2100" kern="1200">
              <a:solidFill>
                <a:srgbClr val="1AEEC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4696416"/>
      </p:ext>
    </p:extLst>
  </p:cSld>
  <p:clrMapOvr>
    <a:masterClrMapping/>
  </p:clrMapOvr>
  <mc:AlternateContent xmlns:mc="http://schemas.openxmlformats.org/markup-compatibility/2006" xmlns:p14="http://schemas.microsoft.com/office/powerpoint/2010/main">
    <mc:Choice Requires="p14">
      <p:transition spd="slow">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667" decel="49333" autoRev="1" fill="hold" grpId="0" nodeType="withEffect">
                                  <p:stCondLst>
                                    <p:cond delay="0"/>
                                  </p:stCondLst>
                                  <p:childTnLst>
                                    <p:animScale>
                                      <p:cBhvr>
                                        <p:cTn id="6" dur="75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B6FCA35E-EC47-2DB0-E251-34A18172CC9C}"/>
              </a:ext>
            </a:extLst>
          </p:cNvPr>
          <p:cNvPicPr>
            <a:picLocks noChangeAspect="1"/>
          </p:cNvPicPr>
          <p:nvPr/>
        </p:nvPicPr>
        <p:blipFill>
          <a:blip r:embed="rId2"/>
          <a:stretch>
            <a:fillRect/>
          </a:stretch>
        </p:blipFill>
        <p:spPr>
          <a:xfrm>
            <a:off x="0" y="0"/>
            <a:ext cx="9144000" cy="5143500"/>
          </a:xfrm>
          <a:prstGeom prst="rect">
            <a:avLst/>
          </a:prstGeom>
        </p:spPr>
      </p:pic>
      <p:sp>
        <p:nvSpPr>
          <p:cNvPr id="5" name="Rectangle: Rounded Corners 4">
            <a:extLst>
              <a:ext uri="{FF2B5EF4-FFF2-40B4-BE49-F238E27FC236}">
                <a16:creationId xmlns="" xmlns:a16="http://schemas.microsoft.com/office/drawing/2014/main" id="{AA9F6208-812E-A5E6-6AA2-AF1E19DC3677}"/>
              </a:ext>
            </a:extLst>
          </p:cNvPr>
          <p:cNvSpPr/>
          <p:nvPr/>
        </p:nvSpPr>
        <p:spPr>
          <a:xfrm rot="2700000">
            <a:off x="1828391" y="-636642"/>
            <a:ext cx="5597176" cy="5597176"/>
          </a:xfrm>
          <a:prstGeom prst="roundRect">
            <a:avLst/>
          </a:prstGeom>
          <a:solidFill>
            <a:srgbClr val="B086DA"/>
          </a:solidFill>
          <a:ln>
            <a:noFill/>
          </a:ln>
          <a:effectLst>
            <a:softEdge rad="1155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vi-VN" sz="1350" kern="1200">
              <a:solidFill>
                <a:prstClr val="white"/>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 xmlns:a16="http://schemas.microsoft.com/office/drawing/2014/main" id="{ED25C706-904A-2762-FD91-9AD8BD2109EE}"/>
              </a:ext>
            </a:extLst>
          </p:cNvPr>
          <p:cNvSpPr/>
          <p:nvPr/>
        </p:nvSpPr>
        <p:spPr>
          <a:xfrm>
            <a:off x="2267190" y="434051"/>
            <a:ext cx="4609618" cy="3524492"/>
          </a:xfrm>
          <a:prstGeom prst="roundRect">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vi-VN" sz="1350" kern="1200">
              <a:solidFill>
                <a:prstClr val="white"/>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 xmlns:a16="http://schemas.microsoft.com/office/drawing/2014/main" id="{8476DC57-9954-1EB0-E4E3-6F68C4A56023}"/>
              </a:ext>
            </a:extLst>
          </p:cNvPr>
          <p:cNvSpPr txBox="1"/>
          <p:nvPr/>
        </p:nvSpPr>
        <p:spPr>
          <a:xfrm>
            <a:off x="2746093" y="742633"/>
            <a:ext cx="3761773" cy="646331"/>
          </a:xfrm>
          <a:prstGeom prst="rect">
            <a:avLst/>
          </a:prstGeom>
          <a:noFill/>
        </p:spPr>
        <p:txBody>
          <a:bodyPr wrap="square" rtlCol="0">
            <a:spAutoFit/>
          </a:bodyPr>
          <a:lstStyle/>
          <a:p>
            <a:pPr algn="ctr">
              <a:buClrTx/>
              <a:buFontTx/>
              <a:buNone/>
            </a:pPr>
            <a:r>
              <a:rPr lang="en-US" sz="3600" kern="1200">
                <a:solidFill>
                  <a:srgbClr val="1AEECB"/>
                </a:solidFill>
                <a:latin typeface="Arial" panose="020B0604020202020204" pitchFamily="34" charset="0"/>
                <a:cs typeface="Arial" panose="020B0604020202020204" pitchFamily="34" charset="0"/>
              </a:rPr>
              <a:t>CHÍNH XÁC!!</a:t>
            </a:r>
            <a:endParaRPr lang="vi-VN" sz="3600" kern="1200">
              <a:solidFill>
                <a:srgbClr val="1AEECB"/>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 xmlns:a16="http://schemas.microsoft.com/office/drawing/2014/main" id="{08E128F4-09BA-1BAD-718A-AD04F4702B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88514" y="1365881"/>
            <a:ext cx="1966973" cy="1966973"/>
          </a:xfrm>
          <a:prstGeom prst="rect">
            <a:avLst/>
          </a:prstGeom>
        </p:spPr>
      </p:pic>
      <p:sp>
        <p:nvSpPr>
          <p:cNvPr id="7" name="TextBox 6">
            <a:hlinkClick r:id="rId4" action="ppaction://hlinksldjump"/>
            <a:extLst>
              <a:ext uri="{FF2B5EF4-FFF2-40B4-BE49-F238E27FC236}">
                <a16:creationId xmlns="" xmlns:a16="http://schemas.microsoft.com/office/drawing/2014/main" id="{FA3E1F26-56D1-8853-3D25-D12573A3558F}"/>
              </a:ext>
            </a:extLst>
          </p:cNvPr>
          <p:cNvSpPr txBox="1"/>
          <p:nvPr/>
        </p:nvSpPr>
        <p:spPr>
          <a:xfrm>
            <a:off x="3337216" y="4169024"/>
            <a:ext cx="2469566" cy="572214"/>
          </a:xfrm>
          <a:prstGeom prst="roundRect">
            <a:avLst>
              <a:gd name="adj" fmla="val 47826"/>
            </a:avLst>
          </a:prstGeom>
          <a:solidFill>
            <a:srgbClr val="0C2267"/>
          </a:solidFill>
        </p:spPr>
        <p:txBody>
          <a:bodyPr wrap="square" rtlCol="0">
            <a:spAutoFit/>
          </a:bodyPr>
          <a:lstStyle/>
          <a:p>
            <a:pPr algn="ctr">
              <a:buClrTx/>
              <a:buFontTx/>
              <a:buNone/>
            </a:pPr>
            <a:r>
              <a:rPr lang="en-US" sz="2100" kern="1200">
                <a:solidFill>
                  <a:prstClr val="white"/>
                </a:solidFill>
                <a:latin typeface="Arial" panose="020B0604020202020204" pitchFamily="34" charset="0"/>
                <a:cs typeface="Arial" panose="020B0604020202020204" pitchFamily="34" charset="0"/>
              </a:rPr>
              <a:t>MẢNH GHÉP</a:t>
            </a:r>
            <a:endParaRPr lang="vi-VN" sz="2100" kern="1200">
              <a:solidFill>
                <a:prstClr val="white"/>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 xmlns:a16="http://schemas.microsoft.com/office/drawing/2014/main" id="{6114FB76-DF79-7531-C0ED-BF9F107AABF3}"/>
              </a:ext>
            </a:extLst>
          </p:cNvPr>
          <p:cNvSpPr txBox="1"/>
          <p:nvPr/>
        </p:nvSpPr>
        <p:spPr>
          <a:xfrm>
            <a:off x="2691112" y="3292873"/>
            <a:ext cx="3761773" cy="507831"/>
          </a:xfrm>
          <a:prstGeom prst="rect">
            <a:avLst/>
          </a:prstGeom>
          <a:noFill/>
        </p:spPr>
        <p:txBody>
          <a:bodyPr wrap="square" rtlCol="0">
            <a:spAutoFit/>
          </a:bodyPr>
          <a:lstStyle/>
          <a:p>
            <a:pPr algn="ctr">
              <a:buClrTx/>
              <a:buFontTx/>
              <a:buNone/>
            </a:pPr>
            <a:r>
              <a:rPr lang="en-US" sz="2100" kern="1200">
                <a:solidFill>
                  <a:srgbClr val="1AEECB"/>
                </a:solidFill>
                <a:latin typeface="Arial" panose="020B0604020202020204" pitchFamily="34" charset="0"/>
                <a:cs typeface="Arial" panose="020B0604020202020204" pitchFamily="34" charset="0"/>
              </a:rPr>
              <a:t>ĐÁP ÁN : </a:t>
            </a:r>
            <a:r>
              <a:rPr lang="en-US" sz="2700" kern="1200">
                <a:solidFill>
                  <a:srgbClr val="FFC000"/>
                </a:solidFill>
                <a:latin typeface="Arial" panose="020B0604020202020204" pitchFamily="34" charset="0"/>
                <a:cs typeface="Arial" panose="020B0604020202020204" pitchFamily="34" charset="0"/>
              </a:rPr>
              <a:t>C</a:t>
            </a:r>
            <a:r>
              <a:rPr lang="en-US" sz="2100" kern="1200">
                <a:solidFill>
                  <a:srgbClr val="1AEECB"/>
                </a:solidFill>
                <a:latin typeface="Arial" panose="020B0604020202020204" pitchFamily="34" charset="0"/>
                <a:cs typeface="Arial" panose="020B0604020202020204" pitchFamily="34" charset="0"/>
              </a:rPr>
              <a:t> </a:t>
            </a:r>
            <a:endParaRPr lang="vi-VN" sz="2100" kern="1200">
              <a:solidFill>
                <a:srgbClr val="1AEEC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557262"/>
      </p:ext>
    </p:extLst>
  </p:cSld>
  <p:clrMapOvr>
    <a:masterClrMapping/>
  </p:clrMapOvr>
  <mc:AlternateContent xmlns:mc="http://schemas.openxmlformats.org/markup-compatibility/2006" xmlns:p14="http://schemas.microsoft.com/office/powerpoint/2010/main">
    <mc:Choice Requires="p14">
      <p:transition spd="slow">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667" decel="49333" autoRev="1" fill="hold" grpId="0" nodeType="withEffect">
                                  <p:stCondLst>
                                    <p:cond delay="0"/>
                                  </p:stCondLst>
                                  <p:childTnLst>
                                    <p:animScale>
                                      <p:cBhvr>
                                        <p:cTn id="6" dur="75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B6FCA35E-EC47-2DB0-E251-34A18172CC9C}"/>
              </a:ext>
            </a:extLst>
          </p:cNvPr>
          <p:cNvPicPr>
            <a:picLocks noChangeAspect="1"/>
          </p:cNvPicPr>
          <p:nvPr/>
        </p:nvPicPr>
        <p:blipFill>
          <a:blip r:embed="rId3"/>
          <a:stretch>
            <a:fillRect/>
          </a:stretch>
        </p:blipFill>
        <p:spPr>
          <a:xfrm>
            <a:off x="0" y="0"/>
            <a:ext cx="9144000" cy="5143500"/>
          </a:xfrm>
          <a:prstGeom prst="rect">
            <a:avLst/>
          </a:prstGeom>
        </p:spPr>
      </p:pic>
      <p:sp>
        <p:nvSpPr>
          <p:cNvPr id="5" name="Rectangle: Rounded Corners 4">
            <a:extLst>
              <a:ext uri="{FF2B5EF4-FFF2-40B4-BE49-F238E27FC236}">
                <a16:creationId xmlns="" xmlns:a16="http://schemas.microsoft.com/office/drawing/2014/main" id="{FCAF5F37-30EC-A2BD-64CC-BF4E2CA993C3}"/>
              </a:ext>
            </a:extLst>
          </p:cNvPr>
          <p:cNvSpPr/>
          <p:nvPr/>
        </p:nvSpPr>
        <p:spPr>
          <a:xfrm rot="2700000">
            <a:off x="1828391" y="-636642"/>
            <a:ext cx="5597176" cy="5597176"/>
          </a:xfrm>
          <a:prstGeom prst="roundRect">
            <a:avLst/>
          </a:prstGeom>
          <a:solidFill>
            <a:srgbClr val="B086DA"/>
          </a:solidFill>
          <a:ln>
            <a:noFill/>
          </a:ln>
          <a:effectLst>
            <a:softEdge rad="1155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vi-VN" sz="1350" kern="1200">
              <a:solidFill>
                <a:prstClr val="white"/>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 xmlns:a16="http://schemas.microsoft.com/office/drawing/2014/main" id="{ED25C706-904A-2762-FD91-9AD8BD2109EE}"/>
              </a:ext>
            </a:extLst>
          </p:cNvPr>
          <p:cNvSpPr/>
          <p:nvPr/>
        </p:nvSpPr>
        <p:spPr>
          <a:xfrm>
            <a:off x="2267190" y="434051"/>
            <a:ext cx="4609618" cy="3524492"/>
          </a:xfrm>
          <a:prstGeom prst="roundRect">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vi-VN" sz="1350" kern="1200">
              <a:solidFill>
                <a:prstClr val="white"/>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 xmlns:a16="http://schemas.microsoft.com/office/drawing/2014/main" id="{8476DC57-9954-1EB0-E4E3-6F68C4A56023}"/>
              </a:ext>
            </a:extLst>
          </p:cNvPr>
          <p:cNvSpPr txBox="1"/>
          <p:nvPr/>
        </p:nvSpPr>
        <p:spPr>
          <a:xfrm>
            <a:off x="2746093" y="742633"/>
            <a:ext cx="3761773" cy="646331"/>
          </a:xfrm>
          <a:prstGeom prst="rect">
            <a:avLst/>
          </a:prstGeom>
          <a:noFill/>
        </p:spPr>
        <p:txBody>
          <a:bodyPr wrap="square" rtlCol="0">
            <a:spAutoFit/>
          </a:bodyPr>
          <a:lstStyle/>
          <a:p>
            <a:pPr algn="ctr">
              <a:buClrTx/>
              <a:buFontTx/>
              <a:buNone/>
            </a:pPr>
            <a:r>
              <a:rPr lang="en-US" sz="3600" kern="1200">
                <a:solidFill>
                  <a:srgbClr val="1AEECB"/>
                </a:solidFill>
                <a:latin typeface="Arial" panose="020B0604020202020204" pitchFamily="34" charset="0"/>
                <a:cs typeface="Arial" panose="020B0604020202020204" pitchFamily="34" charset="0"/>
              </a:rPr>
              <a:t>CHÍNH XÁC!!</a:t>
            </a:r>
            <a:endParaRPr lang="vi-VN" sz="3600" kern="1200">
              <a:solidFill>
                <a:srgbClr val="1AEECB"/>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 xmlns:a16="http://schemas.microsoft.com/office/drawing/2014/main" id="{08E128F4-09BA-1BAD-718A-AD04F4702B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88514" y="1365881"/>
            <a:ext cx="1966973" cy="1966973"/>
          </a:xfrm>
          <a:prstGeom prst="rect">
            <a:avLst/>
          </a:prstGeom>
        </p:spPr>
      </p:pic>
      <p:sp>
        <p:nvSpPr>
          <p:cNvPr id="7" name="TextBox 6">
            <a:hlinkClick r:id="rId5" action="ppaction://hlinksldjump"/>
            <a:extLst>
              <a:ext uri="{FF2B5EF4-FFF2-40B4-BE49-F238E27FC236}">
                <a16:creationId xmlns="" xmlns:a16="http://schemas.microsoft.com/office/drawing/2014/main" id="{FA3E1F26-56D1-8853-3D25-D12573A3558F}"/>
              </a:ext>
            </a:extLst>
          </p:cNvPr>
          <p:cNvSpPr txBox="1"/>
          <p:nvPr/>
        </p:nvSpPr>
        <p:spPr>
          <a:xfrm>
            <a:off x="3337216" y="4169024"/>
            <a:ext cx="2469566" cy="572214"/>
          </a:xfrm>
          <a:prstGeom prst="roundRect">
            <a:avLst>
              <a:gd name="adj" fmla="val 47826"/>
            </a:avLst>
          </a:prstGeom>
          <a:solidFill>
            <a:srgbClr val="0C2267"/>
          </a:solidFill>
        </p:spPr>
        <p:txBody>
          <a:bodyPr wrap="square" rtlCol="0">
            <a:spAutoFit/>
          </a:bodyPr>
          <a:lstStyle/>
          <a:p>
            <a:pPr algn="ctr">
              <a:buClrTx/>
              <a:buFontTx/>
              <a:buNone/>
            </a:pPr>
            <a:r>
              <a:rPr lang="en-US" sz="2100" kern="1200">
                <a:solidFill>
                  <a:prstClr val="white"/>
                </a:solidFill>
                <a:latin typeface="Arial" panose="020B0604020202020204" pitchFamily="34" charset="0"/>
                <a:cs typeface="Arial" panose="020B0604020202020204" pitchFamily="34" charset="0"/>
              </a:rPr>
              <a:t>MẢNH GHÉP</a:t>
            </a:r>
            <a:endParaRPr lang="vi-VN" sz="2100" kern="1200">
              <a:solidFill>
                <a:prstClr val="white"/>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 xmlns:a16="http://schemas.microsoft.com/office/drawing/2014/main" id="{951EC699-883D-80C8-3EAB-E5BCF3D66F5E}"/>
              </a:ext>
            </a:extLst>
          </p:cNvPr>
          <p:cNvSpPr txBox="1"/>
          <p:nvPr/>
        </p:nvSpPr>
        <p:spPr>
          <a:xfrm>
            <a:off x="2691112" y="3292873"/>
            <a:ext cx="3761773" cy="507831"/>
          </a:xfrm>
          <a:prstGeom prst="rect">
            <a:avLst/>
          </a:prstGeom>
          <a:noFill/>
        </p:spPr>
        <p:txBody>
          <a:bodyPr wrap="square" rtlCol="0">
            <a:spAutoFit/>
          </a:bodyPr>
          <a:lstStyle/>
          <a:p>
            <a:pPr algn="ctr">
              <a:buClrTx/>
              <a:buFontTx/>
              <a:buNone/>
            </a:pPr>
            <a:r>
              <a:rPr lang="en-US" sz="2100" kern="1200">
                <a:solidFill>
                  <a:srgbClr val="1AEECB"/>
                </a:solidFill>
                <a:latin typeface="Arial" panose="020B0604020202020204" pitchFamily="34" charset="0"/>
                <a:cs typeface="Arial" panose="020B0604020202020204" pitchFamily="34" charset="0"/>
              </a:rPr>
              <a:t>ĐÁP ÁN : </a:t>
            </a:r>
            <a:r>
              <a:rPr lang="en-US" sz="2700" kern="1200">
                <a:solidFill>
                  <a:srgbClr val="FFC000"/>
                </a:solidFill>
                <a:latin typeface="Arial" panose="020B0604020202020204" pitchFamily="34" charset="0"/>
                <a:cs typeface="Arial" panose="020B0604020202020204" pitchFamily="34" charset="0"/>
              </a:rPr>
              <a:t>D</a:t>
            </a:r>
            <a:r>
              <a:rPr lang="en-US" sz="2100" kern="1200">
                <a:solidFill>
                  <a:srgbClr val="1AEECB"/>
                </a:solidFill>
                <a:latin typeface="Arial" panose="020B0604020202020204" pitchFamily="34" charset="0"/>
                <a:cs typeface="Arial" panose="020B0604020202020204" pitchFamily="34" charset="0"/>
              </a:rPr>
              <a:t> </a:t>
            </a:r>
            <a:endParaRPr lang="vi-VN" sz="2100" kern="1200">
              <a:solidFill>
                <a:srgbClr val="1AEEC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1720157"/>
      </p:ext>
    </p:extLst>
  </p:cSld>
  <p:clrMapOvr>
    <a:masterClrMapping/>
  </p:clrMapOvr>
  <mc:AlternateContent xmlns:mc="http://schemas.openxmlformats.org/markup-compatibility/2006" xmlns:p14="http://schemas.microsoft.com/office/powerpoint/2010/main">
    <mc:Choice Requires="p14">
      <p:transition spd="slow">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667" decel="49333" autoRev="1" fill="hold" grpId="0" nodeType="withEffect">
                                  <p:stCondLst>
                                    <p:cond delay="0"/>
                                  </p:stCondLst>
                                  <p:childTnLst>
                                    <p:animScale>
                                      <p:cBhvr>
                                        <p:cTn id="6" dur="75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60" name="Google Shape;260;p7"/>
          <p:cNvSpPr txBox="1">
            <a:spLocks noGrp="1"/>
          </p:cNvSpPr>
          <p:nvPr>
            <p:ph type="title"/>
          </p:nvPr>
        </p:nvSpPr>
        <p:spPr>
          <a:xfrm>
            <a:off x="635621" y="461158"/>
            <a:ext cx="7696200" cy="59335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4000"/>
              <a:buNone/>
            </a:pPr>
            <a:r>
              <a:rPr lang="vi-VN" sz="3200" b="1" smtClean="0">
                <a:solidFill>
                  <a:schemeClr val="accent1">
                    <a:lumMod val="75000"/>
                  </a:schemeClr>
                </a:solidFill>
                <a:latin typeface="Arial" panose="020B0604020202020204" pitchFamily="34" charset="0"/>
                <a:cs typeface="Arial" panose="020B0604020202020204" pitchFamily="34" charset="0"/>
              </a:rPr>
              <a:t>LUYỆN TẬP</a:t>
            </a:r>
            <a:endParaRPr sz="3200" b="1">
              <a:solidFill>
                <a:schemeClr val="accent1">
                  <a:lumMod val="75000"/>
                </a:schemeClr>
              </a:solidFill>
              <a:latin typeface="Arial" panose="020B0604020202020204" pitchFamily="34" charset="0"/>
              <a:cs typeface="Arial" panose="020B0604020202020204" pitchFamily="34" charset="0"/>
            </a:endParaRPr>
          </a:p>
        </p:txBody>
      </p:sp>
      <p:grpSp>
        <p:nvGrpSpPr>
          <p:cNvPr id="8" name="Group 7"/>
          <p:cNvGrpSpPr/>
          <p:nvPr/>
        </p:nvGrpSpPr>
        <p:grpSpPr>
          <a:xfrm rot="16200000">
            <a:off x="790734" y="-565704"/>
            <a:ext cx="236129" cy="1817596"/>
            <a:chOff x="102721" y="149203"/>
            <a:chExt cx="236129" cy="1817596"/>
          </a:xfrm>
        </p:grpSpPr>
        <p:sp>
          <p:nvSpPr>
            <p:cNvPr id="262" name="Google Shape;262;p7"/>
            <p:cNvSpPr/>
            <p:nvPr/>
          </p:nvSpPr>
          <p:spPr>
            <a:xfrm rot="5400000">
              <a:off x="-414835" y="666759"/>
              <a:ext cx="1271241" cy="23612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3" name="Google Shape;263;p7"/>
            <p:cNvSpPr/>
            <p:nvPr/>
          </p:nvSpPr>
          <p:spPr>
            <a:xfrm rot="5400000">
              <a:off x="-52392" y="1575557"/>
              <a:ext cx="546355" cy="23612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270" name="Google Shape;270;p7"/>
          <p:cNvSpPr/>
          <p:nvPr/>
        </p:nvSpPr>
        <p:spPr>
          <a:xfrm>
            <a:off x="8459897" y="0"/>
            <a:ext cx="684103" cy="63926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2"/>
              </a:solidFill>
              <a:latin typeface="Arial"/>
              <a:ea typeface="Arial"/>
              <a:cs typeface="Arial"/>
              <a:sym typeface="Arial"/>
            </a:endParaRPr>
          </a:p>
        </p:txBody>
      </p:sp>
      <p:sp>
        <p:nvSpPr>
          <p:cNvPr id="9" name="Rectangle 8"/>
          <p:cNvSpPr/>
          <p:nvPr/>
        </p:nvSpPr>
        <p:spPr>
          <a:xfrm>
            <a:off x="373369" y="1107229"/>
            <a:ext cx="8220703" cy="3785652"/>
          </a:xfrm>
          <a:prstGeom prst="rect">
            <a:avLst/>
          </a:prstGeom>
        </p:spPr>
        <p:txBody>
          <a:bodyPr wrap="square">
            <a:spAutoFit/>
          </a:bodyPr>
          <a:lstStyle/>
          <a:p>
            <a:pPr algn="just">
              <a:lnSpc>
                <a:spcPct val="150000"/>
              </a:lnSpc>
            </a:pPr>
            <a:r>
              <a:rPr lang="en-US" sz="2000" b="1">
                <a:solidFill>
                  <a:schemeClr val="tx1">
                    <a:lumMod val="75000"/>
                  </a:schemeClr>
                </a:solidFill>
                <a:latin typeface="Arial" panose="020B0604020202020204" pitchFamily="34" charset="0"/>
                <a:ea typeface="Times New Roman" panose="02020603050405020304" pitchFamily="18" charset="0"/>
                <a:cs typeface="Arial" panose="020B0604020202020204" pitchFamily="34" charset="0"/>
              </a:rPr>
              <a:t>Trong các câu sau, những câu nào đúng?</a:t>
            </a:r>
            <a:endParaRPr lang="en-US" sz="2000" b="1">
              <a:solidFill>
                <a:schemeClr val="tx1">
                  <a:lumMod val="75000"/>
                </a:schemeClr>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buFont typeface="+mj-lt"/>
              <a:buAutoNum type="alphaLcParenR"/>
            </a:pPr>
            <a:r>
              <a:rPr lang="en-US" sz="2000" smtClean="0">
                <a:latin typeface="Arial" panose="020B0604020202020204" pitchFamily="34" charset="0"/>
                <a:ea typeface="Times New Roman" panose="02020603050405020304" pitchFamily="18" charset="0"/>
                <a:cs typeface="Arial" panose="020B0604020202020204" pitchFamily="34" charset="0"/>
              </a:rPr>
              <a:t>Nên </a:t>
            </a:r>
            <a:r>
              <a:rPr lang="en-US" sz="2000">
                <a:latin typeface="Arial" panose="020B0604020202020204" pitchFamily="34" charset="0"/>
                <a:ea typeface="Times New Roman" panose="02020603050405020304" pitchFamily="18" charset="0"/>
                <a:cs typeface="Arial" panose="020B0604020202020204" pitchFamily="34" charset="0"/>
              </a:rPr>
              <a:t>sắp xếp các phân cảnh trong phim hoạt hình theo thứ tự tùy ý.</a:t>
            </a:r>
            <a:endParaRPr lang="en-US" sz="20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buFont typeface="+mj-lt"/>
              <a:buAutoNum type="alphaLcParenR"/>
            </a:pPr>
            <a:r>
              <a:rPr lang="en-US" sz="2000" smtClean="0">
                <a:latin typeface="Arial" panose="020B0604020202020204" pitchFamily="34" charset="0"/>
                <a:ea typeface="Times New Roman" panose="02020603050405020304" pitchFamily="18" charset="0"/>
                <a:cs typeface="Arial" panose="020B0604020202020204" pitchFamily="34" charset="0"/>
              </a:rPr>
              <a:t>Để </a:t>
            </a:r>
            <a:r>
              <a:rPr lang="en-US" sz="2000">
                <a:latin typeface="Arial" panose="020B0604020202020204" pitchFamily="34" charset="0"/>
                <a:ea typeface="Times New Roman" panose="02020603050405020304" pitchFamily="18" charset="0"/>
                <a:cs typeface="Arial" panose="020B0604020202020204" pitchFamily="34" charset="0"/>
              </a:rPr>
              <a:t>tạo hành động cho các nhân vật hoạt hình trong Animiz, có thể sử dụng các hiệu ứng và các ảnh động.</a:t>
            </a:r>
            <a:endParaRPr lang="en-US" sz="20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buFont typeface="+mj-lt"/>
              <a:buAutoNum type="alphaLcParenR"/>
            </a:pPr>
            <a:r>
              <a:rPr lang="en-US" sz="2000" smtClean="0">
                <a:latin typeface="Arial" panose="020B0604020202020204" pitchFamily="34" charset="0"/>
                <a:ea typeface="Times New Roman" panose="02020603050405020304" pitchFamily="18" charset="0"/>
                <a:cs typeface="Arial" panose="020B0604020202020204" pitchFamily="34" charset="0"/>
              </a:rPr>
              <a:t>Animiz </a:t>
            </a:r>
            <a:r>
              <a:rPr lang="en-US" sz="2000">
                <a:latin typeface="Arial" panose="020B0604020202020204" pitchFamily="34" charset="0"/>
                <a:ea typeface="Times New Roman" panose="02020603050405020304" pitchFamily="18" charset="0"/>
                <a:cs typeface="Arial" panose="020B0604020202020204" pitchFamily="34" charset="0"/>
              </a:rPr>
              <a:t>hỗ trợ đưa ra ý tưởng kịch bản phim hoạt hình từ các video mẫu có sẵn.</a:t>
            </a:r>
            <a:endParaRPr lang="en-US" sz="20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buFont typeface="+mj-lt"/>
              <a:buAutoNum type="alphaLcParenR"/>
            </a:pPr>
            <a:r>
              <a:rPr lang="en-US" sz="2000" smtClean="0">
                <a:latin typeface="Arial" panose="020B0604020202020204" pitchFamily="34" charset="0"/>
                <a:ea typeface="Times New Roman" panose="02020603050405020304" pitchFamily="18" charset="0"/>
                <a:cs typeface="Arial" panose="020B0604020202020204" pitchFamily="34" charset="0"/>
              </a:rPr>
              <a:t>Thiết </a:t>
            </a:r>
            <a:r>
              <a:rPr lang="en-US" sz="2000">
                <a:latin typeface="Arial" panose="020B0604020202020204" pitchFamily="34" charset="0"/>
                <a:ea typeface="Times New Roman" panose="02020603050405020304" pitchFamily="18" charset="0"/>
                <a:cs typeface="Arial" panose="020B0604020202020204" pitchFamily="34" charset="0"/>
              </a:rPr>
              <a:t>kế các nhân vật, đối tượng cho phim hoạt hình là bước cuối cùng trong quy trình làm phim hoạt hình.</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3"/>
          <a:stretch>
            <a:fillRect/>
          </a:stretch>
        </p:blipFill>
        <p:spPr>
          <a:xfrm rot="222532">
            <a:off x="7888553" y="283906"/>
            <a:ext cx="833595" cy="85992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9311" y="2315699"/>
            <a:ext cx="678163" cy="684356"/>
          </a:xfrm>
          <a:prstGeom prst="rect">
            <a:avLst/>
          </a:prstGeom>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6448" y="3290032"/>
            <a:ext cx="678163" cy="684356"/>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 calcmode="lin" valueType="num">
                                      <p:cBhvr>
                                        <p:cTn id="14" dur="500" fill="hold"/>
                                        <p:tgtEl>
                                          <p:spTgt spid="11"/>
                                        </p:tgtEl>
                                        <p:attrNameLst>
                                          <p:attrName>style.rotation</p:attrName>
                                        </p:attrNameLst>
                                      </p:cBhvr>
                                      <p:tavLst>
                                        <p:tav tm="0">
                                          <p:val>
                                            <p:fltVal val="90"/>
                                          </p:val>
                                        </p:tav>
                                        <p:tav tm="100000">
                                          <p:val>
                                            <p:fltVal val="0"/>
                                          </p:val>
                                        </p:tav>
                                      </p:tavLst>
                                    </p:anim>
                                    <p:animEffect transition="in" filter="fade">
                                      <p:cBhvr>
                                        <p:cTn id="15" dur="500"/>
                                        <p:tgtEl>
                                          <p:spTgt spid="11"/>
                                        </p:tgtEl>
                                      </p:cBhvr>
                                    </p:animEffect>
                                  </p:childTnLst>
                                </p:cTn>
                              </p:par>
                              <p:par>
                                <p:cTn id="16" presetID="31"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500" fill="hold"/>
                                        <p:tgtEl>
                                          <p:spTgt spid="29"/>
                                        </p:tgtEl>
                                        <p:attrNameLst>
                                          <p:attrName>ppt_w</p:attrName>
                                        </p:attrNameLst>
                                      </p:cBhvr>
                                      <p:tavLst>
                                        <p:tav tm="0">
                                          <p:val>
                                            <p:fltVal val="0"/>
                                          </p:val>
                                        </p:tav>
                                        <p:tav tm="100000">
                                          <p:val>
                                            <p:strVal val="#ppt_w"/>
                                          </p:val>
                                        </p:tav>
                                      </p:tavLst>
                                    </p:anim>
                                    <p:anim calcmode="lin" valueType="num">
                                      <p:cBhvr>
                                        <p:cTn id="19" dur="500" fill="hold"/>
                                        <p:tgtEl>
                                          <p:spTgt spid="29"/>
                                        </p:tgtEl>
                                        <p:attrNameLst>
                                          <p:attrName>ppt_h</p:attrName>
                                        </p:attrNameLst>
                                      </p:cBhvr>
                                      <p:tavLst>
                                        <p:tav tm="0">
                                          <p:val>
                                            <p:fltVal val="0"/>
                                          </p:val>
                                        </p:tav>
                                        <p:tav tm="100000">
                                          <p:val>
                                            <p:strVal val="#ppt_h"/>
                                          </p:val>
                                        </p:tav>
                                      </p:tavLst>
                                    </p:anim>
                                    <p:anim calcmode="lin" valueType="num">
                                      <p:cBhvr>
                                        <p:cTn id="20" dur="500" fill="hold"/>
                                        <p:tgtEl>
                                          <p:spTgt spid="29"/>
                                        </p:tgtEl>
                                        <p:attrNameLst>
                                          <p:attrName>style.rotation</p:attrName>
                                        </p:attrNameLst>
                                      </p:cBhvr>
                                      <p:tavLst>
                                        <p:tav tm="0">
                                          <p:val>
                                            <p:fltVal val="90"/>
                                          </p:val>
                                        </p:tav>
                                        <p:tav tm="100000">
                                          <p:val>
                                            <p:fltVal val="0"/>
                                          </p:val>
                                        </p:tav>
                                      </p:tavLst>
                                    </p:anim>
                                    <p:animEffect transition="in" filter="fade">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10"/>
          <p:cNvSpPr/>
          <p:nvPr/>
        </p:nvSpPr>
        <p:spPr>
          <a:xfrm>
            <a:off x="-1" y="781902"/>
            <a:ext cx="2189061" cy="12037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7" name="Google Shape;447;p10"/>
          <p:cNvSpPr txBox="1">
            <a:spLocks noGrp="1"/>
          </p:cNvSpPr>
          <p:nvPr>
            <p:ph type="title"/>
          </p:nvPr>
        </p:nvSpPr>
        <p:spPr>
          <a:xfrm>
            <a:off x="723900" y="587085"/>
            <a:ext cx="7696200" cy="715566"/>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000"/>
              <a:buFont typeface="DM Serif Display"/>
              <a:buNone/>
            </a:pPr>
            <a:r>
              <a:rPr lang="vi-VN" sz="3200" b="1" smtClean="0">
                <a:latin typeface="Arial" panose="020B0604020202020204" pitchFamily="34" charset="0"/>
                <a:cs typeface="Arial" panose="020B0604020202020204" pitchFamily="34" charset="0"/>
              </a:rPr>
              <a:t>VẬN DỤNG</a:t>
            </a:r>
            <a:endParaRPr sz="3200" b="1">
              <a:latin typeface="Arial" panose="020B0604020202020204" pitchFamily="34" charset="0"/>
              <a:cs typeface="Arial" panose="020B0604020202020204" pitchFamily="34" charset="0"/>
            </a:endParaRPr>
          </a:p>
        </p:txBody>
      </p:sp>
      <p:sp>
        <p:nvSpPr>
          <p:cNvPr id="456" name="Google Shape;456;p10"/>
          <p:cNvSpPr/>
          <p:nvPr/>
        </p:nvSpPr>
        <p:spPr>
          <a:xfrm rot="10800000">
            <a:off x="7448428" y="-820700"/>
            <a:ext cx="2163922" cy="2163922"/>
          </a:xfrm>
          <a:prstGeom prst="donut">
            <a:avLst>
              <a:gd name="adj" fmla="val 25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accent3"/>
              </a:solidFill>
              <a:latin typeface="Arial"/>
              <a:ea typeface="Arial"/>
              <a:cs typeface="Arial"/>
              <a:sym typeface="Arial"/>
            </a:endParaRPr>
          </a:p>
        </p:txBody>
      </p:sp>
      <p:grpSp>
        <p:nvGrpSpPr>
          <p:cNvPr id="457" name="Google Shape;457;p10"/>
          <p:cNvGrpSpPr/>
          <p:nvPr/>
        </p:nvGrpSpPr>
        <p:grpSpPr>
          <a:xfrm>
            <a:off x="7204971" y="620583"/>
            <a:ext cx="914556" cy="718263"/>
            <a:chOff x="388620" y="1420922"/>
            <a:chExt cx="679997" cy="534048"/>
          </a:xfrm>
        </p:grpSpPr>
        <p:sp>
          <p:nvSpPr>
            <p:cNvPr id="458" name="Google Shape;458;p10"/>
            <p:cNvSpPr/>
            <p:nvPr/>
          </p:nvSpPr>
          <p:spPr>
            <a:xfrm>
              <a:off x="388620" y="1420923"/>
              <a:ext cx="70397" cy="70397"/>
            </a:xfrm>
            <a:prstGeom prst="flowChartConnector">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9" name="Google Shape;459;p10"/>
            <p:cNvSpPr/>
            <p:nvPr/>
          </p:nvSpPr>
          <p:spPr>
            <a:xfrm>
              <a:off x="541020" y="1420923"/>
              <a:ext cx="70397" cy="70397"/>
            </a:xfrm>
            <a:prstGeom prst="flowChartConnector">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0" name="Google Shape;460;p10"/>
            <p:cNvSpPr/>
            <p:nvPr/>
          </p:nvSpPr>
          <p:spPr>
            <a:xfrm>
              <a:off x="693420" y="1420923"/>
              <a:ext cx="70397" cy="70397"/>
            </a:xfrm>
            <a:prstGeom prst="flowChartConnector">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1" name="Google Shape;461;p10"/>
            <p:cNvSpPr/>
            <p:nvPr/>
          </p:nvSpPr>
          <p:spPr>
            <a:xfrm>
              <a:off x="845820" y="1420922"/>
              <a:ext cx="70397" cy="70397"/>
            </a:xfrm>
            <a:prstGeom prst="flowChartConnector">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2" name="Google Shape;462;p10"/>
            <p:cNvSpPr/>
            <p:nvPr/>
          </p:nvSpPr>
          <p:spPr>
            <a:xfrm>
              <a:off x="998220" y="1420922"/>
              <a:ext cx="70397" cy="70397"/>
            </a:xfrm>
            <a:prstGeom prst="flowChartConnector">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3" name="Google Shape;463;p10"/>
            <p:cNvSpPr/>
            <p:nvPr/>
          </p:nvSpPr>
          <p:spPr>
            <a:xfrm>
              <a:off x="388620" y="1573323"/>
              <a:ext cx="70397" cy="70397"/>
            </a:xfrm>
            <a:prstGeom prst="flowChartConnector">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4" name="Google Shape;464;p10"/>
            <p:cNvSpPr/>
            <p:nvPr/>
          </p:nvSpPr>
          <p:spPr>
            <a:xfrm>
              <a:off x="541020" y="1573323"/>
              <a:ext cx="70397" cy="70397"/>
            </a:xfrm>
            <a:prstGeom prst="flowChartConnector">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5" name="Google Shape;465;p10"/>
            <p:cNvSpPr/>
            <p:nvPr/>
          </p:nvSpPr>
          <p:spPr>
            <a:xfrm>
              <a:off x="693420" y="1573323"/>
              <a:ext cx="70397" cy="70397"/>
            </a:xfrm>
            <a:prstGeom prst="flowChartConnector">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6" name="Google Shape;466;p10"/>
            <p:cNvSpPr/>
            <p:nvPr/>
          </p:nvSpPr>
          <p:spPr>
            <a:xfrm>
              <a:off x="845820" y="1573322"/>
              <a:ext cx="70397" cy="70397"/>
            </a:xfrm>
            <a:prstGeom prst="flowChartConnector">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7" name="Google Shape;467;p10"/>
            <p:cNvSpPr/>
            <p:nvPr/>
          </p:nvSpPr>
          <p:spPr>
            <a:xfrm>
              <a:off x="998220" y="1573322"/>
              <a:ext cx="70397" cy="70397"/>
            </a:xfrm>
            <a:prstGeom prst="flowChartConnector">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8" name="Google Shape;468;p10"/>
            <p:cNvSpPr/>
            <p:nvPr/>
          </p:nvSpPr>
          <p:spPr>
            <a:xfrm>
              <a:off x="388620" y="1728948"/>
              <a:ext cx="70397" cy="70397"/>
            </a:xfrm>
            <a:prstGeom prst="flowChartConnector">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9" name="Google Shape;469;p10"/>
            <p:cNvSpPr/>
            <p:nvPr/>
          </p:nvSpPr>
          <p:spPr>
            <a:xfrm>
              <a:off x="541020" y="1728948"/>
              <a:ext cx="70397" cy="70397"/>
            </a:xfrm>
            <a:prstGeom prst="flowChartConnector">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0" name="Google Shape;470;p10"/>
            <p:cNvSpPr/>
            <p:nvPr/>
          </p:nvSpPr>
          <p:spPr>
            <a:xfrm>
              <a:off x="693420" y="1728948"/>
              <a:ext cx="70397" cy="70397"/>
            </a:xfrm>
            <a:prstGeom prst="flowChartConnector">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1" name="Google Shape;471;p10"/>
            <p:cNvSpPr/>
            <p:nvPr/>
          </p:nvSpPr>
          <p:spPr>
            <a:xfrm>
              <a:off x="845820" y="1728947"/>
              <a:ext cx="70397" cy="70397"/>
            </a:xfrm>
            <a:prstGeom prst="flowChartConnector">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2" name="Google Shape;472;p10"/>
            <p:cNvSpPr/>
            <p:nvPr/>
          </p:nvSpPr>
          <p:spPr>
            <a:xfrm>
              <a:off x="998220" y="1728947"/>
              <a:ext cx="70397" cy="70397"/>
            </a:xfrm>
            <a:prstGeom prst="flowChartConnector">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3" name="Google Shape;473;p10"/>
            <p:cNvSpPr/>
            <p:nvPr/>
          </p:nvSpPr>
          <p:spPr>
            <a:xfrm>
              <a:off x="388620" y="1884573"/>
              <a:ext cx="70397" cy="70397"/>
            </a:xfrm>
            <a:prstGeom prst="flowChartConnector">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4" name="Google Shape;474;p10"/>
            <p:cNvSpPr/>
            <p:nvPr/>
          </p:nvSpPr>
          <p:spPr>
            <a:xfrm>
              <a:off x="541020" y="1884573"/>
              <a:ext cx="70397" cy="70397"/>
            </a:xfrm>
            <a:prstGeom prst="flowChartConnector">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5" name="Google Shape;475;p10"/>
            <p:cNvSpPr/>
            <p:nvPr/>
          </p:nvSpPr>
          <p:spPr>
            <a:xfrm>
              <a:off x="693420" y="1884573"/>
              <a:ext cx="70397" cy="70397"/>
            </a:xfrm>
            <a:prstGeom prst="flowChartConnector">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6" name="Google Shape;476;p10"/>
            <p:cNvSpPr/>
            <p:nvPr/>
          </p:nvSpPr>
          <p:spPr>
            <a:xfrm>
              <a:off x="845820" y="1884572"/>
              <a:ext cx="70397" cy="70397"/>
            </a:xfrm>
            <a:prstGeom prst="flowChartConnector">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7" name="Google Shape;477;p10"/>
            <p:cNvSpPr/>
            <p:nvPr/>
          </p:nvSpPr>
          <p:spPr>
            <a:xfrm>
              <a:off x="998220" y="1884572"/>
              <a:ext cx="70397" cy="70397"/>
            </a:xfrm>
            <a:prstGeom prst="flowChartConnector">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478" name="Google Shape;478;p10"/>
          <p:cNvSpPr/>
          <p:nvPr/>
        </p:nvSpPr>
        <p:spPr>
          <a:xfrm>
            <a:off x="3013769" y="4872991"/>
            <a:ext cx="3116461" cy="27050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2"/>
              </a:solidFill>
              <a:latin typeface="Arial"/>
              <a:ea typeface="Arial"/>
              <a:cs typeface="Arial"/>
              <a:sym typeface="Arial"/>
            </a:endParaRPr>
          </a:p>
        </p:txBody>
      </p:sp>
      <p:sp>
        <p:nvSpPr>
          <p:cNvPr id="479" name="Google Shape;479;p10"/>
          <p:cNvSpPr/>
          <p:nvPr/>
        </p:nvSpPr>
        <p:spPr>
          <a:xfrm>
            <a:off x="841413" y="500380"/>
            <a:ext cx="676548" cy="676548"/>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3" name="Group 2"/>
          <p:cNvGrpSpPr/>
          <p:nvPr/>
        </p:nvGrpSpPr>
        <p:grpSpPr>
          <a:xfrm>
            <a:off x="309859" y="2063329"/>
            <a:ext cx="2132599" cy="2961091"/>
            <a:chOff x="5101413" y="691100"/>
            <a:chExt cx="1456138" cy="2021832"/>
          </a:xfrm>
        </p:grpSpPr>
        <p:sp>
          <p:nvSpPr>
            <p:cNvPr id="37" name="Google Shape;851;p44"/>
            <p:cNvSpPr/>
            <p:nvPr/>
          </p:nvSpPr>
          <p:spPr>
            <a:xfrm>
              <a:off x="5861075" y="2598050"/>
              <a:ext cx="467700" cy="65700"/>
            </a:xfrm>
            <a:prstGeom prst="ellipse">
              <a:avLst/>
            </a:prstGeom>
            <a:solidFill>
              <a:srgbClr val="B9C1C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38" name="Google Shape;898;p44"/>
            <p:cNvPicPr preferRelativeResize="0"/>
            <p:nvPr/>
          </p:nvPicPr>
          <p:blipFill>
            <a:blip r:embed="rId3">
              <a:alphaModFix/>
            </a:blip>
            <a:stretch>
              <a:fillRect/>
            </a:stretch>
          </p:blipFill>
          <p:spPr>
            <a:xfrm>
              <a:off x="5101413" y="691100"/>
              <a:ext cx="1456138" cy="2021832"/>
            </a:xfrm>
            <a:prstGeom prst="rect">
              <a:avLst/>
            </a:prstGeom>
            <a:noFill/>
            <a:ln>
              <a:noFill/>
            </a:ln>
          </p:spPr>
        </p:pic>
      </p:grpSp>
      <p:grpSp>
        <p:nvGrpSpPr>
          <p:cNvPr id="8" name="Group 7"/>
          <p:cNvGrpSpPr/>
          <p:nvPr/>
        </p:nvGrpSpPr>
        <p:grpSpPr>
          <a:xfrm>
            <a:off x="2500572" y="1614644"/>
            <a:ext cx="5572584" cy="2620868"/>
            <a:chOff x="2546942" y="1599490"/>
            <a:chExt cx="5572584" cy="2620868"/>
          </a:xfrm>
        </p:grpSpPr>
        <p:grpSp>
          <p:nvGrpSpPr>
            <p:cNvPr id="6" name="Group 5"/>
            <p:cNvGrpSpPr/>
            <p:nvPr/>
          </p:nvGrpSpPr>
          <p:grpSpPr>
            <a:xfrm>
              <a:off x="2546942" y="1599490"/>
              <a:ext cx="5572584" cy="2620868"/>
              <a:chOff x="2738292" y="1756882"/>
              <a:chExt cx="5081586" cy="1695236"/>
            </a:xfrm>
          </p:grpSpPr>
          <p:sp>
            <p:nvSpPr>
              <p:cNvPr id="4" name="Rounded Rectangle 3"/>
              <p:cNvSpPr/>
              <p:nvPr/>
            </p:nvSpPr>
            <p:spPr>
              <a:xfrm>
                <a:off x="3675422" y="1756882"/>
                <a:ext cx="4144456" cy="1695236"/>
              </a:xfrm>
              <a:prstGeom prst="roundRect">
                <a:avLst/>
              </a:prstGeom>
              <a:solidFill>
                <a:schemeClr val="bg2">
                  <a:lumMod val="20000"/>
                  <a:lumOff val="8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15025291">
                <a:off x="3150622" y="2030705"/>
                <a:ext cx="395069" cy="1219730"/>
              </a:xfrm>
              <a:prstGeom prst="triangle">
                <a:avLst/>
              </a:prstGeom>
              <a:solidFill>
                <a:schemeClr val="bg2">
                  <a:lumMod val="20000"/>
                  <a:lumOff val="8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p:nvSpPr>
          <p:spPr>
            <a:xfrm>
              <a:off x="3763910" y="1709595"/>
              <a:ext cx="4260937" cy="2400657"/>
            </a:xfrm>
            <a:prstGeom prst="rect">
              <a:avLst/>
            </a:prstGeom>
          </p:spPr>
          <p:txBody>
            <a:bodyPr wrap="square">
              <a:spAutoFit/>
            </a:bodyPr>
            <a:lstStyle/>
            <a:p>
              <a:pPr algn="just">
                <a:lnSpc>
                  <a:spcPct val="150000"/>
                </a:lnSpc>
              </a:pPr>
              <a:r>
                <a:rPr lang="en-US" sz="2000"/>
                <a:t>Em hãy bổ sung thêm một cảnh giới thiệu về lớp học của em vào dự án phim hoạt hình trong bài thực hành. Tạo hiệu ứng chuyển cảnh cho các cảnh trong phim hoạt hình.</a:t>
              </a:r>
            </a:p>
          </p:txBody>
        </p:sp>
      </p:gr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6"/>
          <p:cNvSpPr/>
          <p:nvPr/>
        </p:nvSpPr>
        <p:spPr>
          <a:xfrm>
            <a:off x="720000" y="489075"/>
            <a:ext cx="7328700" cy="572700"/>
          </a:xfrm>
          <a:prstGeom prst="roundRect">
            <a:avLst>
              <a:gd name="adj" fmla="val 50000"/>
            </a:avLst>
          </a:prstGeom>
          <a:solidFill>
            <a:schemeClr val="accent1"/>
          </a:solid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144" name="Google Shape;144;p26"/>
          <p:cNvSpPr txBox="1">
            <a:spLocks noGrp="1"/>
          </p:cNvSpPr>
          <p:nvPr>
            <p:ph type="title"/>
          </p:nvPr>
        </p:nvSpPr>
        <p:spPr>
          <a:xfrm>
            <a:off x="806351" y="443258"/>
            <a:ext cx="7155998"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smtClean="0">
                <a:latin typeface="Arial" panose="020B0604020202020204" pitchFamily="34" charset="0"/>
                <a:cs typeface="Arial" panose="020B0604020202020204" pitchFamily="34" charset="0"/>
              </a:rPr>
              <a:t>HƯỚNG DẪN VỀ NHÀ</a:t>
            </a:r>
            <a:endParaRPr sz="3200">
              <a:latin typeface="Arial" panose="020B0604020202020204" pitchFamily="34" charset="0"/>
              <a:cs typeface="Arial" panose="020B0604020202020204" pitchFamily="34" charset="0"/>
            </a:endParaRPr>
          </a:p>
        </p:txBody>
      </p:sp>
      <p:sp>
        <p:nvSpPr>
          <p:cNvPr id="146" name="Google Shape;146;p26"/>
          <p:cNvSpPr/>
          <p:nvPr/>
        </p:nvSpPr>
        <p:spPr>
          <a:xfrm rot="10800000">
            <a:off x="194875" y="600075"/>
            <a:ext cx="350700" cy="350700"/>
          </a:xfrm>
          <a:prstGeom prst="ellipse">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147" name="Google Shape;147;p26"/>
          <p:cNvSpPr/>
          <p:nvPr/>
        </p:nvSpPr>
        <p:spPr>
          <a:xfrm rot="10800000">
            <a:off x="319100" y="724300"/>
            <a:ext cx="102300" cy="102300"/>
          </a:xfrm>
          <a:prstGeom prst="ellipse">
            <a:avLst/>
          </a:prstGeom>
          <a:solidFill>
            <a:schemeClr val="accent3"/>
          </a:solidFill>
          <a:ln>
            <a:noFill/>
          </a:ln>
        </p:spPr>
        <p:txBody>
          <a:bodyPr spcFirstLastPara="1" wrap="square" lIns="91425" tIns="91425" rIns="91425" bIns="91425" anchor="ctr" anchorCtr="0">
            <a:noAutofit/>
          </a:bodyPr>
          <a:lstStyle/>
          <a:p>
            <a:endParaRPr/>
          </a:p>
        </p:txBody>
      </p:sp>
      <p:cxnSp>
        <p:nvCxnSpPr>
          <p:cNvPr id="148" name="Google Shape;148;p26"/>
          <p:cNvCxnSpPr>
            <a:stCxn id="146" idx="6"/>
          </p:cNvCxnSpPr>
          <p:nvPr/>
        </p:nvCxnSpPr>
        <p:spPr>
          <a:xfrm rot="10800000">
            <a:off x="-75425" y="775425"/>
            <a:ext cx="270300" cy="0"/>
          </a:xfrm>
          <a:prstGeom prst="straightConnector1">
            <a:avLst/>
          </a:prstGeom>
          <a:noFill/>
          <a:ln w="9525" cap="flat" cmpd="sng">
            <a:solidFill>
              <a:schemeClr val="dk1"/>
            </a:solidFill>
            <a:prstDash val="dash"/>
            <a:round/>
            <a:headEnd type="none" w="med" len="med"/>
            <a:tailEnd type="none" w="med" len="med"/>
          </a:ln>
        </p:spPr>
      </p:cxnSp>
      <p:cxnSp>
        <p:nvCxnSpPr>
          <p:cNvPr id="149" name="Google Shape;149;p26"/>
          <p:cNvCxnSpPr>
            <a:stCxn id="143" idx="1"/>
            <a:endCxn id="146" idx="2"/>
          </p:cNvCxnSpPr>
          <p:nvPr/>
        </p:nvCxnSpPr>
        <p:spPr>
          <a:xfrm rot="10800000">
            <a:off x="545700" y="775425"/>
            <a:ext cx="174300" cy="0"/>
          </a:xfrm>
          <a:prstGeom prst="straightConnector1">
            <a:avLst/>
          </a:prstGeom>
          <a:noFill/>
          <a:ln w="9525" cap="flat" cmpd="sng">
            <a:solidFill>
              <a:schemeClr val="dk1"/>
            </a:solidFill>
            <a:prstDash val="dash"/>
            <a:round/>
            <a:headEnd type="none" w="med" len="med"/>
            <a:tailEnd type="none" w="med" len="med"/>
          </a:ln>
        </p:spPr>
      </p:cxnSp>
      <p:grpSp>
        <p:nvGrpSpPr>
          <p:cNvPr id="10" name="Group 9"/>
          <p:cNvGrpSpPr/>
          <p:nvPr/>
        </p:nvGrpSpPr>
        <p:grpSpPr>
          <a:xfrm>
            <a:off x="421401" y="1579797"/>
            <a:ext cx="2373170" cy="2776446"/>
            <a:chOff x="863030" y="1672265"/>
            <a:chExt cx="2373170" cy="2776446"/>
          </a:xfrm>
        </p:grpSpPr>
        <p:sp>
          <p:nvSpPr>
            <p:cNvPr id="11" name="Rounded Rectangle 10"/>
            <p:cNvSpPr/>
            <p:nvPr/>
          </p:nvSpPr>
          <p:spPr>
            <a:xfrm>
              <a:off x="863030" y="2085654"/>
              <a:ext cx="2373170" cy="2363057"/>
            </a:xfrm>
            <a:prstGeom prst="roundRect">
              <a:avLst>
                <a:gd name="adj" fmla="val 13590"/>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168;p3"/>
            <p:cNvSpPr/>
            <p:nvPr/>
          </p:nvSpPr>
          <p:spPr>
            <a:xfrm>
              <a:off x="1636226" y="1672265"/>
              <a:ext cx="826778" cy="826778"/>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vi-VN" sz="2800" b="1" i="0" u="none" strike="noStrike" cap="none" smtClean="0">
                  <a:solidFill>
                    <a:schemeClr val="bg1"/>
                  </a:solidFill>
                  <a:latin typeface="Arial"/>
                  <a:ea typeface="Arial"/>
                  <a:cs typeface="Arial"/>
                  <a:sym typeface="Arial"/>
                </a:rPr>
                <a:t>01</a:t>
              </a:r>
              <a:endParaRPr sz="2800" b="1" i="0" u="none" strike="noStrike" cap="none">
                <a:solidFill>
                  <a:schemeClr val="bg1"/>
                </a:solidFill>
                <a:latin typeface="Arial"/>
                <a:ea typeface="Arial"/>
                <a:cs typeface="Arial"/>
                <a:sym typeface="Arial"/>
              </a:endParaRPr>
            </a:p>
          </p:txBody>
        </p:sp>
      </p:grpSp>
      <p:sp>
        <p:nvSpPr>
          <p:cNvPr id="3" name="TextBox 2"/>
          <p:cNvSpPr txBox="1"/>
          <p:nvPr/>
        </p:nvSpPr>
        <p:spPr>
          <a:xfrm>
            <a:off x="421400" y="2517168"/>
            <a:ext cx="2373171" cy="1477328"/>
          </a:xfrm>
          <a:prstGeom prst="rect">
            <a:avLst/>
          </a:prstGeom>
          <a:noFill/>
        </p:spPr>
        <p:txBody>
          <a:bodyPr wrap="square" rtlCol="0">
            <a:spAutoFit/>
          </a:bodyPr>
          <a:lstStyle/>
          <a:p>
            <a:pPr algn="ctr">
              <a:lnSpc>
                <a:spcPct val="150000"/>
              </a:lnSpc>
            </a:pPr>
            <a:r>
              <a:rPr lang="vi-VN" sz="2000" smtClean="0"/>
              <a:t>Ôn tập kiến thức đã học về làm phim hoạt hình</a:t>
            </a:r>
            <a:endParaRPr lang="en-US" sz="2000"/>
          </a:p>
        </p:txBody>
      </p:sp>
      <p:grpSp>
        <p:nvGrpSpPr>
          <p:cNvPr id="14" name="Group 13"/>
          <p:cNvGrpSpPr/>
          <p:nvPr/>
        </p:nvGrpSpPr>
        <p:grpSpPr>
          <a:xfrm>
            <a:off x="3143196" y="1579797"/>
            <a:ext cx="2373170" cy="2776446"/>
            <a:chOff x="863030" y="1672265"/>
            <a:chExt cx="2373170" cy="2776446"/>
          </a:xfrm>
        </p:grpSpPr>
        <p:sp>
          <p:nvSpPr>
            <p:cNvPr id="15" name="Rounded Rectangle 14"/>
            <p:cNvSpPr/>
            <p:nvPr/>
          </p:nvSpPr>
          <p:spPr>
            <a:xfrm>
              <a:off x="863030" y="2085654"/>
              <a:ext cx="2373170" cy="2363057"/>
            </a:xfrm>
            <a:prstGeom prst="roundRect">
              <a:avLst>
                <a:gd name="adj" fmla="val 13590"/>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Google Shape;168;p3"/>
            <p:cNvSpPr/>
            <p:nvPr/>
          </p:nvSpPr>
          <p:spPr>
            <a:xfrm>
              <a:off x="1636226" y="1672265"/>
              <a:ext cx="826778" cy="826778"/>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vi-VN" sz="2800" b="1" i="0" u="none" strike="noStrike" cap="none" smtClean="0">
                  <a:solidFill>
                    <a:schemeClr val="bg1"/>
                  </a:solidFill>
                  <a:latin typeface="Arial"/>
                  <a:ea typeface="Arial"/>
                  <a:cs typeface="Arial"/>
                  <a:sym typeface="Arial"/>
                </a:rPr>
                <a:t>02</a:t>
              </a:r>
              <a:endParaRPr sz="2800" b="1" i="0" u="none" strike="noStrike" cap="none">
                <a:solidFill>
                  <a:schemeClr val="bg1"/>
                </a:solidFill>
                <a:latin typeface="Arial"/>
                <a:ea typeface="Arial"/>
                <a:cs typeface="Arial"/>
                <a:sym typeface="Arial"/>
              </a:endParaRPr>
            </a:p>
          </p:txBody>
        </p:sp>
      </p:grpSp>
      <p:sp>
        <p:nvSpPr>
          <p:cNvPr id="17" name="TextBox 16"/>
          <p:cNvSpPr txBox="1"/>
          <p:nvPr/>
        </p:nvSpPr>
        <p:spPr>
          <a:xfrm>
            <a:off x="3349375" y="2517168"/>
            <a:ext cx="1970272" cy="1477328"/>
          </a:xfrm>
          <a:prstGeom prst="rect">
            <a:avLst/>
          </a:prstGeom>
          <a:noFill/>
        </p:spPr>
        <p:txBody>
          <a:bodyPr wrap="square" rtlCol="0">
            <a:spAutoFit/>
          </a:bodyPr>
          <a:lstStyle/>
          <a:p>
            <a:pPr algn="ctr">
              <a:lnSpc>
                <a:spcPct val="150000"/>
              </a:lnSpc>
            </a:pPr>
            <a:r>
              <a:rPr lang="vi-VN" sz="2000" smtClean="0"/>
              <a:t>Hoàn thành bài tập trong phần vận dụng</a:t>
            </a:r>
            <a:endParaRPr lang="en-US" sz="2000"/>
          </a:p>
        </p:txBody>
      </p:sp>
      <p:grpSp>
        <p:nvGrpSpPr>
          <p:cNvPr id="18" name="Group 17"/>
          <p:cNvGrpSpPr/>
          <p:nvPr/>
        </p:nvGrpSpPr>
        <p:grpSpPr>
          <a:xfrm>
            <a:off x="5864992" y="1579797"/>
            <a:ext cx="2373170" cy="2776446"/>
            <a:chOff x="863030" y="1672265"/>
            <a:chExt cx="2373170" cy="2776446"/>
          </a:xfrm>
        </p:grpSpPr>
        <p:sp>
          <p:nvSpPr>
            <p:cNvPr id="19" name="Rounded Rectangle 18"/>
            <p:cNvSpPr/>
            <p:nvPr/>
          </p:nvSpPr>
          <p:spPr>
            <a:xfrm>
              <a:off x="863030" y="2085654"/>
              <a:ext cx="2373170" cy="2363057"/>
            </a:xfrm>
            <a:prstGeom prst="roundRect">
              <a:avLst>
                <a:gd name="adj" fmla="val 13590"/>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168;p3"/>
            <p:cNvSpPr/>
            <p:nvPr/>
          </p:nvSpPr>
          <p:spPr>
            <a:xfrm>
              <a:off x="1636226" y="1672265"/>
              <a:ext cx="826778" cy="826778"/>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vi-VN" sz="2800" b="1" i="0" u="none" strike="noStrike" cap="none" smtClean="0">
                  <a:solidFill>
                    <a:schemeClr val="bg1"/>
                  </a:solidFill>
                  <a:latin typeface="Arial"/>
                  <a:ea typeface="Arial"/>
                  <a:cs typeface="Arial"/>
                  <a:sym typeface="Arial"/>
                </a:rPr>
                <a:t>03</a:t>
              </a:r>
              <a:endParaRPr sz="2800" b="1" i="0" u="none" strike="noStrike" cap="none">
                <a:solidFill>
                  <a:schemeClr val="bg1"/>
                </a:solidFill>
                <a:latin typeface="Arial"/>
                <a:ea typeface="Arial"/>
                <a:cs typeface="Arial"/>
                <a:sym typeface="Arial"/>
              </a:endParaRPr>
            </a:p>
          </p:txBody>
        </p:sp>
      </p:grpSp>
      <p:sp>
        <p:nvSpPr>
          <p:cNvPr id="21" name="TextBox 20"/>
          <p:cNvSpPr txBox="1"/>
          <p:nvPr/>
        </p:nvSpPr>
        <p:spPr>
          <a:xfrm>
            <a:off x="5864991" y="2517168"/>
            <a:ext cx="2373171" cy="1477328"/>
          </a:xfrm>
          <a:prstGeom prst="rect">
            <a:avLst/>
          </a:prstGeom>
          <a:noFill/>
        </p:spPr>
        <p:txBody>
          <a:bodyPr wrap="square" rtlCol="0">
            <a:spAutoFit/>
          </a:bodyPr>
          <a:lstStyle/>
          <a:p>
            <a:pPr algn="ctr">
              <a:lnSpc>
                <a:spcPct val="150000"/>
              </a:lnSpc>
            </a:pPr>
            <a:r>
              <a:rPr lang="vi-VN" sz="2000" smtClean="0"/>
              <a:t>Chuẩn bị bài sau - </a:t>
            </a:r>
            <a:r>
              <a:rPr lang="vi-VN" sz="2000" b="1" smtClean="0"/>
              <a:t>Bài 7: Thực hành tổng hợp</a:t>
            </a:r>
            <a:endParaRPr lang="en-US" sz="2000" b="1"/>
          </a:p>
        </p:txBody>
      </p:sp>
    </p:spTree>
    <p:extLst>
      <p:ext uri="{BB962C8B-B14F-4D97-AF65-F5344CB8AC3E}">
        <p14:creationId xmlns:p14="http://schemas.microsoft.com/office/powerpoint/2010/main" val="2709107650"/>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93" name="Google Shape;93;p1"/>
          <p:cNvSpPr txBox="1">
            <a:spLocks noGrp="1"/>
          </p:cNvSpPr>
          <p:nvPr>
            <p:ph type="ctrTitle"/>
          </p:nvPr>
        </p:nvSpPr>
        <p:spPr>
          <a:xfrm>
            <a:off x="170121" y="1493681"/>
            <a:ext cx="8731197" cy="1982540"/>
          </a:xfrm>
          <a:prstGeom prst="rect">
            <a:avLst/>
          </a:prstGeom>
          <a:noFill/>
          <a:ln>
            <a:noFill/>
          </a:ln>
        </p:spPr>
        <p:txBody>
          <a:bodyPr spcFirstLastPara="1" wrap="square" lIns="91425" tIns="45700" rIns="91425" bIns="45700" anchor="b" anchorCtr="0">
            <a:noAutofit/>
          </a:bodyPr>
          <a:lstStyle/>
          <a:p>
            <a:pPr marL="0" lvl="0" indent="0" algn="ctr" rtl="0">
              <a:lnSpc>
                <a:spcPct val="150000"/>
              </a:lnSpc>
              <a:spcBef>
                <a:spcPts val="0"/>
              </a:spcBef>
              <a:spcAft>
                <a:spcPts val="0"/>
              </a:spcAft>
              <a:buSzPts val="8500"/>
              <a:buNone/>
            </a:pPr>
            <a:r>
              <a:rPr lang="vi-VN" sz="4400" b="1" smtClean="0">
                <a:latin typeface="Arial" panose="020B0604020202020204" pitchFamily="34" charset="0"/>
                <a:cs typeface="Arial" panose="020B0604020202020204" pitchFamily="34" charset="0"/>
              </a:rPr>
              <a:t>BÀI 6: LÀM PHIM HOẠT HÌNH TRÊN ANIMIZ </a:t>
            </a:r>
            <a:endParaRPr lang="vi-VN" sz="4400" b="1">
              <a:solidFill>
                <a:schemeClr val="dk2"/>
              </a:solidFill>
              <a:latin typeface="Arial" panose="020B0604020202020204" pitchFamily="34" charset="0"/>
              <a:cs typeface="Arial" panose="020B0604020202020204" pitchFamily="34" charset="0"/>
            </a:endParaRPr>
          </a:p>
        </p:txBody>
      </p:sp>
      <p:sp>
        <p:nvSpPr>
          <p:cNvPr id="87" name="Google Shape;87;p1"/>
          <p:cNvSpPr/>
          <p:nvPr/>
        </p:nvSpPr>
        <p:spPr>
          <a:xfrm>
            <a:off x="7466536" y="3236374"/>
            <a:ext cx="3848100" cy="3848100"/>
          </a:xfrm>
          <a:prstGeom prst="donut">
            <a:avLst>
              <a:gd name="adj" fmla="val 25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88" name="Google Shape;88;p1"/>
          <p:cNvSpPr/>
          <p:nvPr/>
        </p:nvSpPr>
        <p:spPr>
          <a:xfrm>
            <a:off x="5202051" y="4425925"/>
            <a:ext cx="3941949" cy="434384"/>
          </a:xfrm>
          <a:prstGeom prst="flowChartProcess">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0" name="Google Shape;90;p1"/>
          <p:cNvSpPr/>
          <p:nvPr/>
        </p:nvSpPr>
        <p:spPr>
          <a:xfrm>
            <a:off x="591011" y="0"/>
            <a:ext cx="2011760" cy="448740"/>
          </a:xfrm>
          <a:prstGeom prst="flowChartProcess">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1" name="Google Shape;91;p1"/>
          <p:cNvSpPr/>
          <p:nvPr/>
        </p:nvSpPr>
        <p:spPr>
          <a:xfrm>
            <a:off x="2602771" y="0"/>
            <a:ext cx="3017640" cy="448740"/>
          </a:xfrm>
          <a:prstGeom prst="flowChartProcess">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2" name="Google Shape;92;p1"/>
          <p:cNvSpPr/>
          <p:nvPr/>
        </p:nvSpPr>
        <p:spPr>
          <a:xfrm>
            <a:off x="5620410" y="0"/>
            <a:ext cx="2821841" cy="448740"/>
          </a:xfrm>
          <a:prstGeom prst="flowChartProcess">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5" name="Google Shape;95;p1"/>
          <p:cNvSpPr/>
          <p:nvPr/>
        </p:nvSpPr>
        <p:spPr>
          <a:xfrm>
            <a:off x="591011" y="0"/>
            <a:ext cx="2011760" cy="5143500"/>
          </a:xfrm>
          <a:prstGeom prst="flowChartProcess">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6" name="Google Shape;96;p1"/>
          <p:cNvSpPr/>
          <p:nvPr/>
        </p:nvSpPr>
        <p:spPr>
          <a:xfrm>
            <a:off x="2602771" y="448740"/>
            <a:ext cx="3017640" cy="5143500"/>
          </a:xfrm>
          <a:prstGeom prst="flowChartProcess">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7" name="Google Shape;97;p1"/>
          <p:cNvSpPr/>
          <p:nvPr/>
        </p:nvSpPr>
        <p:spPr>
          <a:xfrm>
            <a:off x="5620410" y="0"/>
            <a:ext cx="2821841" cy="5143500"/>
          </a:xfrm>
          <a:prstGeom prst="flowChartProcess">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fill="hold" nodeType="afterEffect">
                                  <p:stCondLst>
                                    <p:cond delay="0"/>
                                  </p:stCondLst>
                                  <p:childTnLst>
                                    <p:anim calcmode="lin" valueType="num">
                                      <p:cBhvr additive="base">
                                        <p:cTn id="6" dur="500"/>
                                        <p:tgtEl>
                                          <p:spTgt spid="95"/>
                                        </p:tgtEl>
                                        <p:attrNameLst>
                                          <p:attrName>ppt_y</p:attrName>
                                        </p:attrNameLst>
                                      </p:cBhvr>
                                      <p:tavLst>
                                        <p:tav tm="0">
                                          <p:val>
                                            <p:strVal val="#ppt_y"/>
                                          </p:val>
                                        </p:tav>
                                        <p:tav tm="100000">
                                          <p:val>
                                            <p:strVal val="#ppt_y-1"/>
                                          </p:val>
                                        </p:tav>
                                      </p:tavLst>
                                    </p:anim>
                                    <p:set>
                                      <p:cBhvr>
                                        <p:cTn id="7" dur="1" fill="hold">
                                          <p:stCondLst>
                                            <p:cond delay="500"/>
                                          </p:stCondLst>
                                        </p:cTn>
                                        <p:tgtEl>
                                          <p:spTgt spid="95"/>
                                        </p:tgtEl>
                                        <p:attrNameLst>
                                          <p:attrName>style.visibility</p:attrName>
                                        </p:attrNameLst>
                                      </p:cBhvr>
                                      <p:to>
                                        <p:strVal val="hidden"/>
                                      </p:to>
                                    </p:set>
                                  </p:childTnLst>
                                </p:cTn>
                              </p:par>
                            </p:childTnLst>
                          </p:cTn>
                        </p:par>
                        <p:par>
                          <p:cTn id="8" fill="hold">
                            <p:stCondLst>
                              <p:cond delay="501"/>
                            </p:stCondLst>
                            <p:childTnLst>
                              <p:par>
                                <p:cTn id="9" presetID="2" presetClass="exit" presetSubtype="1" fill="hold" nodeType="afterEffect">
                                  <p:stCondLst>
                                    <p:cond delay="0"/>
                                  </p:stCondLst>
                                  <p:childTnLst>
                                    <p:anim calcmode="lin" valueType="num">
                                      <p:cBhvr additive="base">
                                        <p:cTn id="10" dur="500"/>
                                        <p:tgtEl>
                                          <p:spTgt spid="96"/>
                                        </p:tgtEl>
                                        <p:attrNameLst>
                                          <p:attrName>ppt_y</p:attrName>
                                        </p:attrNameLst>
                                      </p:cBhvr>
                                      <p:tavLst>
                                        <p:tav tm="0">
                                          <p:val>
                                            <p:strVal val="#ppt_y"/>
                                          </p:val>
                                        </p:tav>
                                        <p:tav tm="100000">
                                          <p:val>
                                            <p:strVal val="#ppt_y-1"/>
                                          </p:val>
                                        </p:tav>
                                      </p:tavLst>
                                    </p:anim>
                                    <p:set>
                                      <p:cBhvr>
                                        <p:cTn id="11" dur="1" fill="hold">
                                          <p:stCondLst>
                                            <p:cond delay="500"/>
                                          </p:stCondLst>
                                        </p:cTn>
                                        <p:tgtEl>
                                          <p:spTgt spid="96"/>
                                        </p:tgtEl>
                                        <p:attrNameLst>
                                          <p:attrName>style.visibility</p:attrName>
                                        </p:attrNameLst>
                                      </p:cBhvr>
                                      <p:to>
                                        <p:strVal val="hidden"/>
                                      </p:to>
                                    </p:set>
                                  </p:childTnLst>
                                </p:cTn>
                              </p:par>
                            </p:childTnLst>
                          </p:cTn>
                        </p:par>
                        <p:par>
                          <p:cTn id="12" fill="hold">
                            <p:stCondLst>
                              <p:cond delay="1002"/>
                            </p:stCondLst>
                            <p:childTnLst>
                              <p:par>
                                <p:cTn id="13" presetID="2" presetClass="exit" presetSubtype="1" fill="hold" nodeType="afterEffect">
                                  <p:stCondLst>
                                    <p:cond delay="0"/>
                                  </p:stCondLst>
                                  <p:childTnLst>
                                    <p:anim calcmode="lin" valueType="num">
                                      <p:cBhvr additive="base">
                                        <p:cTn id="14" dur="500"/>
                                        <p:tgtEl>
                                          <p:spTgt spid="97"/>
                                        </p:tgtEl>
                                        <p:attrNameLst>
                                          <p:attrName>ppt_y</p:attrName>
                                        </p:attrNameLst>
                                      </p:cBhvr>
                                      <p:tavLst>
                                        <p:tav tm="0">
                                          <p:val>
                                            <p:strVal val="#ppt_y"/>
                                          </p:val>
                                        </p:tav>
                                        <p:tav tm="100000">
                                          <p:val>
                                            <p:strVal val="#ppt_y-1"/>
                                          </p:val>
                                        </p:tav>
                                      </p:tavLst>
                                    </p:anim>
                                    <p:set>
                                      <p:cBhvr>
                                        <p:cTn id="15" dur="1" fill="hold">
                                          <p:stCondLst>
                                            <p:cond delay="500"/>
                                          </p:stCondLst>
                                        </p:cTn>
                                        <p:tgtEl>
                                          <p:spTgt spid="97"/>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87"/>
                                        </p:tgtEl>
                                        <p:attrNameLst>
                                          <p:attrName>style.visibility</p:attrName>
                                        </p:attrNameLst>
                                      </p:cBhvr>
                                      <p:to>
                                        <p:strVal val="visible"/>
                                      </p:to>
                                    </p:set>
                                    <p:animEffect transition="in" filter="fade">
                                      <p:cBhvr>
                                        <p:cTn id="18" dur="500"/>
                                        <p:tgtEl>
                                          <p:spTgt spid="87"/>
                                        </p:tgtEl>
                                      </p:cBhvr>
                                    </p:animEffect>
                                  </p:childTnLst>
                                </p:cTn>
                              </p:par>
                            </p:childTnLst>
                          </p:cTn>
                        </p:par>
                        <p:par>
                          <p:cTn id="19" fill="hold">
                            <p:stCondLst>
                              <p:cond delay="1503"/>
                            </p:stCondLst>
                            <p:childTnLst>
                              <p:par>
                                <p:cTn id="20" presetID="10" presetClass="entr" presetSubtype="0" fill="hold" nodeType="after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fade">
                                      <p:cBhvr>
                                        <p:cTn id="22"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
          <p:cNvSpPr/>
          <p:nvPr/>
        </p:nvSpPr>
        <p:spPr>
          <a:xfrm>
            <a:off x="-1131684" y="3212016"/>
            <a:ext cx="2758068" cy="2758068"/>
          </a:xfrm>
          <a:prstGeom prst="ellipse">
            <a:avLst/>
          </a:prstGeom>
          <a:solidFill>
            <a:schemeClr val="accent2"/>
          </a:solidFill>
          <a:ln>
            <a:noFill/>
          </a:ln>
        </p:spPr>
        <p:txBody>
          <a:bodyPr spcFirstLastPara="1" wrap="square" lIns="91425" tIns="45700" rIns="91425" bIns="45700" anchor="ctr" anchorCtr="0">
            <a:noAutofit/>
          </a:bodyPr>
          <a:lstStyle/>
          <a:p>
            <a:pPr algn="ctr"/>
            <a:endParaRPr>
              <a:solidFill>
                <a:srgbClr val="FDFAE1"/>
              </a:solidFill>
            </a:endParaRPr>
          </a:p>
        </p:txBody>
      </p:sp>
      <p:sp>
        <p:nvSpPr>
          <p:cNvPr id="113" name="Google Shape;113;p2"/>
          <p:cNvSpPr/>
          <p:nvPr/>
        </p:nvSpPr>
        <p:spPr>
          <a:xfrm rot="5400000">
            <a:off x="355145" y="0"/>
            <a:ext cx="1271239" cy="1271239"/>
          </a:xfrm>
          <a:prstGeom prst="flowChartDelay">
            <a:avLst/>
          </a:prstGeom>
          <a:solidFill>
            <a:schemeClr val="accent4"/>
          </a:solidFill>
          <a:ln>
            <a:noFill/>
          </a:ln>
        </p:spPr>
        <p:txBody>
          <a:bodyPr spcFirstLastPara="1" wrap="square" lIns="91425" tIns="45700" rIns="91425" bIns="45700" anchor="ctr" anchorCtr="0">
            <a:noAutofit/>
          </a:bodyPr>
          <a:lstStyle/>
          <a:p>
            <a:pPr algn="ctr"/>
            <a:endParaRPr>
              <a:solidFill>
                <a:srgbClr val="FDFAE1"/>
              </a:solidFill>
            </a:endParaRPr>
          </a:p>
        </p:txBody>
      </p:sp>
      <p:sp>
        <p:nvSpPr>
          <p:cNvPr id="114" name="Google Shape;114;p2"/>
          <p:cNvSpPr/>
          <p:nvPr/>
        </p:nvSpPr>
        <p:spPr>
          <a:xfrm>
            <a:off x="7212714" y="262869"/>
            <a:ext cx="731561" cy="731561"/>
          </a:xfrm>
          <a:prstGeom prst="rect">
            <a:avLst/>
          </a:prstGeom>
          <a:solidFill>
            <a:schemeClr val="dk1"/>
          </a:solidFill>
          <a:ln>
            <a:noFill/>
          </a:ln>
        </p:spPr>
        <p:txBody>
          <a:bodyPr spcFirstLastPara="1" wrap="square" lIns="91425" tIns="45700" rIns="91425" bIns="45700" anchor="ctr" anchorCtr="0">
            <a:noAutofit/>
          </a:bodyPr>
          <a:lstStyle/>
          <a:p>
            <a:pPr algn="ctr"/>
            <a:endParaRPr>
              <a:solidFill>
                <a:srgbClr val="FDFAE1"/>
              </a:solidFill>
            </a:endParaRPr>
          </a:p>
        </p:txBody>
      </p:sp>
      <p:sp>
        <p:nvSpPr>
          <p:cNvPr id="115" name="Google Shape;115;p2"/>
          <p:cNvSpPr/>
          <p:nvPr/>
        </p:nvSpPr>
        <p:spPr>
          <a:xfrm>
            <a:off x="8166431" y="-185389"/>
            <a:ext cx="1628078" cy="1628078"/>
          </a:xfrm>
          <a:prstGeom prst="donut">
            <a:avLst>
              <a:gd name="adj" fmla="val 25000"/>
            </a:avLst>
          </a:prstGeom>
          <a:solidFill>
            <a:schemeClr val="accent3"/>
          </a:solidFill>
          <a:ln>
            <a:noFill/>
          </a:ln>
        </p:spPr>
        <p:txBody>
          <a:bodyPr spcFirstLastPara="1" wrap="square" lIns="91425" tIns="45700" rIns="91425" bIns="45700" anchor="ctr" anchorCtr="0">
            <a:noAutofit/>
          </a:bodyPr>
          <a:lstStyle/>
          <a:p>
            <a:pPr algn="ctr"/>
            <a:endParaRPr>
              <a:solidFill>
                <a:srgbClr val="241B5F"/>
              </a:solidFill>
            </a:endParaRPr>
          </a:p>
        </p:txBody>
      </p:sp>
      <p:sp>
        <p:nvSpPr>
          <p:cNvPr id="116" name="Google Shape;116;p2"/>
          <p:cNvSpPr/>
          <p:nvPr/>
        </p:nvSpPr>
        <p:spPr>
          <a:xfrm>
            <a:off x="7543800" y="468816"/>
            <a:ext cx="1684020" cy="319668"/>
          </a:xfrm>
          <a:prstGeom prst="rect">
            <a:avLst/>
          </a:prstGeom>
          <a:solidFill>
            <a:schemeClr val="dk2"/>
          </a:solidFill>
          <a:ln>
            <a:noFill/>
          </a:ln>
        </p:spPr>
        <p:txBody>
          <a:bodyPr spcFirstLastPara="1" wrap="square" lIns="91425" tIns="45700" rIns="91425" bIns="45700" anchor="ctr" anchorCtr="0">
            <a:noAutofit/>
          </a:bodyPr>
          <a:lstStyle/>
          <a:p>
            <a:pPr algn="ctr"/>
            <a:endParaRPr>
              <a:solidFill>
                <a:srgbClr val="FDFAE1"/>
              </a:solidFill>
            </a:endParaRPr>
          </a:p>
        </p:txBody>
      </p:sp>
      <p:sp>
        <p:nvSpPr>
          <p:cNvPr id="117" name="Google Shape;117;p2"/>
          <p:cNvSpPr/>
          <p:nvPr/>
        </p:nvSpPr>
        <p:spPr>
          <a:xfrm flipH="1">
            <a:off x="7851606" y="3851106"/>
            <a:ext cx="1292394" cy="1292394"/>
          </a:xfrm>
          <a:prstGeom prst="rtTriangle">
            <a:avLst/>
          </a:prstGeom>
          <a:solidFill>
            <a:schemeClr val="accent1"/>
          </a:solidFill>
          <a:ln>
            <a:noFill/>
          </a:ln>
        </p:spPr>
        <p:txBody>
          <a:bodyPr spcFirstLastPara="1" wrap="square" lIns="91425" tIns="45700" rIns="91425" bIns="45700" anchor="ctr" anchorCtr="0">
            <a:noAutofit/>
          </a:bodyPr>
          <a:lstStyle/>
          <a:p>
            <a:pPr algn="ctr"/>
            <a:endParaRPr>
              <a:solidFill>
                <a:srgbClr val="FDFAE1"/>
              </a:solidFill>
            </a:endParaRPr>
          </a:p>
        </p:txBody>
      </p:sp>
      <p:sp>
        <p:nvSpPr>
          <p:cNvPr id="118" name="Google Shape;118;p2"/>
          <p:cNvSpPr/>
          <p:nvPr/>
        </p:nvSpPr>
        <p:spPr>
          <a:xfrm>
            <a:off x="8100133" y="4129031"/>
            <a:ext cx="676548" cy="676548"/>
          </a:xfrm>
          <a:prstGeom prst="ellipse">
            <a:avLst/>
          </a:prstGeom>
          <a:solidFill>
            <a:schemeClr val="lt2"/>
          </a:solidFill>
          <a:ln>
            <a:noFill/>
          </a:ln>
        </p:spPr>
        <p:txBody>
          <a:bodyPr spcFirstLastPara="1" wrap="square" lIns="91425" tIns="45700" rIns="91425" bIns="45700" anchor="ctr" anchorCtr="0">
            <a:noAutofit/>
          </a:bodyPr>
          <a:lstStyle/>
          <a:p>
            <a:pPr algn="ctr"/>
            <a:endParaRPr>
              <a:solidFill>
                <a:srgbClr val="FDFAE1"/>
              </a:solidFill>
            </a:endParaRPr>
          </a:p>
        </p:txBody>
      </p:sp>
      <p:sp>
        <p:nvSpPr>
          <p:cNvPr id="119" name="Google Shape;119;p2"/>
          <p:cNvSpPr/>
          <p:nvPr/>
        </p:nvSpPr>
        <p:spPr>
          <a:xfrm>
            <a:off x="3643685" y="4772266"/>
            <a:ext cx="185854" cy="185854"/>
          </a:xfrm>
          <a:prstGeom prst="ellipse">
            <a:avLst/>
          </a:prstGeom>
          <a:solidFill>
            <a:schemeClr val="dk2"/>
          </a:solidFill>
          <a:ln>
            <a:noFill/>
          </a:ln>
        </p:spPr>
        <p:txBody>
          <a:bodyPr spcFirstLastPara="1" wrap="square" lIns="91425" tIns="45700" rIns="91425" bIns="45700" anchor="ctr" anchorCtr="0">
            <a:noAutofit/>
          </a:bodyPr>
          <a:lstStyle/>
          <a:p>
            <a:pPr algn="ctr"/>
            <a:endParaRPr>
              <a:solidFill>
                <a:srgbClr val="FDFAE1"/>
              </a:solidFill>
            </a:endParaRPr>
          </a:p>
        </p:txBody>
      </p:sp>
      <p:sp>
        <p:nvSpPr>
          <p:cNvPr id="120" name="Google Shape;120;p2"/>
          <p:cNvSpPr/>
          <p:nvPr/>
        </p:nvSpPr>
        <p:spPr>
          <a:xfrm>
            <a:off x="3996807" y="4772266"/>
            <a:ext cx="185854" cy="185854"/>
          </a:xfrm>
          <a:prstGeom prst="ellipse">
            <a:avLst/>
          </a:prstGeom>
          <a:solidFill>
            <a:schemeClr val="dk2"/>
          </a:solidFill>
          <a:ln>
            <a:noFill/>
          </a:ln>
        </p:spPr>
        <p:txBody>
          <a:bodyPr spcFirstLastPara="1" wrap="square" lIns="91425" tIns="45700" rIns="91425" bIns="45700" anchor="ctr" anchorCtr="0">
            <a:noAutofit/>
          </a:bodyPr>
          <a:lstStyle/>
          <a:p>
            <a:pPr algn="ctr"/>
            <a:endParaRPr>
              <a:solidFill>
                <a:srgbClr val="FDFAE1"/>
              </a:solidFill>
            </a:endParaRPr>
          </a:p>
        </p:txBody>
      </p:sp>
      <p:sp>
        <p:nvSpPr>
          <p:cNvPr id="121" name="Google Shape;121;p2"/>
          <p:cNvSpPr/>
          <p:nvPr/>
        </p:nvSpPr>
        <p:spPr>
          <a:xfrm>
            <a:off x="4349929" y="4772266"/>
            <a:ext cx="185854" cy="185854"/>
          </a:xfrm>
          <a:prstGeom prst="ellipse">
            <a:avLst/>
          </a:prstGeom>
          <a:solidFill>
            <a:schemeClr val="dk2"/>
          </a:solidFill>
          <a:ln>
            <a:noFill/>
          </a:ln>
        </p:spPr>
        <p:txBody>
          <a:bodyPr spcFirstLastPara="1" wrap="square" lIns="91425" tIns="45700" rIns="91425" bIns="45700" anchor="ctr" anchorCtr="0">
            <a:noAutofit/>
          </a:bodyPr>
          <a:lstStyle/>
          <a:p>
            <a:pPr algn="ctr"/>
            <a:endParaRPr>
              <a:solidFill>
                <a:srgbClr val="FDFAE1"/>
              </a:solidFill>
            </a:endParaRPr>
          </a:p>
        </p:txBody>
      </p:sp>
      <p:sp>
        <p:nvSpPr>
          <p:cNvPr id="122" name="Google Shape;122;p2"/>
          <p:cNvSpPr/>
          <p:nvPr/>
        </p:nvSpPr>
        <p:spPr>
          <a:xfrm>
            <a:off x="4703051" y="4772266"/>
            <a:ext cx="185854" cy="185854"/>
          </a:xfrm>
          <a:prstGeom prst="ellipse">
            <a:avLst/>
          </a:prstGeom>
          <a:solidFill>
            <a:schemeClr val="dk2"/>
          </a:solidFill>
          <a:ln>
            <a:noFill/>
          </a:ln>
        </p:spPr>
        <p:txBody>
          <a:bodyPr spcFirstLastPara="1" wrap="square" lIns="91425" tIns="45700" rIns="91425" bIns="45700" anchor="ctr" anchorCtr="0">
            <a:noAutofit/>
          </a:bodyPr>
          <a:lstStyle/>
          <a:p>
            <a:pPr algn="ctr"/>
            <a:endParaRPr>
              <a:solidFill>
                <a:srgbClr val="FDFAE1"/>
              </a:solidFill>
            </a:endParaRPr>
          </a:p>
        </p:txBody>
      </p:sp>
      <p:sp>
        <p:nvSpPr>
          <p:cNvPr id="3" name="TextBox 2"/>
          <p:cNvSpPr txBox="1"/>
          <p:nvPr/>
        </p:nvSpPr>
        <p:spPr>
          <a:xfrm>
            <a:off x="567827" y="1387093"/>
            <a:ext cx="8091377" cy="1824923"/>
          </a:xfrm>
          <a:prstGeom prst="rect">
            <a:avLst/>
          </a:prstGeom>
          <a:noFill/>
        </p:spPr>
        <p:txBody>
          <a:bodyPr wrap="square" rtlCol="0">
            <a:spAutoFit/>
          </a:bodyPr>
          <a:lstStyle/>
          <a:p>
            <a:pPr algn="ctr">
              <a:lnSpc>
                <a:spcPct val="150000"/>
              </a:lnSpc>
            </a:pPr>
            <a:r>
              <a:rPr lang="vi-VN" sz="4000" b="1" smtClean="0">
                <a:solidFill>
                  <a:srgbClr val="241B5F">
                    <a:lumMod val="75000"/>
                  </a:srgbClr>
                </a:solidFill>
              </a:rPr>
              <a:t>CẢM ƠN SỰ CHÚ Ý </a:t>
            </a:r>
          </a:p>
          <a:p>
            <a:pPr algn="ctr">
              <a:lnSpc>
                <a:spcPct val="150000"/>
              </a:lnSpc>
            </a:pPr>
            <a:r>
              <a:rPr lang="vi-VN" sz="4000" b="1" smtClean="0">
                <a:solidFill>
                  <a:srgbClr val="241B5F">
                    <a:lumMod val="75000"/>
                  </a:srgbClr>
                </a:solidFill>
              </a:rPr>
              <a:t>LẮNG NGHE CỦA CÁC EM!</a:t>
            </a:r>
            <a:endParaRPr lang="en-US" sz="4000" b="1">
              <a:solidFill>
                <a:srgbClr val="241B5F">
                  <a:lumMod val="75000"/>
                </a:srgbClr>
              </a:solidFill>
            </a:endParaRPr>
          </a:p>
        </p:txBody>
      </p:sp>
    </p:spTree>
    <p:extLst>
      <p:ext uri="{BB962C8B-B14F-4D97-AF65-F5344CB8AC3E}">
        <p14:creationId xmlns:p14="http://schemas.microsoft.com/office/powerpoint/2010/main" val="2598533367"/>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3"/>
          <p:cNvSpPr/>
          <p:nvPr/>
        </p:nvSpPr>
        <p:spPr>
          <a:xfrm rot="10800000" flipH="1">
            <a:off x="-21800" y="0"/>
            <a:ext cx="1927788" cy="1927788"/>
          </a:xfrm>
          <a:prstGeom prst="rtTriangl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9" name="Google Shape;129;p3"/>
          <p:cNvSpPr txBox="1">
            <a:spLocks noGrp="1"/>
          </p:cNvSpPr>
          <p:nvPr>
            <p:ph type="title"/>
          </p:nvPr>
        </p:nvSpPr>
        <p:spPr>
          <a:xfrm>
            <a:off x="723900" y="588170"/>
            <a:ext cx="7696200" cy="715566"/>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4000"/>
              <a:buNone/>
            </a:pPr>
            <a:r>
              <a:rPr lang="vi-VN" sz="3200" b="1" smtClean="0">
                <a:latin typeface="Arial" panose="020B0604020202020204" pitchFamily="34" charset="0"/>
                <a:cs typeface="Arial" panose="020B0604020202020204" pitchFamily="34" charset="0"/>
              </a:rPr>
              <a:t>NỘI DUNG BÀI HỌC</a:t>
            </a:r>
            <a:endParaRPr sz="3200" b="1">
              <a:latin typeface="Arial" panose="020B0604020202020204" pitchFamily="34" charset="0"/>
              <a:cs typeface="Arial" panose="020B0604020202020204" pitchFamily="34" charset="0"/>
            </a:endParaRPr>
          </a:p>
        </p:txBody>
      </p:sp>
      <p:sp>
        <p:nvSpPr>
          <p:cNvPr id="139" name="Google Shape;139;p3"/>
          <p:cNvSpPr/>
          <p:nvPr/>
        </p:nvSpPr>
        <p:spPr>
          <a:xfrm rot="5400000">
            <a:off x="8188303" y="3065760"/>
            <a:ext cx="1911393" cy="1911393"/>
          </a:xfrm>
          <a:prstGeom prst="pie">
            <a:avLst>
              <a:gd name="adj1" fmla="val 0"/>
              <a:gd name="adj2" fmla="val 10868486"/>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nvGrpSpPr>
          <p:cNvPr id="140" name="Google Shape;140;p3"/>
          <p:cNvGrpSpPr/>
          <p:nvPr/>
        </p:nvGrpSpPr>
        <p:grpSpPr>
          <a:xfrm>
            <a:off x="8045967" y="215477"/>
            <a:ext cx="914556" cy="718263"/>
            <a:chOff x="388620" y="1420922"/>
            <a:chExt cx="679997" cy="534048"/>
          </a:xfrm>
        </p:grpSpPr>
        <p:sp>
          <p:nvSpPr>
            <p:cNvPr id="141" name="Google Shape;141;p3"/>
            <p:cNvSpPr/>
            <p:nvPr/>
          </p:nvSpPr>
          <p:spPr>
            <a:xfrm>
              <a:off x="388620" y="1420923"/>
              <a:ext cx="70397" cy="70397"/>
            </a:xfrm>
            <a:prstGeom prst="flowChartConnector">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2" name="Google Shape;142;p3"/>
            <p:cNvSpPr/>
            <p:nvPr/>
          </p:nvSpPr>
          <p:spPr>
            <a:xfrm>
              <a:off x="541020" y="1420923"/>
              <a:ext cx="70397" cy="70397"/>
            </a:xfrm>
            <a:prstGeom prst="flowChartConnector">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3" name="Google Shape;143;p3"/>
            <p:cNvSpPr/>
            <p:nvPr/>
          </p:nvSpPr>
          <p:spPr>
            <a:xfrm>
              <a:off x="693420" y="1420923"/>
              <a:ext cx="70397" cy="70397"/>
            </a:xfrm>
            <a:prstGeom prst="flowChartConnector">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4" name="Google Shape;144;p3"/>
            <p:cNvSpPr/>
            <p:nvPr/>
          </p:nvSpPr>
          <p:spPr>
            <a:xfrm>
              <a:off x="845820" y="1420922"/>
              <a:ext cx="70397" cy="70397"/>
            </a:xfrm>
            <a:prstGeom prst="flowChartConnector">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5" name="Google Shape;145;p3"/>
            <p:cNvSpPr/>
            <p:nvPr/>
          </p:nvSpPr>
          <p:spPr>
            <a:xfrm>
              <a:off x="998220" y="1420922"/>
              <a:ext cx="70397" cy="70397"/>
            </a:xfrm>
            <a:prstGeom prst="flowChartConnector">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6" name="Google Shape;146;p3"/>
            <p:cNvSpPr/>
            <p:nvPr/>
          </p:nvSpPr>
          <p:spPr>
            <a:xfrm>
              <a:off x="388620" y="1573323"/>
              <a:ext cx="70397" cy="70397"/>
            </a:xfrm>
            <a:prstGeom prst="flowChartConnector">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7" name="Google Shape;147;p3"/>
            <p:cNvSpPr/>
            <p:nvPr/>
          </p:nvSpPr>
          <p:spPr>
            <a:xfrm>
              <a:off x="541020" y="1573323"/>
              <a:ext cx="70397" cy="70397"/>
            </a:xfrm>
            <a:prstGeom prst="flowChartConnector">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8" name="Google Shape;148;p3"/>
            <p:cNvSpPr/>
            <p:nvPr/>
          </p:nvSpPr>
          <p:spPr>
            <a:xfrm>
              <a:off x="693420" y="1573323"/>
              <a:ext cx="70397" cy="70397"/>
            </a:xfrm>
            <a:prstGeom prst="flowChartConnector">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9" name="Google Shape;149;p3"/>
            <p:cNvSpPr/>
            <p:nvPr/>
          </p:nvSpPr>
          <p:spPr>
            <a:xfrm>
              <a:off x="845820" y="1573322"/>
              <a:ext cx="70397" cy="70397"/>
            </a:xfrm>
            <a:prstGeom prst="flowChartConnector">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0" name="Google Shape;150;p3"/>
            <p:cNvSpPr/>
            <p:nvPr/>
          </p:nvSpPr>
          <p:spPr>
            <a:xfrm>
              <a:off x="998220" y="1573322"/>
              <a:ext cx="70397" cy="70397"/>
            </a:xfrm>
            <a:prstGeom prst="flowChartConnector">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1" name="Google Shape;151;p3"/>
            <p:cNvSpPr/>
            <p:nvPr/>
          </p:nvSpPr>
          <p:spPr>
            <a:xfrm>
              <a:off x="388620" y="1728948"/>
              <a:ext cx="70397" cy="70397"/>
            </a:xfrm>
            <a:prstGeom prst="flowChartConnector">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2" name="Google Shape;152;p3"/>
            <p:cNvSpPr/>
            <p:nvPr/>
          </p:nvSpPr>
          <p:spPr>
            <a:xfrm>
              <a:off x="541020" y="1728948"/>
              <a:ext cx="70397" cy="70397"/>
            </a:xfrm>
            <a:prstGeom prst="flowChartConnector">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3" name="Google Shape;153;p3"/>
            <p:cNvSpPr/>
            <p:nvPr/>
          </p:nvSpPr>
          <p:spPr>
            <a:xfrm>
              <a:off x="693420" y="1728948"/>
              <a:ext cx="70397" cy="70397"/>
            </a:xfrm>
            <a:prstGeom prst="flowChartConnector">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4" name="Google Shape;154;p3"/>
            <p:cNvSpPr/>
            <p:nvPr/>
          </p:nvSpPr>
          <p:spPr>
            <a:xfrm>
              <a:off x="845820" y="1728947"/>
              <a:ext cx="70397" cy="70397"/>
            </a:xfrm>
            <a:prstGeom prst="flowChartConnector">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5" name="Google Shape;155;p3"/>
            <p:cNvSpPr/>
            <p:nvPr/>
          </p:nvSpPr>
          <p:spPr>
            <a:xfrm>
              <a:off x="998220" y="1728947"/>
              <a:ext cx="70397" cy="70397"/>
            </a:xfrm>
            <a:prstGeom prst="flowChartConnector">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6" name="Google Shape;156;p3"/>
            <p:cNvSpPr/>
            <p:nvPr/>
          </p:nvSpPr>
          <p:spPr>
            <a:xfrm>
              <a:off x="388620" y="1884573"/>
              <a:ext cx="70397" cy="70397"/>
            </a:xfrm>
            <a:prstGeom prst="flowChartConnector">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7" name="Google Shape;157;p3"/>
            <p:cNvSpPr/>
            <p:nvPr/>
          </p:nvSpPr>
          <p:spPr>
            <a:xfrm>
              <a:off x="541020" y="1884573"/>
              <a:ext cx="70397" cy="70397"/>
            </a:xfrm>
            <a:prstGeom prst="flowChartConnector">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8" name="Google Shape;158;p3"/>
            <p:cNvSpPr/>
            <p:nvPr/>
          </p:nvSpPr>
          <p:spPr>
            <a:xfrm>
              <a:off x="693420" y="1884573"/>
              <a:ext cx="70397" cy="70397"/>
            </a:xfrm>
            <a:prstGeom prst="flowChartConnector">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9" name="Google Shape;159;p3"/>
            <p:cNvSpPr/>
            <p:nvPr/>
          </p:nvSpPr>
          <p:spPr>
            <a:xfrm>
              <a:off x="845820" y="1884572"/>
              <a:ext cx="70397" cy="70397"/>
            </a:xfrm>
            <a:prstGeom prst="flowChartConnector">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0" name="Google Shape;160;p3"/>
            <p:cNvSpPr/>
            <p:nvPr/>
          </p:nvSpPr>
          <p:spPr>
            <a:xfrm>
              <a:off x="998220" y="1884572"/>
              <a:ext cx="70397" cy="70397"/>
            </a:xfrm>
            <a:prstGeom prst="flowChartConnector">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56" name="Group 55"/>
          <p:cNvGrpSpPr/>
          <p:nvPr/>
        </p:nvGrpSpPr>
        <p:grpSpPr>
          <a:xfrm>
            <a:off x="5038633" y="1577484"/>
            <a:ext cx="3082247" cy="3175187"/>
            <a:chOff x="863029" y="1581748"/>
            <a:chExt cx="3082247" cy="3175187"/>
          </a:xfrm>
        </p:grpSpPr>
        <p:sp>
          <p:nvSpPr>
            <p:cNvPr id="57" name="Rounded Rectangle 56"/>
            <p:cNvSpPr/>
            <p:nvPr/>
          </p:nvSpPr>
          <p:spPr>
            <a:xfrm>
              <a:off x="863029" y="2085654"/>
              <a:ext cx="3082247" cy="2671281"/>
            </a:xfrm>
            <a:prstGeom prst="roundRect">
              <a:avLst>
                <a:gd name="adj" fmla="val 13590"/>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Google Shape;168;p3"/>
            <p:cNvSpPr/>
            <p:nvPr/>
          </p:nvSpPr>
          <p:spPr>
            <a:xfrm>
              <a:off x="1905988" y="1581748"/>
              <a:ext cx="1011172" cy="1011172"/>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vi-VN" sz="3600" b="1" i="0" u="none" strike="noStrike" cap="none" smtClean="0">
                  <a:latin typeface="Arial"/>
                  <a:ea typeface="Arial"/>
                  <a:cs typeface="Arial"/>
                  <a:sym typeface="Arial"/>
                </a:rPr>
                <a:t>02</a:t>
              </a:r>
              <a:endParaRPr sz="3600" b="1" i="0" u="none" strike="noStrike" cap="none">
                <a:latin typeface="Arial"/>
                <a:ea typeface="Arial"/>
                <a:cs typeface="Arial"/>
                <a:sym typeface="Arial"/>
              </a:endParaRPr>
            </a:p>
          </p:txBody>
        </p:sp>
      </p:grpSp>
      <p:grpSp>
        <p:nvGrpSpPr>
          <p:cNvPr id="59" name="Group 58"/>
          <p:cNvGrpSpPr/>
          <p:nvPr/>
        </p:nvGrpSpPr>
        <p:grpSpPr>
          <a:xfrm>
            <a:off x="1120620" y="1581748"/>
            <a:ext cx="3082247" cy="3175187"/>
            <a:chOff x="863029" y="1581748"/>
            <a:chExt cx="3082247" cy="3175187"/>
          </a:xfrm>
        </p:grpSpPr>
        <p:sp>
          <p:nvSpPr>
            <p:cNvPr id="60" name="Rounded Rectangle 59"/>
            <p:cNvSpPr/>
            <p:nvPr/>
          </p:nvSpPr>
          <p:spPr>
            <a:xfrm>
              <a:off x="863029" y="2085654"/>
              <a:ext cx="3082247" cy="2671281"/>
            </a:xfrm>
            <a:prstGeom prst="roundRect">
              <a:avLst>
                <a:gd name="adj" fmla="val 13590"/>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Google Shape;168;p3"/>
            <p:cNvSpPr/>
            <p:nvPr/>
          </p:nvSpPr>
          <p:spPr>
            <a:xfrm>
              <a:off x="1905988" y="1581748"/>
              <a:ext cx="1011172" cy="1011172"/>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vi-VN" sz="3600" b="1" i="0" u="none" strike="noStrike" cap="none" smtClean="0">
                  <a:latin typeface="Arial"/>
                  <a:ea typeface="Arial"/>
                  <a:cs typeface="Arial"/>
                  <a:sym typeface="Arial"/>
                </a:rPr>
                <a:t>01</a:t>
              </a:r>
              <a:endParaRPr sz="3600" b="1" i="0" u="none" strike="noStrike" cap="none">
                <a:latin typeface="Arial"/>
                <a:ea typeface="Arial"/>
                <a:cs typeface="Arial"/>
                <a:sym typeface="Arial"/>
              </a:endParaRPr>
            </a:p>
          </p:txBody>
        </p:sp>
      </p:grpSp>
      <p:sp>
        <p:nvSpPr>
          <p:cNvPr id="13" name="TextBox 12"/>
          <p:cNvSpPr txBox="1"/>
          <p:nvPr/>
        </p:nvSpPr>
        <p:spPr>
          <a:xfrm>
            <a:off x="1372251" y="2821129"/>
            <a:ext cx="2578984" cy="1200329"/>
          </a:xfrm>
          <a:prstGeom prst="rect">
            <a:avLst/>
          </a:prstGeom>
          <a:noFill/>
        </p:spPr>
        <p:txBody>
          <a:bodyPr wrap="square" rtlCol="0">
            <a:spAutoFit/>
          </a:bodyPr>
          <a:lstStyle/>
          <a:p>
            <a:pPr algn="ctr">
              <a:lnSpc>
                <a:spcPct val="150000"/>
              </a:lnSpc>
            </a:pPr>
            <a:r>
              <a:rPr lang="vi-VN" sz="2400" b="1" smtClean="0"/>
              <a:t>Giới thiệu phim hoạt hình</a:t>
            </a:r>
            <a:endParaRPr lang="en-US" sz="2400" b="1"/>
          </a:p>
        </p:txBody>
      </p:sp>
      <p:sp>
        <p:nvSpPr>
          <p:cNvPr id="63" name="TextBox 62"/>
          <p:cNvSpPr txBox="1"/>
          <p:nvPr/>
        </p:nvSpPr>
        <p:spPr>
          <a:xfrm>
            <a:off x="5297686" y="2866668"/>
            <a:ext cx="2578984" cy="1200329"/>
          </a:xfrm>
          <a:prstGeom prst="rect">
            <a:avLst/>
          </a:prstGeom>
          <a:noFill/>
        </p:spPr>
        <p:txBody>
          <a:bodyPr wrap="square" rtlCol="0">
            <a:spAutoFit/>
          </a:bodyPr>
          <a:lstStyle/>
          <a:p>
            <a:pPr algn="ctr">
              <a:lnSpc>
                <a:spcPct val="150000"/>
              </a:lnSpc>
            </a:pPr>
            <a:r>
              <a:rPr lang="vi-VN" sz="2400" b="1" smtClean="0"/>
              <a:t>Thực hành tạo phim hoạt hình</a:t>
            </a:r>
            <a:endParaRPr lang="en-US" sz="2400" b="1"/>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01" y="4021457"/>
            <a:ext cx="2013386" cy="1122043"/>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3"/>
                                        </p:tgtEl>
                                        <p:attrNameLst>
                                          <p:attrName>style.visibility</p:attrName>
                                        </p:attrNameLst>
                                      </p:cBhvr>
                                      <p:to>
                                        <p:strVal val="visible"/>
                                      </p:to>
                                    </p:set>
                                    <p:anim calcmode="lin" valueType="num">
                                      <p:cBhvr>
                                        <p:cTn id="13" dur="500" fill="hold"/>
                                        <p:tgtEl>
                                          <p:spTgt spid="63"/>
                                        </p:tgtEl>
                                        <p:attrNameLst>
                                          <p:attrName>ppt_w</p:attrName>
                                        </p:attrNameLst>
                                      </p:cBhvr>
                                      <p:tavLst>
                                        <p:tav tm="0">
                                          <p:val>
                                            <p:fltVal val="0"/>
                                          </p:val>
                                        </p:tav>
                                        <p:tav tm="100000">
                                          <p:val>
                                            <p:strVal val="#ppt_w"/>
                                          </p:val>
                                        </p:tav>
                                      </p:tavLst>
                                    </p:anim>
                                    <p:anim calcmode="lin" valueType="num">
                                      <p:cBhvr>
                                        <p:cTn id="14" dur="500" fill="hold"/>
                                        <p:tgtEl>
                                          <p:spTgt spid="63"/>
                                        </p:tgtEl>
                                        <p:attrNameLst>
                                          <p:attrName>ppt_h</p:attrName>
                                        </p:attrNameLst>
                                      </p:cBhvr>
                                      <p:tavLst>
                                        <p:tav tm="0">
                                          <p:val>
                                            <p:fltVal val="0"/>
                                          </p:val>
                                        </p:tav>
                                        <p:tav tm="100000">
                                          <p:val>
                                            <p:strVal val="#ppt_h"/>
                                          </p:val>
                                        </p:tav>
                                      </p:tavLst>
                                    </p:anim>
                                    <p:animEffect transition="in" filter="fade">
                                      <p:cBhvr>
                                        <p:cTn id="1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9"/>
        <p:cNvGrpSpPr/>
        <p:nvPr/>
      </p:nvGrpSpPr>
      <p:grpSpPr>
        <a:xfrm>
          <a:off x="0" y="0"/>
          <a:ext cx="0" cy="0"/>
          <a:chOff x="0" y="0"/>
          <a:chExt cx="0" cy="0"/>
        </a:xfrm>
      </p:grpSpPr>
      <p:sp>
        <p:nvSpPr>
          <p:cNvPr id="403" name="Google Shape;403;p35"/>
          <p:cNvSpPr/>
          <p:nvPr/>
        </p:nvSpPr>
        <p:spPr>
          <a:xfrm>
            <a:off x="720000" y="3200399"/>
            <a:ext cx="5156700" cy="1655725"/>
          </a:xfrm>
          <a:prstGeom prst="roundRect">
            <a:avLst>
              <a:gd name="adj" fmla="val 50000"/>
            </a:avLst>
          </a:prstGeom>
          <a:solidFill>
            <a:schemeClr val="accent1"/>
          </a:solid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algn="ctr"/>
            <a:endParaRPr/>
          </a:p>
        </p:txBody>
      </p:sp>
      <p:sp>
        <p:nvSpPr>
          <p:cNvPr id="404" name="Google Shape;404;p35"/>
          <p:cNvSpPr txBox="1">
            <a:spLocks noGrp="1"/>
          </p:cNvSpPr>
          <p:nvPr>
            <p:ph type="body" idx="1"/>
          </p:nvPr>
        </p:nvSpPr>
        <p:spPr>
          <a:xfrm>
            <a:off x="1066748" y="3289511"/>
            <a:ext cx="4457700" cy="1477500"/>
          </a:xfrm>
          <a:prstGeom prst="rect">
            <a:avLst/>
          </a:prstGeom>
        </p:spPr>
        <p:txBody>
          <a:bodyPr spcFirstLastPara="1" wrap="square" lIns="91425" tIns="91425" rIns="91425" bIns="91425" anchor="ctr" anchorCtr="0">
            <a:noAutofit/>
          </a:bodyPr>
          <a:lstStyle/>
          <a:p>
            <a:pPr marL="0" lvl="0" indent="0" algn="ctr" rtl="0">
              <a:lnSpc>
                <a:spcPct val="140000"/>
              </a:lnSpc>
              <a:spcBef>
                <a:spcPts val="0"/>
              </a:spcBef>
              <a:spcAft>
                <a:spcPts val="0"/>
              </a:spcAft>
              <a:buNone/>
            </a:pPr>
            <a:r>
              <a:rPr lang="vi-VN" sz="3600" b="1" smtClean="0">
                <a:solidFill>
                  <a:schemeClr val="dk1"/>
                </a:solidFill>
                <a:latin typeface="Arial" panose="020B0604020202020204" pitchFamily="34" charset="0"/>
                <a:cs typeface="Arial" panose="020B0604020202020204" pitchFamily="34" charset="0"/>
              </a:rPr>
              <a:t>1. GIỚI THIỆU PHIM HOẠT HÌNH</a:t>
            </a:r>
            <a:endParaRPr sz="3600" b="1">
              <a:solidFill>
                <a:schemeClr val="dk1"/>
              </a:solidFill>
              <a:latin typeface="Arial" panose="020B0604020202020204" pitchFamily="34" charset="0"/>
              <a:cs typeface="Arial" panose="020B0604020202020204" pitchFamily="34" charset="0"/>
            </a:endParaRPr>
          </a:p>
        </p:txBody>
      </p:sp>
      <p:grpSp>
        <p:nvGrpSpPr>
          <p:cNvPr id="2" name="Group 1"/>
          <p:cNvGrpSpPr/>
          <p:nvPr/>
        </p:nvGrpSpPr>
        <p:grpSpPr>
          <a:xfrm>
            <a:off x="969298" y="477676"/>
            <a:ext cx="3578601" cy="2395700"/>
            <a:chOff x="969298" y="477676"/>
            <a:chExt cx="3578601" cy="2395700"/>
          </a:xfrm>
        </p:grpSpPr>
        <p:sp>
          <p:nvSpPr>
            <p:cNvPr id="400" name="Google Shape;400;p35"/>
            <p:cNvSpPr/>
            <p:nvPr/>
          </p:nvSpPr>
          <p:spPr>
            <a:xfrm flipH="1">
              <a:off x="4018398" y="2313876"/>
              <a:ext cx="529500" cy="102300"/>
            </a:xfrm>
            <a:prstGeom prst="ellipse">
              <a:avLst/>
            </a:prstGeom>
            <a:solidFill>
              <a:schemeClr val="dk2"/>
            </a:solidFill>
            <a:ln>
              <a:noFill/>
            </a:ln>
          </p:spPr>
          <p:txBody>
            <a:bodyPr spcFirstLastPara="1" wrap="square" lIns="91425" tIns="91425" rIns="91425" bIns="91425" anchor="ctr" anchorCtr="0">
              <a:noAutofit/>
            </a:bodyPr>
            <a:lstStyle/>
            <a:p>
              <a:endParaRPr/>
            </a:p>
          </p:txBody>
        </p:sp>
        <p:sp>
          <p:nvSpPr>
            <p:cNvPr id="401" name="Google Shape;401;p35"/>
            <p:cNvSpPr/>
            <p:nvPr/>
          </p:nvSpPr>
          <p:spPr>
            <a:xfrm flipH="1">
              <a:off x="2542573" y="2771076"/>
              <a:ext cx="529500" cy="102300"/>
            </a:xfrm>
            <a:prstGeom prst="ellipse">
              <a:avLst/>
            </a:prstGeom>
            <a:solidFill>
              <a:schemeClr val="dk2"/>
            </a:solidFill>
            <a:ln>
              <a:noFill/>
            </a:ln>
          </p:spPr>
          <p:txBody>
            <a:bodyPr spcFirstLastPara="1" wrap="square" lIns="91425" tIns="91425" rIns="91425" bIns="91425" anchor="ctr" anchorCtr="0">
              <a:noAutofit/>
            </a:bodyPr>
            <a:lstStyle/>
            <a:p>
              <a:endParaRPr/>
            </a:p>
          </p:txBody>
        </p:sp>
        <p:sp>
          <p:nvSpPr>
            <p:cNvPr id="402" name="Google Shape;402;p35"/>
            <p:cNvSpPr/>
            <p:nvPr/>
          </p:nvSpPr>
          <p:spPr>
            <a:xfrm flipH="1">
              <a:off x="1066748" y="2466276"/>
              <a:ext cx="529500" cy="102300"/>
            </a:xfrm>
            <a:prstGeom prst="ellipse">
              <a:avLst/>
            </a:prstGeom>
            <a:solidFill>
              <a:schemeClr val="dk2"/>
            </a:solidFill>
            <a:ln>
              <a:noFill/>
            </a:ln>
          </p:spPr>
          <p:txBody>
            <a:bodyPr spcFirstLastPara="1" wrap="square" lIns="91425" tIns="91425" rIns="91425" bIns="91425" anchor="ctr" anchorCtr="0">
              <a:noAutofit/>
            </a:bodyPr>
            <a:lstStyle/>
            <a:p>
              <a:endParaRPr/>
            </a:p>
          </p:txBody>
        </p:sp>
        <p:pic>
          <p:nvPicPr>
            <p:cNvPr id="405" name="Google Shape;405;p35"/>
            <p:cNvPicPr preferRelativeResize="0"/>
            <p:nvPr/>
          </p:nvPicPr>
          <p:blipFill>
            <a:blip r:embed="rId4">
              <a:alphaModFix/>
            </a:blip>
            <a:stretch>
              <a:fillRect/>
            </a:stretch>
          </p:blipFill>
          <p:spPr>
            <a:xfrm>
              <a:off x="3889872" y="477676"/>
              <a:ext cx="658027" cy="1895450"/>
            </a:xfrm>
            <a:prstGeom prst="rect">
              <a:avLst/>
            </a:prstGeom>
            <a:noFill/>
            <a:ln>
              <a:noFill/>
            </a:ln>
          </p:spPr>
        </p:pic>
        <p:pic>
          <p:nvPicPr>
            <p:cNvPr id="406" name="Google Shape;406;p35"/>
            <p:cNvPicPr preferRelativeResize="0"/>
            <p:nvPr/>
          </p:nvPicPr>
          <p:blipFill>
            <a:blip r:embed="rId5">
              <a:alphaModFix/>
            </a:blip>
            <a:stretch>
              <a:fillRect/>
            </a:stretch>
          </p:blipFill>
          <p:spPr>
            <a:xfrm>
              <a:off x="2484189" y="934876"/>
              <a:ext cx="962515" cy="1895450"/>
            </a:xfrm>
            <a:prstGeom prst="rect">
              <a:avLst/>
            </a:prstGeom>
            <a:noFill/>
            <a:ln>
              <a:noFill/>
            </a:ln>
          </p:spPr>
        </p:pic>
        <p:pic>
          <p:nvPicPr>
            <p:cNvPr id="407" name="Google Shape;407;p35"/>
            <p:cNvPicPr preferRelativeResize="0"/>
            <p:nvPr/>
          </p:nvPicPr>
          <p:blipFill>
            <a:blip r:embed="rId6">
              <a:alphaModFix/>
            </a:blip>
            <a:stretch>
              <a:fillRect/>
            </a:stretch>
          </p:blipFill>
          <p:spPr>
            <a:xfrm>
              <a:off x="969298" y="630076"/>
              <a:ext cx="1071723" cy="1895450"/>
            </a:xfrm>
            <a:prstGeom prst="rect">
              <a:avLst/>
            </a:prstGeom>
            <a:noFill/>
            <a:ln>
              <a:noFill/>
            </a:ln>
          </p:spPr>
        </p:pic>
      </p:grpSp>
      <p:grpSp>
        <p:nvGrpSpPr>
          <p:cNvPr id="3" name="Group 2"/>
          <p:cNvGrpSpPr/>
          <p:nvPr/>
        </p:nvGrpSpPr>
        <p:grpSpPr>
          <a:xfrm>
            <a:off x="-80804" y="3852911"/>
            <a:ext cx="795300" cy="350700"/>
            <a:chOff x="-75425" y="3689400"/>
            <a:chExt cx="795300" cy="350700"/>
          </a:xfrm>
        </p:grpSpPr>
        <p:sp>
          <p:nvSpPr>
            <p:cNvPr id="408" name="Google Shape;408;p35"/>
            <p:cNvSpPr/>
            <p:nvPr/>
          </p:nvSpPr>
          <p:spPr>
            <a:xfrm rot="10800000">
              <a:off x="194875" y="3689400"/>
              <a:ext cx="350700" cy="350700"/>
            </a:xfrm>
            <a:prstGeom prst="ellipse">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409" name="Google Shape;409;p35"/>
            <p:cNvSpPr/>
            <p:nvPr/>
          </p:nvSpPr>
          <p:spPr>
            <a:xfrm rot="10800000">
              <a:off x="319100" y="3813625"/>
              <a:ext cx="102300" cy="102300"/>
            </a:xfrm>
            <a:prstGeom prst="ellipse">
              <a:avLst/>
            </a:prstGeom>
            <a:solidFill>
              <a:schemeClr val="accent3"/>
            </a:solidFill>
            <a:ln>
              <a:noFill/>
            </a:ln>
          </p:spPr>
          <p:txBody>
            <a:bodyPr spcFirstLastPara="1" wrap="square" lIns="91425" tIns="91425" rIns="91425" bIns="91425" anchor="ctr" anchorCtr="0">
              <a:noAutofit/>
            </a:bodyPr>
            <a:lstStyle/>
            <a:p>
              <a:endParaRPr/>
            </a:p>
          </p:txBody>
        </p:sp>
        <p:cxnSp>
          <p:nvCxnSpPr>
            <p:cNvPr id="410" name="Google Shape;410;p35"/>
            <p:cNvCxnSpPr>
              <a:stCxn id="408" idx="6"/>
            </p:cNvCxnSpPr>
            <p:nvPr/>
          </p:nvCxnSpPr>
          <p:spPr>
            <a:xfrm rot="10800000">
              <a:off x="-75425" y="3864750"/>
              <a:ext cx="270300" cy="0"/>
            </a:xfrm>
            <a:prstGeom prst="straightConnector1">
              <a:avLst/>
            </a:prstGeom>
            <a:noFill/>
            <a:ln w="9525" cap="flat" cmpd="sng">
              <a:solidFill>
                <a:schemeClr val="dk1"/>
              </a:solidFill>
              <a:prstDash val="dash"/>
              <a:round/>
              <a:headEnd type="none" w="med" len="med"/>
              <a:tailEnd type="none" w="med" len="med"/>
            </a:ln>
          </p:spPr>
        </p:cxnSp>
        <p:cxnSp>
          <p:nvCxnSpPr>
            <p:cNvPr id="411" name="Google Shape;411;p35"/>
            <p:cNvCxnSpPr>
              <a:endCxn id="408" idx="2"/>
            </p:cNvCxnSpPr>
            <p:nvPr/>
          </p:nvCxnSpPr>
          <p:spPr>
            <a:xfrm rot="10800000">
              <a:off x="545575" y="3864750"/>
              <a:ext cx="174300" cy="0"/>
            </a:xfrm>
            <a:prstGeom prst="straightConnector1">
              <a:avLst/>
            </a:prstGeom>
            <a:noFill/>
            <a:ln w="9525" cap="flat" cmpd="sng">
              <a:solidFill>
                <a:schemeClr val="dk1"/>
              </a:solidFill>
              <a:prstDash val="dash"/>
              <a:round/>
              <a:headEnd type="none" w="med" len="med"/>
              <a:tailEnd type="none" w="med" len="med"/>
            </a:ln>
          </p:spPr>
        </p:cxnSp>
      </p:grpSp>
    </p:spTree>
    <p:extLst>
      <p:ext uri="{BB962C8B-B14F-4D97-AF65-F5344CB8AC3E}">
        <p14:creationId xmlns:p14="http://schemas.microsoft.com/office/powerpoint/2010/main" val="2809289540"/>
      </p:ext>
    </p:extLst>
  </p:cSld>
  <p:clrMapOvr>
    <a:masterClrMapping/>
  </p:clrMapOvr>
  <p:transition spd="slow">
    <p:blinds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grpSp>
        <p:nvGrpSpPr>
          <p:cNvPr id="8" name="Group 7"/>
          <p:cNvGrpSpPr/>
          <p:nvPr/>
        </p:nvGrpSpPr>
        <p:grpSpPr>
          <a:xfrm>
            <a:off x="783094" y="521945"/>
            <a:ext cx="3213621" cy="535441"/>
            <a:chOff x="660751" y="258326"/>
            <a:chExt cx="3213621" cy="535441"/>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751" y="258326"/>
              <a:ext cx="778646" cy="535441"/>
            </a:xfrm>
            <a:prstGeom prst="rect">
              <a:avLst/>
            </a:prstGeom>
          </p:spPr>
        </p:pic>
        <p:sp>
          <p:nvSpPr>
            <p:cNvPr id="7" name="TextBox 6"/>
            <p:cNvSpPr txBox="1"/>
            <p:nvPr/>
          </p:nvSpPr>
          <p:spPr>
            <a:xfrm>
              <a:off x="1439397" y="346095"/>
              <a:ext cx="2434975" cy="400110"/>
            </a:xfrm>
            <a:prstGeom prst="rect">
              <a:avLst/>
            </a:prstGeom>
            <a:noFill/>
          </p:spPr>
          <p:txBody>
            <a:bodyPr wrap="square" rtlCol="0">
              <a:spAutoFit/>
            </a:bodyPr>
            <a:lstStyle/>
            <a:p>
              <a:r>
                <a:rPr lang="vi-VN" sz="2000" b="1" smtClean="0">
                  <a:solidFill>
                    <a:schemeClr val="bg2">
                      <a:lumMod val="75000"/>
                    </a:schemeClr>
                  </a:solidFill>
                </a:rPr>
                <a:t>Thảo luận cặp đôi</a:t>
              </a:r>
              <a:endParaRPr lang="en-US" sz="2000" b="1">
                <a:solidFill>
                  <a:schemeClr val="bg2">
                    <a:lumMod val="75000"/>
                  </a:schemeClr>
                </a:solidFill>
              </a:endParaRPr>
            </a:p>
          </p:txBody>
        </p:sp>
      </p:grpSp>
      <p:grpSp>
        <p:nvGrpSpPr>
          <p:cNvPr id="16" name="Google Shape;128;p25"/>
          <p:cNvGrpSpPr/>
          <p:nvPr/>
        </p:nvGrpSpPr>
        <p:grpSpPr>
          <a:xfrm flipV="1">
            <a:off x="-152930" y="3700607"/>
            <a:ext cx="4819326" cy="1648376"/>
            <a:chOff x="-75475" y="314224"/>
            <a:chExt cx="4819326" cy="1648376"/>
          </a:xfrm>
        </p:grpSpPr>
        <p:sp>
          <p:nvSpPr>
            <p:cNvPr id="17" name="Google Shape;129;p25"/>
            <p:cNvSpPr/>
            <p:nvPr/>
          </p:nvSpPr>
          <p:spPr>
            <a:xfrm rot="10800000">
              <a:off x="742850" y="603625"/>
              <a:ext cx="803700" cy="803700"/>
            </a:xfrm>
            <a:prstGeom prst="ellipse">
              <a:avLst/>
            </a:prstGeom>
            <a:noFill/>
            <a:ln w="952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8" name="Google Shape;130;p25"/>
            <p:cNvSpPr/>
            <p:nvPr/>
          </p:nvSpPr>
          <p:spPr>
            <a:xfrm rot="10800000">
              <a:off x="1093550" y="954325"/>
              <a:ext cx="102300" cy="102300"/>
            </a:xfrm>
            <a:prstGeom prst="ellipse">
              <a:avLst/>
            </a:prstGeom>
            <a:solidFill>
              <a:srgbClr val="35CF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cxnSp>
          <p:nvCxnSpPr>
            <p:cNvPr id="19" name="Google Shape;131;p25"/>
            <p:cNvCxnSpPr>
              <a:stCxn id="17" idx="7"/>
              <a:endCxn id="20" idx="3"/>
            </p:cNvCxnSpPr>
            <p:nvPr/>
          </p:nvCxnSpPr>
          <p:spPr>
            <a:xfrm flipH="1">
              <a:off x="594149" y="1289626"/>
              <a:ext cx="266400" cy="273900"/>
            </a:xfrm>
            <a:prstGeom prst="straightConnector1">
              <a:avLst/>
            </a:prstGeom>
            <a:noFill/>
            <a:ln w="9525" cap="flat" cmpd="sng">
              <a:solidFill>
                <a:srgbClr val="000000"/>
              </a:solidFill>
              <a:prstDash val="dash"/>
              <a:round/>
              <a:headEnd type="none" w="med" len="med"/>
              <a:tailEnd type="none" w="med" len="med"/>
            </a:ln>
          </p:spPr>
        </p:cxnSp>
        <p:sp>
          <p:nvSpPr>
            <p:cNvPr id="20" name="Google Shape;132;p25"/>
            <p:cNvSpPr/>
            <p:nvPr/>
          </p:nvSpPr>
          <p:spPr>
            <a:xfrm rot="10800000">
              <a:off x="194825" y="1494900"/>
              <a:ext cx="467700" cy="467700"/>
            </a:xfrm>
            <a:prstGeom prst="ellipse">
              <a:avLst/>
            </a:prstGeom>
            <a:noFill/>
            <a:ln w="952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 name="Google Shape;133;p25"/>
            <p:cNvSpPr/>
            <p:nvPr/>
          </p:nvSpPr>
          <p:spPr>
            <a:xfrm rot="10800000">
              <a:off x="377525" y="1677600"/>
              <a:ext cx="102300" cy="102300"/>
            </a:xfrm>
            <a:prstGeom prst="ellipse">
              <a:avLst/>
            </a:prstGeom>
            <a:solidFill>
              <a:srgbClr val="8AA71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cxnSp>
          <p:nvCxnSpPr>
            <p:cNvPr id="22" name="Google Shape;134;p25"/>
            <p:cNvCxnSpPr>
              <a:stCxn id="17" idx="2"/>
            </p:cNvCxnSpPr>
            <p:nvPr/>
          </p:nvCxnSpPr>
          <p:spPr>
            <a:xfrm>
              <a:off x="1546550" y="1005475"/>
              <a:ext cx="2104200" cy="0"/>
            </a:xfrm>
            <a:prstGeom prst="straightConnector1">
              <a:avLst/>
            </a:prstGeom>
            <a:noFill/>
            <a:ln w="9525" cap="flat" cmpd="sng">
              <a:solidFill>
                <a:srgbClr val="000000"/>
              </a:solidFill>
              <a:prstDash val="dash"/>
              <a:round/>
              <a:headEnd type="none" w="med" len="med"/>
              <a:tailEnd type="none" w="med" len="med"/>
            </a:ln>
          </p:spPr>
        </p:cxnSp>
        <p:sp>
          <p:nvSpPr>
            <p:cNvPr id="23" name="Google Shape;135;p25"/>
            <p:cNvSpPr/>
            <p:nvPr/>
          </p:nvSpPr>
          <p:spPr>
            <a:xfrm rot="10800000">
              <a:off x="3650750" y="603625"/>
              <a:ext cx="803700" cy="803700"/>
            </a:xfrm>
            <a:prstGeom prst="ellipse">
              <a:avLst/>
            </a:prstGeom>
            <a:noFill/>
            <a:ln w="952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4" name="Google Shape;136;p25"/>
            <p:cNvSpPr/>
            <p:nvPr/>
          </p:nvSpPr>
          <p:spPr>
            <a:xfrm rot="10800000">
              <a:off x="4001450" y="954325"/>
              <a:ext cx="102300" cy="102300"/>
            </a:xfrm>
            <a:prstGeom prst="ellipse">
              <a:avLst/>
            </a:prstGeom>
            <a:solidFill>
              <a:srgbClr val="FF89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cxnSp>
          <p:nvCxnSpPr>
            <p:cNvPr id="25" name="Google Shape;137;p25"/>
            <p:cNvCxnSpPr>
              <a:stCxn id="23" idx="3"/>
            </p:cNvCxnSpPr>
            <p:nvPr/>
          </p:nvCxnSpPr>
          <p:spPr>
            <a:xfrm rot="10800000" flipH="1">
              <a:off x="4336751" y="314224"/>
              <a:ext cx="407100" cy="407100"/>
            </a:xfrm>
            <a:prstGeom prst="straightConnector1">
              <a:avLst/>
            </a:prstGeom>
            <a:noFill/>
            <a:ln w="9525" cap="flat" cmpd="sng">
              <a:solidFill>
                <a:srgbClr val="000000"/>
              </a:solidFill>
              <a:prstDash val="dash"/>
              <a:round/>
              <a:headEnd type="none" w="med" len="med"/>
              <a:tailEnd type="none" w="med" len="med"/>
            </a:ln>
          </p:spPr>
        </p:cxnSp>
        <p:cxnSp>
          <p:nvCxnSpPr>
            <p:cNvPr id="26" name="Google Shape;138;p25"/>
            <p:cNvCxnSpPr>
              <a:stCxn id="20" idx="6"/>
            </p:cNvCxnSpPr>
            <p:nvPr/>
          </p:nvCxnSpPr>
          <p:spPr>
            <a:xfrm rot="10800000">
              <a:off x="-75475" y="1728750"/>
              <a:ext cx="270300" cy="0"/>
            </a:xfrm>
            <a:prstGeom prst="straightConnector1">
              <a:avLst/>
            </a:prstGeom>
            <a:noFill/>
            <a:ln w="9525" cap="flat" cmpd="sng">
              <a:solidFill>
                <a:srgbClr val="000000"/>
              </a:solidFill>
              <a:prstDash val="dash"/>
              <a:round/>
              <a:headEnd type="none" w="med" len="med"/>
              <a:tailEnd type="none" w="med" len="med"/>
            </a:ln>
          </p:spPr>
        </p:cxnSp>
      </p:grpSp>
      <p:pic>
        <p:nvPicPr>
          <p:cNvPr id="27" name="Picture 26"/>
          <p:cNvPicPr>
            <a:picLocks noChangeAspect="1"/>
          </p:cNvPicPr>
          <p:nvPr/>
        </p:nvPicPr>
        <p:blipFill>
          <a:blip r:embed="rId4"/>
          <a:stretch>
            <a:fillRect/>
          </a:stretch>
        </p:blipFill>
        <p:spPr>
          <a:xfrm>
            <a:off x="6027593" y="612015"/>
            <a:ext cx="2719052" cy="4096867"/>
          </a:xfrm>
          <a:prstGeom prst="rect">
            <a:avLst/>
          </a:prstGeom>
        </p:spPr>
      </p:pic>
      <p:grpSp>
        <p:nvGrpSpPr>
          <p:cNvPr id="31" name="Group 30"/>
          <p:cNvGrpSpPr/>
          <p:nvPr/>
        </p:nvGrpSpPr>
        <p:grpSpPr>
          <a:xfrm>
            <a:off x="855370" y="1432468"/>
            <a:ext cx="5065250" cy="2363056"/>
            <a:chOff x="855370" y="1432468"/>
            <a:chExt cx="5065250" cy="2363056"/>
          </a:xfrm>
        </p:grpSpPr>
        <p:sp>
          <p:nvSpPr>
            <p:cNvPr id="28" name="Rectangle 27"/>
            <p:cNvSpPr/>
            <p:nvPr/>
          </p:nvSpPr>
          <p:spPr>
            <a:xfrm>
              <a:off x="855370" y="1432468"/>
              <a:ext cx="4538563" cy="2363056"/>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110393" y="1644500"/>
              <a:ext cx="4028516" cy="1938992"/>
            </a:xfrm>
            <a:prstGeom prst="rect">
              <a:avLst/>
            </a:prstGeom>
          </p:spPr>
          <p:txBody>
            <a:bodyPr wrap="square">
              <a:spAutoFit/>
            </a:bodyPr>
            <a:lstStyle/>
            <a:p>
              <a:pPr algn="just">
                <a:lnSpc>
                  <a:spcPct val="150000"/>
                </a:lnSpc>
              </a:pPr>
              <a:r>
                <a:rPr lang="vi-VN" sz="2000"/>
                <a:t>Với phần mềm Animiz, em hãy dự đoán những bước nào trong làm phim hoạt hình sẽ được hỗ trợ bởi phần mềm.</a:t>
              </a:r>
              <a:endParaRPr lang="en-US" sz="2000"/>
            </a:p>
          </p:txBody>
        </p:sp>
        <p:sp>
          <p:nvSpPr>
            <p:cNvPr id="30" name="Isosceles Triangle 29"/>
            <p:cNvSpPr/>
            <p:nvPr/>
          </p:nvSpPr>
          <p:spPr>
            <a:xfrm rot="5400000">
              <a:off x="5427927" y="2357609"/>
              <a:ext cx="472611" cy="512774"/>
            </a:xfrm>
            <a:prstGeom prst="triangle">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right)">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41"/>
          <p:cNvSpPr/>
          <p:nvPr/>
        </p:nvSpPr>
        <p:spPr>
          <a:xfrm>
            <a:off x="2909100" y="3669250"/>
            <a:ext cx="3325800" cy="699000"/>
          </a:xfrm>
          <a:prstGeom prst="roundRect">
            <a:avLst>
              <a:gd name="adj" fmla="val 50000"/>
            </a:avLst>
          </a:prstGeom>
          <a:solidFill>
            <a:schemeClr val="accent1">
              <a:lumMod val="60000"/>
              <a:lumOff val="40000"/>
            </a:schemeClr>
          </a:solid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algn="ctr"/>
            <a:r>
              <a:rPr lang="vi-VN" sz="2400" b="1" smtClean="0">
                <a:solidFill>
                  <a:schemeClr val="tx2">
                    <a:lumMod val="75000"/>
                  </a:schemeClr>
                </a:solidFill>
              </a:rPr>
              <a:t>Khái niệm</a:t>
            </a:r>
            <a:endParaRPr sz="2400" b="1">
              <a:solidFill>
                <a:schemeClr val="tx2">
                  <a:lumMod val="75000"/>
                </a:schemeClr>
              </a:solidFill>
            </a:endParaRPr>
          </a:p>
        </p:txBody>
      </p:sp>
      <p:sp>
        <p:nvSpPr>
          <p:cNvPr id="766" name="Google Shape;766;p41"/>
          <p:cNvSpPr/>
          <p:nvPr/>
        </p:nvSpPr>
        <p:spPr>
          <a:xfrm rot="10800000">
            <a:off x="834750" y="3577150"/>
            <a:ext cx="883200" cy="883200"/>
          </a:xfrm>
          <a:prstGeom prst="ellipse">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767" name="Google Shape;767;p41"/>
          <p:cNvSpPr/>
          <p:nvPr/>
        </p:nvSpPr>
        <p:spPr>
          <a:xfrm rot="10800000">
            <a:off x="1147529" y="3889929"/>
            <a:ext cx="257700" cy="257700"/>
          </a:xfrm>
          <a:prstGeom prst="ellipse">
            <a:avLst/>
          </a:prstGeom>
          <a:solidFill>
            <a:schemeClr val="lt2"/>
          </a:solidFill>
          <a:ln>
            <a:noFill/>
          </a:ln>
        </p:spPr>
        <p:txBody>
          <a:bodyPr spcFirstLastPara="1" wrap="square" lIns="91425" tIns="91425" rIns="91425" bIns="91425" anchor="ctr" anchorCtr="0">
            <a:noAutofit/>
          </a:bodyPr>
          <a:lstStyle/>
          <a:p>
            <a:endParaRPr/>
          </a:p>
        </p:txBody>
      </p:sp>
      <p:cxnSp>
        <p:nvCxnSpPr>
          <p:cNvPr id="778" name="Google Shape;778;p41"/>
          <p:cNvCxnSpPr>
            <a:stCxn id="766" idx="7"/>
          </p:cNvCxnSpPr>
          <p:nvPr/>
        </p:nvCxnSpPr>
        <p:spPr>
          <a:xfrm flipH="1">
            <a:off x="473292" y="4331008"/>
            <a:ext cx="490800" cy="490800"/>
          </a:xfrm>
          <a:prstGeom prst="straightConnector1">
            <a:avLst/>
          </a:prstGeom>
          <a:noFill/>
          <a:ln w="9525" cap="flat" cmpd="sng">
            <a:solidFill>
              <a:schemeClr val="dk1"/>
            </a:solidFill>
            <a:prstDash val="dash"/>
            <a:round/>
            <a:headEnd type="none" w="med" len="med"/>
            <a:tailEnd type="none" w="med" len="med"/>
          </a:ln>
        </p:spPr>
      </p:cxnSp>
      <p:sp>
        <p:nvSpPr>
          <p:cNvPr id="779" name="Google Shape;779;p41"/>
          <p:cNvSpPr/>
          <p:nvPr/>
        </p:nvSpPr>
        <p:spPr>
          <a:xfrm rot="10800000">
            <a:off x="2107945" y="3733133"/>
            <a:ext cx="571200" cy="571200"/>
          </a:xfrm>
          <a:prstGeom prst="ellipse">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780" name="Google Shape;780;p41"/>
          <p:cNvSpPr/>
          <p:nvPr/>
        </p:nvSpPr>
        <p:spPr>
          <a:xfrm rot="10800000">
            <a:off x="2310423" y="3935610"/>
            <a:ext cx="166500" cy="166500"/>
          </a:xfrm>
          <a:prstGeom prst="ellipse">
            <a:avLst/>
          </a:prstGeom>
          <a:solidFill>
            <a:schemeClr val="accent2"/>
          </a:solidFill>
          <a:ln>
            <a:noFill/>
          </a:ln>
        </p:spPr>
        <p:txBody>
          <a:bodyPr spcFirstLastPara="1" wrap="square" lIns="91425" tIns="91425" rIns="91425" bIns="91425" anchor="ctr" anchorCtr="0">
            <a:noAutofit/>
          </a:bodyPr>
          <a:lstStyle/>
          <a:p>
            <a:endParaRPr/>
          </a:p>
        </p:txBody>
      </p:sp>
      <p:cxnSp>
        <p:nvCxnSpPr>
          <p:cNvPr id="781" name="Google Shape;781;p41"/>
          <p:cNvCxnSpPr>
            <a:stCxn id="779" idx="2"/>
            <a:endCxn id="762" idx="1"/>
          </p:cNvCxnSpPr>
          <p:nvPr/>
        </p:nvCxnSpPr>
        <p:spPr>
          <a:xfrm>
            <a:off x="2679145" y="4018733"/>
            <a:ext cx="230100" cy="0"/>
          </a:xfrm>
          <a:prstGeom prst="straightConnector1">
            <a:avLst/>
          </a:prstGeom>
          <a:noFill/>
          <a:ln w="9525" cap="flat" cmpd="sng">
            <a:solidFill>
              <a:schemeClr val="dk1"/>
            </a:solidFill>
            <a:prstDash val="dash"/>
            <a:round/>
            <a:headEnd type="none" w="med" len="med"/>
            <a:tailEnd type="none" w="med" len="med"/>
          </a:ln>
        </p:spPr>
      </p:cxnSp>
      <p:sp>
        <p:nvSpPr>
          <p:cNvPr id="782" name="Google Shape;782;p41"/>
          <p:cNvSpPr/>
          <p:nvPr/>
        </p:nvSpPr>
        <p:spPr>
          <a:xfrm rot="10800000" flipH="1">
            <a:off x="7426187" y="3577150"/>
            <a:ext cx="883200" cy="883200"/>
          </a:xfrm>
          <a:prstGeom prst="ellipse">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783" name="Google Shape;783;p41"/>
          <p:cNvSpPr/>
          <p:nvPr/>
        </p:nvSpPr>
        <p:spPr>
          <a:xfrm rot="10800000" flipH="1">
            <a:off x="7738908" y="3889929"/>
            <a:ext cx="257700" cy="257700"/>
          </a:xfrm>
          <a:prstGeom prst="ellipse">
            <a:avLst/>
          </a:prstGeom>
          <a:solidFill>
            <a:schemeClr val="accent4"/>
          </a:solidFill>
          <a:ln>
            <a:noFill/>
          </a:ln>
        </p:spPr>
        <p:txBody>
          <a:bodyPr spcFirstLastPara="1" wrap="square" lIns="91425" tIns="91425" rIns="91425" bIns="91425" anchor="ctr" anchorCtr="0">
            <a:noAutofit/>
          </a:bodyPr>
          <a:lstStyle/>
          <a:p>
            <a:endParaRPr/>
          </a:p>
        </p:txBody>
      </p:sp>
      <p:cxnSp>
        <p:nvCxnSpPr>
          <p:cNvPr id="784" name="Google Shape;784;p41"/>
          <p:cNvCxnSpPr>
            <a:stCxn id="782" idx="7"/>
          </p:cNvCxnSpPr>
          <p:nvPr/>
        </p:nvCxnSpPr>
        <p:spPr>
          <a:xfrm>
            <a:off x="8180045" y="4331008"/>
            <a:ext cx="490800" cy="490800"/>
          </a:xfrm>
          <a:prstGeom prst="straightConnector1">
            <a:avLst/>
          </a:prstGeom>
          <a:noFill/>
          <a:ln w="9525" cap="flat" cmpd="sng">
            <a:solidFill>
              <a:schemeClr val="dk1"/>
            </a:solidFill>
            <a:prstDash val="dash"/>
            <a:round/>
            <a:headEnd type="none" w="med" len="med"/>
            <a:tailEnd type="none" w="med" len="med"/>
          </a:ln>
        </p:spPr>
      </p:cxnSp>
      <p:cxnSp>
        <p:nvCxnSpPr>
          <p:cNvPr id="785" name="Google Shape;785;p41"/>
          <p:cNvCxnSpPr>
            <a:stCxn id="782" idx="2"/>
            <a:endCxn id="786" idx="6"/>
          </p:cNvCxnSpPr>
          <p:nvPr/>
        </p:nvCxnSpPr>
        <p:spPr>
          <a:xfrm rot="10800000">
            <a:off x="7036187" y="4018750"/>
            <a:ext cx="390000" cy="0"/>
          </a:xfrm>
          <a:prstGeom prst="straightConnector1">
            <a:avLst/>
          </a:prstGeom>
          <a:noFill/>
          <a:ln w="9525" cap="flat" cmpd="sng">
            <a:solidFill>
              <a:schemeClr val="dk1"/>
            </a:solidFill>
            <a:prstDash val="dash"/>
            <a:round/>
            <a:headEnd type="none" w="med" len="med"/>
            <a:tailEnd type="none" w="med" len="med"/>
          </a:ln>
        </p:spPr>
      </p:cxnSp>
      <p:sp>
        <p:nvSpPr>
          <p:cNvPr id="786" name="Google Shape;786;p41"/>
          <p:cNvSpPr/>
          <p:nvPr/>
        </p:nvSpPr>
        <p:spPr>
          <a:xfrm rot="10800000" flipH="1">
            <a:off x="6464992" y="3733133"/>
            <a:ext cx="571200" cy="571200"/>
          </a:xfrm>
          <a:prstGeom prst="ellipse">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787" name="Google Shape;787;p41"/>
          <p:cNvSpPr/>
          <p:nvPr/>
        </p:nvSpPr>
        <p:spPr>
          <a:xfrm rot="10800000" flipH="1">
            <a:off x="6667214" y="3935610"/>
            <a:ext cx="166500" cy="166500"/>
          </a:xfrm>
          <a:prstGeom prst="ellipse">
            <a:avLst/>
          </a:prstGeom>
          <a:solidFill>
            <a:schemeClr val="accent1"/>
          </a:solidFill>
          <a:ln>
            <a:noFill/>
          </a:ln>
        </p:spPr>
        <p:txBody>
          <a:bodyPr spcFirstLastPara="1" wrap="square" lIns="91425" tIns="91425" rIns="91425" bIns="91425" anchor="ctr" anchorCtr="0">
            <a:noAutofit/>
          </a:bodyPr>
          <a:lstStyle/>
          <a:p>
            <a:endParaRPr/>
          </a:p>
        </p:txBody>
      </p:sp>
      <p:cxnSp>
        <p:nvCxnSpPr>
          <p:cNvPr id="788" name="Google Shape;788;p41"/>
          <p:cNvCxnSpPr>
            <a:stCxn id="786" idx="2"/>
            <a:endCxn id="762" idx="3"/>
          </p:cNvCxnSpPr>
          <p:nvPr/>
        </p:nvCxnSpPr>
        <p:spPr>
          <a:xfrm rot="10800000">
            <a:off x="6234892" y="4018733"/>
            <a:ext cx="230100" cy="0"/>
          </a:xfrm>
          <a:prstGeom prst="straightConnector1">
            <a:avLst/>
          </a:prstGeom>
          <a:noFill/>
          <a:ln w="9525" cap="flat" cmpd="sng">
            <a:solidFill>
              <a:schemeClr val="dk1"/>
            </a:solidFill>
            <a:prstDash val="dash"/>
            <a:round/>
            <a:headEnd type="none" w="med" len="med"/>
            <a:tailEnd type="none" w="med" len="med"/>
          </a:ln>
        </p:spPr>
      </p:cxnSp>
      <p:cxnSp>
        <p:nvCxnSpPr>
          <p:cNvPr id="789" name="Google Shape;789;p41"/>
          <p:cNvCxnSpPr>
            <a:stCxn id="766" idx="2"/>
            <a:endCxn id="779" idx="6"/>
          </p:cNvCxnSpPr>
          <p:nvPr/>
        </p:nvCxnSpPr>
        <p:spPr>
          <a:xfrm>
            <a:off x="1717950" y="4018750"/>
            <a:ext cx="390000" cy="0"/>
          </a:xfrm>
          <a:prstGeom prst="straightConnector1">
            <a:avLst/>
          </a:prstGeom>
          <a:noFill/>
          <a:ln w="9525" cap="flat" cmpd="sng">
            <a:solidFill>
              <a:schemeClr val="dk1"/>
            </a:solidFill>
            <a:prstDash val="dash"/>
            <a:round/>
            <a:headEnd type="none" w="med" len="med"/>
            <a:tailEnd type="none" w="med" len="med"/>
          </a:ln>
        </p:spPr>
      </p:cxnSp>
      <p:sp>
        <p:nvSpPr>
          <p:cNvPr id="793" name="Google Shape;793;p41"/>
          <p:cNvSpPr/>
          <p:nvPr/>
        </p:nvSpPr>
        <p:spPr>
          <a:xfrm rot="10800000" flipH="1">
            <a:off x="196342" y="2940008"/>
            <a:ext cx="571200" cy="571200"/>
          </a:xfrm>
          <a:prstGeom prst="ellipse">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794" name="Google Shape;794;p41"/>
          <p:cNvSpPr/>
          <p:nvPr/>
        </p:nvSpPr>
        <p:spPr>
          <a:xfrm rot="10800000" flipH="1">
            <a:off x="398564" y="3142485"/>
            <a:ext cx="166500" cy="166500"/>
          </a:xfrm>
          <a:prstGeom prst="ellipse">
            <a:avLst/>
          </a:prstGeom>
          <a:solidFill>
            <a:schemeClr val="accent1"/>
          </a:solidFill>
          <a:ln>
            <a:noFill/>
          </a:ln>
        </p:spPr>
        <p:txBody>
          <a:bodyPr spcFirstLastPara="1" wrap="square" lIns="91425" tIns="91425" rIns="91425" bIns="91425" anchor="ctr" anchorCtr="0">
            <a:noAutofit/>
          </a:bodyPr>
          <a:lstStyle/>
          <a:p>
            <a:endParaRPr/>
          </a:p>
        </p:txBody>
      </p:sp>
      <p:cxnSp>
        <p:nvCxnSpPr>
          <p:cNvPr id="795" name="Google Shape;795;p41"/>
          <p:cNvCxnSpPr>
            <a:stCxn id="793" idx="7"/>
            <a:endCxn id="766" idx="5"/>
          </p:cNvCxnSpPr>
          <p:nvPr/>
        </p:nvCxnSpPr>
        <p:spPr>
          <a:xfrm>
            <a:off x="683891" y="3427558"/>
            <a:ext cx="280200" cy="279000"/>
          </a:xfrm>
          <a:prstGeom prst="straightConnector1">
            <a:avLst/>
          </a:prstGeom>
          <a:noFill/>
          <a:ln w="9525" cap="flat" cmpd="sng">
            <a:solidFill>
              <a:schemeClr val="dk1"/>
            </a:solidFill>
            <a:prstDash val="dash"/>
            <a:round/>
            <a:headEnd type="none" w="med" len="med"/>
            <a:tailEnd type="none" w="med" len="med"/>
          </a:ln>
        </p:spPr>
      </p:cxnSp>
      <p:cxnSp>
        <p:nvCxnSpPr>
          <p:cNvPr id="796" name="Google Shape;796;p41"/>
          <p:cNvCxnSpPr>
            <a:stCxn id="793" idx="2"/>
          </p:cNvCxnSpPr>
          <p:nvPr/>
        </p:nvCxnSpPr>
        <p:spPr>
          <a:xfrm rot="10800000">
            <a:off x="-46358" y="3225608"/>
            <a:ext cx="242700" cy="0"/>
          </a:xfrm>
          <a:prstGeom prst="straightConnector1">
            <a:avLst/>
          </a:prstGeom>
          <a:noFill/>
          <a:ln w="9525" cap="flat" cmpd="sng">
            <a:solidFill>
              <a:schemeClr val="dk1"/>
            </a:solidFill>
            <a:prstDash val="dash"/>
            <a:round/>
            <a:headEnd type="none" w="med" len="med"/>
            <a:tailEnd type="none" w="med" len="med"/>
          </a:ln>
        </p:spPr>
      </p:cxnSp>
      <p:sp>
        <p:nvSpPr>
          <p:cNvPr id="5" name="Rectangle 4"/>
          <p:cNvSpPr/>
          <p:nvPr/>
        </p:nvSpPr>
        <p:spPr>
          <a:xfrm>
            <a:off x="1394240" y="1971353"/>
            <a:ext cx="6249018" cy="1477328"/>
          </a:xfrm>
          <a:prstGeom prst="rect">
            <a:avLst/>
          </a:prstGeom>
        </p:spPr>
        <p:txBody>
          <a:bodyPr wrap="square">
            <a:spAutoFit/>
          </a:bodyPr>
          <a:lstStyle/>
          <a:p>
            <a:pPr algn="just">
              <a:lnSpc>
                <a:spcPct val="150000"/>
              </a:lnSpc>
            </a:pPr>
            <a:r>
              <a:rPr lang="vi-VN" sz="2000">
                <a:latin typeface="Arial" panose="020B0604020202020204" pitchFamily="34" charset="0"/>
                <a:cs typeface="Arial" panose="020B0604020202020204" pitchFamily="34" charset="0"/>
              </a:rPr>
              <a:t>Việc mô phỏng chuyển động bằng cách chụp ảnh các bản vẽ, mô hình liên tiếp để tạo ra ảo giác chuyển động theo một trình tự được gọi là </a:t>
            </a:r>
            <a:r>
              <a:rPr lang="vi-VN" sz="2000" b="1">
                <a:latin typeface="Arial" panose="020B0604020202020204" pitchFamily="34" charset="0"/>
                <a:cs typeface="Arial" panose="020B0604020202020204" pitchFamily="34" charset="0"/>
              </a:rPr>
              <a:t>hoạt hình</a:t>
            </a:r>
            <a:r>
              <a:rPr lang="vi-VN" sz="2000">
                <a:latin typeface="Arial" panose="020B0604020202020204" pitchFamily="34" charset="0"/>
                <a:cs typeface="Arial" panose="020B0604020202020204" pitchFamily="34" charset="0"/>
              </a:rPr>
              <a:t>.</a:t>
            </a:r>
            <a:endParaRPr lang="en-US" sz="200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276350" y="272480"/>
            <a:ext cx="6742760" cy="1524132"/>
          </a:xfrm>
          <a:prstGeom prst="rect">
            <a:avLst/>
          </a:prstGeom>
        </p:spPr>
      </p:pic>
    </p:spTree>
    <p:extLst>
      <p:ext uri="{BB962C8B-B14F-4D97-AF65-F5344CB8AC3E}">
        <p14:creationId xmlns:p14="http://schemas.microsoft.com/office/powerpoint/2010/main" val="12157751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grpSp>
        <p:nvGrpSpPr>
          <p:cNvPr id="244" name="Group 243"/>
          <p:cNvGrpSpPr/>
          <p:nvPr/>
        </p:nvGrpSpPr>
        <p:grpSpPr>
          <a:xfrm>
            <a:off x="2721670" y="1040059"/>
            <a:ext cx="3700673" cy="3696642"/>
            <a:chOff x="2721670" y="1040059"/>
            <a:chExt cx="3700673" cy="3696642"/>
          </a:xfrm>
        </p:grpSpPr>
        <p:sp>
          <p:nvSpPr>
            <p:cNvPr id="211" name="Google Shape;1727;p22"/>
            <p:cNvSpPr/>
            <p:nvPr/>
          </p:nvSpPr>
          <p:spPr>
            <a:xfrm>
              <a:off x="3014232" y="3558422"/>
              <a:ext cx="1468809" cy="1178279"/>
            </a:xfrm>
            <a:custGeom>
              <a:avLst/>
              <a:gdLst/>
              <a:ahLst/>
              <a:cxnLst/>
              <a:rect l="l" t="t" r="r" b="b"/>
              <a:pathLst>
                <a:path w="46269" h="37117" extrusionOk="0">
                  <a:moveTo>
                    <a:pt x="18083" y="0"/>
                  </a:moveTo>
                  <a:lnTo>
                    <a:pt x="0" y="10419"/>
                  </a:lnTo>
                  <a:cubicBezTo>
                    <a:pt x="9913" y="25810"/>
                    <a:pt x="26856" y="36229"/>
                    <a:pt x="46269" y="37116"/>
                  </a:cubicBezTo>
                  <a:lnTo>
                    <a:pt x="46269" y="16278"/>
                  </a:lnTo>
                  <a:cubicBezTo>
                    <a:pt x="42880" y="16025"/>
                    <a:pt x="39587" y="15328"/>
                    <a:pt x="36388" y="14156"/>
                  </a:cubicBezTo>
                  <a:lnTo>
                    <a:pt x="34551" y="13491"/>
                  </a:lnTo>
                  <a:lnTo>
                    <a:pt x="34551" y="3990"/>
                  </a:lnTo>
                  <a:lnTo>
                    <a:pt x="26317" y="8772"/>
                  </a:lnTo>
                  <a:lnTo>
                    <a:pt x="24829" y="7474"/>
                  </a:lnTo>
                  <a:cubicBezTo>
                    <a:pt x="23721" y="6524"/>
                    <a:pt x="22644" y="5510"/>
                    <a:pt x="21662" y="4465"/>
                  </a:cubicBezTo>
                  <a:cubicBezTo>
                    <a:pt x="20364" y="3072"/>
                    <a:pt x="19160" y="1552"/>
                    <a:pt x="18083" y="0"/>
                  </a:cubicBezTo>
                  <a:close/>
                </a:path>
              </a:pathLst>
            </a:custGeom>
            <a:solidFill>
              <a:srgbClr val="F2A36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700">
                  <a:solidFill>
                    <a:srgbClr val="FFFFFF"/>
                  </a:solidFill>
                  <a:latin typeface="Arial" panose="020B0604020202020204" pitchFamily="34" charset="0"/>
                  <a:ea typeface="Fira Sans"/>
                  <a:cs typeface="Arial" panose="020B0604020202020204" pitchFamily="34" charset="0"/>
                  <a:sym typeface="Fira Sans"/>
                </a:rPr>
                <a:t>3</a:t>
              </a:r>
              <a:endParaRPr sz="2700">
                <a:solidFill>
                  <a:srgbClr val="FFFFFF"/>
                </a:solidFill>
                <a:latin typeface="Arial" panose="020B0604020202020204" pitchFamily="34" charset="0"/>
                <a:ea typeface="Fira Sans"/>
                <a:cs typeface="Arial" panose="020B0604020202020204" pitchFamily="34" charset="0"/>
                <a:sym typeface="Fira Sans"/>
              </a:endParaRPr>
            </a:p>
          </p:txBody>
        </p:sp>
        <p:sp>
          <p:nvSpPr>
            <p:cNvPr id="212" name="Google Shape;1728;p22"/>
            <p:cNvSpPr/>
            <p:nvPr/>
          </p:nvSpPr>
          <p:spPr>
            <a:xfrm>
              <a:off x="4659956" y="3558422"/>
              <a:ext cx="1468841" cy="1178279"/>
            </a:xfrm>
            <a:custGeom>
              <a:avLst/>
              <a:gdLst/>
              <a:ahLst/>
              <a:cxnLst/>
              <a:rect l="l" t="t" r="r" b="b"/>
              <a:pathLst>
                <a:path w="46270" h="37117" extrusionOk="0">
                  <a:moveTo>
                    <a:pt x="28186" y="0"/>
                  </a:moveTo>
                  <a:cubicBezTo>
                    <a:pt x="26286" y="2787"/>
                    <a:pt x="24006" y="5289"/>
                    <a:pt x="21441" y="7506"/>
                  </a:cubicBezTo>
                  <a:lnTo>
                    <a:pt x="19921" y="8772"/>
                  </a:lnTo>
                  <a:lnTo>
                    <a:pt x="11718" y="4022"/>
                  </a:lnTo>
                  <a:lnTo>
                    <a:pt x="11718" y="13523"/>
                  </a:lnTo>
                  <a:lnTo>
                    <a:pt x="9881" y="14156"/>
                  </a:lnTo>
                  <a:cubicBezTo>
                    <a:pt x="7253" y="15106"/>
                    <a:pt x="4529" y="15771"/>
                    <a:pt x="1774" y="16088"/>
                  </a:cubicBezTo>
                  <a:cubicBezTo>
                    <a:pt x="1172" y="16183"/>
                    <a:pt x="602" y="16215"/>
                    <a:pt x="1" y="16278"/>
                  </a:cubicBezTo>
                  <a:lnTo>
                    <a:pt x="1" y="37116"/>
                  </a:lnTo>
                  <a:cubicBezTo>
                    <a:pt x="19414" y="36229"/>
                    <a:pt x="36357" y="25810"/>
                    <a:pt x="46269" y="10419"/>
                  </a:cubicBezTo>
                  <a:lnTo>
                    <a:pt x="28186" y="0"/>
                  </a:lnTo>
                  <a:close/>
                </a:path>
              </a:pathLst>
            </a:custGeom>
            <a:solidFill>
              <a:srgbClr val="22283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700">
                  <a:solidFill>
                    <a:srgbClr val="FFFFFF"/>
                  </a:solidFill>
                  <a:latin typeface="Arial" panose="020B0604020202020204" pitchFamily="34" charset="0"/>
                  <a:ea typeface="Fira Sans"/>
                  <a:cs typeface="Arial" panose="020B0604020202020204" pitchFamily="34" charset="0"/>
                  <a:sym typeface="Fira Sans"/>
                </a:rPr>
                <a:t>4</a:t>
              </a:r>
              <a:endParaRPr sz="2700">
                <a:solidFill>
                  <a:srgbClr val="FFFFFF"/>
                </a:solidFill>
                <a:latin typeface="Arial" panose="020B0604020202020204" pitchFamily="34" charset="0"/>
                <a:ea typeface="Fira Sans"/>
                <a:cs typeface="Arial" panose="020B0604020202020204" pitchFamily="34" charset="0"/>
                <a:sym typeface="Fira Sans"/>
              </a:endParaRPr>
            </a:p>
          </p:txBody>
        </p:sp>
        <p:sp>
          <p:nvSpPr>
            <p:cNvPr id="213" name="Google Shape;1729;p22"/>
            <p:cNvSpPr/>
            <p:nvPr/>
          </p:nvSpPr>
          <p:spPr>
            <a:xfrm>
              <a:off x="5491389" y="2040376"/>
              <a:ext cx="930954" cy="1696008"/>
            </a:xfrm>
            <a:custGeom>
              <a:avLst/>
              <a:gdLst/>
              <a:ahLst/>
              <a:cxnLst/>
              <a:rect l="l" t="t" r="r" b="b"/>
              <a:pathLst>
                <a:path w="29326" h="53426" extrusionOk="0">
                  <a:moveTo>
                    <a:pt x="22833" y="0"/>
                  </a:moveTo>
                  <a:lnTo>
                    <a:pt x="4782" y="10451"/>
                  </a:lnTo>
                  <a:cubicBezTo>
                    <a:pt x="6239" y="13491"/>
                    <a:pt x="7284" y="16690"/>
                    <a:pt x="7886" y="20046"/>
                  </a:cubicBezTo>
                  <a:lnTo>
                    <a:pt x="8234" y="21978"/>
                  </a:lnTo>
                  <a:lnTo>
                    <a:pt x="0" y="26729"/>
                  </a:lnTo>
                  <a:lnTo>
                    <a:pt x="2470" y="28122"/>
                  </a:lnTo>
                  <a:lnTo>
                    <a:pt x="8234" y="31447"/>
                  </a:lnTo>
                  <a:lnTo>
                    <a:pt x="7886" y="33379"/>
                  </a:lnTo>
                  <a:cubicBezTo>
                    <a:pt x="7284" y="36736"/>
                    <a:pt x="6239" y="39966"/>
                    <a:pt x="4782" y="43006"/>
                  </a:cubicBezTo>
                  <a:lnTo>
                    <a:pt x="22833" y="53425"/>
                  </a:lnTo>
                  <a:cubicBezTo>
                    <a:pt x="26982" y="45413"/>
                    <a:pt x="29294" y="36356"/>
                    <a:pt x="29294" y="26729"/>
                  </a:cubicBezTo>
                  <a:cubicBezTo>
                    <a:pt x="29326" y="17101"/>
                    <a:pt x="26982" y="8012"/>
                    <a:pt x="22833" y="0"/>
                  </a:cubicBezTo>
                  <a:close/>
                </a:path>
              </a:pathLst>
            </a:custGeom>
            <a:solidFill>
              <a:srgbClr val="C4C4C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700">
                  <a:solidFill>
                    <a:srgbClr val="FFFFFF"/>
                  </a:solidFill>
                  <a:latin typeface="Arial" panose="020B0604020202020204" pitchFamily="34" charset="0"/>
                  <a:ea typeface="Fira Sans"/>
                  <a:cs typeface="Arial" panose="020B0604020202020204" pitchFamily="34" charset="0"/>
                  <a:sym typeface="Fira Sans"/>
                </a:rPr>
                <a:t>5</a:t>
              </a:r>
              <a:endParaRPr sz="2700">
                <a:solidFill>
                  <a:srgbClr val="FFFFFF"/>
                </a:solidFill>
                <a:latin typeface="Arial" panose="020B0604020202020204" pitchFamily="34" charset="0"/>
                <a:ea typeface="Fira Sans"/>
                <a:cs typeface="Arial" panose="020B0604020202020204" pitchFamily="34" charset="0"/>
                <a:sym typeface="Fira Sans"/>
              </a:endParaRPr>
            </a:p>
          </p:txBody>
        </p:sp>
        <p:sp>
          <p:nvSpPr>
            <p:cNvPr id="214" name="Google Shape;1730;p22"/>
            <p:cNvSpPr/>
            <p:nvPr/>
          </p:nvSpPr>
          <p:spPr>
            <a:xfrm>
              <a:off x="4659956" y="1040059"/>
              <a:ext cx="1468841" cy="1179295"/>
            </a:xfrm>
            <a:custGeom>
              <a:avLst/>
              <a:gdLst/>
              <a:ahLst/>
              <a:cxnLst/>
              <a:rect l="l" t="t" r="r" b="b"/>
              <a:pathLst>
                <a:path w="46270" h="37149" extrusionOk="0">
                  <a:moveTo>
                    <a:pt x="1" y="1"/>
                  </a:moveTo>
                  <a:lnTo>
                    <a:pt x="1" y="20870"/>
                  </a:lnTo>
                  <a:cubicBezTo>
                    <a:pt x="3389" y="21124"/>
                    <a:pt x="6683" y="21820"/>
                    <a:pt x="9881" y="22960"/>
                  </a:cubicBezTo>
                  <a:lnTo>
                    <a:pt x="11718" y="23626"/>
                  </a:lnTo>
                  <a:lnTo>
                    <a:pt x="11718" y="33126"/>
                  </a:lnTo>
                  <a:lnTo>
                    <a:pt x="19952" y="28376"/>
                  </a:lnTo>
                  <a:lnTo>
                    <a:pt x="21441" y="29643"/>
                  </a:lnTo>
                  <a:cubicBezTo>
                    <a:pt x="22549" y="30593"/>
                    <a:pt x="23594" y="31606"/>
                    <a:pt x="24608" y="32683"/>
                  </a:cubicBezTo>
                  <a:cubicBezTo>
                    <a:pt x="25906" y="34076"/>
                    <a:pt x="27109" y="35565"/>
                    <a:pt x="28186" y="37148"/>
                  </a:cubicBezTo>
                  <a:lnTo>
                    <a:pt x="46269" y="26697"/>
                  </a:lnTo>
                  <a:cubicBezTo>
                    <a:pt x="36357" y="11338"/>
                    <a:pt x="19414" y="919"/>
                    <a:pt x="1" y="1"/>
                  </a:cubicBezTo>
                  <a:close/>
                </a:path>
              </a:pathLst>
            </a:custGeom>
            <a:solidFill>
              <a:srgbClr val="30475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700">
                  <a:solidFill>
                    <a:srgbClr val="FFFFFF"/>
                  </a:solidFill>
                  <a:latin typeface="Arial" panose="020B0604020202020204" pitchFamily="34" charset="0"/>
                  <a:ea typeface="Fira Sans"/>
                  <a:cs typeface="Arial" panose="020B0604020202020204" pitchFamily="34" charset="0"/>
                  <a:sym typeface="Fira Sans"/>
                </a:rPr>
                <a:t>6</a:t>
              </a:r>
              <a:endParaRPr sz="2700">
                <a:solidFill>
                  <a:srgbClr val="FFFFFF"/>
                </a:solidFill>
                <a:latin typeface="Arial" panose="020B0604020202020204" pitchFamily="34" charset="0"/>
                <a:ea typeface="Fira Sans"/>
                <a:cs typeface="Arial" panose="020B0604020202020204" pitchFamily="34" charset="0"/>
                <a:sym typeface="Fira Sans"/>
              </a:endParaRPr>
            </a:p>
          </p:txBody>
        </p:sp>
        <p:sp>
          <p:nvSpPr>
            <p:cNvPr id="215" name="Google Shape;1731;p22"/>
            <p:cNvSpPr/>
            <p:nvPr/>
          </p:nvSpPr>
          <p:spPr>
            <a:xfrm>
              <a:off x="3015248" y="1040059"/>
              <a:ext cx="1468809" cy="1179295"/>
            </a:xfrm>
            <a:custGeom>
              <a:avLst/>
              <a:gdLst/>
              <a:ahLst/>
              <a:cxnLst/>
              <a:rect l="l" t="t" r="r" b="b"/>
              <a:pathLst>
                <a:path w="46269" h="37149" extrusionOk="0">
                  <a:moveTo>
                    <a:pt x="46269" y="1"/>
                  </a:moveTo>
                  <a:cubicBezTo>
                    <a:pt x="26824" y="919"/>
                    <a:pt x="9881" y="11338"/>
                    <a:pt x="0" y="26697"/>
                  </a:cubicBezTo>
                  <a:lnTo>
                    <a:pt x="18051" y="37148"/>
                  </a:lnTo>
                  <a:cubicBezTo>
                    <a:pt x="19983" y="34361"/>
                    <a:pt x="22232" y="31828"/>
                    <a:pt x="24829" y="29643"/>
                  </a:cubicBezTo>
                  <a:lnTo>
                    <a:pt x="26317" y="28376"/>
                  </a:lnTo>
                  <a:lnTo>
                    <a:pt x="34519" y="33126"/>
                  </a:lnTo>
                  <a:lnTo>
                    <a:pt x="34519" y="23626"/>
                  </a:lnTo>
                  <a:lnTo>
                    <a:pt x="36356" y="22960"/>
                  </a:lnTo>
                  <a:cubicBezTo>
                    <a:pt x="38985" y="22010"/>
                    <a:pt x="41708" y="21377"/>
                    <a:pt x="44463" y="21029"/>
                  </a:cubicBezTo>
                  <a:cubicBezTo>
                    <a:pt x="45065" y="20965"/>
                    <a:pt x="45667" y="20902"/>
                    <a:pt x="46269" y="20870"/>
                  </a:cubicBezTo>
                  <a:lnTo>
                    <a:pt x="46269" y="1"/>
                  </a:lnTo>
                  <a:close/>
                </a:path>
              </a:pathLst>
            </a:custGeom>
            <a:solidFill>
              <a:srgbClr val="CECEC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700">
                  <a:solidFill>
                    <a:srgbClr val="FFFFFF"/>
                  </a:solidFill>
                  <a:latin typeface="Arial" panose="020B0604020202020204" pitchFamily="34" charset="0"/>
                  <a:ea typeface="Fira Sans"/>
                  <a:cs typeface="Arial" panose="020B0604020202020204" pitchFamily="34" charset="0"/>
                  <a:sym typeface="Fira Sans"/>
                </a:rPr>
                <a:t>1</a:t>
              </a:r>
              <a:endParaRPr sz="2700">
                <a:solidFill>
                  <a:srgbClr val="FFFFFF"/>
                </a:solidFill>
                <a:latin typeface="Arial" panose="020B0604020202020204" pitchFamily="34" charset="0"/>
                <a:ea typeface="Fira Sans"/>
                <a:cs typeface="Arial" panose="020B0604020202020204" pitchFamily="34" charset="0"/>
                <a:sym typeface="Fira Sans"/>
              </a:endParaRPr>
            </a:p>
          </p:txBody>
        </p:sp>
        <p:sp>
          <p:nvSpPr>
            <p:cNvPr id="216" name="Google Shape;1732;p22"/>
            <p:cNvSpPr/>
            <p:nvPr/>
          </p:nvSpPr>
          <p:spPr>
            <a:xfrm>
              <a:off x="2721670" y="2040376"/>
              <a:ext cx="929970" cy="1696008"/>
            </a:xfrm>
            <a:custGeom>
              <a:avLst/>
              <a:gdLst/>
              <a:ahLst/>
              <a:cxnLst/>
              <a:rect l="l" t="t" r="r" b="b"/>
              <a:pathLst>
                <a:path w="29295" h="53426" extrusionOk="0">
                  <a:moveTo>
                    <a:pt x="6461" y="0"/>
                  </a:moveTo>
                  <a:cubicBezTo>
                    <a:pt x="2313" y="8012"/>
                    <a:pt x="1" y="17101"/>
                    <a:pt x="1" y="26729"/>
                  </a:cubicBezTo>
                  <a:cubicBezTo>
                    <a:pt x="1" y="36356"/>
                    <a:pt x="2313" y="45445"/>
                    <a:pt x="6461" y="53425"/>
                  </a:cubicBezTo>
                  <a:lnTo>
                    <a:pt x="24513" y="43006"/>
                  </a:lnTo>
                  <a:cubicBezTo>
                    <a:pt x="24386" y="42753"/>
                    <a:pt x="24291" y="42500"/>
                    <a:pt x="24164" y="42246"/>
                  </a:cubicBezTo>
                  <a:cubicBezTo>
                    <a:pt x="22866" y="39428"/>
                    <a:pt x="21947" y="36451"/>
                    <a:pt x="21409" y="33379"/>
                  </a:cubicBezTo>
                  <a:lnTo>
                    <a:pt x="21061" y="31479"/>
                  </a:lnTo>
                  <a:lnTo>
                    <a:pt x="26824" y="28122"/>
                  </a:lnTo>
                  <a:lnTo>
                    <a:pt x="29295" y="26729"/>
                  </a:lnTo>
                  <a:lnTo>
                    <a:pt x="21061" y="21978"/>
                  </a:lnTo>
                  <a:lnTo>
                    <a:pt x="21409" y="20046"/>
                  </a:lnTo>
                  <a:cubicBezTo>
                    <a:pt x="22011" y="16690"/>
                    <a:pt x="23056" y="13491"/>
                    <a:pt x="24513" y="10451"/>
                  </a:cubicBezTo>
                  <a:lnTo>
                    <a:pt x="6461" y="0"/>
                  </a:lnTo>
                  <a:close/>
                </a:path>
              </a:pathLst>
            </a:custGeom>
            <a:solidFill>
              <a:srgbClr val="30475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700">
                  <a:solidFill>
                    <a:srgbClr val="FFFFFF"/>
                  </a:solidFill>
                  <a:latin typeface="Arial" panose="020B0604020202020204" pitchFamily="34" charset="0"/>
                  <a:ea typeface="Fira Sans"/>
                  <a:cs typeface="Arial" panose="020B0604020202020204" pitchFamily="34" charset="0"/>
                  <a:sym typeface="Fira Sans"/>
                </a:rPr>
                <a:t>2</a:t>
              </a:r>
              <a:endParaRPr sz="2700">
                <a:solidFill>
                  <a:srgbClr val="FFFFFF"/>
                </a:solidFill>
                <a:latin typeface="Arial" panose="020B0604020202020204" pitchFamily="34" charset="0"/>
                <a:ea typeface="Fira Sans"/>
                <a:cs typeface="Arial" panose="020B0604020202020204" pitchFamily="34" charset="0"/>
                <a:sym typeface="Fira Sans"/>
              </a:endParaRPr>
            </a:p>
          </p:txBody>
        </p:sp>
        <p:pic>
          <p:nvPicPr>
            <p:cNvPr id="243" name="Picture 242"/>
            <p:cNvPicPr>
              <a:picLocks noChangeAspect="1"/>
            </p:cNvPicPr>
            <p:nvPr/>
          </p:nvPicPr>
          <p:blipFill>
            <a:blip r:embed="rId3"/>
            <a:stretch>
              <a:fillRect/>
            </a:stretch>
          </p:blipFill>
          <p:spPr>
            <a:xfrm>
              <a:off x="3875850" y="2336928"/>
              <a:ext cx="1391329" cy="1103919"/>
            </a:xfrm>
            <a:prstGeom prst="rect">
              <a:avLst/>
            </a:prstGeom>
          </p:spPr>
        </p:pic>
      </p:grpSp>
      <p:sp>
        <p:nvSpPr>
          <p:cNvPr id="245" name="Rectangle 244"/>
          <p:cNvSpPr/>
          <p:nvPr/>
        </p:nvSpPr>
        <p:spPr>
          <a:xfrm>
            <a:off x="657546" y="773522"/>
            <a:ext cx="2448931" cy="1015663"/>
          </a:xfrm>
          <a:prstGeom prst="rect">
            <a:avLst/>
          </a:prstGeom>
        </p:spPr>
        <p:txBody>
          <a:bodyPr wrap="square">
            <a:spAutoFit/>
          </a:bodyPr>
          <a:lstStyle/>
          <a:p>
            <a:pPr algn="r">
              <a:lnSpc>
                <a:spcPct val="150000"/>
              </a:lnSpc>
            </a:pPr>
            <a:r>
              <a:rPr lang="en-US" sz="2000"/>
              <a:t>Lựa chọn chủ đề, xây dựng kịch bản.</a:t>
            </a:r>
          </a:p>
        </p:txBody>
      </p:sp>
      <p:sp>
        <p:nvSpPr>
          <p:cNvPr id="246" name="Rectangle 245"/>
          <p:cNvSpPr/>
          <p:nvPr/>
        </p:nvSpPr>
        <p:spPr>
          <a:xfrm>
            <a:off x="102694" y="2149716"/>
            <a:ext cx="2440701" cy="1477328"/>
          </a:xfrm>
          <a:prstGeom prst="rect">
            <a:avLst/>
          </a:prstGeom>
        </p:spPr>
        <p:txBody>
          <a:bodyPr wrap="square">
            <a:spAutoFit/>
          </a:bodyPr>
          <a:lstStyle/>
          <a:p>
            <a:pPr algn="r">
              <a:lnSpc>
                <a:spcPct val="150000"/>
              </a:lnSpc>
            </a:pPr>
            <a:r>
              <a:rPr lang="en-US" sz="2000"/>
              <a:t>Thiết kế các nhân vật và các bối cảnh cho phim.</a:t>
            </a:r>
          </a:p>
        </p:txBody>
      </p:sp>
      <p:sp>
        <p:nvSpPr>
          <p:cNvPr id="247" name="Rectangle 246"/>
          <p:cNvSpPr/>
          <p:nvPr/>
        </p:nvSpPr>
        <p:spPr>
          <a:xfrm>
            <a:off x="1169708" y="4007128"/>
            <a:ext cx="2016947" cy="1015663"/>
          </a:xfrm>
          <a:prstGeom prst="rect">
            <a:avLst/>
          </a:prstGeom>
        </p:spPr>
        <p:txBody>
          <a:bodyPr wrap="square">
            <a:spAutoFit/>
          </a:bodyPr>
          <a:lstStyle/>
          <a:p>
            <a:pPr algn="r">
              <a:lnSpc>
                <a:spcPct val="150000"/>
              </a:lnSpc>
            </a:pPr>
            <a:r>
              <a:rPr lang="en-US" sz="2000"/>
              <a:t>Xây dựng bảng phân cảnh.</a:t>
            </a:r>
          </a:p>
        </p:txBody>
      </p:sp>
      <p:sp>
        <p:nvSpPr>
          <p:cNvPr id="248" name="Rectangle 247"/>
          <p:cNvSpPr/>
          <p:nvPr/>
        </p:nvSpPr>
        <p:spPr>
          <a:xfrm>
            <a:off x="5771685" y="4336591"/>
            <a:ext cx="2164375" cy="400110"/>
          </a:xfrm>
          <a:prstGeom prst="rect">
            <a:avLst/>
          </a:prstGeom>
        </p:spPr>
        <p:txBody>
          <a:bodyPr wrap="none">
            <a:spAutoFit/>
          </a:bodyPr>
          <a:lstStyle/>
          <a:p>
            <a:r>
              <a:rPr lang="en-US" sz="2000"/>
              <a:t>Thêm cảnh phim.</a:t>
            </a:r>
          </a:p>
        </p:txBody>
      </p:sp>
      <p:sp>
        <p:nvSpPr>
          <p:cNvPr id="249" name="Rectangle 248"/>
          <p:cNvSpPr/>
          <p:nvPr/>
        </p:nvSpPr>
        <p:spPr>
          <a:xfrm>
            <a:off x="6422343" y="2688325"/>
            <a:ext cx="1781257" cy="400110"/>
          </a:xfrm>
          <a:prstGeom prst="rect">
            <a:avLst/>
          </a:prstGeom>
        </p:spPr>
        <p:txBody>
          <a:bodyPr wrap="none">
            <a:spAutoFit/>
          </a:bodyPr>
          <a:lstStyle/>
          <a:p>
            <a:r>
              <a:rPr lang="vi-VN" sz="2000" smtClean="0"/>
              <a:t>Tạo hiệu ứng</a:t>
            </a:r>
            <a:r>
              <a:rPr lang="en-US" sz="2000" smtClean="0"/>
              <a:t>.</a:t>
            </a:r>
            <a:endParaRPr lang="en-US" sz="2000"/>
          </a:p>
        </p:txBody>
      </p:sp>
      <p:sp>
        <p:nvSpPr>
          <p:cNvPr id="250" name="Rectangle 249"/>
          <p:cNvSpPr/>
          <p:nvPr/>
        </p:nvSpPr>
        <p:spPr>
          <a:xfrm>
            <a:off x="5956866" y="986220"/>
            <a:ext cx="2728124" cy="553998"/>
          </a:xfrm>
          <a:prstGeom prst="rect">
            <a:avLst/>
          </a:prstGeom>
        </p:spPr>
        <p:txBody>
          <a:bodyPr wrap="square">
            <a:spAutoFit/>
          </a:bodyPr>
          <a:lstStyle/>
          <a:p>
            <a:pPr>
              <a:lnSpc>
                <a:spcPct val="150000"/>
              </a:lnSpc>
            </a:pPr>
            <a:r>
              <a:rPr lang="vi-VN" sz="2000" smtClean="0"/>
              <a:t>Tạo hội thoại, phụ đề</a:t>
            </a:r>
            <a:r>
              <a:rPr lang="en-US" sz="2000" smtClean="0"/>
              <a:t>.</a:t>
            </a:r>
            <a:endParaRPr lang="en-US" sz="2000"/>
          </a:p>
        </p:txBody>
      </p:sp>
      <p:sp>
        <p:nvSpPr>
          <p:cNvPr id="251" name="Rectangle 250"/>
          <p:cNvSpPr/>
          <p:nvPr/>
        </p:nvSpPr>
        <p:spPr>
          <a:xfrm>
            <a:off x="1697169" y="215647"/>
            <a:ext cx="5748690" cy="461665"/>
          </a:xfrm>
          <a:prstGeom prst="rect">
            <a:avLst/>
          </a:prstGeom>
        </p:spPr>
        <p:txBody>
          <a:bodyPr wrap="none">
            <a:spAutoFit/>
          </a:bodyPr>
          <a:lstStyle/>
          <a:p>
            <a:pPr algn="ctr"/>
            <a:r>
              <a:rPr lang="vi-VN" sz="2400" b="1">
                <a:solidFill>
                  <a:schemeClr val="accent3">
                    <a:lumMod val="50000"/>
                  </a:schemeClr>
                </a:solidFill>
              </a:rPr>
              <a:t>Các bước cơ bản làm phim hoạt </a:t>
            </a:r>
            <a:r>
              <a:rPr lang="vi-VN" sz="2400" b="1" smtClean="0">
                <a:solidFill>
                  <a:schemeClr val="accent3">
                    <a:lumMod val="50000"/>
                  </a:schemeClr>
                </a:solidFill>
              </a:rPr>
              <a:t>hình:</a:t>
            </a:r>
            <a:endParaRPr lang="en-US" sz="2400" b="1">
              <a:solidFill>
                <a:schemeClr val="accent3">
                  <a:lumMod val="50000"/>
                </a:schemeClr>
              </a:solidFill>
            </a:endParaRPr>
          </a:p>
        </p:txBody>
      </p:sp>
      <p:pic>
        <p:nvPicPr>
          <p:cNvPr id="252" name="Picture 25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0183" y="3815848"/>
            <a:ext cx="1441596" cy="1441596"/>
          </a:xfrm>
          <a:prstGeom prst="rect">
            <a:avLst/>
          </a:prstGeom>
        </p:spPr>
      </p:pic>
    </p:spTree>
    <p:extLst>
      <p:ext uri="{BB962C8B-B14F-4D97-AF65-F5344CB8AC3E}">
        <p14:creationId xmlns:p14="http://schemas.microsoft.com/office/powerpoint/2010/main" val="333966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barn(outVertical)">
                                      <p:cBhvr>
                                        <p:cTn id="7" dur="500"/>
                                        <p:tgtEl>
                                          <p:spTgt spid="251"/>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44"/>
                                        </p:tgtEl>
                                        <p:attrNameLst>
                                          <p:attrName>style.visibility</p:attrName>
                                        </p:attrNameLst>
                                      </p:cBhvr>
                                      <p:to>
                                        <p:strVal val="visible"/>
                                      </p:to>
                                    </p:set>
                                    <p:animEffect transition="in" filter="dissolve">
                                      <p:cBhvr>
                                        <p:cTn id="11" dur="500"/>
                                        <p:tgtEl>
                                          <p:spTgt spid="24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245"/>
                                        </p:tgtEl>
                                        <p:attrNameLst>
                                          <p:attrName>style.visibility</p:attrName>
                                        </p:attrNameLst>
                                      </p:cBhvr>
                                      <p:to>
                                        <p:strVal val="visible"/>
                                      </p:to>
                                    </p:set>
                                    <p:animEffect transition="in" filter="wipe(right)">
                                      <p:cBhvr>
                                        <p:cTn id="16" dur="500"/>
                                        <p:tgtEl>
                                          <p:spTgt spid="24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246"/>
                                        </p:tgtEl>
                                        <p:attrNameLst>
                                          <p:attrName>style.visibility</p:attrName>
                                        </p:attrNameLst>
                                      </p:cBhvr>
                                      <p:to>
                                        <p:strVal val="visible"/>
                                      </p:to>
                                    </p:set>
                                    <p:animEffect transition="in" filter="wipe(right)">
                                      <p:cBhvr>
                                        <p:cTn id="21" dur="500"/>
                                        <p:tgtEl>
                                          <p:spTgt spid="24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247"/>
                                        </p:tgtEl>
                                        <p:attrNameLst>
                                          <p:attrName>style.visibility</p:attrName>
                                        </p:attrNameLst>
                                      </p:cBhvr>
                                      <p:to>
                                        <p:strVal val="visible"/>
                                      </p:to>
                                    </p:set>
                                    <p:animEffect transition="in" filter="wipe(right)">
                                      <p:cBhvr>
                                        <p:cTn id="26" dur="500"/>
                                        <p:tgtEl>
                                          <p:spTgt spid="24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48"/>
                                        </p:tgtEl>
                                        <p:attrNameLst>
                                          <p:attrName>style.visibility</p:attrName>
                                        </p:attrNameLst>
                                      </p:cBhvr>
                                      <p:to>
                                        <p:strVal val="visible"/>
                                      </p:to>
                                    </p:set>
                                    <p:animEffect transition="in" filter="wipe(left)">
                                      <p:cBhvr>
                                        <p:cTn id="31" dur="500"/>
                                        <p:tgtEl>
                                          <p:spTgt spid="24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49"/>
                                        </p:tgtEl>
                                        <p:attrNameLst>
                                          <p:attrName>style.visibility</p:attrName>
                                        </p:attrNameLst>
                                      </p:cBhvr>
                                      <p:to>
                                        <p:strVal val="visible"/>
                                      </p:to>
                                    </p:set>
                                    <p:animEffect transition="in" filter="wipe(left)">
                                      <p:cBhvr>
                                        <p:cTn id="36" dur="500"/>
                                        <p:tgtEl>
                                          <p:spTgt spid="24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50"/>
                                        </p:tgtEl>
                                        <p:attrNameLst>
                                          <p:attrName>style.visibility</p:attrName>
                                        </p:attrNameLst>
                                      </p:cBhvr>
                                      <p:to>
                                        <p:strVal val="visible"/>
                                      </p:to>
                                    </p:set>
                                    <p:animEffect transition="in" filter="wipe(left)">
                                      <p:cBhvr>
                                        <p:cTn id="41" dur="500"/>
                                        <p:tgtEl>
                                          <p:spTgt spid="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0"/>
      <p:bldP spid="246" grpId="0"/>
      <p:bldP spid="247" grpId="0"/>
      <p:bldP spid="248" grpId="0"/>
      <p:bldP spid="249" grpId="0"/>
      <p:bldP spid="250" grpId="0"/>
      <p:bldP spid="25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9"/>
        <p:cNvGrpSpPr/>
        <p:nvPr/>
      </p:nvGrpSpPr>
      <p:grpSpPr>
        <a:xfrm>
          <a:off x="0" y="0"/>
          <a:ext cx="0" cy="0"/>
          <a:chOff x="0" y="0"/>
          <a:chExt cx="0" cy="0"/>
        </a:xfrm>
      </p:grpSpPr>
      <p:sp>
        <p:nvSpPr>
          <p:cNvPr id="403" name="Google Shape;403;p35"/>
          <p:cNvSpPr/>
          <p:nvPr/>
        </p:nvSpPr>
        <p:spPr>
          <a:xfrm>
            <a:off x="720000" y="3200399"/>
            <a:ext cx="5156700" cy="1655725"/>
          </a:xfrm>
          <a:prstGeom prst="roundRect">
            <a:avLst>
              <a:gd name="adj" fmla="val 50000"/>
            </a:avLst>
          </a:prstGeom>
          <a:solidFill>
            <a:schemeClr val="accent1"/>
          </a:solid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algn="ctr"/>
            <a:endParaRPr/>
          </a:p>
        </p:txBody>
      </p:sp>
      <p:sp>
        <p:nvSpPr>
          <p:cNvPr id="404" name="Google Shape;404;p35"/>
          <p:cNvSpPr txBox="1">
            <a:spLocks noGrp="1"/>
          </p:cNvSpPr>
          <p:nvPr>
            <p:ph type="body" idx="1"/>
          </p:nvPr>
        </p:nvSpPr>
        <p:spPr>
          <a:xfrm>
            <a:off x="954960" y="3289511"/>
            <a:ext cx="4686780" cy="1477500"/>
          </a:xfrm>
          <a:prstGeom prst="rect">
            <a:avLst/>
          </a:prstGeom>
        </p:spPr>
        <p:txBody>
          <a:bodyPr spcFirstLastPara="1" wrap="square" lIns="91425" tIns="91425" rIns="91425" bIns="91425" anchor="ctr" anchorCtr="0">
            <a:noAutofit/>
          </a:bodyPr>
          <a:lstStyle/>
          <a:p>
            <a:pPr marL="0" lvl="0" indent="0" algn="ctr" rtl="0">
              <a:lnSpc>
                <a:spcPct val="140000"/>
              </a:lnSpc>
              <a:spcBef>
                <a:spcPts val="0"/>
              </a:spcBef>
              <a:spcAft>
                <a:spcPts val="0"/>
              </a:spcAft>
              <a:buNone/>
            </a:pPr>
            <a:r>
              <a:rPr lang="vi-VN" sz="3600" b="1">
                <a:solidFill>
                  <a:schemeClr val="dk1"/>
                </a:solidFill>
                <a:latin typeface="Arial" panose="020B0604020202020204" pitchFamily="34" charset="0"/>
                <a:cs typeface="Arial" panose="020B0604020202020204" pitchFamily="34" charset="0"/>
              </a:rPr>
              <a:t>2</a:t>
            </a:r>
            <a:r>
              <a:rPr lang="vi-VN" sz="3600" b="1" smtClean="0">
                <a:solidFill>
                  <a:schemeClr val="dk1"/>
                </a:solidFill>
                <a:latin typeface="Arial" panose="020B0604020202020204" pitchFamily="34" charset="0"/>
                <a:cs typeface="Arial" panose="020B0604020202020204" pitchFamily="34" charset="0"/>
              </a:rPr>
              <a:t>. THỰC HÀNH LÀM PHIM HOẠT HÌNH</a:t>
            </a:r>
            <a:endParaRPr sz="3600" b="1">
              <a:solidFill>
                <a:schemeClr val="dk1"/>
              </a:solidFill>
              <a:latin typeface="Arial" panose="020B0604020202020204" pitchFamily="34" charset="0"/>
              <a:cs typeface="Arial" panose="020B0604020202020204" pitchFamily="34" charset="0"/>
            </a:endParaRPr>
          </a:p>
        </p:txBody>
      </p:sp>
      <p:grpSp>
        <p:nvGrpSpPr>
          <p:cNvPr id="3" name="Group 2"/>
          <p:cNvGrpSpPr/>
          <p:nvPr/>
        </p:nvGrpSpPr>
        <p:grpSpPr>
          <a:xfrm>
            <a:off x="-80804" y="3852911"/>
            <a:ext cx="795300" cy="350700"/>
            <a:chOff x="-75425" y="3689400"/>
            <a:chExt cx="795300" cy="350700"/>
          </a:xfrm>
        </p:grpSpPr>
        <p:sp>
          <p:nvSpPr>
            <p:cNvPr id="408" name="Google Shape;408;p35"/>
            <p:cNvSpPr/>
            <p:nvPr/>
          </p:nvSpPr>
          <p:spPr>
            <a:xfrm rot="10800000">
              <a:off x="194875" y="3689400"/>
              <a:ext cx="350700" cy="350700"/>
            </a:xfrm>
            <a:prstGeom prst="ellipse">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409" name="Google Shape;409;p35"/>
            <p:cNvSpPr/>
            <p:nvPr/>
          </p:nvSpPr>
          <p:spPr>
            <a:xfrm rot="10800000">
              <a:off x="319100" y="3813625"/>
              <a:ext cx="102300" cy="102300"/>
            </a:xfrm>
            <a:prstGeom prst="ellipse">
              <a:avLst/>
            </a:prstGeom>
            <a:solidFill>
              <a:schemeClr val="accent3"/>
            </a:solidFill>
            <a:ln>
              <a:noFill/>
            </a:ln>
          </p:spPr>
          <p:txBody>
            <a:bodyPr spcFirstLastPara="1" wrap="square" lIns="91425" tIns="91425" rIns="91425" bIns="91425" anchor="ctr" anchorCtr="0">
              <a:noAutofit/>
            </a:bodyPr>
            <a:lstStyle/>
            <a:p>
              <a:endParaRPr/>
            </a:p>
          </p:txBody>
        </p:sp>
        <p:cxnSp>
          <p:nvCxnSpPr>
            <p:cNvPr id="410" name="Google Shape;410;p35"/>
            <p:cNvCxnSpPr>
              <a:stCxn id="408" idx="6"/>
            </p:cNvCxnSpPr>
            <p:nvPr/>
          </p:nvCxnSpPr>
          <p:spPr>
            <a:xfrm rot="10800000">
              <a:off x="-75425" y="3864750"/>
              <a:ext cx="270300" cy="0"/>
            </a:xfrm>
            <a:prstGeom prst="straightConnector1">
              <a:avLst/>
            </a:prstGeom>
            <a:noFill/>
            <a:ln w="9525" cap="flat" cmpd="sng">
              <a:solidFill>
                <a:schemeClr val="dk1"/>
              </a:solidFill>
              <a:prstDash val="dash"/>
              <a:round/>
              <a:headEnd type="none" w="med" len="med"/>
              <a:tailEnd type="none" w="med" len="med"/>
            </a:ln>
          </p:spPr>
        </p:cxnSp>
        <p:cxnSp>
          <p:nvCxnSpPr>
            <p:cNvPr id="411" name="Google Shape;411;p35"/>
            <p:cNvCxnSpPr>
              <a:endCxn id="408" idx="2"/>
            </p:cNvCxnSpPr>
            <p:nvPr/>
          </p:nvCxnSpPr>
          <p:spPr>
            <a:xfrm rot="10800000">
              <a:off x="545575" y="3864750"/>
              <a:ext cx="174300" cy="0"/>
            </a:xfrm>
            <a:prstGeom prst="straightConnector1">
              <a:avLst/>
            </a:prstGeom>
            <a:noFill/>
            <a:ln w="9525" cap="flat" cmpd="sng">
              <a:solidFill>
                <a:schemeClr val="dk1"/>
              </a:solidFill>
              <a:prstDash val="dash"/>
              <a:round/>
              <a:headEnd type="none" w="med" len="med"/>
              <a:tailEnd type="none" w="med" len="med"/>
            </a:ln>
          </p:spPr>
        </p:cxnSp>
      </p:grpSp>
      <p:pic>
        <p:nvPicPr>
          <p:cNvPr id="4" name="Picture 3"/>
          <p:cNvPicPr>
            <a:picLocks noChangeAspect="1"/>
          </p:cNvPicPr>
          <p:nvPr/>
        </p:nvPicPr>
        <p:blipFill>
          <a:blip r:embed="rId4"/>
          <a:stretch>
            <a:fillRect/>
          </a:stretch>
        </p:blipFill>
        <p:spPr>
          <a:xfrm>
            <a:off x="514560" y="876552"/>
            <a:ext cx="5127180" cy="1585097"/>
          </a:xfrm>
          <a:prstGeom prst="rect">
            <a:avLst/>
          </a:prstGeom>
        </p:spPr>
      </p:pic>
    </p:spTree>
    <p:extLst>
      <p:ext uri="{BB962C8B-B14F-4D97-AF65-F5344CB8AC3E}">
        <p14:creationId xmlns:p14="http://schemas.microsoft.com/office/powerpoint/2010/main" val="2425384472"/>
      </p:ext>
    </p:extLst>
  </p:cSld>
  <p:clrMapOvr>
    <a:masterClrMapping/>
  </p:clrMapOvr>
  <p:transition spd="slow">
    <p:blinds dir="vert"/>
  </p:transition>
  <p:timing>
    <p:tnLst>
      <p:par>
        <p:cTn id="1" dur="indefinite" restart="never" nodeType="tmRoot"/>
      </p:par>
    </p:tnLst>
  </p:timing>
</p:sld>
</file>

<file path=ppt/theme/theme1.xml><?xml version="1.0" encoding="utf-8"?>
<a:theme xmlns:a="http://schemas.openxmlformats.org/drawingml/2006/main" name="Animated Intro for Social Media Platforms by Slidesgo">
  <a:themeElements>
    <a:clrScheme name="Animated Intro for Social Media Platforms">
      <a:dk1>
        <a:srgbClr val="241B5F"/>
      </a:dk1>
      <a:lt1>
        <a:srgbClr val="FDFAE1"/>
      </a:lt1>
      <a:dk2>
        <a:srgbClr val="4A4DE9"/>
      </a:dk2>
      <a:lt2>
        <a:srgbClr val="FFB400"/>
      </a:lt2>
      <a:accent1>
        <a:srgbClr val="FF5A00"/>
      </a:accent1>
      <a:accent2>
        <a:srgbClr val="FF6273"/>
      </a:accent2>
      <a:accent3>
        <a:srgbClr val="FF95A1"/>
      </a:accent3>
      <a:accent4>
        <a:srgbClr val="F3DCC6"/>
      </a:accent4>
      <a:accent5>
        <a:srgbClr val="FFFFFF"/>
      </a:accent5>
      <a:accent6>
        <a:srgbClr val="FFFFFF"/>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nimation Studios Story Minitheme by Slidesgo">
  <a:themeElements>
    <a:clrScheme name="Simple Light">
      <a:dk1>
        <a:srgbClr val="000000"/>
      </a:dk1>
      <a:lt1>
        <a:srgbClr val="FFFFFF"/>
      </a:lt1>
      <a:dk2>
        <a:srgbClr val="B9C1C6"/>
      </a:dk2>
      <a:lt2>
        <a:srgbClr val="E03736"/>
      </a:lt2>
      <a:accent1>
        <a:srgbClr val="FFC550"/>
      </a:accent1>
      <a:accent2>
        <a:srgbClr val="FF899C"/>
      </a:accent2>
      <a:accent3>
        <a:srgbClr val="8AA712"/>
      </a:accent3>
      <a:accent4>
        <a:srgbClr val="35CFF1"/>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TotalTime>
  <Words>1074</Words>
  <Application>Microsoft Office PowerPoint</Application>
  <PresentationFormat>On-screen Show (16:9)</PresentationFormat>
  <Paragraphs>141</Paragraphs>
  <Slides>30</Slides>
  <Notes>20</Notes>
  <HiddenSlides>0</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30</vt:i4>
      </vt:variant>
    </vt:vector>
  </HeadingPairs>
  <TitlesOfParts>
    <vt:vector size="47" baseType="lpstr">
      <vt:lpstr>Arial</vt:lpstr>
      <vt:lpstr>Calibri Light</vt:lpstr>
      <vt:lpstr>Chivo</vt:lpstr>
      <vt:lpstr>Anaheim</vt:lpstr>
      <vt:lpstr>Times New Roman</vt:lpstr>
      <vt:lpstr>Calibri</vt:lpstr>
      <vt:lpstr>Quattrocento</vt:lpstr>
      <vt:lpstr>Montserrat Medium</vt:lpstr>
      <vt:lpstr>Fira Sans</vt:lpstr>
      <vt:lpstr>Bebas Neue</vt:lpstr>
      <vt:lpstr>Montserrat Black</vt:lpstr>
      <vt:lpstr>DM Serif Display</vt:lpstr>
      <vt:lpstr>Wingdings</vt:lpstr>
      <vt:lpstr>Animated Intro for Social Media Platforms by Slidesgo</vt:lpstr>
      <vt:lpstr>Animation Studios Story Minitheme by Slidesgo</vt:lpstr>
      <vt:lpstr>Office Theme</vt:lpstr>
      <vt:lpstr>1_Office Theme</vt:lpstr>
      <vt:lpstr>PowerPoint Presentation</vt:lpstr>
      <vt:lpstr>KHỞI ĐỘNG</vt:lpstr>
      <vt:lpstr>BÀI 6: LÀM PHIM HOẠT HÌNH TRÊN ANIMIZ </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VẬN DỤNG</vt:lpstr>
      <vt:lpstr>HƯỚNG DẪN VỀ NHÀ</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ANIMATED INTRO FOR SOCIAL MEDIA PLATFORMS</dc:title>
  <dc:creator>Xinh Đẹp Dịu Hiền Huế Thị</dc:creator>
  <cp:lastModifiedBy>Admin</cp:lastModifiedBy>
  <cp:revision>23</cp:revision>
  <dcterms:created xsi:type="dcterms:W3CDTF">2021-10-12T08:06:43Z</dcterms:created>
  <dcterms:modified xsi:type="dcterms:W3CDTF">2024-09-13T17:15:46Z</dcterms:modified>
</cp:coreProperties>
</file>