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66" r:id="rId2"/>
    <p:sldId id="265" r:id="rId3"/>
    <p:sldId id="258" r:id="rId4"/>
    <p:sldId id="267" r:id="rId5"/>
    <p:sldId id="256" r:id="rId6"/>
    <p:sldId id="268" r:id="rId7"/>
    <p:sldId id="269" r:id="rId8"/>
    <p:sldId id="275" r:id="rId9"/>
    <p:sldId id="270" r:id="rId10"/>
    <p:sldId id="273" r:id="rId11"/>
    <p:sldId id="279" r:id="rId12"/>
    <p:sldId id="274" r:id="rId13"/>
    <p:sldId id="284" r:id="rId14"/>
    <p:sldId id="277" r:id="rId15"/>
    <p:sldId id="286" r:id="rId16"/>
    <p:sldId id="280" r:id="rId17"/>
    <p:sldId id="283" r:id="rId18"/>
    <p:sldId id="262" r:id="rId19"/>
    <p:sldId id="278" r:id="rId20"/>
    <p:sldId id="287" r:id="rId21"/>
    <p:sldId id="276" r:id="rId22"/>
    <p:sldId id="281" r:id="rId23"/>
    <p:sldId id="282" r:id="rId24"/>
    <p:sldId id="285" r:id="rId25"/>
    <p:sldId id="288" r:id="rId26"/>
    <p:sldId id="259" r:id="rId27"/>
    <p:sldId id="257" r:id="rId28"/>
    <p:sldId id="289" r:id="rId29"/>
    <p:sldId id="291" r:id="rId30"/>
    <p:sldId id="290" r:id="rId31"/>
    <p:sldId id="292" r:id="rId32"/>
    <p:sldId id="272" r:id="rId33"/>
    <p:sldId id="264" r:id="rId34"/>
    <p:sldId id="293" r:id="rId35"/>
    <p:sldId id="294" r:id="rId36"/>
  </p:sldIdLst>
  <p:sldSz cx="18288000" cy="10287000"/>
  <p:notesSz cx="6858000" cy="9144000"/>
  <p:embeddedFontLst>
    <p:embeddedFont>
      <p:font typeface="Calibri" pitchFamily="34" charset="0"/>
      <p:regular r:id="rId38"/>
      <p:bold r:id="rId39"/>
      <p:italic r:id="rId40"/>
      <p:boldItalic r:id="rId41"/>
    </p:embeddedFont>
    <p:embeddedFont>
      <p:font typeface="Roboto"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BED3"/>
    <a:srgbClr val="FFE49A"/>
    <a:srgbClr val="FFD253"/>
    <a:srgbClr val="AAC6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4B98EF-F130-4ACB-873F-1020728BF7D6}" type="datetimeFigureOut">
              <a:rPr lang="en-US" smtClean="0"/>
              <a:t>14/9/2024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8005B-9321-4EE1-981D-6322F7A46FB3}" type="slidenum">
              <a:rPr lang="en-US" smtClean="0"/>
              <a:t>‹#›</a:t>
            </a:fld>
            <a:endParaRPr lang="en-US"/>
          </a:p>
        </p:txBody>
      </p:sp>
    </p:spTree>
    <p:extLst>
      <p:ext uri="{BB962C8B-B14F-4D97-AF65-F5344CB8AC3E}">
        <p14:creationId xmlns:p14="http://schemas.microsoft.com/office/powerpoint/2010/main" val="34235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Lần</a:t>
            </a:r>
            <a:r>
              <a:rPr lang="vi-VN" baseline="0" smtClean="0"/>
              <a:t> 1 GV chiếu video không có âm thanh, lần 2 chiếu có âm thanh để HS thấy được sự thay đổi (GV bấm vào biểu tượng loa hoặc bấm Alt+U để bật tiếng)</a:t>
            </a:r>
            <a:endParaRPr lang="en-US"/>
          </a:p>
        </p:txBody>
      </p:sp>
      <p:sp>
        <p:nvSpPr>
          <p:cNvPr id="4" name="Slide Number Placeholder 3"/>
          <p:cNvSpPr>
            <a:spLocks noGrp="1"/>
          </p:cNvSpPr>
          <p:nvPr>
            <p:ph type="sldNum" sz="quarter" idx="10"/>
          </p:nvPr>
        </p:nvSpPr>
        <p:spPr/>
        <p:txBody>
          <a:bodyPr/>
          <a:lstStyle/>
          <a:p>
            <a:fld id="{0C28005B-9321-4EE1-981D-6322F7A46FB3}" type="slidenum">
              <a:rPr lang="en-US" smtClean="0"/>
              <a:t>6</a:t>
            </a:fld>
            <a:endParaRPr lang="en-US"/>
          </a:p>
        </p:txBody>
      </p:sp>
    </p:spTree>
    <p:extLst>
      <p:ext uri="{BB962C8B-B14F-4D97-AF65-F5344CB8AC3E}">
        <p14:creationId xmlns:p14="http://schemas.microsoft.com/office/powerpoint/2010/main" val="3449343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sv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s>
</file>

<file path=ppt/slides/_rels/slide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7.sv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 y="-1042321"/>
            <a:ext cx="18575764" cy="11595506"/>
            <a:chOff x="-475538" y="-28575"/>
            <a:chExt cx="683906" cy="426912"/>
          </a:xfrm>
        </p:grpSpPr>
        <p:sp>
          <p:nvSpPr>
            <p:cNvPr id="3" name="Freeform 3"/>
            <p:cNvSpPr/>
            <p:nvPr/>
          </p:nvSpPr>
          <p:spPr>
            <a:xfrm>
              <a:off x="-475538" y="9800"/>
              <a:ext cx="673312" cy="378737"/>
            </a:xfrm>
            <a:custGeom>
              <a:avLst/>
              <a:gdLst/>
              <a:ahLst/>
              <a:cxnLst/>
              <a:rect l="l" t="t" r="r" b="b"/>
              <a:pathLst>
                <a:path w="208368" h="398337">
                  <a:moveTo>
                    <a:pt x="0" y="0"/>
                  </a:moveTo>
                  <a:lnTo>
                    <a:pt x="208368" y="0"/>
                  </a:lnTo>
                  <a:lnTo>
                    <a:pt x="208368" y="398337"/>
                  </a:lnTo>
                  <a:lnTo>
                    <a:pt x="0" y="398337"/>
                  </a:lnTo>
                  <a:close/>
                </a:path>
              </a:pathLst>
            </a:custGeom>
            <a:solidFill>
              <a:srgbClr val="FFE49A"/>
            </a:solidFill>
            <a:ln cap="sq">
              <a:noFill/>
              <a:prstDash val="solid"/>
              <a:miter/>
            </a:ln>
          </p:spPr>
        </p:sp>
        <p:sp>
          <p:nvSpPr>
            <p:cNvPr id="4" name="TextBox 4"/>
            <p:cNvSpPr txBox="1"/>
            <p:nvPr/>
          </p:nvSpPr>
          <p:spPr>
            <a:xfrm>
              <a:off x="0" y="-28575"/>
              <a:ext cx="208368" cy="426912"/>
            </a:xfrm>
            <a:prstGeom prst="rect">
              <a:avLst/>
            </a:prstGeom>
          </p:spPr>
          <p:txBody>
            <a:bodyPr lIns="50800" tIns="50800" rIns="50800" bIns="50800" rtlCol="0" anchor="ctr"/>
            <a:lstStyle/>
            <a:p>
              <a:pPr algn="ctr">
                <a:lnSpc>
                  <a:spcPts val="2659"/>
                </a:lnSpc>
              </a:pPr>
              <a:endParaRPr/>
            </a:p>
          </p:txBody>
        </p:sp>
      </p:grpSp>
      <p:sp>
        <p:nvSpPr>
          <p:cNvPr id="18" name="Rounded Rectangle 17"/>
          <p:cNvSpPr/>
          <p:nvPr/>
        </p:nvSpPr>
        <p:spPr>
          <a:xfrm>
            <a:off x="1295400" y="952500"/>
            <a:ext cx="15621000" cy="8382000"/>
          </a:xfrm>
          <a:prstGeom prst="roundRect">
            <a:avLst>
              <a:gd name="adj" fmla="val 1084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1"/>
          <p:cNvSpPr/>
          <p:nvPr/>
        </p:nvSpPr>
        <p:spPr>
          <a:xfrm>
            <a:off x="7200896" y="6833140"/>
            <a:ext cx="3886200" cy="3453860"/>
          </a:xfrm>
          <a:custGeom>
            <a:avLst/>
            <a:gdLst/>
            <a:ahLst/>
            <a:cxnLst/>
            <a:rect l="l" t="t" r="r" b="b"/>
            <a:pathLst>
              <a:path w="9259747" h="8229600">
                <a:moveTo>
                  <a:pt x="0" y="0"/>
                </a:moveTo>
                <a:lnTo>
                  <a:pt x="9259747" y="0"/>
                </a:lnTo>
                <a:lnTo>
                  <a:pt x="9259747" y="8229600"/>
                </a:lnTo>
                <a:lnTo>
                  <a:pt x="0" y="8229600"/>
                </a:lnTo>
                <a:lnTo>
                  <a:pt x="0" y="0"/>
                </a:lnTo>
                <a:close/>
              </a:path>
            </a:pathLst>
          </a:custGeom>
          <a:blipFill>
            <a:blip r:embed="rId2"/>
            <a:stretch>
              <a:fillRect/>
            </a:stretch>
          </a:blipFill>
        </p:spPr>
      </p:sp>
      <p:sp>
        <p:nvSpPr>
          <p:cNvPr id="20" name="Freeform 14"/>
          <p:cNvSpPr/>
          <p:nvPr/>
        </p:nvSpPr>
        <p:spPr>
          <a:xfrm rot="896979">
            <a:off x="6778766" y="6038711"/>
            <a:ext cx="844259" cy="1588849"/>
          </a:xfrm>
          <a:custGeom>
            <a:avLst/>
            <a:gdLst/>
            <a:ahLst/>
            <a:cxnLst/>
            <a:rect l="l" t="t" r="r" b="b"/>
            <a:pathLst>
              <a:path w="1260869" h="2372886">
                <a:moveTo>
                  <a:pt x="0" y="0"/>
                </a:moveTo>
                <a:lnTo>
                  <a:pt x="1260869" y="0"/>
                </a:lnTo>
                <a:lnTo>
                  <a:pt x="1260869" y="2372886"/>
                </a:lnTo>
                <a:lnTo>
                  <a:pt x="0" y="237288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1" name="TextBox 20"/>
          <p:cNvSpPr txBox="1"/>
          <p:nvPr/>
        </p:nvSpPr>
        <p:spPr>
          <a:xfrm>
            <a:off x="1409696" y="2622879"/>
            <a:ext cx="15468600" cy="3211007"/>
          </a:xfrm>
          <a:prstGeom prst="rect">
            <a:avLst/>
          </a:prstGeom>
          <a:noFill/>
        </p:spPr>
        <p:txBody>
          <a:bodyPr wrap="square" rtlCol="0">
            <a:spAutoFit/>
          </a:bodyPr>
          <a:lstStyle/>
          <a:p>
            <a:pPr algn="ctr">
              <a:lnSpc>
                <a:spcPct val="150000"/>
              </a:lnSpc>
            </a:pPr>
            <a:r>
              <a:rPr lang="vi-VN" sz="7200" b="1" smtClean="0">
                <a:solidFill>
                  <a:schemeClr val="tx2">
                    <a:lumMod val="75000"/>
                  </a:schemeClr>
                </a:solidFill>
                <a:latin typeface="Arial" panose="020B0604020202020204" pitchFamily="34" charset="0"/>
                <a:cs typeface="Arial" panose="020B0604020202020204" pitchFamily="34" charset="0"/>
              </a:rPr>
              <a:t>NHIỆT LIỆT CHÀO MỪNG CẢ LỚP ĐẾN VỚI TIẾT HỌC HÔM NAY!</a:t>
            </a:r>
            <a:endParaRPr lang="en-US" sz="7200" b="1">
              <a:solidFill>
                <a:schemeClr val="tx2">
                  <a:lumMod val="75000"/>
                </a:schemeClr>
              </a:solidFill>
              <a:latin typeface="Arial" panose="020B0604020202020204" pitchFamily="34" charset="0"/>
              <a:cs typeface="Arial" panose="020B0604020202020204" pitchFamily="34" charset="0"/>
            </a:endParaRPr>
          </a:p>
        </p:txBody>
      </p:sp>
      <p:sp>
        <p:nvSpPr>
          <p:cNvPr id="22" name="Oval 21"/>
          <p:cNvSpPr/>
          <p:nvPr/>
        </p:nvSpPr>
        <p:spPr>
          <a:xfrm>
            <a:off x="1981200" y="1318830"/>
            <a:ext cx="381000" cy="381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666094" y="1318830"/>
            <a:ext cx="381000" cy="381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351896" y="1327408"/>
            <a:ext cx="381000" cy="381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222957"/>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rot="3374108">
            <a:off x="15526461" y="-1886080"/>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rot="14110354" flipH="1" flipV="1">
            <a:off x="-1378095" y="780010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Rectangle 3"/>
          <p:cNvSpPr/>
          <p:nvPr/>
        </p:nvSpPr>
        <p:spPr>
          <a:xfrm>
            <a:off x="1905000" y="723900"/>
            <a:ext cx="13956578" cy="707886"/>
          </a:xfrm>
          <a:prstGeom prst="rect">
            <a:avLst/>
          </a:prstGeom>
        </p:spPr>
        <p:txBody>
          <a:bodyPr wrap="none">
            <a:spAutoFit/>
          </a:bodyPr>
          <a:lstStyle/>
          <a:p>
            <a:r>
              <a:rPr lang="vi-VN" sz="4000">
                <a:solidFill>
                  <a:srgbClr val="C00000"/>
                </a:solidFill>
                <a:latin typeface="Arial" panose="020B0604020202020204" pitchFamily="34" charset="0"/>
                <a:cs typeface="Arial" panose="020B0604020202020204" pitchFamily="34" charset="0"/>
              </a:rPr>
              <a:t>Các hiệu chỉnh </a:t>
            </a:r>
            <a:r>
              <a:rPr lang="vi-VN" sz="4000" smtClean="0">
                <a:solidFill>
                  <a:srgbClr val="C00000"/>
                </a:solidFill>
                <a:latin typeface="Arial" panose="020B0604020202020204" pitchFamily="34" charset="0"/>
                <a:cs typeface="Arial" panose="020B0604020202020204" pitchFamily="34" charset="0"/>
              </a:rPr>
              <a:t>này đều được </a:t>
            </a:r>
            <a:r>
              <a:rPr lang="vi-VN" sz="4000">
                <a:solidFill>
                  <a:srgbClr val="C00000"/>
                </a:solidFill>
                <a:latin typeface="Arial" panose="020B0604020202020204" pitchFamily="34" charset="0"/>
                <a:cs typeface="Arial" panose="020B0604020202020204" pitchFamily="34" charset="0"/>
              </a:rPr>
              <a:t>thực hiện trên khung Timeline:</a:t>
            </a:r>
            <a:endParaRPr lang="en-US" sz="400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96560" y="676968"/>
            <a:ext cx="658920" cy="855793"/>
          </a:xfrm>
          <a:prstGeom prst="rect">
            <a:avLst/>
          </a:prstGeom>
        </p:spPr>
      </p:pic>
      <p:sp>
        <p:nvSpPr>
          <p:cNvPr id="6" name="Rounded Rectangle 5"/>
          <p:cNvSpPr/>
          <p:nvPr/>
        </p:nvSpPr>
        <p:spPr>
          <a:xfrm>
            <a:off x="1066800" y="2171698"/>
            <a:ext cx="3240477" cy="1104641"/>
          </a:xfrm>
          <a:prstGeom prst="roundRect">
            <a:avLst/>
          </a:prstGeom>
          <a:solidFill>
            <a:srgbClr val="AAC6FC"/>
          </a:solidFill>
          <a:ln>
            <a:solidFill>
              <a:srgbClr val="AAC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Thêm ảnh:</a:t>
            </a:r>
            <a:endParaRPr lang="en-US" sz="4000" b="1">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4734560" y="1863056"/>
            <a:ext cx="11895561" cy="193899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Thực </a:t>
            </a:r>
            <a:r>
              <a:rPr lang="vi-VN" sz="4000">
                <a:latin typeface="Arial" panose="020B0604020202020204" pitchFamily="34" charset="0"/>
                <a:cs typeface="Arial" panose="020B0604020202020204" pitchFamily="34" charset="0"/>
              </a:rPr>
              <a:t>hiện như bước nhập ảnh, xuất hiện ở dòng đầu tiên trong khung Timeline.</a:t>
            </a:r>
            <a:endParaRPr lang="en-US" sz="4000">
              <a:latin typeface="Arial" panose="020B0604020202020204" pitchFamily="34" charset="0"/>
              <a:cs typeface="Arial" panose="020B0604020202020204" pitchFamily="34" charset="0"/>
            </a:endParaRPr>
          </a:p>
        </p:txBody>
      </p:sp>
      <p:sp>
        <p:nvSpPr>
          <p:cNvPr id="8" name="Rounded Rectangle 7"/>
          <p:cNvSpPr/>
          <p:nvPr/>
        </p:nvSpPr>
        <p:spPr>
          <a:xfrm>
            <a:off x="1066800" y="4499225"/>
            <a:ext cx="3240477" cy="1104641"/>
          </a:xfrm>
          <a:prstGeom prst="roundRect">
            <a:avLst/>
          </a:prstGeom>
          <a:solidFill>
            <a:srgbClr val="EEBED3"/>
          </a:solidFill>
          <a:ln>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Xóa ảnh:</a:t>
            </a:r>
            <a:endParaRPr lang="en-US" sz="4000" b="1">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4724400" y="4101495"/>
            <a:ext cx="11895560" cy="286232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Chọn </a:t>
            </a:r>
            <a:r>
              <a:rPr lang="vi-VN" sz="4000">
                <a:latin typeface="Arial" panose="020B0604020202020204" pitchFamily="34" charset="0"/>
                <a:cs typeface="Arial" panose="020B0604020202020204" pitchFamily="34" charset="0"/>
              </a:rPr>
              <a:t>ảnh cần xóa, nháy chuột phải và chọn </a:t>
            </a:r>
            <a:r>
              <a:rPr lang="vi-VN" sz="4000" b="1">
                <a:latin typeface="Arial" panose="020B0604020202020204" pitchFamily="34" charset="0"/>
                <a:cs typeface="Arial" panose="020B0604020202020204" pitchFamily="34" charset="0"/>
              </a:rPr>
              <a:t>Delete object</a:t>
            </a:r>
            <a:r>
              <a:rPr lang="vi-VN" sz="4000">
                <a:latin typeface="Arial" panose="020B0604020202020204" pitchFamily="34" charset="0"/>
                <a:cs typeface="Arial" panose="020B0604020202020204" pitchFamily="34" charset="0"/>
              </a:rPr>
              <a:t> (hoặc chọn biểu tượng thùng rác sở cuối khung Timeline).</a:t>
            </a:r>
            <a:endParaRPr lang="en-US" sz="4000">
              <a:latin typeface="Arial" panose="020B0604020202020204" pitchFamily="34" charset="0"/>
              <a:cs typeface="Arial" panose="020B0604020202020204" pitchFamily="34" charset="0"/>
            </a:endParaRPr>
          </a:p>
        </p:txBody>
      </p:sp>
      <p:sp>
        <p:nvSpPr>
          <p:cNvPr id="10" name="Rounded Rectangle 9"/>
          <p:cNvSpPr/>
          <p:nvPr/>
        </p:nvSpPr>
        <p:spPr>
          <a:xfrm>
            <a:off x="1066799" y="7608698"/>
            <a:ext cx="3240477" cy="1614928"/>
          </a:xfrm>
          <a:prstGeom prst="roundRect">
            <a:avLst/>
          </a:prstGeom>
          <a:solidFill>
            <a:srgbClr val="FFD253"/>
          </a:solidFill>
          <a:ln>
            <a:solidFill>
              <a:srgbClr val="FFD2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b="1" smtClean="0">
                <a:solidFill>
                  <a:schemeClr val="tx1"/>
                </a:solidFill>
                <a:latin typeface="Arial" panose="020B0604020202020204" pitchFamily="34" charset="0"/>
                <a:cs typeface="Arial" panose="020B0604020202020204" pitchFamily="34" charset="0"/>
              </a:rPr>
              <a:t>Thay đổi thứ tự ảnh:</a:t>
            </a:r>
            <a:endParaRPr lang="en-US" sz="4000" b="1">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4737100" y="7251962"/>
            <a:ext cx="11870160" cy="286232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C</a:t>
            </a:r>
            <a:r>
              <a:rPr lang="en-US" sz="4000" smtClean="0">
                <a:latin typeface="Arial" panose="020B0604020202020204" pitchFamily="34" charset="0"/>
                <a:cs typeface="Arial" panose="020B0604020202020204" pitchFamily="34" charset="0"/>
              </a:rPr>
              <a:t>họn </a:t>
            </a:r>
            <a:r>
              <a:rPr lang="en-US" sz="4000">
                <a:latin typeface="Arial" panose="020B0604020202020204" pitchFamily="34" charset="0"/>
                <a:cs typeface="Arial" panose="020B0604020202020204" pitchFamily="34" charset="0"/>
              </a:rPr>
              <a:t>ảnh cần di chuyển, nhấn nút mũi tên xuống hoặc lên ở cuối khung Timeline để di chuyển đến vị trí mong muốn.</a:t>
            </a:r>
          </a:p>
        </p:txBody>
      </p:sp>
    </p:spTree>
    <p:extLst>
      <p:ext uri="{BB962C8B-B14F-4D97-AF65-F5344CB8AC3E}">
        <p14:creationId xmlns:p14="http://schemas.microsoft.com/office/powerpoint/2010/main" val="146698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animBg="1"/>
      <p:bldP spid="9"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1294913" y="-2369132"/>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flipH="1" flipV="1">
            <a:off x="15227984" y="851634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257300"/>
            <a:ext cx="17538978" cy="7259040"/>
          </a:xfrm>
          <a:prstGeom prst="rect">
            <a:avLst/>
          </a:prstGeom>
        </p:spPr>
      </p:pic>
    </p:spTree>
    <p:extLst>
      <p:ext uri="{BB962C8B-B14F-4D97-AF65-F5344CB8AC3E}">
        <p14:creationId xmlns:p14="http://schemas.microsoft.com/office/powerpoint/2010/main" val="761160164"/>
      </p:ext>
    </p:extLst>
  </p:cSld>
  <p:clrMapOvr>
    <a:masterClrMapping/>
  </p:clrMapOvr>
  <p:transition spd="med">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rot="3374108">
            <a:off x="15526461" y="-1886080"/>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rot="14110354" flipH="1" flipV="1">
            <a:off x="-1378095" y="780010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5" name="Rectangle 4"/>
          <p:cNvSpPr/>
          <p:nvPr/>
        </p:nvSpPr>
        <p:spPr>
          <a:xfrm>
            <a:off x="6096000" y="1087818"/>
            <a:ext cx="10972800"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Thay đổi cả khung thời gian của ảnh: Nháy chuột vào vùng giữa hiệu ứng xuất hiện và hiệu ứng biến mất, kéo và thả đến vị trí mong muốn.</a:t>
            </a:r>
          </a:p>
        </p:txBody>
      </p:sp>
      <p:sp>
        <p:nvSpPr>
          <p:cNvPr id="6" name="Rectangle 5"/>
          <p:cNvSpPr/>
          <p:nvPr/>
        </p:nvSpPr>
        <p:spPr>
          <a:xfrm>
            <a:off x="6096000" y="6388098"/>
            <a:ext cx="10972800"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Thay đổi khung thời gian cho hiệu ứng của ảnh: </a:t>
            </a:r>
            <a:r>
              <a:rPr lang="en-US" sz="4000" smtClean="0">
                <a:latin typeface="Arial" panose="020B0604020202020204" pitchFamily="34" charset="0"/>
                <a:cs typeface="Arial" panose="020B0604020202020204" pitchFamily="34" charset="0"/>
              </a:rPr>
              <a:t>Chọn </a:t>
            </a:r>
            <a:r>
              <a:rPr lang="en-US" sz="4000">
                <a:latin typeface="Arial" panose="020B0604020202020204" pitchFamily="34" charset="0"/>
                <a:cs typeface="Arial" panose="020B0604020202020204" pitchFamily="34" charset="0"/>
              </a:rPr>
              <a:t>hiệu ứng của ảnh và kéo thả đến vị trí mong muốn.</a:t>
            </a:r>
          </a:p>
        </p:txBody>
      </p:sp>
      <p:cxnSp>
        <p:nvCxnSpPr>
          <p:cNvPr id="8" name="Straight Arrow Connector 7"/>
          <p:cNvCxnSpPr>
            <a:stCxn id="4" idx="0"/>
            <a:endCxn id="5" idx="1"/>
          </p:cNvCxnSpPr>
          <p:nvPr/>
        </p:nvCxnSpPr>
        <p:spPr>
          <a:xfrm flipV="1">
            <a:off x="3236524" y="2518979"/>
            <a:ext cx="2859476" cy="1431161"/>
          </a:xfrm>
          <a:prstGeom prst="straightConnector1">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6" idx="1"/>
          </p:cNvCxnSpPr>
          <p:nvPr/>
        </p:nvCxnSpPr>
        <p:spPr>
          <a:xfrm>
            <a:off x="3236524" y="6197781"/>
            <a:ext cx="2859476" cy="1621478"/>
          </a:xfrm>
          <a:prstGeom prst="straightConnector1">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798124" y="3950140"/>
            <a:ext cx="4876800" cy="224764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smtClean="0">
                <a:solidFill>
                  <a:schemeClr val="tx1"/>
                </a:solidFill>
                <a:latin typeface="Arial" panose="020B0604020202020204" pitchFamily="34" charset="0"/>
                <a:cs typeface="Arial" panose="020B0604020202020204" pitchFamily="34" charset="0"/>
              </a:rPr>
              <a:t>Thay đổi thời gian xuất hiện ảnh:</a:t>
            </a:r>
            <a:endParaRPr lang="en-US" sz="4000" b="1">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61240" y="190878"/>
            <a:ext cx="3175283" cy="3165902"/>
          </a:xfrm>
          <a:prstGeom prst="rect">
            <a:avLst/>
          </a:prstGeom>
        </p:spPr>
      </p:pic>
      <p:pic>
        <p:nvPicPr>
          <p:cNvPr id="17" name="Picture 16"/>
          <p:cNvPicPr>
            <a:picLocks noChangeAspect="1"/>
          </p:cNvPicPr>
          <p:nvPr/>
        </p:nvPicPr>
        <p:blipFill>
          <a:blip r:embed="rId6"/>
          <a:stretch>
            <a:fillRect/>
          </a:stretch>
        </p:blipFill>
        <p:spPr>
          <a:xfrm>
            <a:off x="16304598" y="8629898"/>
            <a:ext cx="1963082" cy="1621677"/>
          </a:xfrm>
          <a:prstGeom prst="rect">
            <a:avLst/>
          </a:prstGeom>
        </p:spPr>
      </p:pic>
    </p:spTree>
    <p:extLst>
      <p:ext uri="{BB962C8B-B14F-4D97-AF65-F5344CB8AC3E}">
        <p14:creationId xmlns:p14="http://schemas.microsoft.com/office/powerpoint/2010/main" val="63140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1294913" y="-2369132"/>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flipH="1" flipV="1">
            <a:off x="15227984" y="851634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Rounded Rectangle 3"/>
          <p:cNvSpPr/>
          <p:nvPr/>
        </p:nvSpPr>
        <p:spPr>
          <a:xfrm>
            <a:off x="1219200" y="876300"/>
            <a:ext cx="4876800" cy="1676400"/>
          </a:xfrm>
          <a:prstGeom prst="roundRect">
            <a:avLst/>
          </a:prstGeom>
          <a:solidFill>
            <a:srgbClr val="EEBED3"/>
          </a:solidFill>
          <a:ln>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000" b="1">
                <a:solidFill>
                  <a:schemeClr val="tx1"/>
                </a:solidFill>
                <a:latin typeface="Arial" panose="020B0604020202020204" pitchFamily="34" charset="0"/>
                <a:cs typeface="Arial" panose="020B0604020202020204" pitchFamily="34" charset="0"/>
              </a:rPr>
              <a:t>Thay đổi hiệu ứng của </a:t>
            </a:r>
            <a:r>
              <a:rPr lang="en-US" sz="4000" b="1" smtClean="0">
                <a:solidFill>
                  <a:schemeClr val="tx1"/>
                </a:solidFill>
                <a:latin typeface="Arial" panose="020B0604020202020204" pitchFamily="34" charset="0"/>
                <a:cs typeface="Arial" panose="020B0604020202020204" pitchFamily="34" charset="0"/>
              </a:rPr>
              <a:t>ảnh</a:t>
            </a:r>
            <a:r>
              <a:rPr lang="vi-VN" sz="4000" b="1" smtClean="0">
                <a:solidFill>
                  <a:schemeClr val="tx1"/>
                </a:solidFill>
                <a:latin typeface="Arial" panose="020B0604020202020204" pitchFamily="34" charset="0"/>
                <a:cs typeface="Arial" panose="020B0604020202020204" pitchFamily="34" charset="0"/>
              </a:rPr>
              <a:t>:</a:t>
            </a:r>
            <a:endParaRPr lang="en-US" sz="4000" b="1">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6705600" y="571500"/>
            <a:ext cx="10896600"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Chọn hiệu ứng muốn thay đổi, nháy chuột phải và chọn </a:t>
            </a:r>
            <a:r>
              <a:rPr lang="en-US" sz="4000" b="1">
                <a:latin typeface="Arial" panose="020B0604020202020204" pitchFamily="34" charset="0"/>
                <a:cs typeface="Arial" panose="020B0604020202020204" pitchFamily="34" charset="0"/>
              </a:rPr>
              <a:t>Replace animation</a:t>
            </a:r>
            <a:r>
              <a:rPr lang="en-US" sz="4000">
                <a:latin typeface="Arial" panose="020B0604020202020204" pitchFamily="34" charset="0"/>
                <a:cs typeface="Arial" panose="020B0604020202020204" pitchFamily="34" charset="0"/>
              </a:rPr>
              <a:t>, chọn hiệu ứng thay thế, chọn </a:t>
            </a:r>
            <a:r>
              <a:rPr lang="en-US" sz="4000" b="1">
                <a:latin typeface="Arial" panose="020B0604020202020204" pitchFamily="34" charset="0"/>
                <a:cs typeface="Arial" panose="020B0604020202020204" pitchFamily="34" charset="0"/>
              </a:rPr>
              <a:t>OK</a:t>
            </a:r>
            <a:r>
              <a:rPr lang="en-US" sz="4000">
                <a:latin typeface="Arial" panose="020B0604020202020204" pitchFamily="34" charset="0"/>
                <a:cs typeface="Arial" panose="020B0604020202020204" pitchFamily="34" charset="0"/>
              </a:rPr>
              <a:t>.</a:t>
            </a:r>
          </a:p>
        </p:txBody>
      </p:sp>
      <p:sp>
        <p:nvSpPr>
          <p:cNvPr id="6" name="Rounded Rectangle 5"/>
          <p:cNvSpPr/>
          <p:nvPr/>
        </p:nvSpPr>
        <p:spPr>
          <a:xfrm>
            <a:off x="1219200" y="4152900"/>
            <a:ext cx="4876800" cy="1676400"/>
          </a:xfrm>
          <a:prstGeom prst="roundRect">
            <a:avLst/>
          </a:prstGeom>
          <a:solidFill>
            <a:srgbClr val="AAC6FC"/>
          </a:solidFill>
          <a:ln>
            <a:solidFill>
              <a:srgbClr val="AAC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b="1" smtClean="0">
                <a:solidFill>
                  <a:schemeClr val="tx1"/>
                </a:solidFill>
                <a:latin typeface="Arial" panose="020B0604020202020204" pitchFamily="34" charset="0"/>
                <a:cs typeface="Arial" panose="020B0604020202020204" pitchFamily="34" charset="0"/>
              </a:rPr>
              <a:t>Thêm hiệu ứng xuất hiện:</a:t>
            </a:r>
            <a:endParaRPr lang="en-US" sz="4000" b="1">
              <a:solidFill>
                <a:schemeClr val="tx1"/>
              </a:solidFill>
              <a:latin typeface="Arial" panose="020B0604020202020204" pitchFamily="34" charset="0"/>
              <a:cs typeface="Arial" panose="020B0604020202020204" pitchFamily="34" charset="0"/>
            </a:endParaRPr>
          </a:p>
        </p:txBody>
      </p:sp>
      <p:grpSp>
        <p:nvGrpSpPr>
          <p:cNvPr id="9" name="Group 8"/>
          <p:cNvGrpSpPr/>
          <p:nvPr/>
        </p:nvGrpSpPr>
        <p:grpSpPr>
          <a:xfrm>
            <a:off x="6675101" y="4543419"/>
            <a:ext cx="9570249" cy="895361"/>
            <a:chOff x="6675101" y="4543419"/>
            <a:chExt cx="9570249" cy="895361"/>
          </a:xfrm>
        </p:grpSpPr>
        <p:sp>
          <p:nvSpPr>
            <p:cNvPr id="7" name="Rectangle 6"/>
            <p:cNvSpPr/>
            <p:nvPr/>
          </p:nvSpPr>
          <p:spPr>
            <a:xfrm>
              <a:off x="6675101" y="4637157"/>
              <a:ext cx="9570249" cy="707886"/>
            </a:xfrm>
            <a:prstGeom prst="rect">
              <a:avLst/>
            </a:prstGeom>
          </p:spPr>
          <p:txBody>
            <a:bodyPr wrap="none">
              <a:spAutoFit/>
            </a:bodyPr>
            <a:lstStyle/>
            <a:p>
              <a:r>
                <a:rPr lang="vi-VN" sz="4000" smtClean="0">
                  <a:latin typeface="Arial" panose="020B0604020202020204" pitchFamily="34" charset="0"/>
                  <a:cs typeface="Arial" panose="020B0604020202020204" pitchFamily="34" charset="0"/>
                </a:rPr>
                <a:t>C</a:t>
              </a:r>
              <a:r>
                <a:rPr lang="en-US" sz="4000" smtClean="0">
                  <a:latin typeface="Arial" panose="020B0604020202020204" pitchFamily="34" charset="0"/>
                  <a:cs typeface="Arial" panose="020B0604020202020204" pitchFamily="34" charset="0"/>
                </a:rPr>
                <a:t>họn </a:t>
              </a:r>
              <a:r>
                <a:rPr lang="en-US" sz="4000">
                  <a:latin typeface="Arial" panose="020B0604020202020204" pitchFamily="34" charset="0"/>
                  <a:cs typeface="Arial" panose="020B0604020202020204" pitchFamily="34" charset="0"/>
                </a:rPr>
                <a:t>nút </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chọn hiệu ứng, chọn </a:t>
              </a:r>
              <a:r>
                <a:rPr lang="en-US" sz="4000" b="1">
                  <a:latin typeface="Arial" panose="020B0604020202020204" pitchFamily="34" charset="0"/>
                  <a:cs typeface="Arial" panose="020B0604020202020204" pitchFamily="34" charset="0"/>
                </a:rPr>
                <a:t>OK</a:t>
              </a:r>
              <a:r>
                <a:rPr lang="en-US" sz="4000">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1600" y="4543419"/>
              <a:ext cx="895361" cy="895361"/>
            </a:xfrm>
            <a:prstGeom prst="rect">
              <a:avLst/>
            </a:prstGeom>
          </p:spPr>
        </p:pic>
      </p:grpSp>
      <p:sp>
        <p:nvSpPr>
          <p:cNvPr id="10" name="Rounded Rectangle 9"/>
          <p:cNvSpPr/>
          <p:nvPr/>
        </p:nvSpPr>
        <p:spPr>
          <a:xfrm>
            <a:off x="1219200" y="7124700"/>
            <a:ext cx="4876800" cy="1676400"/>
          </a:xfrm>
          <a:prstGeom prst="roundRect">
            <a:avLst/>
          </a:prstGeom>
          <a:solidFill>
            <a:srgbClr val="FFD253"/>
          </a:solidFill>
          <a:ln>
            <a:solidFill>
              <a:srgbClr val="FFD2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b="1" smtClean="0">
                <a:solidFill>
                  <a:schemeClr val="tx1"/>
                </a:solidFill>
                <a:latin typeface="Arial" panose="020B0604020202020204" pitchFamily="34" charset="0"/>
                <a:cs typeface="Arial" panose="020B0604020202020204" pitchFamily="34" charset="0"/>
              </a:rPr>
              <a:t>Xóa hiệu ứng:</a:t>
            </a:r>
            <a:endParaRPr lang="en-US" sz="4000" b="1">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6664941" y="6862108"/>
            <a:ext cx="10901679" cy="193899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N</a:t>
            </a:r>
            <a:r>
              <a:rPr lang="en-US" sz="4000" smtClean="0">
                <a:latin typeface="Arial" panose="020B0604020202020204" pitchFamily="34" charset="0"/>
                <a:cs typeface="Arial" panose="020B0604020202020204" pitchFamily="34" charset="0"/>
              </a:rPr>
              <a:t>háy </a:t>
            </a:r>
            <a:r>
              <a:rPr lang="en-US" sz="4000">
                <a:latin typeface="Arial" panose="020B0604020202020204" pitchFamily="34" charset="0"/>
                <a:cs typeface="Arial" panose="020B0604020202020204" pitchFamily="34" charset="0"/>
              </a:rPr>
              <a:t>chuột phải vào hiệu ứng muốn xóa, chọn </a:t>
            </a:r>
            <a:r>
              <a:rPr lang="en-US" sz="4000" b="1">
                <a:latin typeface="Arial" panose="020B0604020202020204" pitchFamily="34" charset="0"/>
                <a:cs typeface="Arial" panose="020B0604020202020204" pitchFamily="34" charset="0"/>
              </a:rPr>
              <a:t>Delete </a:t>
            </a:r>
            <a:r>
              <a:rPr lang="en-US" sz="4000" b="1" smtClean="0">
                <a:latin typeface="Arial" panose="020B0604020202020204" pitchFamily="34" charset="0"/>
                <a:cs typeface="Arial" panose="020B0604020202020204" pitchFamily="34" charset="0"/>
              </a:rPr>
              <a:t>animation</a:t>
            </a:r>
            <a:r>
              <a:rPr lang="vi-VN" sz="4000" smtClean="0">
                <a:latin typeface="Arial" panose="020B0604020202020204" pitchFamily="34" charset="0"/>
                <a:cs typeface="Arial" panose="020B0604020202020204" pitchFamily="34" charset="0"/>
              </a:rPr>
              <a:t>.</a:t>
            </a:r>
            <a:endParaRPr lang="en-US" sz="4000" b="1">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flipH="1">
            <a:off x="739453" y="8516340"/>
            <a:ext cx="959493" cy="959493"/>
          </a:xfrm>
          <a:prstGeom prst="rect">
            <a:avLst/>
          </a:prstGeom>
        </p:spPr>
      </p:pic>
    </p:spTree>
    <p:extLst>
      <p:ext uri="{BB962C8B-B14F-4D97-AF65-F5344CB8AC3E}">
        <p14:creationId xmlns:p14="http://schemas.microsoft.com/office/powerpoint/2010/main" val="302025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rot="3374108">
            <a:off x="15526461" y="-1886080"/>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rot="14110354" flipH="1" flipV="1">
            <a:off x="-1378095" y="780010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grpSp>
        <p:nvGrpSpPr>
          <p:cNvPr id="6" name="Group 5"/>
          <p:cNvGrpSpPr/>
          <p:nvPr/>
        </p:nvGrpSpPr>
        <p:grpSpPr>
          <a:xfrm>
            <a:off x="14444" y="703837"/>
            <a:ext cx="3419756" cy="2285999"/>
            <a:chOff x="112889" y="190501"/>
            <a:chExt cx="3419756" cy="2285999"/>
          </a:xfrm>
        </p:grpSpPr>
        <p:pic>
          <p:nvPicPr>
            <p:cNvPr id="4" name="Picture 3"/>
            <p:cNvPicPr>
              <a:picLocks noChangeAspect="1"/>
            </p:cNvPicPr>
            <p:nvPr/>
          </p:nvPicPr>
          <p:blipFill>
            <a:blip r:embed="rId5"/>
            <a:stretch>
              <a:fillRect/>
            </a:stretch>
          </p:blipFill>
          <p:spPr>
            <a:xfrm>
              <a:off x="112889" y="190501"/>
              <a:ext cx="3419756" cy="2285999"/>
            </a:xfrm>
            <a:prstGeom prst="rect">
              <a:avLst/>
            </a:prstGeom>
          </p:spPr>
        </p:pic>
        <p:sp>
          <p:nvSpPr>
            <p:cNvPr id="5" name="TextBox 4"/>
            <p:cNvSpPr txBox="1"/>
            <p:nvPr/>
          </p:nvSpPr>
          <p:spPr>
            <a:xfrm>
              <a:off x="899990" y="979557"/>
              <a:ext cx="1845554"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Lưu ý</a:t>
              </a:r>
              <a:endParaRPr lang="en-US" sz="4000" b="1">
                <a:latin typeface="Arial" panose="020B0604020202020204" pitchFamily="34" charset="0"/>
                <a:cs typeface="Arial" panose="020B0604020202020204" pitchFamily="34" charset="0"/>
              </a:endParaRPr>
            </a:p>
          </p:txBody>
        </p:sp>
      </p:grpSp>
      <p:sp>
        <p:nvSpPr>
          <p:cNvPr id="7" name="Rectangle 6"/>
          <p:cNvSpPr/>
          <p:nvPr/>
        </p:nvSpPr>
        <p:spPr>
          <a:xfrm>
            <a:off x="3532645" y="415676"/>
            <a:ext cx="13571715"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Với mỗi ảnh có thể thêm nhiều hiệu ứng xuất hiện, hiệu ứng được thêm sẽ xuất hiện ở bên phải hiệu ứng trước đó. Nhưng chỉ có một hiệu ứng biến mất với mỗi ảnh.</a:t>
            </a:r>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3483663"/>
            <a:ext cx="12002506" cy="6516758"/>
          </a:xfrm>
          <a:prstGeom prst="rect">
            <a:avLst/>
          </a:prstGeom>
        </p:spPr>
      </p:pic>
      <p:pic>
        <p:nvPicPr>
          <p:cNvPr id="9" name="Picture 8"/>
          <p:cNvPicPr>
            <a:picLocks noChangeAspect="1"/>
          </p:cNvPicPr>
          <p:nvPr/>
        </p:nvPicPr>
        <p:blipFill>
          <a:blip r:embed="rId7"/>
          <a:stretch>
            <a:fillRect/>
          </a:stretch>
        </p:blipFill>
        <p:spPr>
          <a:xfrm>
            <a:off x="15163800" y="7345680"/>
            <a:ext cx="2926613" cy="2941320"/>
          </a:xfrm>
          <a:prstGeom prst="rect">
            <a:avLst/>
          </a:prstGeom>
        </p:spPr>
      </p:pic>
    </p:spTree>
    <p:extLst>
      <p:ext uri="{BB962C8B-B14F-4D97-AF65-F5344CB8AC3E}">
        <p14:creationId xmlns:p14="http://schemas.microsoft.com/office/powerpoint/2010/main" val="225886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1044930" y="0"/>
            <a:ext cx="7243070" cy="10622880"/>
            <a:chOff x="0" y="0"/>
            <a:chExt cx="579439" cy="849821"/>
          </a:xfrm>
        </p:grpSpPr>
        <p:sp>
          <p:nvSpPr>
            <p:cNvPr id="3" name="Freeform 3"/>
            <p:cNvSpPr/>
            <p:nvPr/>
          </p:nvSpPr>
          <p:spPr>
            <a:xfrm>
              <a:off x="0" y="0"/>
              <a:ext cx="579439" cy="849821"/>
            </a:xfrm>
            <a:custGeom>
              <a:avLst/>
              <a:gdLst/>
              <a:ahLst/>
              <a:cxnLst/>
              <a:rect l="l" t="t" r="r" b="b"/>
              <a:pathLst>
                <a:path w="579439" h="849821">
                  <a:moveTo>
                    <a:pt x="0" y="0"/>
                  </a:moveTo>
                  <a:lnTo>
                    <a:pt x="579439" y="0"/>
                  </a:lnTo>
                  <a:lnTo>
                    <a:pt x="579439" y="849821"/>
                  </a:lnTo>
                  <a:lnTo>
                    <a:pt x="0" y="849821"/>
                  </a:lnTo>
                  <a:close/>
                </a:path>
              </a:pathLst>
            </a:custGeom>
            <a:solidFill>
              <a:srgbClr val="FFE49A"/>
            </a:solidFill>
            <a:ln cap="sq">
              <a:noFill/>
              <a:prstDash val="solid"/>
              <a:miter/>
            </a:ln>
          </p:spPr>
        </p:sp>
        <p:sp>
          <p:nvSpPr>
            <p:cNvPr id="4" name="TextBox 4"/>
            <p:cNvSpPr txBox="1"/>
            <p:nvPr/>
          </p:nvSpPr>
          <p:spPr>
            <a:xfrm>
              <a:off x="0" y="-28575"/>
              <a:ext cx="579439" cy="878396"/>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305722" y="-167940"/>
            <a:ext cx="607099" cy="10622880"/>
            <a:chOff x="0" y="0"/>
            <a:chExt cx="48567" cy="849821"/>
          </a:xfrm>
        </p:grpSpPr>
        <p:sp>
          <p:nvSpPr>
            <p:cNvPr id="6" name="Freeform 6"/>
            <p:cNvSpPr/>
            <p:nvPr/>
          </p:nvSpPr>
          <p:spPr>
            <a:xfrm>
              <a:off x="0" y="0"/>
              <a:ext cx="48567" cy="849821"/>
            </a:xfrm>
            <a:custGeom>
              <a:avLst/>
              <a:gdLst/>
              <a:ahLst/>
              <a:cxnLst/>
              <a:rect l="l" t="t" r="r" b="b"/>
              <a:pathLst>
                <a:path w="48567" h="849821">
                  <a:moveTo>
                    <a:pt x="0" y="0"/>
                  </a:moveTo>
                  <a:lnTo>
                    <a:pt x="48567" y="0"/>
                  </a:lnTo>
                  <a:lnTo>
                    <a:pt x="48567" y="849821"/>
                  </a:lnTo>
                  <a:lnTo>
                    <a:pt x="0" y="849821"/>
                  </a:lnTo>
                  <a:close/>
                </a:path>
              </a:pathLst>
            </a:custGeom>
            <a:solidFill>
              <a:srgbClr val="FFE49A"/>
            </a:solidFill>
            <a:ln cap="sq">
              <a:noFill/>
              <a:prstDash val="solid"/>
              <a:miter/>
            </a:ln>
          </p:spPr>
        </p:sp>
        <p:sp>
          <p:nvSpPr>
            <p:cNvPr id="7" name="TextBox 7"/>
            <p:cNvSpPr txBox="1"/>
            <p:nvPr/>
          </p:nvSpPr>
          <p:spPr>
            <a:xfrm>
              <a:off x="0" y="-28575"/>
              <a:ext cx="48567" cy="878396"/>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19"/>
          <p:cNvGrpSpPr/>
          <p:nvPr/>
        </p:nvGrpSpPr>
        <p:grpSpPr>
          <a:xfrm>
            <a:off x="4087159" y="1181100"/>
            <a:ext cx="2775386" cy="2775386"/>
            <a:chOff x="3725220" y="1369007"/>
            <a:chExt cx="2775386" cy="2775386"/>
          </a:xfrm>
        </p:grpSpPr>
        <p:sp>
          <p:nvSpPr>
            <p:cNvPr id="19" name="Oval 18"/>
            <p:cNvSpPr/>
            <p:nvPr/>
          </p:nvSpPr>
          <p:spPr>
            <a:xfrm>
              <a:off x="3725220" y="1369007"/>
              <a:ext cx="2775386" cy="2775386"/>
            </a:xfrm>
            <a:prstGeom prst="ellipse">
              <a:avLst/>
            </a:prstGeom>
            <a:solidFill>
              <a:srgbClr val="FFE49A"/>
            </a:solidFill>
            <a:ln>
              <a:solidFill>
                <a:srgbClr val="FFE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6"/>
            <p:cNvSpPr txBox="1"/>
            <p:nvPr/>
          </p:nvSpPr>
          <p:spPr>
            <a:xfrm>
              <a:off x="3808338" y="1863998"/>
              <a:ext cx="2692268" cy="1769715"/>
            </a:xfrm>
            <a:prstGeom prst="rect">
              <a:avLst/>
            </a:prstGeom>
          </p:spPr>
          <p:txBody>
            <a:bodyPr wrap="square" lIns="0" tIns="0" rIns="0" bIns="0" rtlCol="0" anchor="t">
              <a:spAutoFit/>
            </a:bodyPr>
            <a:lstStyle/>
            <a:p>
              <a:pPr algn="ctr"/>
              <a:r>
                <a:rPr lang="vi-VN" sz="11500" b="1" smtClean="0">
                  <a:solidFill>
                    <a:srgbClr val="000000"/>
                  </a:solidFill>
                  <a:cs typeface="Arial" panose="020B0604020202020204" pitchFamily="34" charset="0"/>
                </a:rPr>
                <a:t>03</a:t>
              </a:r>
              <a:endParaRPr lang="en-US" sz="11500" b="1">
                <a:solidFill>
                  <a:srgbClr val="000000"/>
                </a:solidFill>
                <a:latin typeface="Arial" panose="020B0604020202020204" pitchFamily="34" charset="0"/>
                <a:cs typeface="Arial" panose="020B0604020202020204" pitchFamily="34" charset="0"/>
              </a:endParaRPr>
            </a:p>
          </p:txBody>
        </p:sp>
      </p:grpSp>
      <p:sp>
        <p:nvSpPr>
          <p:cNvPr id="21" name="TextBox 20"/>
          <p:cNvSpPr txBox="1"/>
          <p:nvPr/>
        </p:nvSpPr>
        <p:spPr>
          <a:xfrm>
            <a:off x="1537945" y="4452874"/>
            <a:ext cx="7669181" cy="3557512"/>
          </a:xfrm>
          <a:prstGeom prst="rect">
            <a:avLst/>
          </a:prstGeom>
          <a:noFill/>
        </p:spPr>
        <p:txBody>
          <a:bodyPr wrap="square" rtlCol="0">
            <a:spAutoFit/>
          </a:bodyPr>
          <a:lstStyle/>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CHỈNH SỬA ÂM THANH</a:t>
            </a:r>
            <a:endParaRPr lang="en-US" sz="8000" b="1">
              <a:solidFill>
                <a:schemeClr val="tx2">
                  <a:lumMod val="7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9217286" y="1181100"/>
            <a:ext cx="8778841" cy="7217683"/>
          </a:xfrm>
          <a:prstGeom prst="rect">
            <a:avLst/>
          </a:prstGeom>
        </p:spPr>
      </p:pic>
    </p:spTree>
    <p:extLst>
      <p:ext uri="{BB962C8B-B14F-4D97-AF65-F5344CB8AC3E}">
        <p14:creationId xmlns:p14="http://schemas.microsoft.com/office/powerpoint/2010/main" val="1151227011"/>
      </p:ext>
    </p:extLst>
  </p:cSld>
  <p:clrMapOvr>
    <a:masterClrMapping/>
  </p:clrMapOvr>
  <p:transition spd="med">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rot="3374108">
            <a:off x="15526461" y="-1886080"/>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rot="14110354" flipH="1" flipV="1">
            <a:off x="-1378095" y="780010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grpSp>
        <p:nvGrpSpPr>
          <p:cNvPr id="4" name="Group 3"/>
          <p:cNvGrpSpPr/>
          <p:nvPr/>
        </p:nvGrpSpPr>
        <p:grpSpPr>
          <a:xfrm>
            <a:off x="990600" y="571499"/>
            <a:ext cx="15849600" cy="1938992"/>
            <a:chOff x="990600" y="571499"/>
            <a:chExt cx="15849600" cy="1938992"/>
          </a:xfrm>
        </p:grpSpPr>
        <p:sp>
          <p:nvSpPr>
            <p:cNvPr id="5" name="Rectangle 4"/>
            <p:cNvSpPr/>
            <p:nvPr/>
          </p:nvSpPr>
          <p:spPr>
            <a:xfrm>
              <a:off x="2819400" y="571499"/>
              <a:ext cx="14020800" cy="1938992"/>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Đ</a:t>
              </a:r>
              <a:r>
                <a:rPr lang="en-US" sz="4000" i="1" smtClean="0">
                  <a:solidFill>
                    <a:srgbClr val="002060"/>
                  </a:solidFill>
                  <a:latin typeface="Arial" panose="020B0604020202020204" pitchFamily="34" charset="0"/>
                  <a:cs typeface="Arial" panose="020B0604020202020204" pitchFamily="34" charset="0"/>
                </a:rPr>
                <a:t>ọc </a:t>
              </a:r>
              <a:r>
                <a:rPr lang="vi-VN" sz="4000" i="1" smtClean="0">
                  <a:solidFill>
                    <a:srgbClr val="002060"/>
                  </a:solidFill>
                  <a:latin typeface="Arial" panose="020B0604020202020204" pitchFamily="34" charset="0"/>
                  <a:cs typeface="Arial" panose="020B0604020202020204" pitchFamily="34" charset="0"/>
                </a:rPr>
                <a:t>thông tin</a:t>
              </a:r>
              <a:r>
                <a:rPr lang="en-US" sz="4000" i="1" smtClean="0">
                  <a:solidFill>
                    <a:srgbClr val="002060"/>
                  </a:solidFill>
                  <a:latin typeface="Arial" panose="020B0604020202020204" pitchFamily="34" charset="0"/>
                  <a:cs typeface="Arial" panose="020B0604020202020204" pitchFamily="34" charset="0"/>
                </a:rPr>
                <a:t> </a:t>
              </a:r>
              <a:r>
                <a:rPr lang="en-US" sz="4000" i="1">
                  <a:solidFill>
                    <a:srgbClr val="002060"/>
                  </a:solidFill>
                  <a:latin typeface="Arial" panose="020B0604020202020204" pitchFamily="34" charset="0"/>
                  <a:cs typeface="Arial" panose="020B0604020202020204" pitchFamily="34" charset="0"/>
                </a:rPr>
                <a:t>mục </a:t>
              </a:r>
              <a:r>
                <a:rPr lang="vi-VN" sz="4000" i="1" smtClean="0">
                  <a:solidFill>
                    <a:srgbClr val="002060"/>
                  </a:solidFill>
                  <a:latin typeface="Arial" panose="020B0604020202020204" pitchFamily="34" charset="0"/>
                  <a:cs typeface="Arial" panose="020B0604020202020204" pitchFamily="34" charset="0"/>
                </a:rPr>
                <a:t>3</a:t>
              </a:r>
              <a:r>
                <a:rPr lang="en-US" sz="4000" i="1" smtClean="0">
                  <a:solidFill>
                    <a:srgbClr val="002060"/>
                  </a:solidFill>
                  <a:latin typeface="Arial" panose="020B0604020202020204" pitchFamily="34" charset="0"/>
                  <a:cs typeface="Arial" panose="020B0604020202020204" pitchFamily="34" charset="0"/>
                </a:rPr>
                <a:t> </a:t>
              </a:r>
              <a:r>
                <a:rPr lang="vi-VN" sz="4000" i="1" smtClean="0">
                  <a:solidFill>
                    <a:srgbClr val="002060"/>
                  </a:solidFill>
                  <a:latin typeface="Arial" panose="020B0604020202020204" pitchFamily="34" charset="0"/>
                  <a:cs typeface="Arial" panose="020B0604020202020204" pitchFamily="34" charset="0"/>
                </a:rPr>
                <a:t>trang </a:t>
              </a:r>
              <a:r>
                <a:rPr lang="en-US" sz="4000" i="1" smtClean="0">
                  <a:solidFill>
                    <a:srgbClr val="002060"/>
                  </a:solidFill>
                  <a:latin typeface="Arial" panose="020B0604020202020204" pitchFamily="34" charset="0"/>
                  <a:cs typeface="Arial" panose="020B0604020202020204" pitchFamily="34" charset="0"/>
                </a:rPr>
                <a:t>114 SGK</a:t>
              </a:r>
              <a:r>
                <a:rPr lang="vi-VN" sz="4000" i="1" smtClean="0">
                  <a:solidFill>
                    <a:srgbClr val="002060"/>
                  </a:solidFill>
                  <a:latin typeface="Arial" panose="020B0604020202020204" pitchFamily="34" charset="0"/>
                  <a:cs typeface="Arial" panose="020B0604020202020204" pitchFamily="34" charset="0"/>
                </a:rPr>
                <a:t> và t</a:t>
              </a:r>
              <a:r>
                <a:rPr lang="en-US" sz="4000" i="1" smtClean="0">
                  <a:solidFill>
                    <a:srgbClr val="002060"/>
                  </a:solidFill>
                  <a:latin typeface="Arial" panose="020B0604020202020204" pitchFamily="34" charset="0"/>
                  <a:cs typeface="Arial" panose="020B0604020202020204" pitchFamily="34" charset="0"/>
                </a:rPr>
                <a:t>rình </a:t>
              </a:r>
              <a:r>
                <a:rPr lang="en-US" sz="4000" i="1">
                  <a:solidFill>
                    <a:srgbClr val="002060"/>
                  </a:solidFill>
                  <a:latin typeface="Arial" panose="020B0604020202020204" pitchFamily="34" charset="0"/>
                  <a:cs typeface="Arial" panose="020B0604020202020204" pitchFamily="34" charset="0"/>
                </a:rPr>
                <a:t>bày các thao tác chỉnh sửa </a:t>
              </a:r>
              <a:r>
                <a:rPr lang="vi-VN" sz="4000" i="1" smtClean="0">
                  <a:solidFill>
                    <a:srgbClr val="002060"/>
                  </a:solidFill>
                  <a:latin typeface="Arial" panose="020B0604020202020204" pitchFamily="34" charset="0"/>
                  <a:cs typeface="Arial" panose="020B0604020202020204" pitchFamily="34" charset="0"/>
                </a:rPr>
                <a:t>âm thanh </a:t>
              </a:r>
              <a:r>
                <a:rPr lang="en-US" sz="4000" i="1" smtClean="0">
                  <a:solidFill>
                    <a:srgbClr val="002060"/>
                  </a:solidFill>
                  <a:latin typeface="Arial" panose="020B0604020202020204" pitchFamily="34" charset="0"/>
                  <a:cs typeface="Arial" panose="020B0604020202020204" pitchFamily="34" charset="0"/>
                </a:rPr>
                <a:t>trên </a:t>
              </a:r>
              <a:r>
                <a:rPr lang="en-US" sz="4000" i="1">
                  <a:solidFill>
                    <a:srgbClr val="002060"/>
                  </a:solidFill>
                  <a:latin typeface="Arial" panose="020B0604020202020204" pitchFamily="34" charset="0"/>
                  <a:cs typeface="Arial" panose="020B0604020202020204" pitchFamily="34" charset="0"/>
                </a:rPr>
                <a:t>Animiz.</a:t>
              </a:r>
            </a:p>
          </p:txBody>
        </p:sp>
        <p:pic>
          <p:nvPicPr>
            <p:cNvPr id="6" name="Picture 5"/>
            <p:cNvPicPr>
              <a:picLocks noChangeAspect="1"/>
            </p:cNvPicPr>
            <p:nvPr/>
          </p:nvPicPr>
          <p:blipFill>
            <a:blip r:embed="rId5"/>
            <a:stretch>
              <a:fillRect/>
            </a:stretch>
          </p:blipFill>
          <p:spPr>
            <a:xfrm>
              <a:off x="990600" y="757120"/>
              <a:ext cx="1595622" cy="1567751"/>
            </a:xfrm>
            <a:prstGeom prst="rect">
              <a:avLst/>
            </a:prstGeom>
          </p:spPr>
        </p:pic>
      </p:grpSp>
      <p:sp>
        <p:nvSpPr>
          <p:cNvPr id="17" name="Google Shape;280;p16"/>
          <p:cNvSpPr/>
          <p:nvPr/>
        </p:nvSpPr>
        <p:spPr>
          <a:xfrm>
            <a:off x="10817721" y="5855671"/>
            <a:ext cx="7930156" cy="7930156"/>
          </a:xfrm>
          <a:prstGeom prst="arc">
            <a:avLst>
              <a:gd name="adj1" fmla="val 10691789"/>
              <a:gd name="adj2" fmla="val 19190726"/>
            </a:avLst>
          </a:prstGeom>
          <a:noFill/>
          <a:ln w="38100" cap="flat" cmpd="sng">
            <a:solidFill>
              <a:schemeClr val="tx1"/>
            </a:solidFill>
            <a:prstDash val="solid"/>
            <a:round/>
            <a:headEnd type="none" w="med" len="med"/>
            <a:tailEnd type="arrow" w="med" len="med"/>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pic>
        <p:nvPicPr>
          <p:cNvPr id="19" name="Picture 18"/>
          <p:cNvPicPr>
            <a:picLocks noChangeAspect="1"/>
          </p:cNvPicPr>
          <p:nvPr/>
        </p:nvPicPr>
        <p:blipFill>
          <a:blip r:embed="rId6"/>
          <a:stretch>
            <a:fillRect/>
          </a:stretch>
        </p:blipFill>
        <p:spPr>
          <a:xfrm>
            <a:off x="12573000" y="6952722"/>
            <a:ext cx="3789825" cy="2904778"/>
          </a:xfrm>
          <a:prstGeom prst="rect">
            <a:avLst/>
          </a:prstGeom>
        </p:spPr>
      </p:pic>
      <p:sp>
        <p:nvSpPr>
          <p:cNvPr id="21" name="Rectangle 20"/>
          <p:cNvSpPr/>
          <p:nvPr/>
        </p:nvSpPr>
        <p:spPr>
          <a:xfrm>
            <a:off x="1806412" y="7633608"/>
            <a:ext cx="7763648" cy="1938992"/>
          </a:xfrm>
          <a:prstGeom prst="rect">
            <a:avLst/>
          </a:prstGeom>
        </p:spPr>
        <p:txBody>
          <a:bodyPr wrap="square">
            <a:spAutoFit/>
          </a:bodyPr>
          <a:lstStyle/>
          <a:p>
            <a:pPr algn="r">
              <a:lnSpc>
                <a:spcPct val="150000"/>
              </a:lnSpc>
            </a:pPr>
            <a:r>
              <a:rPr lang="vi-VN" sz="4000">
                <a:latin typeface="Arial" panose="020B0604020202020204" pitchFamily="34" charset="0"/>
                <a:cs typeface="Arial" panose="020B0604020202020204" pitchFamily="34" charset="0"/>
              </a:rPr>
              <a:t>Âm thanh trong video thường là nhạc nền hoặc lời thuyết minh.</a:t>
            </a:r>
            <a:endParaRPr lang="en-US" sz="4000">
              <a:latin typeface="Arial" panose="020B0604020202020204" pitchFamily="34" charset="0"/>
              <a:cs typeface="Arial" panose="020B0604020202020204" pitchFamily="34" charset="0"/>
            </a:endParaRPr>
          </a:p>
        </p:txBody>
      </p:sp>
      <p:sp>
        <p:nvSpPr>
          <p:cNvPr id="22" name="Pentagon 21"/>
          <p:cNvSpPr/>
          <p:nvPr/>
        </p:nvSpPr>
        <p:spPr>
          <a:xfrm>
            <a:off x="0" y="3011443"/>
            <a:ext cx="3729848" cy="1066028"/>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bg1"/>
                </a:solidFill>
                <a:latin typeface="Arial" panose="020B0604020202020204" pitchFamily="34" charset="0"/>
                <a:cs typeface="Arial" panose="020B0604020202020204" pitchFamily="34" charset="0"/>
              </a:rPr>
              <a:t>GHI NHỚ</a:t>
            </a:r>
            <a:endParaRPr lang="en-US" sz="4400" b="1">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1864924" y="5273601"/>
            <a:ext cx="8836993" cy="1824923"/>
          </a:xfrm>
          <a:prstGeom prst="rect">
            <a:avLst/>
          </a:prstGeom>
        </p:spPr>
        <p:txBody>
          <a:bodyPr wrap="square">
            <a:spAutoFit/>
          </a:bodyPr>
          <a:lstStyle/>
          <a:p>
            <a:pPr algn="r">
              <a:lnSpc>
                <a:spcPct val="150000"/>
              </a:lnSpc>
            </a:pPr>
            <a:r>
              <a:rPr lang="vi-VN" sz="4000">
                <a:latin typeface="Arial" panose="020B0604020202020204" pitchFamily="34" charset="0"/>
                <a:cs typeface="Arial" panose="020B0604020202020204" pitchFamily="34" charset="0"/>
              </a:rPr>
              <a:t>Khi được đưa vào tệp dự án phim thì âm thanh sẽ ở dạng tệp audio.</a:t>
            </a:r>
            <a:endParaRPr lang="en-US" sz="4000">
              <a:latin typeface="Arial" panose="020B0604020202020204" pitchFamily="34" charset="0"/>
              <a:cs typeface="Arial" panose="020B0604020202020204" pitchFamily="34" charset="0"/>
            </a:endParaRPr>
          </a:p>
        </p:txBody>
      </p:sp>
      <p:sp>
        <p:nvSpPr>
          <p:cNvPr id="25" name="Rectangle 24"/>
          <p:cNvSpPr/>
          <p:nvPr/>
        </p:nvSpPr>
        <p:spPr>
          <a:xfrm>
            <a:off x="4953000" y="2821749"/>
            <a:ext cx="11175437" cy="182492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Để thực hiện biên tập âm thanh, nháy đúp chuột vào tệp âm thanh, xuất hiện cửa sổ Audio editor.</a:t>
            </a:r>
          </a:p>
        </p:txBody>
      </p:sp>
      <p:grpSp>
        <p:nvGrpSpPr>
          <p:cNvPr id="33" name="Group 32"/>
          <p:cNvGrpSpPr/>
          <p:nvPr/>
        </p:nvGrpSpPr>
        <p:grpSpPr>
          <a:xfrm>
            <a:off x="14785422" y="4570937"/>
            <a:ext cx="395989" cy="1471942"/>
            <a:chOff x="14785422" y="4570937"/>
            <a:chExt cx="395989" cy="1471942"/>
          </a:xfrm>
        </p:grpSpPr>
        <p:sp>
          <p:nvSpPr>
            <p:cNvPr id="26" name="Oval 25"/>
            <p:cNvSpPr/>
            <p:nvPr/>
          </p:nvSpPr>
          <p:spPr>
            <a:xfrm>
              <a:off x="14785422" y="5646890"/>
              <a:ext cx="395989" cy="39598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H="1" flipV="1">
              <a:off x="14983417" y="4570937"/>
              <a:ext cx="1" cy="1138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10958870" y="6296993"/>
            <a:ext cx="1784799" cy="395989"/>
            <a:chOff x="10958870" y="6296993"/>
            <a:chExt cx="1784799" cy="395989"/>
          </a:xfrm>
        </p:grpSpPr>
        <p:sp>
          <p:nvSpPr>
            <p:cNvPr id="23" name="Oval 22"/>
            <p:cNvSpPr/>
            <p:nvPr/>
          </p:nvSpPr>
          <p:spPr>
            <a:xfrm>
              <a:off x="12347680" y="6296993"/>
              <a:ext cx="395989" cy="39598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flipV="1">
              <a:off x="10958870" y="6494987"/>
              <a:ext cx="1529959" cy="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9570060" y="8377420"/>
            <a:ext cx="1643650" cy="395989"/>
            <a:chOff x="9570060" y="8377420"/>
            <a:chExt cx="1643650" cy="395989"/>
          </a:xfrm>
        </p:grpSpPr>
        <p:sp>
          <p:nvSpPr>
            <p:cNvPr id="20" name="Oval 19"/>
            <p:cNvSpPr/>
            <p:nvPr/>
          </p:nvSpPr>
          <p:spPr>
            <a:xfrm>
              <a:off x="10817721" y="8377420"/>
              <a:ext cx="395989" cy="39598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flipH="1" flipV="1">
              <a:off x="9570060" y="8603641"/>
              <a:ext cx="1529959" cy="1"/>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270938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right)">
                                      <p:cBhvr>
                                        <p:cTn id="25" dur="500"/>
                                        <p:tgtEl>
                                          <p:spTgt spid="3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500"/>
                                        <p:tgtEl>
                                          <p:spTgt spid="31"/>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animBg="1"/>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rot="3374108">
            <a:off x="15526461" y="-1886080"/>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rot="14110354" flipH="1" flipV="1">
            <a:off x="-1378095" y="780010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5" name="Rectangle 4"/>
          <p:cNvSpPr/>
          <p:nvPr/>
        </p:nvSpPr>
        <p:spPr>
          <a:xfrm>
            <a:off x="9368647" y="2247784"/>
            <a:ext cx="8608556" cy="674030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600" smtClean="0">
                <a:solidFill>
                  <a:srgbClr val="C00000"/>
                </a:solidFill>
                <a:latin typeface="Arial" panose="020B0604020202020204" pitchFamily="34" charset="0"/>
                <a:cs typeface="Arial" panose="020B0604020202020204" pitchFamily="34" charset="0"/>
              </a:rPr>
              <a:t>Cắt </a:t>
            </a:r>
            <a:r>
              <a:rPr lang="en-US" sz="3600">
                <a:solidFill>
                  <a:srgbClr val="C00000"/>
                </a:solidFill>
                <a:latin typeface="Arial" panose="020B0604020202020204" pitchFamily="34" charset="0"/>
                <a:cs typeface="Arial" panose="020B0604020202020204" pitchFamily="34" charset="0"/>
              </a:rPr>
              <a:t>bỏ một phần tệp âm thanh: </a:t>
            </a:r>
            <a:r>
              <a:rPr lang="en-US" sz="3600">
                <a:latin typeface="Arial" panose="020B0604020202020204" pitchFamily="34" charset="0"/>
                <a:cs typeface="Arial" panose="020B0604020202020204" pitchFamily="34" charset="0"/>
              </a:rPr>
              <a:t>chọn đoạn muốn xóa, chọn </a:t>
            </a:r>
            <a:r>
              <a:rPr lang="en-US" sz="3600" b="1">
                <a:latin typeface="Arial" panose="020B0604020202020204" pitchFamily="34" charset="0"/>
                <a:cs typeface="Arial" panose="020B0604020202020204" pitchFamily="34" charset="0"/>
              </a:rPr>
              <a:t>Delete</a:t>
            </a:r>
            <a:r>
              <a:rPr lang="en-US" sz="3600">
                <a:latin typeface="Arial" panose="020B0604020202020204" pitchFamily="34" charset="0"/>
                <a:cs typeface="Arial" panose="020B0604020202020204" pitchFamily="34" charset="0"/>
              </a:rPr>
              <a:t> hoặc nháy chuột tại vị trí bắt đầu xóa, kéo thả chuột đến vị trí cuối cần xóa, chọn </a:t>
            </a:r>
            <a:r>
              <a:rPr lang="en-US" sz="3600" b="1">
                <a:latin typeface="Arial" panose="020B0604020202020204" pitchFamily="34" charset="0"/>
                <a:cs typeface="Arial" panose="020B0604020202020204" pitchFamily="34" charset="0"/>
              </a:rPr>
              <a:t>Delete</a:t>
            </a:r>
            <a:r>
              <a:rPr lang="en-US" sz="3600">
                <a:latin typeface="Arial" panose="020B0604020202020204" pitchFamily="34" charset="0"/>
                <a:cs typeface="Arial" panose="020B0604020202020204" pitchFamily="34" charset="0"/>
              </a:rPr>
              <a:t>, chọn </a:t>
            </a:r>
            <a:r>
              <a:rPr lang="en-US" sz="3600" b="1">
                <a:latin typeface="Arial" panose="020B0604020202020204" pitchFamily="34" charset="0"/>
                <a:cs typeface="Arial" panose="020B0604020202020204" pitchFamily="34" charset="0"/>
              </a:rPr>
              <a:t>OK</a:t>
            </a:r>
            <a:r>
              <a:rPr lang="en-US" sz="360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smtClean="0">
                <a:solidFill>
                  <a:srgbClr val="C00000"/>
                </a:solidFill>
                <a:latin typeface="Arial" panose="020B0604020202020204" pitchFamily="34" charset="0"/>
                <a:cs typeface="Arial" panose="020B0604020202020204" pitchFamily="34" charset="0"/>
              </a:rPr>
              <a:t>Khôi phục âm thanh: </a:t>
            </a:r>
            <a:r>
              <a:rPr lang="en-US" sz="3600" smtClean="0">
                <a:latin typeface="Arial" panose="020B0604020202020204" pitchFamily="34" charset="0"/>
                <a:cs typeface="Arial" panose="020B0604020202020204" pitchFamily="34" charset="0"/>
              </a:rPr>
              <a:t>chọn </a:t>
            </a:r>
            <a:r>
              <a:rPr lang="en-US" sz="3600" b="1">
                <a:latin typeface="Arial" panose="020B0604020202020204" pitchFamily="34" charset="0"/>
                <a:cs typeface="Arial" panose="020B0604020202020204" pitchFamily="34" charset="0"/>
              </a:rPr>
              <a:t>Undo</a:t>
            </a:r>
            <a:r>
              <a:rPr lang="en-US" sz="360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600" smtClean="0">
                <a:solidFill>
                  <a:srgbClr val="C00000"/>
                </a:solidFill>
                <a:latin typeface="Arial" panose="020B0604020202020204" pitchFamily="34" charset="0"/>
                <a:cs typeface="Arial" panose="020B0604020202020204" pitchFamily="34" charset="0"/>
              </a:rPr>
              <a:t>Ghép </a:t>
            </a:r>
            <a:r>
              <a:rPr lang="en-US" sz="3600">
                <a:solidFill>
                  <a:srgbClr val="C00000"/>
                </a:solidFill>
                <a:latin typeface="Arial" panose="020B0604020202020204" pitchFamily="34" charset="0"/>
                <a:cs typeface="Arial" panose="020B0604020202020204" pitchFamily="34" charset="0"/>
              </a:rPr>
              <a:t>các đoạn âm thanh: </a:t>
            </a:r>
            <a:r>
              <a:rPr lang="en-US" sz="3600">
                <a:latin typeface="Arial" panose="020B0604020202020204" pitchFamily="34" charset="0"/>
                <a:cs typeface="Arial" panose="020B0604020202020204" pitchFamily="34" charset="0"/>
              </a:rPr>
              <a:t>kéo thả các đoạn sao cho chúng xếp liền với nhau.</a:t>
            </a:r>
          </a:p>
        </p:txBody>
      </p:sp>
      <p:sp>
        <p:nvSpPr>
          <p:cNvPr id="6" name="Rectangle 5"/>
          <p:cNvSpPr/>
          <p:nvPr/>
        </p:nvSpPr>
        <p:spPr>
          <a:xfrm>
            <a:off x="1447800" y="645974"/>
            <a:ext cx="14782800" cy="1754326"/>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3600">
                <a:solidFill>
                  <a:srgbClr val="C00000"/>
                </a:solidFill>
                <a:latin typeface="Arial" panose="020B0604020202020204" pitchFamily="34" charset="0"/>
                <a:cs typeface="Arial" panose="020B0604020202020204" pitchFamily="34" charset="0"/>
              </a:rPr>
              <a:t>Chia tệp âm thanh thành nhiều đoạn: </a:t>
            </a:r>
            <a:r>
              <a:rPr lang="en-US" sz="3600">
                <a:solidFill>
                  <a:prstClr val="black"/>
                </a:solidFill>
                <a:latin typeface="Arial" panose="020B0604020202020204" pitchFamily="34" charset="0"/>
                <a:cs typeface="Arial" panose="020B0604020202020204" pitchFamily="34" charset="0"/>
              </a:rPr>
              <a:t>nháy chuột tại vị trí muốn cắt, chọn </a:t>
            </a:r>
            <a:r>
              <a:rPr lang="en-US" sz="3600" b="1">
                <a:solidFill>
                  <a:prstClr val="black"/>
                </a:solidFill>
                <a:latin typeface="Arial" panose="020B0604020202020204" pitchFamily="34" charset="0"/>
                <a:cs typeface="Arial" panose="020B0604020202020204" pitchFamily="34" charset="0"/>
              </a:rPr>
              <a:t>Split</a:t>
            </a:r>
            <a:r>
              <a:rPr lang="en-US" sz="3600">
                <a:solidFill>
                  <a:prstClr val="black"/>
                </a:solidFill>
                <a:latin typeface="Arial" panose="020B0604020202020204" pitchFamily="34" charset="0"/>
                <a:cs typeface="Arial" panose="020B0604020202020204" pitchFamily="34" charset="0"/>
              </a:rPr>
              <a:t>.</a:t>
            </a:r>
          </a:p>
        </p:txBody>
      </p:sp>
      <p:grpSp>
        <p:nvGrpSpPr>
          <p:cNvPr id="8" name="Group 7"/>
          <p:cNvGrpSpPr/>
          <p:nvPr/>
        </p:nvGrpSpPr>
        <p:grpSpPr>
          <a:xfrm>
            <a:off x="457200" y="2552700"/>
            <a:ext cx="8686800" cy="6804748"/>
            <a:chOff x="457200" y="2552700"/>
            <a:chExt cx="8686800" cy="6804748"/>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6086"/>
            <a:stretch/>
          </p:blipFill>
          <p:spPr>
            <a:xfrm>
              <a:off x="457200" y="2552700"/>
              <a:ext cx="8686800" cy="6130477"/>
            </a:xfrm>
            <a:prstGeom prst="rect">
              <a:avLst/>
            </a:prstGeom>
          </p:spPr>
        </p:pic>
        <p:sp>
          <p:nvSpPr>
            <p:cNvPr id="7" name="Rectangle 6"/>
            <p:cNvSpPr/>
            <p:nvPr/>
          </p:nvSpPr>
          <p:spPr>
            <a:xfrm>
              <a:off x="2668349" y="8711117"/>
              <a:ext cx="4264501" cy="646331"/>
            </a:xfrm>
            <a:prstGeom prst="rect">
              <a:avLst/>
            </a:prstGeom>
          </p:spPr>
          <p:txBody>
            <a:bodyPr wrap="none">
              <a:spAutoFit/>
            </a:bodyPr>
            <a:lstStyle/>
            <a:p>
              <a:r>
                <a:rPr lang="en-US" sz="3600" i="1">
                  <a:solidFill>
                    <a:srgbClr val="0070C0"/>
                  </a:solidFill>
                  <a:latin typeface="Arial" panose="020B0604020202020204" pitchFamily="34" charset="0"/>
                  <a:cs typeface="Arial" panose="020B0604020202020204" pitchFamily="34" charset="0"/>
                </a:rPr>
                <a:t>Cửa sổ Audio editor</a:t>
              </a:r>
            </a:p>
          </p:txBody>
        </p:sp>
      </p:gr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33824" b="35784"/>
          <a:stretch/>
        </p:blipFill>
        <p:spPr>
          <a:xfrm>
            <a:off x="14782799" y="9018659"/>
            <a:ext cx="3850640" cy="1170293"/>
          </a:xfrm>
          <a:prstGeom prst="rect">
            <a:avLst/>
          </a:prstGeom>
        </p:spPr>
      </p:pic>
    </p:spTree>
    <p:extLst>
      <p:ext uri="{BB962C8B-B14F-4D97-AF65-F5344CB8AC3E}">
        <p14:creationId xmlns:p14="http://schemas.microsoft.com/office/powerpoint/2010/main" val="427803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57672">
            <a:off x="5935690" y="-949226"/>
            <a:ext cx="17071958" cy="16139850"/>
          </a:xfrm>
          <a:custGeom>
            <a:avLst/>
            <a:gdLst/>
            <a:ahLst/>
            <a:cxnLst/>
            <a:rect l="l" t="t" r="r" b="b"/>
            <a:pathLst>
              <a:path w="17071958" h="16139850">
                <a:moveTo>
                  <a:pt x="0" y="0"/>
                </a:moveTo>
                <a:lnTo>
                  <a:pt x="17071958" y="0"/>
                </a:lnTo>
                <a:lnTo>
                  <a:pt x="17071958" y="16139850"/>
                </a:lnTo>
                <a:lnTo>
                  <a:pt x="0" y="161398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94913" y="-2369132"/>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12" name="Picture 11"/>
          <p:cNvPicPr>
            <a:picLocks noChangeAspect="1"/>
          </p:cNvPicPr>
          <p:nvPr/>
        </p:nvPicPr>
        <p:blipFill>
          <a:blip r:embed="rId4"/>
          <a:stretch>
            <a:fillRect/>
          </a:stretch>
        </p:blipFill>
        <p:spPr>
          <a:xfrm>
            <a:off x="10058400" y="1762986"/>
            <a:ext cx="8012127" cy="7665032"/>
          </a:xfrm>
          <a:prstGeom prst="rect">
            <a:avLst/>
          </a:prstGeom>
        </p:spPr>
      </p:pic>
      <p:grpSp>
        <p:nvGrpSpPr>
          <p:cNvPr id="13" name="Group 12"/>
          <p:cNvGrpSpPr/>
          <p:nvPr/>
        </p:nvGrpSpPr>
        <p:grpSpPr>
          <a:xfrm>
            <a:off x="3792376" y="1257300"/>
            <a:ext cx="2775386" cy="2775386"/>
            <a:chOff x="3725220" y="1369007"/>
            <a:chExt cx="2775386" cy="2775386"/>
          </a:xfrm>
        </p:grpSpPr>
        <p:sp>
          <p:nvSpPr>
            <p:cNvPr id="14" name="Oval 13"/>
            <p:cNvSpPr/>
            <p:nvPr/>
          </p:nvSpPr>
          <p:spPr>
            <a:xfrm>
              <a:off x="3725220" y="1369007"/>
              <a:ext cx="2775386" cy="2775386"/>
            </a:xfrm>
            <a:prstGeom prst="ellipse">
              <a:avLst/>
            </a:prstGeom>
            <a:solidFill>
              <a:srgbClr val="FFE49A"/>
            </a:solidFill>
            <a:ln>
              <a:solidFill>
                <a:srgbClr val="FFE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6"/>
            <p:cNvSpPr txBox="1"/>
            <p:nvPr/>
          </p:nvSpPr>
          <p:spPr>
            <a:xfrm>
              <a:off x="3808338" y="1863998"/>
              <a:ext cx="2692268" cy="1769715"/>
            </a:xfrm>
            <a:prstGeom prst="rect">
              <a:avLst/>
            </a:prstGeom>
          </p:spPr>
          <p:txBody>
            <a:bodyPr wrap="square" lIns="0" tIns="0" rIns="0" bIns="0" rtlCol="0" anchor="t">
              <a:spAutoFit/>
            </a:bodyPr>
            <a:lstStyle/>
            <a:p>
              <a:pPr algn="ctr"/>
              <a:r>
                <a:rPr lang="vi-VN" sz="11500" b="1" smtClean="0">
                  <a:solidFill>
                    <a:srgbClr val="000000"/>
                  </a:solidFill>
                  <a:cs typeface="Arial" panose="020B0604020202020204" pitchFamily="34" charset="0"/>
                </a:rPr>
                <a:t>04</a:t>
              </a:r>
              <a:endParaRPr lang="en-US" sz="11500" b="1">
                <a:solidFill>
                  <a:srgbClr val="000000"/>
                </a:solidFill>
                <a:latin typeface="Arial" panose="020B0604020202020204" pitchFamily="34" charset="0"/>
                <a:cs typeface="Arial" panose="020B0604020202020204" pitchFamily="34" charset="0"/>
              </a:endParaRPr>
            </a:p>
          </p:txBody>
        </p:sp>
      </p:grpSp>
      <p:sp>
        <p:nvSpPr>
          <p:cNvPr id="16" name="TextBox 15"/>
          <p:cNvSpPr txBox="1"/>
          <p:nvPr/>
        </p:nvSpPr>
        <p:spPr>
          <a:xfrm>
            <a:off x="881306" y="4577156"/>
            <a:ext cx="8597526" cy="3557512"/>
          </a:xfrm>
          <a:prstGeom prst="rect">
            <a:avLst/>
          </a:prstGeom>
          <a:noFill/>
        </p:spPr>
        <p:txBody>
          <a:bodyPr wrap="square" rtlCol="0">
            <a:spAutoFit/>
          </a:bodyPr>
          <a:lstStyle/>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THÊM HIỆU ỨNG CHUYỂN CẢNH</a:t>
            </a:r>
            <a:endParaRPr lang="en-US" sz="8000" b="1">
              <a:solidFill>
                <a:schemeClr val="tx2">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1294913" y="-2369132"/>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8" name="Group 7"/>
          <p:cNvGrpSpPr/>
          <p:nvPr/>
        </p:nvGrpSpPr>
        <p:grpSpPr>
          <a:xfrm>
            <a:off x="1143000" y="366299"/>
            <a:ext cx="15629107" cy="1467925"/>
            <a:chOff x="1143000" y="366299"/>
            <a:chExt cx="15629107" cy="1467925"/>
          </a:xfrm>
        </p:grpSpPr>
        <p:sp>
          <p:nvSpPr>
            <p:cNvPr id="4" name="Rectangle 3"/>
            <p:cNvSpPr/>
            <p:nvPr/>
          </p:nvSpPr>
          <p:spPr>
            <a:xfrm>
              <a:off x="2362200" y="800100"/>
              <a:ext cx="14409907" cy="707886"/>
            </a:xfrm>
            <a:prstGeom prst="rect">
              <a:avLst/>
            </a:prstGeom>
          </p:spPr>
          <p:txBody>
            <a:bodyPr wrap="none">
              <a:spAutoFit/>
            </a:bodyPr>
            <a:lstStyle/>
            <a:p>
              <a:r>
                <a:rPr lang="vi-VN" sz="4000" i="1" smtClean="0">
                  <a:solidFill>
                    <a:srgbClr val="002060"/>
                  </a:solidFill>
                  <a:latin typeface="Arial" panose="020B0604020202020204" pitchFamily="34" charset="0"/>
                  <a:cs typeface="Arial" panose="020B0604020202020204" pitchFamily="34" charset="0"/>
                </a:rPr>
                <a:t>Tìm hiểu </a:t>
              </a:r>
              <a:r>
                <a:rPr lang="en-US" sz="4000" i="1" smtClean="0">
                  <a:solidFill>
                    <a:srgbClr val="002060"/>
                  </a:solidFill>
                  <a:latin typeface="Arial" panose="020B0604020202020204" pitchFamily="34" charset="0"/>
                  <a:cs typeface="Arial" panose="020B0604020202020204" pitchFamily="34" charset="0"/>
                </a:rPr>
                <a:t>các </a:t>
              </a:r>
              <a:r>
                <a:rPr lang="en-US" sz="4000" i="1">
                  <a:solidFill>
                    <a:srgbClr val="002060"/>
                  </a:solidFill>
                  <a:latin typeface="Arial" panose="020B0604020202020204" pitchFamily="34" charset="0"/>
                  <a:cs typeface="Arial" panose="020B0604020202020204" pitchFamily="34" charset="0"/>
                </a:rPr>
                <a:t>thao tác thêm hiệu ứng chuyển cảnh </a:t>
              </a:r>
              <a:r>
                <a:rPr lang="en-US" sz="4000" i="1" smtClean="0">
                  <a:solidFill>
                    <a:srgbClr val="002060"/>
                  </a:solidFill>
                  <a:latin typeface="Arial" panose="020B0604020202020204" pitchFamily="34" charset="0"/>
                  <a:cs typeface="Arial" panose="020B0604020202020204" pitchFamily="34" charset="0"/>
                </a:rPr>
                <a:t>trên </a:t>
              </a:r>
              <a:r>
                <a:rPr lang="en-US" sz="4000" i="1">
                  <a:solidFill>
                    <a:srgbClr val="002060"/>
                  </a:solidFill>
                  <a:latin typeface="Arial" panose="020B0604020202020204" pitchFamily="34" charset="0"/>
                  <a:cs typeface="Arial" panose="020B0604020202020204" pitchFamily="34" charset="0"/>
                </a:rPr>
                <a:t>Animiz.</a:t>
              </a:r>
            </a:p>
          </p:txBody>
        </p:sp>
        <p:pic>
          <p:nvPicPr>
            <p:cNvPr id="5" name="Picture 4"/>
            <p:cNvPicPr>
              <a:picLocks noChangeAspect="1"/>
            </p:cNvPicPr>
            <p:nvPr/>
          </p:nvPicPr>
          <p:blipFill>
            <a:blip r:embed="rId4"/>
            <a:stretch>
              <a:fillRect/>
            </a:stretch>
          </p:blipFill>
          <p:spPr>
            <a:xfrm>
              <a:off x="1143000" y="366299"/>
              <a:ext cx="1049098" cy="1467925"/>
            </a:xfrm>
            <a:prstGeom prst="rect">
              <a:avLst/>
            </a:prstGeom>
          </p:spPr>
        </p:pic>
      </p:grpSp>
      <p:sp>
        <p:nvSpPr>
          <p:cNvPr id="6" name="Rectangle 5"/>
          <p:cNvSpPr/>
          <p:nvPr/>
        </p:nvSpPr>
        <p:spPr>
          <a:xfrm>
            <a:off x="1170709" y="3085495"/>
            <a:ext cx="14754937"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Tại vùng thiết đặt cảnh, chọn nút </a:t>
            </a:r>
            <a:r>
              <a:rPr lang="en-US" sz="4000" b="1">
                <a:latin typeface="Arial" panose="020B0604020202020204" pitchFamily="34" charset="0"/>
                <a:cs typeface="Arial" panose="020B0604020202020204" pitchFamily="34" charset="0"/>
              </a:rPr>
              <a:t>Add Transition </a:t>
            </a:r>
            <a:r>
              <a:rPr lang="en-US" sz="4000">
                <a:latin typeface="Arial" panose="020B0604020202020204" pitchFamily="34" charset="0"/>
                <a:cs typeface="Arial" panose="020B0604020202020204" pitchFamily="34" charset="0"/>
              </a:rPr>
              <a:t>giữa hai cảnh.</a:t>
            </a:r>
          </a:p>
        </p:txBody>
      </p:sp>
      <p:pic>
        <p:nvPicPr>
          <p:cNvPr id="7" name="Picture 6"/>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09875" y="1796124"/>
            <a:ext cx="1600200" cy="108712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9200" y="4229100"/>
            <a:ext cx="9023672" cy="5565498"/>
          </a:xfrm>
          <a:prstGeom prst="rect">
            <a:avLst/>
          </a:prstGeom>
        </p:spPr>
      </p:pic>
      <p:sp>
        <p:nvSpPr>
          <p:cNvPr id="3" name="Freeform 16"/>
          <p:cNvSpPr/>
          <p:nvPr/>
        </p:nvSpPr>
        <p:spPr>
          <a:xfrm flipH="1" flipV="1">
            <a:off x="15227984" y="851634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7"/>
                </a:ext>
              </a:extLst>
            </a:blip>
            <a:stretch>
              <a:fillRect/>
            </a:stretch>
          </a:blipFill>
        </p:spPr>
      </p:sp>
      <p:grpSp>
        <p:nvGrpSpPr>
          <p:cNvPr id="13" name="Group 12"/>
          <p:cNvGrpSpPr/>
          <p:nvPr/>
        </p:nvGrpSpPr>
        <p:grpSpPr>
          <a:xfrm>
            <a:off x="1170709" y="4592309"/>
            <a:ext cx="7478634" cy="4708981"/>
            <a:chOff x="1507581" y="4481099"/>
            <a:chExt cx="7478634" cy="4708981"/>
          </a:xfrm>
        </p:grpSpPr>
        <p:sp>
          <p:nvSpPr>
            <p:cNvPr id="9" name="Rectangle 8"/>
            <p:cNvSpPr/>
            <p:nvPr/>
          </p:nvSpPr>
          <p:spPr>
            <a:xfrm>
              <a:off x="1507581" y="4481099"/>
              <a:ext cx="6645819" cy="4708981"/>
            </a:xfrm>
            <a:prstGeom prst="rect">
              <a:avLst/>
            </a:prstGeom>
            <a:solidFill>
              <a:srgbClr val="EEBED3"/>
            </a:solid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Cửa sổ hiệu ứng </a:t>
              </a:r>
              <a:r>
                <a:rPr lang="en-US" sz="4000" b="1">
                  <a:latin typeface="Arial" panose="020B0604020202020204" pitchFamily="34" charset="0"/>
                  <a:cs typeface="Arial" panose="020B0604020202020204" pitchFamily="34" charset="0"/>
                </a:rPr>
                <a:t>Transition Effects</a:t>
              </a:r>
              <a:r>
                <a:rPr lang="en-US" sz="4000">
                  <a:latin typeface="Arial" panose="020B0604020202020204" pitchFamily="34" charset="0"/>
                  <a:cs typeface="Arial" panose="020B0604020202020204" pitchFamily="34" charset="0"/>
                </a:rPr>
                <a:t> xuất hiện, chọn một hiệu ứng chuyển cảnh và khoảng thời gian ở ô </a:t>
              </a:r>
              <a:r>
                <a:rPr lang="en-US" sz="4000" b="1">
                  <a:latin typeface="Arial" panose="020B0604020202020204" pitchFamily="34" charset="0"/>
                  <a:cs typeface="Arial" panose="020B0604020202020204" pitchFamily="34" charset="0"/>
                </a:rPr>
                <a:t>Duration</a:t>
              </a:r>
              <a:r>
                <a:rPr lang="en-US" sz="4000">
                  <a:latin typeface="Arial" panose="020B0604020202020204" pitchFamily="34" charset="0"/>
                  <a:cs typeface="Arial" panose="020B0604020202020204" pitchFamily="34" charset="0"/>
                </a:rPr>
                <a:t>, chọn </a:t>
              </a:r>
              <a:r>
                <a:rPr lang="en-US" sz="4000" b="1">
                  <a:latin typeface="Arial" panose="020B0604020202020204" pitchFamily="34" charset="0"/>
                  <a:cs typeface="Arial" panose="020B0604020202020204" pitchFamily="34" charset="0"/>
                </a:rPr>
                <a:t>OK</a:t>
              </a:r>
              <a:r>
                <a:rPr lang="en-US" sz="4000">
                  <a:latin typeface="Arial" panose="020B0604020202020204" pitchFamily="34" charset="0"/>
                  <a:cs typeface="Arial" panose="020B0604020202020204" pitchFamily="34" charset="0"/>
                </a:rPr>
                <a:t>.</a:t>
              </a:r>
            </a:p>
          </p:txBody>
        </p:sp>
        <p:sp>
          <p:nvSpPr>
            <p:cNvPr id="11" name="Isosceles Triangle 10"/>
            <p:cNvSpPr/>
            <p:nvPr/>
          </p:nvSpPr>
          <p:spPr>
            <a:xfrm rot="5400000">
              <a:off x="8186115" y="6416488"/>
              <a:ext cx="762000" cy="838200"/>
            </a:xfrm>
            <a:prstGeom prst="triangle">
              <a:avLst/>
            </a:prstGeom>
            <a:solidFill>
              <a:srgbClr val="EEBED3"/>
            </a:solidFill>
            <a:ln>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8"/>
          <a:stretch>
            <a:fillRect/>
          </a:stretch>
        </p:blipFill>
        <p:spPr>
          <a:xfrm>
            <a:off x="16799816" y="331544"/>
            <a:ext cx="1267691" cy="1414124"/>
          </a:xfrm>
          <a:prstGeom prst="rect">
            <a:avLst/>
          </a:prstGeom>
        </p:spPr>
      </p:pic>
    </p:spTree>
    <p:extLst>
      <p:ext uri="{BB962C8B-B14F-4D97-AF65-F5344CB8AC3E}">
        <p14:creationId xmlns:p14="http://schemas.microsoft.com/office/powerpoint/2010/main" val="179314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99409" flipH="1">
            <a:off x="-5671696" y="-245595"/>
            <a:ext cx="16730850" cy="15817366"/>
          </a:xfrm>
          <a:custGeom>
            <a:avLst/>
            <a:gdLst/>
            <a:ahLst/>
            <a:cxnLst/>
            <a:rect l="l" t="t" r="r" b="b"/>
            <a:pathLst>
              <a:path w="16730850" h="15817366">
                <a:moveTo>
                  <a:pt x="16730850" y="0"/>
                </a:moveTo>
                <a:lnTo>
                  <a:pt x="0" y="0"/>
                </a:lnTo>
                <a:lnTo>
                  <a:pt x="0" y="15817366"/>
                </a:lnTo>
                <a:lnTo>
                  <a:pt x="16730850" y="15817366"/>
                </a:lnTo>
                <a:lnTo>
                  <a:pt x="1673085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7984450" y="-167940"/>
            <a:ext cx="607099" cy="10622880"/>
            <a:chOff x="0" y="0"/>
            <a:chExt cx="48567" cy="849821"/>
          </a:xfrm>
        </p:grpSpPr>
        <p:sp>
          <p:nvSpPr>
            <p:cNvPr id="4" name="Freeform 4"/>
            <p:cNvSpPr/>
            <p:nvPr/>
          </p:nvSpPr>
          <p:spPr>
            <a:xfrm>
              <a:off x="0" y="0"/>
              <a:ext cx="48567" cy="849821"/>
            </a:xfrm>
            <a:custGeom>
              <a:avLst/>
              <a:gdLst/>
              <a:ahLst/>
              <a:cxnLst/>
              <a:rect l="l" t="t" r="r" b="b"/>
              <a:pathLst>
                <a:path w="48567" h="849821">
                  <a:moveTo>
                    <a:pt x="0" y="0"/>
                  </a:moveTo>
                  <a:lnTo>
                    <a:pt x="48567" y="0"/>
                  </a:lnTo>
                  <a:lnTo>
                    <a:pt x="48567" y="849821"/>
                  </a:lnTo>
                  <a:lnTo>
                    <a:pt x="0" y="849821"/>
                  </a:lnTo>
                  <a:close/>
                </a:path>
              </a:pathLst>
            </a:custGeom>
            <a:solidFill>
              <a:srgbClr val="FFE49A"/>
            </a:solidFill>
            <a:ln cap="sq">
              <a:noFill/>
              <a:prstDash val="solid"/>
              <a:miter/>
            </a:ln>
          </p:spPr>
        </p:sp>
        <p:sp>
          <p:nvSpPr>
            <p:cNvPr id="5" name="TextBox 5"/>
            <p:cNvSpPr txBox="1"/>
            <p:nvPr/>
          </p:nvSpPr>
          <p:spPr>
            <a:xfrm>
              <a:off x="0" y="-28575"/>
              <a:ext cx="48567" cy="87839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178910" y="952500"/>
            <a:ext cx="9247562" cy="1962976"/>
            <a:chOff x="0" y="0"/>
            <a:chExt cx="797453" cy="157036"/>
          </a:xfrm>
        </p:grpSpPr>
        <p:sp>
          <p:nvSpPr>
            <p:cNvPr id="7" name="Freeform 7"/>
            <p:cNvSpPr/>
            <p:nvPr/>
          </p:nvSpPr>
          <p:spPr>
            <a:xfrm>
              <a:off x="0" y="0"/>
              <a:ext cx="797453" cy="157036"/>
            </a:xfrm>
            <a:custGeom>
              <a:avLst/>
              <a:gdLst/>
              <a:ahLst/>
              <a:cxnLst/>
              <a:rect l="l" t="t" r="r" b="b"/>
              <a:pathLst>
                <a:path w="797453" h="157036">
                  <a:moveTo>
                    <a:pt x="32620" y="0"/>
                  </a:moveTo>
                  <a:lnTo>
                    <a:pt x="764834" y="0"/>
                  </a:lnTo>
                  <a:cubicBezTo>
                    <a:pt x="773485" y="0"/>
                    <a:pt x="781782" y="3437"/>
                    <a:pt x="787899" y="9554"/>
                  </a:cubicBezTo>
                  <a:cubicBezTo>
                    <a:pt x="794017" y="15671"/>
                    <a:pt x="797453" y="23968"/>
                    <a:pt x="797453" y="32620"/>
                  </a:cubicBezTo>
                  <a:lnTo>
                    <a:pt x="797453" y="124417"/>
                  </a:lnTo>
                  <a:cubicBezTo>
                    <a:pt x="797453" y="142432"/>
                    <a:pt x="782849" y="157036"/>
                    <a:pt x="764834" y="157036"/>
                  </a:cubicBezTo>
                  <a:lnTo>
                    <a:pt x="32620" y="157036"/>
                  </a:lnTo>
                  <a:cubicBezTo>
                    <a:pt x="23968" y="157036"/>
                    <a:pt x="15671" y="153600"/>
                    <a:pt x="9554" y="147482"/>
                  </a:cubicBezTo>
                  <a:cubicBezTo>
                    <a:pt x="3437" y="141365"/>
                    <a:pt x="0" y="133068"/>
                    <a:pt x="0" y="124417"/>
                  </a:cubicBezTo>
                  <a:lnTo>
                    <a:pt x="0" y="32620"/>
                  </a:lnTo>
                  <a:cubicBezTo>
                    <a:pt x="0" y="14604"/>
                    <a:pt x="14604" y="0"/>
                    <a:pt x="32620" y="0"/>
                  </a:cubicBezTo>
                  <a:close/>
                </a:path>
              </a:pathLst>
            </a:custGeom>
            <a:solidFill>
              <a:srgbClr val="FFE49A"/>
            </a:solidFill>
            <a:ln cap="rnd">
              <a:noFill/>
              <a:prstDash val="solid"/>
              <a:round/>
            </a:ln>
          </p:spPr>
        </p:sp>
        <p:sp>
          <p:nvSpPr>
            <p:cNvPr id="8" name="TextBox 8"/>
            <p:cNvSpPr txBox="1"/>
            <p:nvPr/>
          </p:nvSpPr>
          <p:spPr>
            <a:xfrm>
              <a:off x="0" y="-28575"/>
              <a:ext cx="797453" cy="185611"/>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rot="4269061">
            <a:off x="943329" y="1015880"/>
            <a:ext cx="880590" cy="1657222"/>
          </a:xfrm>
          <a:custGeom>
            <a:avLst/>
            <a:gdLst/>
            <a:ahLst/>
            <a:cxnLst/>
            <a:rect l="l" t="t" r="r" b="b"/>
            <a:pathLst>
              <a:path w="880590" h="1657222">
                <a:moveTo>
                  <a:pt x="0" y="0"/>
                </a:moveTo>
                <a:lnTo>
                  <a:pt x="880590" y="0"/>
                </a:lnTo>
                <a:lnTo>
                  <a:pt x="880590" y="1657222"/>
                </a:lnTo>
                <a:lnTo>
                  <a:pt x="0" y="1657222"/>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0" name="TextBox 19"/>
          <p:cNvSpPr txBox="1"/>
          <p:nvPr/>
        </p:nvSpPr>
        <p:spPr>
          <a:xfrm>
            <a:off x="10167330" y="1379990"/>
            <a:ext cx="6096000" cy="1107996"/>
          </a:xfrm>
          <a:prstGeom prst="rect">
            <a:avLst/>
          </a:prstGeom>
          <a:noFill/>
        </p:spPr>
        <p:txBody>
          <a:bodyPr wrap="square" rtlCol="0">
            <a:spAutoFit/>
          </a:bodyPr>
          <a:lstStyle/>
          <a:p>
            <a:pPr algn="ctr"/>
            <a:r>
              <a:rPr lang="vi-VN" sz="6600" b="1" smtClean="0">
                <a:latin typeface="Arial" panose="020B0604020202020204" pitchFamily="34" charset="0"/>
                <a:cs typeface="Arial" panose="020B0604020202020204" pitchFamily="34" charset="0"/>
              </a:rPr>
              <a:t>KHỞI ĐỘNG</a:t>
            </a:r>
            <a:endParaRPr lang="en-US" sz="6600" b="1">
              <a:latin typeface="Arial" panose="020B0604020202020204" pitchFamily="34" charset="0"/>
              <a:cs typeface="Arial" panose="020B0604020202020204" pitchFamily="34" charset="0"/>
            </a:endParaRPr>
          </a:p>
        </p:txBody>
      </p:sp>
      <p:sp>
        <p:nvSpPr>
          <p:cNvPr id="21" name="Rectangle 20"/>
          <p:cNvSpPr/>
          <p:nvPr/>
        </p:nvSpPr>
        <p:spPr>
          <a:xfrm>
            <a:off x="9275290" y="3678724"/>
            <a:ext cx="7848600" cy="3970318"/>
          </a:xfrm>
          <a:prstGeom prst="rect">
            <a:avLst/>
          </a:prstGeom>
        </p:spPr>
        <p:txBody>
          <a:bodyPr wrap="square">
            <a:spAutoFit/>
          </a:bodyPr>
          <a:lstStyle/>
          <a:p>
            <a:pPr algn="just">
              <a:lnSpc>
                <a:spcPct val="150000"/>
              </a:lnSpc>
            </a:pPr>
            <a:r>
              <a:rPr lang="en-US" sz="4200">
                <a:latin typeface="Arial" panose="020B0604020202020204" pitchFamily="34" charset="0"/>
                <a:cs typeface="Arial" panose="020B0604020202020204" pitchFamily="34" charset="0"/>
              </a:rPr>
              <a:t>Sau khi xem đoạn video đã tạo ở phần thực hành Bài 4, em hãy liệt kê những thay đổi mà mình muốn và giải thích vì sao.</a:t>
            </a:r>
          </a:p>
        </p:txBody>
      </p:sp>
      <p:pic>
        <p:nvPicPr>
          <p:cNvPr id="22" name="Picture 21"/>
          <p:cNvPicPr>
            <a:picLocks noChangeAspect="1"/>
          </p:cNvPicPr>
          <p:nvPr/>
        </p:nvPicPr>
        <p:blipFill>
          <a:blip r:embed="rId9"/>
          <a:stretch>
            <a:fillRect/>
          </a:stretch>
        </p:blipFill>
        <p:spPr>
          <a:xfrm>
            <a:off x="895572" y="2456813"/>
            <a:ext cx="7115377" cy="618131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1044930" y="0"/>
            <a:ext cx="7243070" cy="10622880"/>
            <a:chOff x="0" y="0"/>
            <a:chExt cx="579439" cy="849821"/>
          </a:xfrm>
        </p:grpSpPr>
        <p:sp>
          <p:nvSpPr>
            <p:cNvPr id="3" name="Freeform 3"/>
            <p:cNvSpPr/>
            <p:nvPr/>
          </p:nvSpPr>
          <p:spPr>
            <a:xfrm>
              <a:off x="0" y="0"/>
              <a:ext cx="579439" cy="849821"/>
            </a:xfrm>
            <a:custGeom>
              <a:avLst/>
              <a:gdLst/>
              <a:ahLst/>
              <a:cxnLst/>
              <a:rect l="l" t="t" r="r" b="b"/>
              <a:pathLst>
                <a:path w="579439" h="849821">
                  <a:moveTo>
                    <a:pt x="0" y="0"/>
                  </a:moveTo>
                  <a:lnTo>
                    <a:pt x="579439" y="0"/>
                  </a:lnTo>
                  <a:lnTo>
                    <a:pt x="579439" y="849821"/>
                  </a:lnTo>
                  <a:lnTo>
                    <a:pt x="0" y="849821"/>
                  </a:lnTo>
                  <a:close/>
                </a:path>
              </a:pathLst>
            </a:custGeom>
            <a:solidFill>
              <a:srgbClr val="FFE49A"/>
            </a:solidFill>
            <a:ln cap="sq">
              <a:noFill/>
              <a:prstDash val="solid"/>
              <a:miter/>
            </a:ln>
          </p:spPr>
        </p:sp>
        <p:sp>
          <p:nvSpPr>
            <p:cNvPr id="4" name="TextBox 4"/>
            <p:cNvSpPr txBox="1"/>
            <p:nvPr/>
          </p:nvSpPr>
          <p:spPr>
            <a:xfrm>
              <a:off x="0" y="-28575"/>
              <a:ext cx="579439" cy="878396"/>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305722" y="-167940"/>
            <a:ext cx="607099" cy="10622880"/>
            <a:chOff x="0" y="0"/>
            <a:chExt cx="48567" cy="849821"/>
          </a:xfrm>
        </p:grpSpPr>
        <p:sp>
          <p:nvSpPr>
            <p:cNvPr id="6" name="Freeform 6"/>
            <p:cNvSpPr/>
            <p:nvPr/>
          </p:nvSpPr>
          <p:spPr>
            <a:xfrm>
              <a:off x="0" y="0"/>
              <a:ext cx="48567" cy="849821"/>
            </a:xfrm>
            <a:custGeom>
              <a:avLst/>
              <a:gdLst/>
              <a:ahLst/>
              <a:cxnLst/>
              <a:rect l="l" t="t" r="r" b="b"/>
              <a:pathLst>
                <a:path w="48567" h="849821">
                  <a:moveTo>
                    <a:pt x="0" y="0"/>
                  </a:moveTo>
                  <a:lnTo>
                    <a:pt x="48567" y="0"/>
                  </a:lnTo>
                  <a:lnTo>
                    <a:pt x="48567" y="849821"/>
                  </a:lnTo>
                  <a:lnTo>
                    <a:pt x="0" y="849821"/>
                  </a:lnTo>
                  <a:close/>
                </a:path>
              </a:pathLst>
            </a:custGeom>
            <a:solidFill>
              <a:srgbClr val="FFE49A"/>
            </a:solidFill>
            <a:ln cap="sq">
              <a:noFill/>
              <a:prstDash val="solid"/>
              <a:miter/>
            </a:ln>
          </p:spPr>
        </p:sp>
        <p:sp>
          <p:nvSpPr>
            <p:cNvPr id="7" name="TextBox 7"/>
            <p:cNvSpPr txBox="1"/>
            <p:nvPr/>
          </p:nvSpPr>
          <p:spPr>
            <a:xfrm>
              <a:off x="0" y="-28575"/>
              <a:ext cx="48567" cy="878396"/>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19"/>
          <p:cNvGrpSpPr/>
          <p:nvPr/>
        </p:nvGrpSpPr>
        <p:grpSpPr>
          <a:xfrm>
            <a:off x="4212427" y="1797703"/>
            <a:ext cx="2775386" cy="2775386"/>
            <a:chOff x="3725220" y="1369007"/>
            <a:chExt cx="2775386" cy="2775386"/>
          </a:xfrm>
        </p:grpSpPr>
        <p:sp>
          <p:nvSpPr>
            <p:cNvPr id="19" name="Oval 18"/>
            <p:cNvSpPr/>
            <p:nvPr/>
          </p:nvSpPr>
          <p:spPr>
            <a:xfrm>
              <a:off x="3725220" y="1369007"/>
              <a:ext cx="2775386" cy="2775386"/>
            </a:xfrm>
            <a:prstGeom prst="ellipse">
              <a:avLst/>
            </a:prstGeom>
            <a:solidFill>
              <a:srgbClr val="FFE49A"/>
            </a:solidFill>
            <a:ln>
              <a:solidFill>
                <a:srgbClr val="FFE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6"/>
            <p:cNvSpPr txBox="1"/>
            <p:nvPr/>
          </p:nvSpPr>
          <p:spPr>
            <a:xfrm>
              <a:off x="3808338" y="1863998"/>
              <a:ext cx="2692268" cy="1769715"/>
            </a:xfrm>
            <a:prstGeom prst="rect">
              <a:avLst/>
            </a:prstGeom>
          </p:spPr>
          <p:txBody>
            <a:bodyPr wrap="square" lIns="0" tIns="0" rIns="0" bIns="0" rtlCol="0" anchor="t">
              <a:spAutoFit/>
            </a:bodyPr>
            <a:lstStyle/>
            <a:p>
              <a:pPr algn="ctr"/>
              <a:r>
                <a:rPr lang="vi-VN" sz="11500" b="1" smtClean="0">
                  <a:solidFill>
                    <a:srgbClr val="000000"/>
                  </a:solidFill>
                  <a:cs typeface="Arial" panose="020B0604020202020204" pitchFamily="34" charset="0"/>
                </a:rPr>
                <a:t>05</a:t>
              </a:r>
              <a:endParaRPr lang="en-US" sz="11500" b="1">
                <a:solidFill>
                  <a:srgbClr val="000000"/>
                </a:solidFill>
                <a:latin typeface="Arial" panose="020B0604020202020204" pitchFamily="34" charset="0"/>
                <a:cs typeface="Arial" panose="020B0604020202020204" pitchFamily="34" charset="0"/>
              </a:endParaRPr>
            </a:p>
          </p:txBody>
        </p:sp>
      </p:grpSp>
      <p:sp>
        <p:nvSpPr>
          <p:cNvPr id="21" name="TextBox 20"/>
          <p:cNvSpPr txBox="1"/>
          <p:nvPr/>
        </p:nvSpPr>
        <p:spPr>
          <a:xfrm>
            <a:off x="1838563" y="5600700"/>
            <a:ext cx="7669181" cy="1710853"/>
          </a:xfrm>
          <a:prstGeom prst="rect">
            <a:avLst/>
          </a:prstGeom>
          <a:noFill/>
        </p:spPr>
        <p:txBody>
          <a:bodyPr wrap="square" rtlCol="0">
            <a:spAutoFit/>
          </a:bodyPr>
          <a:lstStyle/>
          <a:p>
            <a:pPr algn="ctr">
              <a:lnSpc>
                <a:spcPct val="150000"/>
              </a:lnSpc>
            </a:pPr>
            <a:r>
              <a:rPr lang="vi-VN" sz="8000" b="1" smtClean="0">
                <a:solidFill>
                  <a:srgbClr val="1F497D">
                    <a:lumMod val="75000"/>
                  </a:srgbClr>
                </a:solidFill>
                <a:cs typeface="Arial" panose="020B0604020202020204" pitchFamily="34" charset="0"/>
              </a:rPr>
              <a:t>THÊM PHỤ ĐỀ</a:t>
            </a:r>
            <a:endParaRPr lang="en-US" sz="8000" b="1">
              <a:solidFill>
                <a:srgbClr val="1F497D">
                  <a:lumMod val="75000"/>
                </a:srgb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9965228" y="1943100"/>
            <a:ext cx="7700098" cy="6715203"/>
          </a:xfrm>
          <a:prstGeom prst="rect">
            <a:avLst/>
          </a:prstGeom>
        </p:spPr>
      </p:pic>
    </p:spTree>
    <p:extLst>
      <p:ext uri="{BB962C8B-B14F-4D97-AF65-F5344CB8AC3E}">
        <p14:creationId xmlns:p14="http://schemas.microsoft.com/office/powerpoint/2010/main" val="2213183012"/>
      </p:ext>
    </p:extLst>
  </p:cSld>
  <p:clrMapOvr>
    <a:masterClrMapping/>
  </p:clrMapOvr>
  <p:transition spd="med">
    <p:plus/>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rot="3374108">
            <a:off x="15526461" y="-1886080"/>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rot="14110354" flipH="1" flipV="1">
            <a:off x="-1378095" y="780010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grpSp>
        <p:nvGrpSpPr>
          <p:cNvPr id="4" name="Group 3"/>
          <p:cNvGrpSpPr/>
          <p:nvPr/>
        </p:nvGrpSpPr>
        <p:grpSpPr>
          <a:xfrm>
            <a:off x="1143000" y="366299"/>
            <a:ext cx="12137766" cy="1467925"/>
            <a:chOff x="1143000" y="366299"/>
            <a:chExt cx="12137766" cy="1467925"/>
          </a:xfrm>
        </p:grpSpPr>
        <p:sp>
          <p:nvSpPr>
            <p:cNvPr id="5" name="Rectangle 4"/>
            <p:cNvSpPr/>
            <p:nvPr/>
          </p:nvSpPr>
          <p:spPr>
            <a:xfrm>
              <a:off x="2362200" y="800100"/>
              <a:ext cx="10918566" cy="707886"/>
            </a:xfrm>
            <a:prstGeom prst="rect">
              <a:avLst/>
            </a:prstGeom>
          </p:spPr>
          <p:txBody>
            <a:bodyPr wrap="none">
              <a:spAutoFit/>
            </a:bodyPr>
            <a:lstStyle/>
            <a:p>
              <a:r>
                <a:rPr lang="vi-VN" sz="4000" i="1" smtClean="0">
                  <a:solidFill>
                    <a:srgbClr val="002060"/>
                  </a:solidFill>
                  <a:latin typeface="Arial" panose="020B0604020202020204" pitchFamily="34" charset="0"/>
                  <a:cs typeface="Arial" panose="020B0604020202020204" pitchFamily="34" charset="0"/>
                </a:rPr>
                <a:t>Tìm hiểu </a:t>
              </a:r>
              <a:r>
                <a:rPr lang="en-US" sz="4000" i="1" smtClean="0">
                  <a:solidFill>
                    <a:srgbClr val="002060"/>
                  </a:solidFill>
                  <a:latin typeface="Arial" panose="020B0604020202020204" pitchFamily="34" charset="0"/>
                  <a:cs typeface="Arial" panose="020B0604020202020204" pitchFamily="34" charset="0"/>
                </a:rPr>
                <a:t>các </a:t>
              </a:r>
              <a:r>
                <a:rPr lang="en-US" sz="4000" i="1">
                  <a:solidFill>
                    <a:srgbClr val="002060"/>
                  </a:solidFill>
                  <a:latin typeface="Arial" panose="020B0604020202020204" pitchFamily="34" charset="0"/>
                  <a:cs typeface="Arial" panose="020B0604020202020204" pitchFamily="34" charset="0"/>
                </a:rPr>
                <a:t>thao tác thêm </a:t>
              </a:r>
              <a:r>
                <a:rPr lang="vi-VN" sz="4000" i="1" smtClean="0">
                  <a:solidFill>
                    <a:srgbClr val="002060"/>
                  </a:solidFill>
                  <a:latin typeface="Arial" panose="020B0604020202020204" pitchFamily="34" charset="0"/>
                  <a:cs typeface="Arial" panose="020B0604020202020204" pitchFamily="34" charset="0"/>
                </a:rPr>
                <a:t>phụ đề </a:t>
              </a:r>
              <a:r>
                <a:rPr lang="en-US" sz="4000" i="1" smtClean="0">
                  <a:solidFill>
                    <a:srgbClr val="002060"/>
                  </a:solidFill>
                  <a:latin typeface="Arial" panose="020B0604020202020204" pitchFamily="34" charset="0"/>
                  <a:cs typeface="Arial" panose="020B0604020202020204" pitchFamily="34" charset="0"/>
                </a:rPr>
                <a:t>trên </a:t>
              </a:r>
              <a:r>
                <a:rPr lang="en-US" sz="4000" i="1">
                  <a:solidFill>
                    <a:srgbClr val="002060"/>
                  </a:solidFill>
                  <a:latin typeface="Arial" panose="020B0604020202020204" pitchFamily="34" charset="0"/>
                  <a:cs typeface="Arial" panose="020B0604020202020204" pitchFamily="34" charset="0"/>
                </a:rPr>
                <a:t>Animiz.</a:t>
              </a:r>
            </a:p>
          </p:txBody>
        </p:sp>
        <p:pic>
          <p:nvPicPr>
            <p:cNvPr id="6" name="Picture 5"/>
            <p:cNvPicPr>
              <a:picLocks noChangeAspect="1"/>
            </p:cNvPicPr>
            <p:nvPr/>
          </p:nvPicPr>
          <p:blipFill>
            <a:blip r:embed="rId5"/>
            <a:stretch>
              <a:fillRect/>
            </a:stretch>
          </p:blipFill>
          <p:spPr>
            <a:xfrm>
              <a:off x="1143000" y="366299"/>
              <a:ext cx="1049098" cy="1467925"/>
            </a:xfrm>
            <a:prstGeom prst="rect">
              <a:avLst/>
            </a:prstGeom>
          </p:spPr>
        </p:pic>
      </p:grpSp>
      <p:sp>
        <p:nvSpPr>
          <p:cNvPr id="7" name="Rounded Rectangle 6"/>
          <p:cNvSpPr/>
          <p:nvPr/>
        </p:nvSpPr>
        <p:spPr>
          <a:xfrm>
            <a:off x="1143000" y="2277103"/>
            <a:ext cx="5867400" cy="1104641"/>
          </a:xfrm>
          <a:prstGeom prst="roundRect">
            <a:avLst/>
          </a:prstGeom>
          <a:solidFill>
            <a:srgbClr val="AAC6FC"/>
          </a:solidFill>
          <a:ln>
            <a:solidFill>
              <a:srgbClr val="AAC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Đưa văn bản vào video:</a:t>
            </a:r>
          </a:p>
        </p:txBody>
      </p:sp>
      <p:sp>
        <p:nvSpPr>
          <p:cNvPr id="8" name="Rectangle 7"/>
          <p:cNvSpPr/>
          <p:nvPr/>
        </p:nvSpPr>
        <p:spPr>
          <a:xfrm>
            <a:off x="1143000" y="3707982"/>
            <a:ext cx="7467600" cy="341632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Chọn Text trên thanh đối tượng, chọn </a:t>
            </a:r>
            <a:r>
              <a:rPr lang="vi-VN" sz="3600" b="1">
                <a:latin typeface="Arial" panose="020B0604020202020204" pitchFamily="34" charset="0"/>
                <a:cs typeface="Arial" panose="020B0604020202020204" pitchFamily="34" charset="0"/>
              </a:rPr>
              <a:t>Add Text</a:t>
            </a:r>
            <a:r>
              <a:rPr lang="vi-VN" sz="3600">
                <a:latin typeface="Arial" panose="020B0604020202020204" pitchFamily="34" charset="0"/>
                <a:cs typeface="Arial" panose="020B0604020202020204" pitchFamily="34" charset="0"/>
              </a:rPr>
              <a:t>, nháy chuột vào vị trí muốn chèn văn bản → xuất hiện khung soạn thảo văn bản.</a:t>
            </a:r>
            <a:endParaRPr lang="en-US" sz="36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5400" y="2476500"/>
            <a:ext cx="9109763" cy="5443178"/>
          </a:xfrm>
          <a:prstGeom prst="rect">
            <a:avLst/>
          </a:prstGeom>
        </p:spPr>
      </p:pic>
      <p:sp>
        <p:nvSpPr>
          <p:cNvPr id="10" name="Rectangle 9"/>
          <p:cNvSpPr/>
          <p:nvPr/>
        </p:nvSpPr>
        <p:spPr>
          <a:xfrm>
            <a:off x="1143001" y="7068263"/>
            <a:ext cx="13335000" cy="2585323"/>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en-US" sz="3600" smtClean="0">
                <a:latin typeface="Arial" panose="020B0604020202020204" pitchFamily="34" charset="0"/>
                <a:ea typeface="Times New Roman" panose="02020603050405020304" pitchFamily="18" charset="0"/>
                <a:cs typeface="Arial" panose="020B0604020202020204" pitchFamily="34" charset="0"/>
              </a:rPr>
              <a:t>Nhập </a:t>
            </a:r>
            <a:r>
              <a:rPr lang="en-US" sz="3600">
                <a:latin typeface="Arial" panose="020B0604020202020204" pitchFamily="34" charset="0"/>
                <a:ea typeface="Times New Roman" panose="02020603050405020304" pitchFamily="18" charset="0"/>
                <a:cs typeface="Arial" panose="020B0604020202020204" pitchFamily="34" charset="0"/>
              </a:rPr>
              <a:t>nội dung, chọn định dạng.</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3600" smtClean="0">
                <a:latin typeface="Arial" panose="020B0604020202020204" pitchFamily="34" charset="0"/>
                <a:ea typeface="Times New Roman" panose="02020603050405020304" pitchFamily="18" charset="0"/>
                <a:cs typeface="Arial" panose="020B0604020202020204" pitchFamily="34" charset="0"/>
              </a:rPr>
              <a:t>Chọn </a:t>
            </a:r>
            <a:r>
              <a:rPr lang="en-US" sz="3600">
                <a:latin typeface="Arial" panose="020B0604020202020204" pitchFamily="34" charset="0"/>
                <a:ea typeface="Times New Roman" panose="02020603050405020304" pitchFamily="18" charset="0"/>
                <a:cs typeface="Arial" panose="020B0604020202020204" pitchFamily="34" charset="0"/>
              </a:rPr>
              <a:t>khung thời gian xuất hiện, các hiệu ứng cho văn bản ở khung Timeline.</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7"/>
          <a:stretch>
            <a:fillRect/>
          </a:stretch>
        </p:blipFill>
        <p:spPr>
          <a:xfrm>
            <a:off x="15163800" y="7345680"/>
            <a:ext cx="2926613" cy="2941320"/>
          </a:xfrm>
          <a:prstGeom prst="rect">
            <a:avLst/>
          </a:prstGeom>
        </p:spPr>
      </p:pic>
    </p:spTree>
    <p:extLst>
      <p:ext uri="{BB962C8B-B14F-4D97-AF65-F5344CB8AC3E}">
        <p14:creationId xmlns:p14="http://schemas.microsoft.com/office/powerpoint/2010/main" val="134096119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rot="3374108">
            <a:off x="15526461" y="-1886080"/>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rot="14110354" flipH="1" flipV="1">
            <a:off x="-1378095" y="780010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Rounded Rectangle 3"/>
          <p:cNvSpPr/>
          <p:nvPr/>
        </p:nvSpPr>
        <p:spPr>
          <a:xfrm>
            <a:off x="1219200" y="647700"/>
            <a:ext cx="5029200" cy="1104641"/>
          </a:xfrm>
          <a:prstGeom prst="roundRect">
            <a:avLst/>
          </a:prstGeom>
          <a:solidFill>
            <a:srgbClr val="EEBED3"/>
          </a:solidFill>
          <a:ln>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Tạo tiêu đề video:</a:t>
            </a:r>
            <a:endParaRPr lang="en-US" sz="400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6858000" y="419100"/>
            <a:ext cx="9144000" cy="1938992"/>
          </a:xfrm>
          <a:prstGeom prst="rect">
            <a:avLst/>
          </a:prstGeom>
        </p:spPr>
        <p:txBody>
          <a:bodyPr>
            <a:spAutoFit/>
          </a:bodyPr>
          <a:lstStyle/>
          <a:p>
            <a:pPr marL="571500" indent="-571500" algn="just">
              <a:lnSpc>
                <a:spcPct val="150000"/>
              </a:lnSpc>
              <a:spcAft>
                <a:spcPts val="0"/>
              </a:spcAft>
              <a:buFont typeface="Arial" panose="020B0604020202020204" pitchFamily="34" charset="0"/>
              <a:buChar char="•"/>
            </a:pPr>
            <a:r>
              <a:rPr lang="en-US" sz="4000" smtClean="0">
                <a:latin typeface="Arial" panose="020B0604020202020204" pitchFamily="34" charset="0"/>
                <a:ea typeface="Times New Roman" panose="02020603050405020304" pitchFamily="18" charset="0"/>
                <a:cs typeface="Arial" panose="020B0604020202020204" pitchFamily="34" charset="0"/>
              </a:rPr>
              <a:t>Đưa </a:t>
            </a:r>
            <a:r>
              <a:rPr lang="en-US" sz="4000">
                <a:latin typeface="Arial" panose="020B0604020202020204" pitchFamily="34" charset="0"/>
                <a:ea typeface="Times New Roman" panose="02020603050405020304" pitchFamily="18" charset="0"/>
                <a:cs typeface="Arial" panose="020B0604020202020204" pitchFamily="34" charset="0"/>
              </a:rPr>
              <a:t>văn bản vào video.</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4000" smtClean="0">
                <a:latin typeface="Arial" panose="020B0604020202020204" pitchFamily="34" charset="0"/>
                <a:ea typeface="Times New Roman" panose="02020603050405020304" pitchFamily="18" charset="0"/>
                <a:cs typeface="Arial" panose="020B0604020202020204" pitchFamily="34" charset="0"/>
              </a:rPr>
              <a:t>Chọn </a:t>
            </a:r>
            <a:r>
              <a:rPr lang="en-US" sz="4000">
                <a:latin typeface="Arial" panose="020B0604020202020204" pitchFamily="34" charset="0"/>
                <a:ea typeface="Times New Roman" panose="02020603050405020304" pitchFamily="18" charset="0"/>
                <a:cs typeface="Arial" panose="020B0604020202020204" pitchFamily="34" charset="0"/>
              </a:rPr>
              <a:t>khung thời gian phù hợp.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6" name="Rounded Rectangle 5"/>
          <p:cNvSpPr/>
          <p:nvPr/>
        </p:nvSpPr>
        <p:spPr>
          <a:xfrm>
            <a:off x="1219200" y="2571620"/>
            <a:ext cx="5029200" cy="110464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Tạo phụ đề video:</a:t>
            </a:r>
            <a:endParaRPr lang="en-US" sz="4000">
              <a:solidFill>
                <a:schemeClr val="tx1"/>
              </a:solidFill>
              <a:latin typeface="Arial" panose="020B0604020202020204" pitchFamily="34" charset="0"/>
              <a:cs typeface="Arial" panose="020B0604020202020204" pitchFamily="34" charset="0"/>
            </a:endParaRPr>
          </a:p>
        </p:txBody>
      </p:sp>
      <p:grpSp>
        <p:nvGrpSpPr>
          <p:cNvPr id="9" name="Group 8"/>
          <p:cNvGrpSpPr/>
          <p:nvPr/>
        </p:nvGrpSpPr>
        <p:grpSpPr>
          <a:xfrm>
            <a:off x="1205345" y="4277066"/>
            <a:ext cx="15925800" cy="1938992"/>
            <a:chOff x="1219200" y="3912053"/>
            <a:chExt cx="15925800" cy="1938992"/>
          </a:xfrm>
        </p:grpSpPr>
        <p:sp>
          <p:nvSpPr>
            <p:cNvPr id="7" name="Rectangle 6"/>
            <p:cNvSpPr/>
            <p:nvPr/>
          </p:nvSpPr>
          <p:spPr>
            <a:xfrm>
              <a:off x="1219200" y="3912053"/>
              <a:ext cx="15925800"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Chọn </a:t>
              </a:r>
              <a:r>
                <a:rPr lang="vi-VN" sz="4000">
                  <a:latin typeface="Arial" panose="020B0604020202020204" pitchFamily="34" charset="0"/>
                  <a:cs typeface="Arial" panose="020B0604020202020204" pitchFamily="34" charset="0"/>
                </a:rPr>
                <a:t>nút </a:t>
              </a:r>
              <a:r>
                <a:rPr lang="vi-VN" sz="4000" b="1">
                  <a:latin typeface="Arial" panose="020B0604020202020204" pitchFamily="34" charset="0"/>
                  <a:cs typeface="Arial" panose="020B0604020202020204" pitchFamily="34" charset="0"/>
                </a:rPr>
                <a:t>Subtitle</a:t>
              </a:r>
              <a:r>
                <a:rPr lang="vi-VN" sz="4000">
                  <a:latin typeface="Arial" panose="020B0604020202020204" pitchFamily="34" charset="0"/>
                  <a:cs typeface="Arial" panose="020B0604020202020204" pitchFamily="34" charset="0"/>
                </a:rPr>
                <a:t> ở khung Timeline, đối tượng </a:t>
              </a:r>
              <a:r>
                <a:rPr lang="vi-VN" sz="4000" b="1">
                  <a:latin typeface="Arial" panose="020B0604020202020204" pitchFamily="34" charset="0"/>
                  <a:cs typeface="Arial" panose="020B0604020202020204" pitchFamily="34" charset="0"/>
                </a:rPr>
                <a:t>Subtitle </a:t>
              </a:r>
              <a:r>
                <a:rPr lang="vi-VN" sz="4000">
                  <a:latin typeface="Arial" panose="020B0604020202020204" pitchFamily="34" charset="0"/>
                  <a:cs typeface="Arial" panose="020B0604020202020204" pitchFamily="34" charset="0"/>
                </a:rPr>
                <a:t>xuất hiện trên một dòng Timeline, chọn </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để thêm phụ đề.</a:t>
              </a:r>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419" y="4909489"/>
              <a:ext cx="895361" cy="895361"/>
            </a:xfrm>
            <a:prstGeom prst="rect">
              <a:avLst/>
            </a:prstGeom>
          </p:spPr>
        </p:pic>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1280" y="6708792"/>
            <a:ext cx="12273927" cy="3117814"/>
          </a:xfrm>
          <a:prstGeom prst="rect">
            <a:avLst/>
          </a:prstGeom>
        </p:spPr>
      </p:pic>
    </p:spTree>
    <p:extLst>
      <p:ext uri="{BB962C8B-B14F-4D97-AF65-F5344CB8AC3E}">
        <p14:creationId xmlns:p14="http://schemas.microsoft.com/office/powerpoint/2010/main" val="422300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rot="3374108">
            <a:off x="15526461" y="-1886080"/>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rot="14110354" flipH="1" flipV="1">
            <a:off x="-1378095" y="780010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Rectangle 3"/>
          <p:cNvSpPr/>
          <p:nvPr/>
        </p:nvSpPr>
        <p:spPr>
          <a:xfrm>
            <a:off x="609600" y="1333500"/>
            <a:ext cx="6898076" cy="7478970"/>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en-US" sz="4000" smtClean="0">
                <a:latin typeface="Arial" panose="020B0604020202020204" pitchFamily="34" charset="0"/>
                <a:ea typeface="Times New Roman" panose="02020603050405020304" pitchFamily="18" charset="0"/>
                <a:cs typeface="Arial" panose="020B0604020202020204" pitchFamily="34" charset="0"/>
              </a:rPr>
              <a:t>Xuất </a:t>
            </a:r>
            <a:r>
              <a:rPr lang="en-US" sz="4000">
                <a:latin typeface="Arial" panose="020B0604020202020204" pitchFamily="34" charset="0"/>
                <a:ea typeface="Times New Roman" panose="02020603050405020304" pitchFamily="18" charset="0"/>
                <a:cs typeface="Arial" panose="020B0604020202020204" pitchFamily="34" charset="0"/>
              </a:rPr>
              <a:t>hiện cửa sổ, nhập phụ đề, chọn phông chữ, cỡ chữ và màu chữ.</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4000" smtClean="0">
                <a:latin typeface="Arial" panose="020B0604020202020204" pitchFamily="34" charset="0"/>
                <a:ea typeface="Times New Roman" panose="02020603050405020304" pitchFamily="18" charset="0"/>
                <a:cs typeface="Arial" panose="020B0604020202020204" pitchFamily="34" charset="0"/>
              </a:rPr>
              <a:t>Chọn </a:t>
            </a:r>
            <a:r>
              <a:rPr lang="en-US" sz="4000" b="1">
                <a:latin typeface="Arial" panose="020B0604020202020204" pitchFamily="34" charset="0"/>
                <a:ea typeface="Times New Roman" panose="02020603050405020304" pitchFamily="18" charset="0"/>
                <a:cs typeface="Arial" panose="020B0604020202020204" pitchFamily="34" charset="0"/>
              </a:rPr>
              <a:t>Entrance Effect </a:t>
            </a:r>
            <a:r>
              <a:rPr lang="en-US" sz="4000">
                <a:latin typeface="Arial" panose="020B0604020202020204" pitchFamily="34" charset="0"/>
                <a:ea typeface="Times New Roman" panose="02020603050405020304" pitchFamily="18" charset="0"/>
                <a:cs typeface="Arial" panose="020B0604020202020204" pitchFamily="34" charset="0"/>
              </a:rPr>
              <a:t>và chọn hiệu ứng xuất hiện, chọn </a:t>
            </a:r>
            <a:r>
              <a:rPr lang="en-US" sz="4000" b="1">
                <a:latin typeface="Arial" panose="020B0604020202020204" pitchFamily="34" charset="0"/>
                <a:ea typeface="Times New Roman" panose="02020603050405020304" pitchFamily="18" charset="0"/>
                <a:cs typeface="Arial" panose="020B0604020202020204" pitchFamily="34" charset="0"/>
              </a:rPr>
              <a:t>Exit Effect </a:t>
            </a:r>
            <a:r>
              <a:rPr lang="en-US" sz="4000">
                <a:latin typeface="Arial" panose="020B0604020202020204" pitchFamily="34" charset="0"/>
                <a:ea typeface="Times New Roman" panose="02020603050405020304" pitchFamily="18" charset="0"/>
                <a:cs typeface="Arial" panose="020B0604020202020204" pitchFamily="34" charset="0"/>
              </a:rPr>
              <a:t>và chọn hiệu ứng biến mất cho phụ đề, sau đó chọn </a:t>
            </a:r>
            <a:r>
              <a:rPr lang="en-US" sz="4000" b="1">
                <a:latin typeface="Arial" panose="020B0604020202020204" pitchFamily="34" charset="0"/>
                <a:ea typeface="Times New Roman" panose="02020603050405020304" pitchFamily="18" charset="0"/>
                <a:cs typeface="Arial" panose="020B0604020202020204" pitchFamily="34" charset="0"/>
              </a:rPr>
              <a:t>Save</a:t>
            </a:r>
            <a:r>
              <a:rPr lang="en-US"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369" y="1346200"/>
            <a:ext cx="9705311" cy="7772400"/>
          </a:xfrm>
          <a:prstGeom prst="rect">
            <a:avLst/>
          </a:prstGeom>
        </p:spPr>
      </p:pic>
    </p:spTree>
    <p:extLst>
      <p:ext uri="{BB962C8B-B14F-4D97-AF65-F5344CB8AC3E}">
        <p14:creationId xmlns:p14="http://schemas.microsoft.com/office/powerpoint/2010/main" val="425361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1294913" y="-2369132"/>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flipH="1" flipV="1">
            <a:off x="15227984" y="851634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pic>
        <p:nvPicPr>
          <p:cNvPr id="5" name="Picture 4"/>
          <p:cNvPicPr>
            <a:picLocks noChangeAspect="1"/>
          </p:cNvPicPr>
          <p:nvPr/>
        </p:nvPicPr>
        <p:blipFill>
          <a:blip r:embed="rId5"/>
          <a:stretch>
            <a:fillRect/>
          </a:stretch>
        </p:blipFill>
        <p:spPr>
          <a:xfrm flipH="1">
            <a:off x="5080" y="4518653"/>
            <a:ext cx="8605520" cy="5768348"/>
          </a:xfrm>
          <a:prstGeom prst="rect">
            <a:avLst/>
          </a:prstGeom>
        </p:spPr>
      </p:pic>
      <p:grpSp>
        <p:nvGrpSpPr>
          <p:cNvPr id="9" name="Group 8"/>
          <p:cNvGrpSpPr/>
          <p:nvPr/>
        </p:nvGrpSpPr>
        <p:grpSpPr>
          <a:xfrm>
            <a:off x="6220865" y="1257300"/>
            <a:ext cx="11396854" cy="4495800"/>
            <a:chOff x="5791200" y="1333500"/>
            <a:chExt cx="11396854" cy="4495800"/>
          </a:xfrm>
        </p:grpSpPr>
        <p:grpSp>
          <p:nvGrpSpPr>
            <p:cNvPr id="6" name="Group 11"/>
            <p:cNvGrpSpPr/>
            <p:nvPr/>
          </p:nvGrpSpPr>
          <p:grpSpPr>
            <a:xfrm flipH="1">
              <a:off x="5791200" y="1333500"/>
              <a:ext cx="11396854" cy="4495800"/>
              <a:chOff x="0" y="0"/>
              <a:chExt cx="6238240" cy="2012950"/>
            </a:xfrm>
            <a:solidFill>
              <a:srgbClr val="EEBED3"/>
            </a:solidFill>
          </p:grpSpPr>
          <p:sp>
            <p:nvSpPr>
              <p:cNvPr id="7"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8" name="Rectangle 7"/>
            <p:cNvSpPr/>
            <p:nvPr/>
          </p:nvSpPr>
          <p:spPr>
            <a:xfrm>
              <a:off x="7239000" y="1745668"/>
              <a:ext cx="9796654" cy="3785652"/>
            </a:xfrm>
            <a:prstGeom prst="rect">
              <a:avLst/>
            </a:prstGeom>
          </p:spPr>
          <p:txBody>
            <a:bodyPr wrap="square">
              <a:spAutoFit/>
            </a:bodyPr>
            <a:lstStyle/>
            <a:p>
              <a:pPr algn="just">
                <a:lnSpc>
                  <a:spcPct val="150000"/>
                </a:lnSpc>
              </a:pPr>
              <a:r>
                <a:rPr lang="vi-VN" sz="4000" b="1" u="sng">
                  <a:solidFill>
                    <a:srgbClr val="C00000"/>
                  </a:solidFill>
                  <a:latin typeface="Arial" panose="020B0604020202020204" pitchFamily="34" charset="0"/>
                  <a:cs typeface="Arial" panose="020B0604020202020204" pitchFamily="34" charset="0"/>
                </a:rPr>
                <a:t>Lưu ý</a:t>
              </a:r>
              <a:r>
                <a:rPr lang="vi-VN" sz="4000" b="1">
                  <a:solidFill>
                    <a:srgbClr val="C0000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Có thể tạo phụ đề bằng cách nhập văn bản như với tiêu đề video. Sau đó, chọn khung thời gian xuất hiện của phụ đề cùng với khung thời gian của hình ảnh.</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7751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1044930" y="0"/>
            <a:ext cx="7243070" cy="10622880"/>
            <a:chOff x="0" y="0"/>
            <a:chExt cx="579439" cy="849821"/>
          </a:xfrm>
        </p:grpSpPr>
        <p:sp>
          <p:nvSpPr>
            <p:cNvPr id="3" name="Freeform 3"/>
            <p:cNvSpPr/>
            <p:nvPr/>
          </p:nvSpPr>
          <p:spPr>
            <a:xfrm>
              <a:off x="0" y="0"/>
              <a:ext cx="579439" cy="849821"/>
            </a:xfrm>
            <a:custGeom>
              <a:avLst/>
              <a:gdLst/>
              <a:ahLst/>
              <a:cxnLst/>
              <a:rect l="l" t="t" r="r" b="b"/>
              <a:pathLst>
                <a:path w="579439" h="849821">
                  <a:moveTo>
                    <a:pt x="0" y="0"/>
                  </a:moveTo>
                  <a:lnTo>
                    <a:pt x="579439" y="0"/>
                  </a:lnTo>
                  <a:lnTo>
                    <a:pt x="579439" y="849821"/>
                  </a:lnTo>
                  <a:lnTo>
                    <a:pt x="0" y="849821"/>
                  </a:lnTo>
                  <a:close/>
                </a:path>
              </a:pathLst>
            </a:custGeom>
            <a:solidFill>
              <a:srgbClr val="FFE49A"/>
            </a:solidFill>
            <a:ln cap="sq">
              <a:noFill/>
              <a:prstDash val="solid"/>
              <a:miter/>
            </a:ln>
          </p:spPr>
        </p:sp>
        <p:sp>
          <p:nvSpPr>
            <p:cNvPr id="4" name="TextBox 4"/>
            <p:cNvSpPr txBox="1"/>
            <p:nvPr/>
          </p:nvSpPr>
          <p:spPr>
            <a:xfrm>
              <a:off x="0" y="-28575"/>
              <a:ext cx="579439" cy="878396"/>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305722" y="-167940"/>
            <a:ext cx="607099" cy="10622880"/>
            <a:chOff x="0" y="0"/>
            <a:chExt cx="48567" cy="849821"/>
          </a:xfrm>
        </p:grpSpPr>
        <p:sp>
          <p:nvSpPr>
            <p:cNvPr id="6" name="Freeform 6"/>
            <p:cNvSpPr/>
            <p:nvPr/>
          </p:nvSpPr>
          <p:spPr>
            <a:xfrm>
              <a:off x="0" y="0"/>
              <a:ext cx="48567" cy="849821"/>
            </a:xfrm>
            <a:custGeom>
              <a:avLst/>
              <a:gdLst/>
              <a:ahLst/>
              <a:cxnLst/>
              <a:rect l="l" t="t" r="r" b="b"/>
              <a:pathLst>
                <a:path w="48567" h="849821">
                  <a:moveTo>
                    <a:pt x="0" y="0"/>
                  </a:moveTo>
                  <a:lnTo>
                    <a:pt x="48567" y="0"/>
                  </a:lnTo>
                  <a:lnTo>
                    <a:pt x="48567" y="849821"/>
                  </a:lnTo>
                  <a:lnTo>
                    <a:pt x="0" y="849821"/>
                  </a:lnTo>
                  <a:close/>
                </a:path>
              </a:pathLst>
            </a:custGeom>
            <a:solidFill>
              <a:srgbClr val="FFE49A"/>
            </a:solidFill>
            <a:ln cap="sq">
              <a:noFill/>
              <a:prstDash val="solid"/>
              <a:miter/>
            </a:ln>
          </p:spPr>
        </p:sp>
        <p:sp>
          <p:nvSpPr>
            <p:cNvPr id="7" name="TextBox 7"/>
            <p:cNvSpPr txBox="1"/>
            <p:nvPr/>
          </p:nvSpPr>
          <p:spPr>
            <a:xfrm>
              <a:off x="0" y="-28575"/>
              <a:ext cx="48567" cy="878396"/>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19"/>
          <p:cNvGrpSpPr/>
          <p:nvPr/>
        </p:nvGrpSpPr>
        <p:grpSpPr>
          <a:xfrm>
            <a:off x="4087159" y="1181100"/>
            <a:ext cx="2775386" cy="2775386"/>
            <a:chOff x="3725220" y="1369007"/>
            <a:chExt cx="2775386" cy="2775386"/>
          </a:xfrm>
        </p:grpSpPr>
        <p:sp>
          <p:nvSpPr>
            <p:cNvPr id="19" name="Oval 18"/>
            <p:cNvSpPr/>
            <p:nvPr/>
          </p:nvSpPr>
          <p:spPr>
            <a:xfrm>
              <a:off x="3725220" y="1369007"/>
              <a:ext cx="2775386" cy="2775386"/>
            </a:xfrm>
            <a:prstGeom prst="ellipse">
              <a:avLst/>
            </a:prstGeom>
            <a:solidFill>
              <a:srgbClr val="FFE49A"/>
            </a:solidFill>
            <a:ln>
              <a:solidFill>
                <a:srgbClr val="FFE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6"/>
            <p:cNvSpPr txBox="1"/>
            <p:nvPr/>
          </p:nvSpPr>
          <p:spPr>
            <a:xfrm>
              <a:off x="3808338" y="1863998"/>
              <a:ext cx="2692268" cy="1769715"/>
            </a:xfrm>
            <a:prstGeom prst="rect">
              <a:avLst/>
            </a:prstGeom>
          </p:spPr>
          <p:txBody>
            <a:bodyPr wrap="square" lIns="0" tIns="0" rIns="0" bIns="0" rtlCol="0" anchor="t">
              <a:spAutoFit/>
            </a:bodyPr>
            <a:lstStyle/>
            <a:p>
              <a:pPr algn="ctr"/>
              <a:r>
                <a:rPr lang="vi-VN" sz="11500" b="1" smtClean="0">
                  <a:solidFill>
                    <a:srgbClr val="000000"/>
                  </a:solidFill>
                  <a:cs typeface="Arial" panose="020B0604020202020204" pitchFamily="34" charset="0"/>
                </a:rPr>
                <a:t>06</a:t>
              </a:r>
              <a:endParaRPr lang="en-US" sz="11500" b="1">
                <a:solidFill>
                  <a:srgbClr val="000000"/>
                </a:solidFill>
                <a:latin typeface="Arial" panose="020B0604020202020204" pitchFamily="34" charset="0"/>
                <a:cs typeface="Arial" panose="020B0604020202020204" pitchFamily="34" charset="0"/>
              </a:endParaRPr>
            </a:p>
          </p:txBody>
        </p:sp>
      </p:grpSp>
      <p:sp>
        <p:nvSpPr>
          <p:cNvPr id="21" name="TextBox 20"/>
          <p:cNvSpPr txBox="1"/>
          <p:nvPr/>
        </p:nvSpPr>
        <p:spPr>
          <a:xfrm>
            <a:off x="697093" y="4610100"/>
            <a:ext cx="9555517" cy="3785652"/>
          </a:xfrm>
          <a:prstGeom prst="rect">
            <a:avLst/>
          </a:prstGeom>
          <a:noFill/>
        </p:spPr>
        <p:txBody>
          <a:bodyPr wrap="square" rtlCol="0">
            <a:spAutoFit/>
          </a:bodyPr>
          <a:lstStyle/>
          <a:p>
            <a:pPr algn="ctr">
              <a:lnSpc>
                <a:spcPct val="150000"/>
              </a:lnSpc>
            </a:pPr>
            <a:r>
              <a:rPr lang="vi-VN" sz="8000" b="1" smtClean="0">
                <a:solidFill>
                  <a:srgbClr val="1F497D">
                    <a:lumMod val="75000"/>
                  </a:srgbClr>
                </a:solidFill>
                <a:cs typeface="Arial" panose="020B0604020202020204" pitchFamily="34" charset="0"/>
              </a:rPr>
              <a:t>THỰC HÀNH CHỈNH SỬA VIDEO</a:t>
            </a:r>
            <a:endParaRPr lang="en-US" sz="8000" b="1">
              <a:solidFill>
                <a:srgbClr val="1F497D">
                  <a:lumMod val="75000"/>
                </a:srgb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0171070" y="1643071"/>
            <a:ext cx="7734643" cy="8014753"/>
          </a:xfrm>
          <a:prstGeom prst="rect">
            <a:avLst/>
          </a:prstGeom>
        </p:spPr>
      </p:pic>
      <p:sp>
        <p:nvSpPr>
          <p:cNvPr id="14" name="Freeform 14"/>
          <p:cNvSpPr/>
          <p:nvPr/>
        </p:nvSpPr>
        <p:spPr>
          <a:xfrm rot="4079084">
            <a:off x="14437027" y="-81466"/>
            <a:ext cx="1260869" cy="2372886"/>
          </a:xfrm>
          <a:custGeom>
            <a:avLst/>
            <a:gdLst/>
            <a:ahLst/>
            <a:cxnLst/>
            <a:rect l="l" t="t" r="r" b="b"/>
            <a:pathLst>
              <a:path w="1260869" h="2372886">
                <a:moveTo>
                  <a:pt x="0" y="0"/>
                </a:moveTo>
                <a:lnTo>
                  <a:pt x="1260869" y="0"/>
                </a:lnTo>
                <a:lnTo>
                  <a:pt x="1260869" y="2372886"/>
                </a:lnTo>
                <a:lnTo>
                  <a:pt x="0" y="237288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843492662"/>
      </p:ext>
    </p:extLst>
  </p:cSld>
  <p:clrMapOvr>
    <a:masterClrMapping/>
  </p:clrMapOvr>
  <p:transition spd="med">
    <p:plus/>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4913" y="-2346358"/>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V="1">
            <a:off x="-1294913" y="8516340"/>
            <a:ext cx="4352438" cy="4114800"/>
          </a:xfrm>
          <a:custGeom>
            <a:avLst/>
            <a:gdLst/>
            <a:ahLst/>
            <a:cxnLst/>
            <a:rect l="l" t="t" r="r" b="b"/>
            <a:pathLst>
              <a:path w="4352438" h="4114800">
                <a:moveTo>
                  <a:pt x="0" y="4114800"/>
                </a:moveTo>
                <a:lnTo>
                  <a:pt x="4352438" y="4114800"/>
                </a:lnTo>
                <a:lnTo>
                  <a:pt x="4352438" y="0"/>
                </a:lnTo>
                <a:lnTo>
                  <a:pt x="0" y="0"/>
                </a:lnTo>
                <a:lnTo>
                  <a:pt x="0" y="411480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flipH="1">
            <a:off x="15227984" y="-2346358"/>
            <a:ext cx="4352438" cy="4114800"/>
          </a:xfrm>
          <a:custGeom>
            <a:avLst/>
            <a:gdLst/>
            <a:ahLst/>
            <a:cxnLst/>
            <a:rect l="l" t="t" r="r" b="b"/>
            <a:pathLst>
              <a:path w="4352438" h="4114800">
                <a:moveTo>
                  <a:pt x="4352438" y="0"/>
                </a:moveTo>
                <a:lnTo>
                  <a:pt x="0" y="0"/>
                </a:lnTo>
                <a:lnTo>
                  <a:pt x="0" y="4114800"/>
                </a:lnTo>
                <a:lnTo>
                  <a:pt x="4352438" y="4114800"/>
                </a:lnTo>
                <a:lnTo>
                  <a:pt x="435243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flipH="1" flipV="1">
            <a:off x="15227984" y="851634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3" name="Group 32"/>
          <p:cNvGrpSpPr/>
          <p:nvPr/>
        </p:nvGrpSpPr>
        <p:grpSpPr>
          <a:xfrm>
            <a:off x="7009154" y="7620"/>
            <a:ext cx="4267200" cy="1249680"/>
            <a:chOff x="7009154" y="7620"/>
            <a:chExt cx="4267200" cy="1249680"/>
          </a:xfrm>
        </p:grpSpPr>
        <p:sp>
          <p:nvSpPr>
            <p:cNvPr id="31" name="Round Same Side Corner Rectangle 30"/>
            <p:cNvSpPr/>
            <p:nvPr/>
          </p:nvSpPr>
          <p:spPr>
            <a:xfrm flipV="1">
              <a:off x="7009154" y="7620"/>
              <a:ext cx="4267200" cy="1249680"/>
            </a:xfrm>
            <a:prstGeom prst="round2SameRect">
              <a:avLst>
                <a:gd name="adj1" fmla="val 35778"/>
                <a:gd name="adj2" fmla="val 0"/>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2" name="TextBox 31"/>
            <p:cNvSpPr txBox="1"/>
            <p:nvPr/>
          </p:nvSpPr>
          <p:spPr>
            <a:xfrm>
              <a:off x="7009154" y="247739"/>
              <a:ext cx="4267200" cy="769441"/>
            </a:xfrm>
            <a:prstGeom prst="rect">
              <a:avLst/>
            </a:prstGeom>
            <a:noFill/>
          </p:spPr>
          <p:txBody>
            <a:bodyPr wrap="square" rtlCol="0">
              <a:spAutoFit/>
            </a:bodyPr>
            <a:lstStyle/>
            <a:p>
              <a:pPr algn="ctr"/>
              <a:r>
                <a:rPr lang="vi-VN" sz="4400" b="1" smtClean="0">
                  <a:solidFill>
                    <a:schemeClr val="bg1"/>
                  </a:solidFill>
                  <a:latin typeface="Arial" panose="020B0604020202020204" pitchFamily="34" charset="0"/>
                  <a:cs typeface="Arial" panose="020B0604020202020204" pitchFamily="34" charset="0"/>
                </a:rPr>
                <a:t>NHIỆM VỤ</a:t>
              </a:r>
              <a:endParaRPr lang="en-US" sz="4400" b="1">
                <a:solidFill>
                  <a:schemeClr val="bg1"/>
                </a:solidFill>
                <a:latin typeface="Arial" panose="020B0604020202020204" pitchFamily="34" charset="0"/>
                <a:cs typeface="Arial" panose="020B0604020202020204" pitchFamily="34" charset="0"/>
              </a:endParaRPr>
            </a:p>
          </p:txBody>
        </p:sp>
      </p:grpSp>
      <p:sp>
        <p:nvSpPr>
          <p:cNvPr id="34" name="Rectangle 33"/>
          <p:cNvSpPr/>
          <p:nvPr/>
        </p:nvSpPr>
        <p:spPr>
          <a:xfrm>
            <a:off x="2381929" y="1779657"/>
            <a:ext cx="13521650" cy="707886"/>
          </a:xfrm>
          <a:prstGeom prst="rect">
            <a:avLst/>
          </a:prstGeom>
        </p:spPr>
        <p:txBody>
          <a:bodyPr wrap="none">
            <a:spAutoFit/>
          </a:bodyPr>
          <a:lstStyle/>
          <a:p>
            <a:r>
              <a:rPr lang="vi-VN" sz="4000">
                <a:solidFill>
                  <a:srgbClr val="C00000"/>
                </a:solidFill>
                <a:latin typeface="Arial" panose="020B0604020202020204" pitchFamily="34" charset="0"/>
                <a:cs typeface="Arial" panose="020B0604020202020204" pitchFamily="34" charset="0"/>
              </a:rPr>
              <a:t>Hãy chỉnh sửa đoạn video giới thiệu cách tạo logo ở </a:t>
            </a:r>
            <a:r>
              <a:rPr lang="vi-VN" sz="4000" b="1">
                <a:solidFill>
                  <a:srgbClr val="C00000"/>
                </a:solidFill>
                <a:latin typeface="Arial" panose="020B0604020202020204" pitchFamily="34" charset="0"/>
                <a:cs typeface="Arial" panose="020B0604020202020204" pitchFamily="34" charset="0"/>
              </a:rPr>
              <a:t>Bài </a:t>
            </a:r>
            <a:r>
              <a:rPr lang="vi-VN" sz="4000" b="1" smtClean="0">
                <a:solidFill>
                  <a:srgbClr val="C00000"/>
                </a:solidFill>
                <a:latin typeface="Arial" panose="020B0604020202020204" pitchFamily="34" charset="0"/>
                <a:cs typeface="Arial" panose="020B0604020202020204" pitchFamily="34" charset="0"/>
              </a:rPr>
              <a:t>4</a:t>
            </a:r>
            <a:r>
              <a:rPr lang="vi-VN" sz="4000" smtClean="0">
                <a:solidFill>
                  <a:srgbClr val="C00000"/>
                </a:solidFill>
                <a:latin typeface="Arial" panose="020B0604020202020204" pitchFamily="34" charset="0"/>
                <a:cs typeface="Arial" panose="020B0604020202020204" pitchFamily="34" charset="0"/>
              </a:rPr>
              <a:t>:</a:t>
            </a:r>
            <a:endParaRPr lang="en-US" sz="4000">
              <a:solidFill>
                <a:srgbClr val="C00000"/>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4"/>
          <a:stretch>
            <a:fillRect/>
          </a:stretch>
        </p:blipFill>
        <p:spPr>
          <a:xfrm>
            <a:off x="799952" y="1409700"/>
            <a:ext cx="1447800" cy="1447800"/>
          </a:xfrm>
          <a:prstGeom prst="rect">
            <a:avLst/>
          </a:prstGeom>
        </p:spPr>
      </p:pic>
      <p:sp>
        <p:nvSpPr>
          <p:cNvPr id="36" name="Rounded Rectangle 35"/>
          <p:cNvSpPr/>
          <p:nvPr/>
        </p:nvSpPr>
        <p:spPr>
          <a:xfrm>
            <a:off x="799952" y="3338365"/>
            <a:ext cx="2781448" cy="1104641"/>
          </a:xfrm>
          <a:prstGeom prst="roundRect">
            <a:avLst/>
          </a:prstGeom>
          <a:solidFill>
            <a:srgbClr val="AAC6FC"/>
          </a:solidFill>
          <a:ln>
            <a:solidFill>
              <a:srgbClr val="AAC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Yêu cầu</a:t>
            </a:r>
            <a:r>
              <a:rPr lang="en-US" sz="4000" b="1" smtClean="0">
                <a:solidFill>
                  <a:schemeClr val="tx1"/>
                </a:solidFill>
                <a:latin typeface="Arial" panose="020B0604020202020204" pitchFamily="34" charset="0"/>
                <a:cs typeface="Arial" panose="020B0604020202020204" pitchFamily="34" charset="0"/>
              </a:rPr>
              <a:t>:</a:t>
            </a:r>
            <a:endParaRPr lang="en-US" sz="4000" b="1">
              <a:solidFill>
                <a:schemeClr val="tx1"/>
              </a:solidFill>
              <a:latin typeface="Arial" panose="020B0604020202020204" pitchFamily="34" charset="0"/>
              <a:cs typeface="Arial" panose="020B0604020202020204" pitchFamily="34" charset="0"/>
            </a:endParaRPr>
          </a:p>
        </p:txBody>
      </p:sp>
      <p:sp>
        <p:nvSpPr>
          <p:cNvPr id="37" name="Rectangle 36"/>
          <p:cNvSpPr/>
          <p:nvPr/>
        </p:nvSpPr>
        <p:spPr>
          <a:xfrm>
            <a:off x="3962400" y="3022007"/>
            <a:ext cx="13030200" cy="655564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Điều </a:t>
            </a:r>
            <a:r>
              <a:rPr lang="vi-VN" sz="4000">
                <a:latin typeface="Arial" panose="020B0604020202020204" pitchFamily="34" charset="0"/>
                <a:cs typeface="Arial" panose="020B0604020202020204" pitchFamily="34" charset="0"/>
              </a:rPr>
              <a:t>chỉnh khung thời gian để mỗi ảnh xuất hiện trong khoảng 20s, thời gian của bài nhạc khớp với thời gian xuất hiện của các ảnh (bài nhạc kết thúc khi ảnh cuối cùng xuất hiện xong).</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Tạo </a:t>
            </a:r>
            <a:r>
              <a:rPr lang="vi-VN" sz="4000">
                <a:latin typeface="Arial" panose="020B0604020202020204" pitchFamily="34" charset="0"/>
                <a:cs typeface="Arial" panose="020B0604020202020204" pitchFamily="34" charset="0"/>
              </a:rPr>
              <a:t>hiệu ứng cho các ảnh.</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Tạo </a:t>
            </a:r>
            <a:r>
              <a:rPr lang="vi-VN" sz="4000">
                <a:latin typeface="Arial" panose="020B0604020202020204" pitchFamily="34" charset="0"/>
                <a:cs typeface="Arial" panose="020B0604020202020204" pitchFamily="34" charset="0"/>
              </a:rPr>
              <a:t>phụ đề cho các ảnh giới thiệu bước thực hiện trong bức ảnh.</a:t>
            </a:r>
          </a:p>
        </p:txBody>
      </p:sp>
      <p:pic>
        <p:nvPicPr>
          <p:cNvPr id="38" name="Picture 37"/>
          <p:cNvPicPr>
            <a:picLocks noChangeAspect="1"/>
          </p:cNvPicPr>
          <p:nvPr/>
        </p:nvPicPr>
        <p:blipFill>
          <a:blip r:embed="rId5"/>
          <a:stretch>
            <a:fillRect/>
          </a:stretch>
        </p:blipFill>
        <p:spPr>
          <a:xfrm>
            <a:off x="635273" y="6171843"/>
            <a:ext cx="3493311" cy="4115157"/>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anim calcmode="lin" valueType="num">
                                      <p:cBhvr>
                                        <p:cTn id="24" dur="500" fill="hold"/>
                                        <p:tgtEl>
                                          <p:spTgt spid="38"/>
                                        </p:tgtEl>
                                        <p:attrNameLst>
                                          <p:attrName>ppt_x</p:attrName>
                                        </p:attrNameLst>
                                      </p:cBhvr>
                                      <p:tavLst>
                                        <p:tav tm="0">
                                          <p:val>
                                            <p:strVal val="#ppt_x"/>
                                          </p:val>
                                        </p:tav>
                                        <p:tav tm="100000">
                                          <p:val>
                                            <p:strVal val="#ppt_x"/>
                                          </p:val>
                                        </p:tav>
                                      </p:tavLst>
                                    </p:anim>
                                    <p:anim calcmode="lin" valueType="num">
                                      <p:cBhvr>
                                        <p:cTn id="25" dur="500" fill="hold"/>
                                        <p:tgtEl>
                                          <p:spTgt spid="3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2" name="Rectangle 11"/>
          <p:cNvSpPr/>
          <p:nvPr/>
        </p:nvSpPr>
        <p:spPr>
          <a:xfrm>
            <a:off x="0" y="723900"/>
            <a:ext cx="18288000" cy="1219200"/>
          </a:xfrm>
          <a:prstGeom prst="rect">
            <a:avLst/>
          </a:prstGeom>
          <a:solidFill>
            <a:srgbClr val="FFE49A"/>
          </a:solidFill>
          <a:ln>
            <a:solidFill>
              <a:srgbClr val="FFE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smtClean="0">
                <a:solidFill>
                  <a:schemeClr val="tx1"/>
                </a:solidFill>
                <a:latin typeface="Arial" panose="020B0604020202020204" pitchFamily="34" charset="0"/>
                <a:cs typeface="Arial" panose="020B0604020202020204" pitchFamily="34" charset="0"/>
              </a:rPr>
              <a:t>BÀI TẬP TRẮC NGHIỆM</a:t>
            </a:r>
            <a:endParaRPr lang="en-US" sz="6000" b="1">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a:off x="1943100" y="2324100"/>
            <a:ext cx="14401799" cy="1824923"/>
          </a:xfrm>
          <a:prstGeom prst="rect">
            <a:avLst/>
          </a:prstGeom>
        </p:spPr>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1. </a:t>
            </a:r>
            <a:r>
              <a:rPr lang="en-US" sz="4000">
                <a:latin typeface="Arial" panose="020B0604020202020204" pitchFamily="34" charset="0"/>
                <a:cs typeface="Arial" panose="020B0604020202020204" pitchFamily="34" charset="0"/>
              </a:rPr>
              <a:t>Để thêm hiệu ứng chuyển cảnh, tại vùng thiết đặt cảnh ta chọn nút</a:t>
            </a:r>
          </a:p>
        </p:txBody>
      </p:sp>
      <p:sp>
        <p:nvSpPr>
          <p:cNvPr id="14" name="Plaque 13"/>
          <p:cNvSpPr/>
          <p:nvPr/>
        </p:nvSpPr>
        <p:spPr>
          <a:xfrm>
            <a:off x="2133600" y="4991100"/>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smtClean="0">
                <a:solidFill>
                  <a:schemeClr val="tx1"/>
                </a:solidFill>
                <a:latin typeface="Arial" panose="020B0604020202020204" pitchFamily="34" charset="0"/>
                <a:cs typeface="Arial" panose="020B0604020202020204" pitchFamily="34" charset="0"/>
              </a:rPr>
              <a:t>A. </a:t>
            </a:r>
            <a:r>
              <a:rPr lang="vi-VN" sz="4000" b="1" smtClean="0">
                <a:solidFill>
                  <a:schemeClr val="tx1"/>
                </a:solidFill>
                <a:latin typeface="Arial" panose="020B0604020202020204" pitchFamily="34" charset="0"/>
                <a:cs typeface="Arial" panose="020B0604020202020204" pitchFamily="34" charset="0"/>
              </a:rPr>
              <a:t>Text</a:t>
            </a:r>
            <a:endParaRPr lang="en-US" sz="4000">
              <a:solidFill>
                <a:schemeClr val="tx1"/>
              </a:solidFill>
              <a:latin typeface="Arial" panose="020B0604020202020204" pitchFamily="34" charset="0"/>
              <a:cs typeface="Arial" panose="020B0604020202020204" pitchFamily="34" charset="0"/>
            </a:endParaRPr>
          </a:p>
        </p:txBody>
      </p:sp>
      <p:sp>
        <p:nvSpPr>
          <p:cNvPr id="15" name="Plaque 14"/>
          <p:cNvSpPr/>
          <p:nvPr/>
        </p:nvSpPr>
        <p:spPr>
          <a:xfrm>
            <a:off x="9753600" y="4991100"/>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B. </a:t>
            </a:r>
            <a:r>
              <a:rPr lang="en-US" sz="4000" b="1">
                <a:solidFill>
                  <a:schemeClr val="tx1"/>
                </a:solidFill>
                <a:latin typeface="Arial" panose="020B0604020202020204" pitchFamily="34" charset="0"/>
                <a:cs typeface="Arial" panose="020B0604020202020204" pitchFamily="34" charset="0"/>
              </a:rPr>
              <a:t>Add Transition</a:t>
            </a:r>
            <a:r>
              <a:rPr lang="en-US" sz="4000">
                <a:solidFill>
                  <a:schemeClr val="tx1"/>
                </a:solidFill>
                <a:latin typeface="Arial" panose="020B0604020202020204" pitchFamily="34" charset="0"/>
                <a:cs typeface="Arial" panose="020B0604020202020204" pitchFamily="34" charset="0"/>
              </a:rPr>
              <a:t>	</a:t>
            </a:r>
          </a:p>
        </p:txBody>
      </p:sp>
      <p:sp>
        <p:nvSpPr>
          <p:cNvPr id="16" name="Plaque 15"/>
          <p:cNvSpPr/>
          <p:nvPr/>
        </p:nvSpPr>
        <p:spPr>
          <a:xfrm>
            <a:off x="2133600" y="7277100"/>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C</a:t>
            </a:r>
            <a:r>
              <a:rPr lang="vi-VN" sz="4000" smtClean="0">
                <a:solidFill>
                  <a:schemeClr val="tx1"/>
                </a:solidFill>
                <a:latin typeface="Arial" panose="020B0604020202020204" pitchFamily="34" charset="0"/>
                <a:cs typeface="Arial" panose="020B0604020202020204" pitchFamily="34" charset="0"/>
              </a:rPr>
              <a:t>. </a:t>
            </a:r>
            <a:r>
              <a:rPr lang="vi-VN" sz="4000" b="1" smtClean="0">
                <a:solidFill>
                  <a:schemeClr val="tx1"/>
                </a:solidFill>
                <a:latin typeface="Arial" panose="020B0604020202020204" pitchFamily="34" charset="0"/>
                <a:cs typeface="Arial" panose="020B0604020202020204" pitchFamily="34" charset="0"/>
              </a:rPr>
              <a:t>Subtitle</a:t>
            </a:r>
            <a:endParaRPr lang="en-US" sz="4000">
              <a:solidFill>
                <a:schemeClr val="tx1"/>
              </a:solidFill>
              <a:latin typeface="Arial" panose="020B0604020202020204" pitchFamily="34" charset="0"/>
              <a:cs typeface="Arial" panose="020B0604020202020204" pitchFamily="34" charset="0"/>
            </a:endParaRPr>
          </a:p>
        </p:txBody>
      </p:sp>
      <p:sp>
        <p:nvSpPr>
          <p:cNvPr id="17" name="Plaque 16"/>
          <p:cNvSpPr/>
          <p:nvPr/>
        </p:nvSpPr>
        <p:spPr>
          <a:xfrm>
            <a:off x="9753600" y="7277100"/>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D</a:t>
            </a:r>
            <a:r>
              <a:rPr lang="en-US" sz="4000" smtClean="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Entrance Effect</a:t>
            </a:r>
            <a:endParaRPr lang="en-US" sz="4000">
              <a:solidFill>
                <a:schemeClr val="tx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16324579" y="7999386"/>
            <a:ext cx="1847248" cy="2060627"/>
          </a:xfrm>
          <a:prstGeom prst="rect">
            <a:avLst/>
          </a:prstGeom>
        </p:spPr>
      </p:pic>
      <p:sp>
        <p:nvSpPr>
          <p:cNvPr id="19" name="Plaque 18"/>
          <p:cNvSpPr/>
          <p:nvPr/>
        </p:nvSpPr>
        <p:spPr>
          <a:xfrm>
            <a:off x="9753600" y="4991100"/>
            <a:ext cx="6248400" cy="1752600"/>
          </a:xfrm>
          <a:prstGeom prst="plaque">
            <a:avLst/>
          </a:prstGeom>
          <a:solidFill>
            <a:schemeClr val="accent3">
              <a:lumMod val="60000"/>
              <a:lumOff val="40000"/>
            </a:schemeClr>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B. </a:t>
            </a:r>
            <a:r>
              <a:rPr lang="en-US" sz="4000" b="1">
                <a:solidFill>
                  <a:schemeClr val="tx1"/>
                </a:solidFill>
                <a:latin typeface="Arial" panose="020B0604020202020204" pitchFamily="34" charset="0"/>
                <a:cs typeface="Arial" panose="020B0604020202020204" pitchFamily="34" charset="0"/>
              </a:rPr>
              <a:t>Add Transition</a:t>
            </a:r>
            <a:r>
              <a:rPr lang="en-US" sz="4000">
                <a:solidFill>
                  <a:schemeClr val="tx1"/>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4" name="Plaque 13"/>
          <p:cNvSpPr/>
          <p:nvPr/>
        </p:nvSpPr>
        <p:spPr>
          <a:xfrm>
            <a:off x="2133600" y="5713386"/>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smtClean="0">
                <a:solidFill>
                  <a:schemeClr val="tx1"/>
                </a:solidFill>
                <a:latin typeface="Arial" panose="020B0604020202020204" pitchFamily="34" charset="0"/>
                <a:cs typeface="Arial" panose="020B0604020202020204" pitchFamily="34" charset="0"/>
              </a:rPr>
              <a:t>A. Chỉnh sửa hình ảnh</a:t>
            </a:r>
            <a:endParaRPr lang="en-US" sz="4000">
              <a:solidFill>
                <a:schemeClr val="tx1"/>
              </a:solidFill>
              <a:latin typeface="Arial" panose="020B0604020202020204" pitchFamily="34" charset="0"/>
              <a:cs typeface="Arial" panose="020B0604020202020204" pitchFamily="34" charset="0"/>
            </a:endParaRPr>
          </a:p>
        </p:txBody>
      </p:sp>
      <p:sp>
        <p:nvSpPr>
          <p:cNvPr id="15" name="Plaque 14"/>
          <p:cNvSpPr/>
          <p:nvPr/>
        </p:nvSpPr>
        <p:spPr>
          <a:xfrm>
            <a:off x="9753600" y="5713386"/>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B</a:t>
            </a:r>
            <a:r>
              <a:rPr lang="en-US" sz="4000" smtClean="0">
                <a:solidFill>
                  <a:schemeClr val="tx1"/>
                </a:solidFill>
                <a:latin typeface="Arial" panose="020B0604020202020204" pitchFamily="34" charset="0"/>
                <a:cs typeface="Arial" panose="020B0604020202020204" pitchFamily="34" charset="0"/>
              </a:rPr>
              <a:t>.</a:t>
            </a:r>
            <a:r>
              <a:rPr lang="vi-VN" sz="4000" smtClean="0">
                <a:solidFill>
                  <a:schemeClr val="tx1"/>
                </a:solidFill>
                <a:latin typeface="Arial" panose="020B0604020202020204" pitchFamily="34" charset="0"/>
                <a:cs typeface="Arial" panose="020B0604020202020204" pitchFamily="34" charset="0"/>
              </a:rPr>
              <a:t> Chỉnh sửa âm thanh</a:t>
            </a:r>
            <a:endParaRPr lang="en-US" sz="4000">
              <a:solidFill>
                <a:schemeClr val="tx1"/>
              </a:solidFill>
              <a:latin typeface="Arial" panose="020B0604020202020204" pitchFamily="34" charset="0"/>
              <a:cs typeface="Arial" panose="020B0604020202020204" pitchFamily="34" charset="0"/>
            </a:endParaRPr>
          </a:p>
        </p:txBody>
      </p:sp>
      <p:sp>
        <p:nvSpPr>
          <p:cNvPr id="16" name="Plaque 15"/>
          <p:cNvSpPr/>
          <p:nvPr/>
        </p:nvSpPr>
        <p:spPr>
          <a:xfrm>
            <a:off x="2133600" y="7999386"/>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4000">
                <a:solidFill>
                  <a:schemeClr val="tx1"/>
                </a:solidFill>
                <a:latin typeface="Arial" panose="020B0604020202020204" pitchFamily="34" charset="0"/>
                <a:cs typeface="Arial" panose="020B0604020202020204" pitchFamily="34" charset="0"/>
              </a:rPr>
              <a:t>C</a:t>
            </a:r>
            <a:r>
              <a:rPr lang="vi-VN" sz="4000" smtClean="0">
                <a:solidFill>
                  <a:schemeClr val="tx1"/>
                </a:solidFill>
                <a:latin typeface="Arial" panose="020B0604020202020204" pitchFamily="34" charset="0"/>
                <a:cs typeface="Arial" panose="020B0604020202020204" pitchFamily="34" charset="0"/>
              </a:rPr>
              <a:t>. Thêm hiệu ứng chuyển cảnh</a:t>
            </a:r>
            <a:endParaRPr lang="en-US" sz="4000">
              <a:solidFill>
                <a:schemeClr val="tx1"/>
              </a:solidFill>
              <a:latin typeface="Arial" panose="020B0604020202020204" pitchFamily="34" charset="0"/>
              <a:cs typeface="Arial" panose="020B0604020202020204" pitchFamily="34" charset="0"/>
            </a:endParaRPr>
          </a:p>
        </p:txBody>
      </p:sp>
      <p:sp>
        <p:nvSpPr>
          <p:cNvPr id="17" name="Plaque 16"/>
          <p:cNvSpPr/>
          <p:nvPr/>
        </p:nvSpPr>
        <p:spPr>
          <a:xfrm>
            <a:off x="9753600" y="7999386"/>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D</a:t>
            </a:r>
            <a:r>
              <a:rPr lang="en-US" sz="4000" smtClean="0">
                <a:solidFill>
                  <a:schemeClr val="tx1"/>
                </a:solidFill>
                <a:latin typeface="Arial" panose="020B0604020202020204" pitchFamily="34" charset="0"/>
                <a:cs typeface="Arial" panose="020B0604020202020204" pitchFamily="34" charset="0"/>
              </a:rPr>
              <a:t>.</a:t>
            </a:r>
            <a:r>
              <a:rPr lang="vi-VN" sz="4000" smtClean="0">
                <a:solidFill>
                  <a:schemeClr val="tx1"/>
                </a:solidFill>
                <a:latin typeface="Arial" panose="020B0604020202020204" pitchFamily="34" charset="0"/>
                <a:cs typeface="Arial" panose="020B0604020202020204" pitchFamily="34" charset="0"/>
              </a:rPr>
              <a:t> Thêm phụ đề</a:t>
            </a:r>
            <a:endParaRPr lang="en-US" sz="4000">
              <a:solidFill>
                <a:schemeClr val="tx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16324579" y="7999386"/>
            <a:ext cx="1847248" cy="2060627"/>
          </a:xfrm>
          <a:prstGeom prst="rect">
            <a:avLst/>
          </a:prstGeom>
        </p:spPr>
      </p:pic>
      <p:grpSp>
        <p:nvGrpSpPr>
          <p:cNvPr id="3" name="Group 2"/>
          <p:cNvGrpSpPr/>
          <p:nvPr/>
        </p:nvGrpSpPr>
        <p:grpSpPr>
          <a:xfrm>
            <a:off x="2128520" y="326961"/>
            <a:ext cx="14196059" cy="4865725"/>
            <a:chOff x="2128520" y="326961"/>
            <a:chExt cx="14196059" cy="4865725"/>
          </a:xfrm>
        </p:grpSpPr>
        <p:sp>
          <p:nvSpPr>
            <p:cNvPr id="13" name="Rectangle 12"/>
            <p:cNvSpPr/>
            <p:nvPr/>
          </p:nvSpPr>
          <p:spPr>
            <a:xfrm>
              <a:off x="2128520" y="876300"/>
              <a:ext cx="6781800" cy="2862322"/>
            </a:xfrm>
            <a:prstGeom prst="rect">
              <a:avLst/>
            </a:prstGeom>
          </p:spPr>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a:t>
              </a:r>
              <a:r>
                <a:rPr lang="vi-VN" sz="4000" b="1" smtClean="0">
                  <a:solidFill>
                    <a:srgbClr val="C00000"/>
                  </a:solidFill>
                  <a:latin typeface="Arial" panose="020B0604020202020204" pitchFamily="34" charset="0"/>
                  <a:cs typeface="Arial" panose="020B0604020202020204" pitchFamily="34" charset="0"/>
                </a:rPr>
                <a:t>2</a:t>
              </a:r>
              <a:r>
                <a:rPr lang="en-US" sz="4000" b="1" smtClean="0">
                  <a:solidFill>
                    <a:srgbClr val="C00000"/>
                  </a:solidFill>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Hình ảnh </a:t>
              </a:r>
              <a:r>
                <a:rPr lang="vi-VN" sz="4000" smtClean="0">
                  <a:latin typeface="Arial" panose="020B0604020202020204" pitchFamily="34" charset="0"/>
                  <a:cs typeface="Arial" panose="020B0604020202020204" pitchFamily="34" charset="0"/>
                </a:rPr>
                <a:t>bên</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mô tả thao tác chỉnh sửa video nào trên </a:t>
              </a:r>
              <a:r>
                <a:rPr lang="en-US" sz="4000" smtClean="0">
                  <a:latin typeface="Arial" panose="020B0604020202020204" pitchFamily="34" charset="0"/>
                  <a:cs typeface="Arial" panose="020B0604020202020204" pitchFamily="34" charset="0"/>
                </a:rPr>
                <a:t>Animiz</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6532"/>
            <a:stretch/>
          </p:blipFill>
          <p:spPr>
            <a:xfrm>
              <a:off x="9397062" y="326961"/>
              <a:ext cx="6927517" cy="4865725"/>
            </a:xfrm>
            <a:prstGeom prst="rect">
              <a:avLst/>
            </a:prstGeom>
          </p:spPr>
        </p:pic>
      </p:grpSp>
      <p:sp>
        <p:nvSpPr>
          <p:cNvPr id="10" name="Plaque 9"/>
          <p:cNvSpPr/>
          <p:nvPr/>
        </p:nvSpPr>
        <p:spPr>
          <a:xfrm>
            <a:off x="9753600" y="5713386"/>
            <a:ext cx="6248400" cy="1752600"/>
          </a:xfrm>
          <a:prstGeom prst="plaque">
            <a:avLst/>
          </a:prstGeom>
          <a:solidFill>
            <a:schemeClr val="accent3">
              <a:lumMod val="60000"/>
              <a:lumOff val="40000"/>
            </a:schemeClr>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B</a:t>
            </a:r>
            <a:r>
              <a:rPr lang="en-US" sz="4000" smtClean="0">
                <a:solidFill>
                  <a:schemeClr val="tx1"/>
                </a:solidFill>
                <a:latin typeface="Arial" panose="020B0604020202020204" pitchFamily="34" charset="0"/>
                <a:cs typeface="Arial" panose="020B0604020202020204" pitchFamily="34" charset="0"/>
              </a:rPr>
              <a:t>.</a:t>
            </a:r>
            <a:r>
              <a:rPr lang="vi-VN" sz="4000" smtClean="0">
                <a:solidFill>
                  <a:schemeClr val="tx1"/>
                </a:solidFill>
                <a:latin typeface="Arial" panose="020B0604020202020204" pitchFamily="34" charset="0"/>
                <a:cs typeface="Arial" panose="020B0604020202020204" pitchFamily="34" charset="0"/>
              </a:rPr>
              <a:t> Chỉnh sửa âm thanh</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09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4" name="Plaque 13"/>
          <p:cNvSpPr/>
          <p:nvPr/>
        </p:nvSpPr>
        <p:spPr>
          <a:xfrm>
            <a:off x="2133600" y="5713386"/>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smtClean="0">
                <a:solidFill>
                  <a:schemeClr val="tx1"/>
                </a:solidFill>
                <a:latin typeface="Arial" panose="020B0604020202020204" pitchFamily="34" charset="0"/>
                <a:cs typeface="Arial" panose="020B0604020202020204" pitchFamily="34" charset="0"/>
              </a:rPr>
              <a:t>A. Chỉnh sửa hình ảnh</a:t>
            </a:r>
            <a:endParaRPr lang="en-US" sz="4000">
              <a:solidFill>
                <a:schemeClr val="tx1"/>
              </a:solidFill>
              <a:latin typeface="Arial" panose="020B0604020202020204" pitchFamily="34" charset="0"/>
              <a:cs typeface="Arial" panose="020B0604020202020204" pitchFamily="34" charset="0"/>
            </a:endParaRPr>
          </a:p>
        </p:txBody>
      </p:sp>
      <p:sp>
        <p:nvSpPr>
          <p:cNvPr id="15" name="Plaque 14"/>
          <p:cNvSpPr/>
          <p:nvPr/>
        </p:nvSpPr>
        <p:spPr>
          <a:xfrm>
            <a:off x="9753600" y="5713386"/>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B</a:t>
            </a:r>
            <a:r>
              <a:rPr lang="en-US" sz="4000" smtClean="0">
                <a:solidFill>
                  <a:schemeClr val="tx1"/>
                </a:solidFill>
                <a:latin typeface="Arial" panose="020B0604020202020204" pitchFamily="34" charset="0"/>
                <a:cs typeface="Arial" panose="020B0604020202020204" pitchFamily="34" charset="0"/>
              </a:rPr>
              <a:t>.</a:t>
            </a:r>
            <a:r>
              <a:rPr lang="vi-VN" sz="4000" smtClean="0">
                <a:solidFill>
                  <a:schemeClr val="tx1"/>
                </a:solidFill>
                <a:latin typeface="Arial" panose="020B0604020202020204" pitchFamily="34" charset="0"/>
                <a:cs typeface="Arial" panose="020B0604020202020204" pitchFamily="34" charset="0"/>
              </a:rPr>
              <a:t> Chỉnh sửa âm thanh</a:t>
            </a:r>
            <a:endParaRPr lang="en-US" sz="4000">
              <a:solidFill>
                <a:schemeClr val="tx1"/>
              </a:solidFill>
              <a:latin typeface="Arial" panose="020B0604020202020204" pitchFamily="34" charset="0"/>
              <a:cs typeface="Arial" panose="020B0604020202020204" pitchFamily="34" charset="0"/>
            </a:endParaRPr>
          </a:p>
        </p:txBody>
      </p:sp>
      <p:sp>
        <p:nvSpPr>
          <p:cNvPr id="16" name="Plaque 15"/>
          <p:cNvSpPr/>
          <p:nvPr/>
        </p:nvSpPr>
        <p:spPr>
          <a:xfrm>
            <a:off x="2133600" y="7999386"/>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4000">
                <a:solidFill>
                  <a:schemeClr val="tx1"/>
                </a:solidFill>
                <a:latin typeface="Arial" panose="020B0604020202020204" pitchFamily="34" charset="0"/>
                <a:cs typeface="Arial" panose="020B0604020202020204" pitchFamily="34" charset="0"/>
              </a:rPr>
              <a:t>C</a:t>
            </a:r>
            <a:r>
              <a:rPr lang="vi-VN" sz="4000" smtClean="0">
                <a:solidFill>
                  <a:schemeClr val="tx1"/>
                </a:solidFill>
                <a:latin typeface="Arial" panose="020B0604020202020204" pitchFamily="34" charset="0"/>
                <a:cs typeface="Arial" panose="020B0604020202020204" pitchFamily="34" charset="0"/>
              </a:rPr>
              <a:t>. Thêm hiệu ứng chuyển cảnh</a:t>
            </a:r>
            <a:endParaRPr lang="en-US" sz="4000">
              <a:solidFill>
                <a:schemeClr val="tx1"/>
              </a:solidFill>
              <a:latin typeface="Arial" panose="020B0604020202020204" pitchFamily="34" charset="0"/>
              <a:cs typeface="Arial" panose="020B0604020202020204" pitchFamily="34" charset="0"/>
            </a:endParaRPr>
          </a:p>
        </p:txBody>
      </p:sp>
      <p:sp>
        <p:nvSpPr>
          <p:cNvPr id="17" name="Plaque 16"/>
          <p:cNvSpPr/>
          <p:nvPr/>
        </p:nvSpPr>
        <p:spPr>
          <a:xfrm>
            <a:off x="9753600" y="7999386"/>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D</a:t>
            </a:r>
            <a:r>
              <a:rPr lang="en-US" sz="4000" smtClean="0">
                <a:solidFill>
                  <a:schemeClr val="tx1"/>
                </a:solidFill>
                <a:latin typeface="Arial" panose="020B0604020202020204" pitchFamily="34" charset="0"/>
                <a:cs typeface="Arial" panose="020B0604020202020204" pitchFamily="34" charset="0"/>
              </a:rPr>
              <a:t>.</a:t>
            </a:r>
            <a:r>
              <a:rPr lang="vi-VN" sz="4000" smtClean="0">
                <a:solidFill>
                  <a:schemeClr val="tx1"/>
                </a:solidFill>
                <a:latin typeface="Arial" panose="020B0604020202020204" pitchFamily="34" charset="0"/>
                <a:cs typeface="Arial" panose="020B0604020202020204" pitchFamily="34" charset="0"/>
              </a:rPr>
              <a:t> Thêm phụ đề</a:t>
            </a:r>
            <a:endParaRPr lang="en-US" sz="4000">
              <a:solidFill>
                <a:schemeClr val="tx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16324579" y="7999386"/>
            <a:ext cx="1847248" cy="2060627"/>
          </a:xfrm>
          <a:prstGeom prst="rect">
            <a:avLst/>
          </a:prstGeom>
        </p:spPr>
      </p:pic>
      <p:grpSp>
        <p:nvGrpSpPr>
          <p:cNvPr id="3" name="Group 2"/>
          <p:cNvGrpSpPr/>
          <p:nvPr/>
        </p:nvGrpSpPr>
        <p:grpSpPr>
          <a:xfrm>
            <a:off x="2128520" y="876300"/>
            <a:ext cx="13873480" cy="4145843"/>
            <a:chOff x="2128520" y="876300"/>
            <a:chExt cx="13873480" cy="4145843"/>
          </a:xfrm>
        </p:grpSpPr>
        <p:sp>
          <p:nvSpPr>
            <p:cNvPr id="13" name="Rectangle 12"/>
            <p:cNvSpPr/>
            <p:nvPr/>
          </p:nvSpPr>
          <p:spPr>
            <a:xfrm>
              <a:off x="2128520" y="876300"/>
              <a:ext cx="6482080" cy="1938992"/>
            </a:xfrm>
            <a:prstGeom prst="rect">
              <a:avLst/>
            </a:prstGeom>
          </p:spPr>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a:t>
              </a:r>
              <a:r>
                <a:rPr lang="vi-VN" sz="4000" b="1">
                  <a:solidFill>
                    <a:srgbClr val="C00000"/>
                  </a:solidFill>
                  <a:latin typeface="Arial" panose="020B0604020202020204" pitchFamily="34" charset="0"/>
                  <a:cs typeface="Arial" panose="020B0604020202020204" pitchFamily="34" charset="0"/>
                </a:rPr>
                <a:t>3</a:t>
              </a:r>
              <a:r>
                <a:rPr lang="en-US" sz="4000" b="1" smtClean="0">
                  <a:solidFill>
                    <a:srgbClr val="C00000"/>
                  </a:solidFill>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Khung cửa sổ bên thực hiện thao tác gì?</a:t>
              </a:r>
              <a:endParaRPr lang="en-US" sz="400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647" t="6337" r="35455" b="40277"/>
            <a:stretch/>
          </p:blipFill>
          <p:spPr>
            <a:xfrm>
              <a:off x="9067800" y="918229"/>
              <a:ext cx="6934200" cy="4103914"/>
            </a:xfrm>
            <a:prstGeom prst="rect">
              <a:avLst/>
            </a:prstGeom>
          </p:spPr>
        </p:pic>
      </p:grpSp>
      <p:sp>
        <p:nvSpPr>
          <p:cNvPr id="11" name="Plaque 10"/>
          <p:cNvSpPr/>
          <p:nvPr/>
        </p:nvSpPr>
        <p:spPr>
          <a:xfrm>
            <a:off x="9753600" y="7999386"/>
            <a:ext cx="6248400" cy="1752600"/>
          </a:xfrm>
          <a:prstGeom prst="plaque">
            <a:avLst/>
          </a:prstGeom>
          <a:solidFill>
            <a:schemeClr val="accent3">
              <a:lumMod val="60000"/>
              <a:lumOff val="40000"/>
            </a:schemeClr>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D</a:t>
            </a:r>
            <a:r>
              <a:rPr lang="en-US" sz="4000" smtClean="0">
                <a:solidFill>
                  <a:schemeClr val="tx1"/>
                </a:solidFill>
                <a:latin typeface="Arial" panose="020B0604020202020204" pitchFamily="34" charset="0"/>
                <a:cs typeface="Arial" panose="020B0604020202020204" pitchFamily="34" charset="0"/>
              </a:rPr>
              <a:t>.</a:t>
            </a:r>
            <a:r>
              <a:rPr lang="vi-VN" sz="4000" smtClean="0">
                <a:solidFill>
                  <a:schemeClr val="tx1"/>
                </a:solidFill>
                <a:latin typeface="Arial" panose="020B0604020202020204" pitchFamily="34" charset="0"/>
                <a:cs typeface="Arial" panose="020B0604020202020204" pitchFamily="34" charset="0"/>
              </a:rPr>
              <a:t> Thêm phụ đề</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616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16210" y="-266185"/>
            <a:ext cx="5659542" cy="10819370"/>
            <a:chOff x="0" y="0"/>
            <a:chExt cx="208368" cy="398337"/>
          </a:xfrm>
        </p:grpSpPr>
        <p:sp>
          <p:nvSpPr>
            <p:cNvPr id="3" name="Freeform 3"/>
            <p:cNvSpPr/>
            <p:nvPr/>
          </p:nvSpPr>
          <p:spPr>
            <a:xfrm>
              <a:off x="0" y="0"/>
              <a:ext cx="208368" cy="398337"/>
            </a:xfrm>
            <a:custGeom>
              <a:avLst/>
              <a:gdLst/>
              <a:ahLst/>
              <a:cxnLst/>
              <a:rect l="l" t="t" r="r" b="b"/>
              <a:pathLst>
                <a:path w="208368" h="398337">
                  <a:moveTo>
                    <a:pt x="0" y="0"/>
                  </a:moveTo>
                  <a:lnTo>
                    <a:pt x="208368" y="0"/>
                  </a:lnTo>
                  <a:lnTo>
                    <a:pt x="208368" y="398337"/>
                  </a:lnTo>
                  <a:lnTo>
                    <a:pt x="0" y="398337"/>
                  </a:lnTo>
                  <a:close/>
                </a:path>
              </a:pathLst>
            </a:custGeom>
            <a:solidFill>
              <a:srgbClr val="FFE49A"/>
            </a:solidFill>
            <a:ln cap="sq">
              <a:noFill/>
              <a:prstDash val="solid"/>
              <a:miter/>
            </a:ln>
          </p:spPr>
        </p:sp>
        <p:sp>
          <p:nvSpPr>
            <p:cNvPr id="4" name="TextBox 4"/>
            <p:cNvSpPr txBox="1"/>
            <p:nvPr/>
          </p:nvSpPr>
          <p:spPr>
            <a:xfrm>
              <a:off x="0" y="-28575"/>
              <a:ext cx="208368" cy="42691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827595" y="3449001"/>
            <a:ext cx="7748157" cy="5830488"/>
          </a:xfrm>
          <a:custGeom>
            <a:avLst/>
            <a:gdLst/>
            <a:ahLst/>
            <a:cxnLst/>
            <a:rect l="l" t="t" r="r" b="b"/>
            <a:pathLst>
              <a:path w="7748157" h="5830488">
                <a:moveTo>
                  <a:pt x="0" y="0"/>
                </a:moveTo>
                <a:lnTo>
                  <a:pt x="7748157" y="0"/>
                </a:lnTo>
                <a:lnTo>
                  <a:pt x="7748157" y="5830488"/>
                </a:lnTo>
                <a:lnTo>
                  <a:pt x="0" y="5830488"/>
                </a:lnTo>
                <a:lnTo>
                  <a:pt x="0" y="0"/>
                </a:lnTo>
                <a:close/>
              </a:path>
            </a:pathLst>
          </a:custGeom>
          <a:blipFill>
            <a:blip r:embed="rId2"/>
            <a:stretch>
              <a:fillRect/>
            </a:stretch>
          </a:blipFill>
        </p:spPr>
      </p:sp>
      <p:sp>
        <p:nvSpPr>
          <p:cNvPr id="6" name="TextBox 6"/>
          <p:cNvSpPr txBox="1"/>
          <p:nvPr/>
        </p:nvSpPr>
        <p:spPr>
          <a:xfrm>
            <a:off x="1008380" y="2095500"/>
            <a:ext cx="4025900" cy="1477328"/>
          </a:xfrm>
          <a:prstGeom prst="rect">
            <a:avLst/>
          </a:prstGeom>
        </p:spPr>
        <p:txBody>
          <a:bodyPr wrap="square" lIns="0" tIns="0" rIns="0" bIns="0" rtlCol="0" anchor="t">
            <a:spAutoFit/>
          </a:bodyPr>
          <a:lstStyle/>
          <a:p>
            <a:r>
              <a:rPr lang="vi-VN" sz="9600" b="1" smtClean="0">
                <a:solidFill>
                  <a:schemeClr val="tx2">
                    <a:lumMod val="75000"/>
                  </a:schemeClr>
                </a:solidFill>
                <a:latin typeface="Arial" panose="020B0604020202020204" pitchFamily="34" charset="0"/>
                <a:cs typeface="Arial" panose="020B0604020202020204" pitchFamily="34" charset="0"/>
              </a:rPr>
              <a:t>BÀI 5:</a:t>
            </a:r>
            <a:endParaRPr lang="en-US" sz="9600" b="1">
              <a:solidFill>
                <a:schemeClr val="tx2">
                  <a:lumMod val="75000"/>
                </a:schemeClr>
              </a:solidFill>
              <a:latin typeface="Arial" panose="020B0604020202020204" pitchFamily="34" charset="0"/>
              <a:cs typeface="Arial" panose="020B0604020202020204" pitchFamily="34" charset="0"/>
            </a:endParaRPr>
          </a:p>
        </p:txBody>
      </p:sp>
      <p:grpSp>
        <p:nvGrpSpPr>
          <p:cNvPr id="12" name="Group 12"/>
          <p:cNvGrpSpPr/>
          <p:nvPr/>
        </p:nvGrpSpPr>
        <p:grpSpPr>
          <a:xfrm>
            <a:off x="-305722" y="-167940"/>
            <a:ext cx="607099" cy="10622880"/>
            <a:chOff x="0" y="0"/>
            <a:chExt cx="48567" cy="849821"/>
          </a:xfrm>
        </p:grpSpPr>
        <p:sp>
          <p:nvSpPr>
            <p:cNvPr id="13" name="Freeform 13"/>
            <p:cNvSpPr/>
            <p:nvPr/>
          </p:nvSpPr>
          <p:spPr>
            <a:xfrm>
              <a:off x="0" y="0"/>
              <a:ext cx="48567" cy="849821"/>
            </a:xfrm>
            <a:custGeom>
              <a:avLst/>
              <a:gdLst/>
              <a:ahLst/>
              <a:cxnLst/>
              <a:rect l="l" t="t" r="r" b="b"/>
              <a:pathLst>
                <a:path w="48567" h="849821">
                  <a:moveTo>
                    <a:pt x="0" y="0"/>
                  </a:moveTo>
                  <a:lnTo>
                    <a:pt x="48567" y="0"/>
                  </a:lnTo>
                  <a:lnTo>
                    <a:pt x="48567" y="849821"/>
                  </a:lnTo>
                  <a:lnTo>
                    <a:pt x="0" y="849821"/>
                  </a:lnTo>
                  <a:close/>
                </a:path>
              </a:pathLst>
            </a:custGeom>
            <a:solidFill>
              <a:srgbClr val="FFE49A"/>
            </a:solidFill>
            <a:ln cap="sq">
              <a:noFill/>
              <a:prstDash val="solid"/>
              <a:miter/>
            </a:ln>
          </p:spPr>
        </p:sp>
        <p:sp>
          <p:nvSpPr>
            <p:cNvPr id="14" name="TextBox 14"/>
            <p:cNvSpPr txBox="1"/>
            <p:nvPr/>
          </p:nvSpPr>
          <p:spPr>
            <a:xfrm>
              <a:off x="0" y="-28575"/>
              <a:ext cx="48567" cy="878396"/>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708731">
            <a:off x="12150258" y="2634272"/>
            <a:ext cx="842177" cy="683216"/>
          </a:xfrm>
          <a:custGeom>
            <a:avLst/>
            <a:gdLst/>
            <a:ahLst/>
            <a:cxnLst/>
            <a:rect l="l" t="t" r="r" b="b"/>
            <a:pathLst>
              <a:path w="842177" h="683216">
                <a:moveTo>
                  <a:pt x="0" y="0"/>
                </a:moveTo>
                <a:lnTo>
                  <a:pt x="842177" y="0"/>
                </a:lnTo>
                <a:lnTo>
                  <a:pt x="842177" y="683217"/>
                </a:lnTo>
                <a:lnTo>
                  <a:pt x="0" y="683217"/>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6" name="Freeform 16"/>
          <p:cNvSpPr/>
          <p:nvPr/>
        </p:nvSpPr>
        <p:spPr>
          <a:xfrm rot="-2441347">
            <a:off x="10517742" y="7247107"/>
            <a:ext cx="880590" cy="1657222"/>
          </a:xfrm>
          <a:custGeom>
            <a:avLst/>
            <a:gdLst/>
            <a:ahLst/>
            <a:cxnLst/>
            <a:rect l="l" t="t" r="r" b="b"/>
            <a:pathLst>
              <a:path w="880590" h="1657222">
                <a:moveTo>
                  <a:pt x="0" y="0"/>
                </a:moveTo>
                <a:lnTo>
                  <a:pt x="880590" y="0"/>
                </a:lnTo>
                <a:lnTo>
                  <a:pt x="880590" y="1657222"/>
                </a:lnTo>
                <a:lnTo>
                  <a:pt x="0" y="165722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TextBox 6"/>
          <p:cNvSpPr txBox="1"/>
          <p:nvPr/>
        </p:nvSpPr>
        <p:spPr>
          <a:xfrm>
            <a:off x="967322" y="3676755"/>
            <a:ext cx="11029942" cy="4158254"/>
          </a:xfrm>
          <a:prstGeom prst="rect">
            <a:avLst/>
          </a:prstGeom>
        </p:spPr>
        <p:txBody>
          <a:bodyPr wrap="square" lIns="0" tIns="0" rIns="0" bIns="0" rtlCol="0" anchor="t">
            <a:spAutoFit/>
          </a:bodyPr>
          <a:lstStyle/>
          <a:p>
            <a:pPr>
              <a:lnSpc>
                <a:spcPct val="150000"/>
              </a:lnSpc>
            </a:pPr>
            <a:r>
              <a:rPr lang="vi-VN" sz="9600" b="1" smtClean="0">
                <a:solidFill>
                  <a:schemeClr val="tx2">
                    <a:lumMod val="75000"/>
                  </a:schemeClr>
                </a:solidFill>
                <a:latin typeface="Arial" panose="020B0604020202020204" pitchFamily="34" charset="0"/>
                <a:cs typeface="Arial" panose="020B0604020202020204" pitchFamily="34" charset="0"/>
              </a:rPr>
              <a:t>CHỈNH SỬA VIDEO TRÊN ANIMIZ</a:t>
            </a:r>
            <a:endParaRPr lang="en-US" sz="9600" b="1">
              <a:solidFill>
                <a:schemeClr val="tx2">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3" name="Rectangle 12"/>
          <p:cNvSpPr/>
          <p:nvPr/>
        </p:nvSpPr>
        <p:spPr>
          <a:xfrm>
            <a:off x="1922781" y="1268907"/>
            <a:ext cx="10650220" cy="707886"/>
          </a:xfrm>
          <a:prstGeom prst="rect">
            <a:avLst/>
          </a:prstGeom>
        </p:spPr>
        <p:txBody>
          <a:bodyPr wrap="square">
            <a:spAutoFit/>
          </a:bodyPr>
          <a:lstStyle/>
          <a:p>
            <a:r>
              <a:rPr lang="en-US" sz="4000" b="1">
                <a:solidFill>
                  <a:srgbClr val="C00000"/>
                </a:solidFill>
                <a:latin typeface="Arial" panose="020B0604020202020204" pitchFamily="34" charset="0"/>
                <a:cs typeface="Arial" panose="020B0604020202020204" pitchFamily="34" charset="0"/>
              </a:rPr>
              <a:t>Câu </a:t>
            </a:r>
            <a:r>
              <a:rPr lang="vi-VN" sz="4000" b="1">
                <a:solidFill>
                  <a:srgbClr val="C00000"/>
                </a:solidFill>
                <a:latin typeface="Arial" panose="020B0604020202020204" pitchFamily="34" charset="0"/>
                <a:cs typeface="Arial" panose="020B0604020202020204" pitchFamily="34" charset="0"/>
              </a:rPr>
              <a:t>4</a:t>
            </a:r>
            <a:r>
              <a:rPr lang="en-US" sz="4000" b="1" smtClean="0">
                <a:solidFill>
                  <a:srgbClr val="C00000"/>
                </a:solidFill>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Để thay đổi hiệu ứng của ảnh chọn</a:t>
            </a:r>
          </a:p>
        </p:txBody>
      </p:sp>
      <p:sp>
        <p:nvSpPr>
          <p:cNvPr id="14" name="Plaque 13"/>
          <p:cNvSpPr/>
          <p:nvPr/>
        </p:nvSpPr>
        <p:spPr>
          <a:xfrm>
            <a:off x="1953260" y="2848686"/>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smtClean="0">
                <a:solidFill>
                  <a:schemeClr val="tx1"/>
                </a:solidFill>
                <a:latin typeface="Arial" panose="020B0604020202020204" pitchFamily="34" charset="0"/>
                <a:cs typeface="Arial" panose="020B0604020202020204" pitchFamily="34" charset="0"/>
              </a:rPr>
              <a:t>A. </a:t>
            </a:r>
            <a:r>
              <a:rPr lang="en-US" sz="4000" b="1">
                <a:solidFill>
                  <a:schemeClr val="tx1"/>
                </a:solidFill>
                <a:latin typeface="Arial" panose="020B0604020202020204" pitchFamily="34" charset="0"/>
                <a:cs typeface="Arial" panose="020B0604020202020204" pitchFamily="34" charset="0"/>
              </a:rPr>
              <a:t>Entrance Effect</a:t>
            </a:r>
            <a:endParaRPr lang="en-US" sz="4000">
              <a:solidFill>
                <a:schemeClr val="tx1"/>
              </a:solidFill>
              <a:latin typeface="Arial" panose="020B0604020202020204" pitchFamily="34" charset="0"/>
              <a:cs typeface="Arial" panose="020B0604020202020204" pitchFamily="34" charset="0"/>
            </a:endParaRPr>
          </a:p>
        </p:txBody>
      </p:sp>
      <p:sp>
        <p:nvSpPr>
          <p:cNvPr id="15" name="Plaque 14"/>
          <p:cNvSpPr/>
          <p:nvPr/>
        </p:nvSpPr>
        <p:spPr>
          <a:xfrm>
            <a:off x="9573260" y="2848686"/>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B. </a:t>
            </a:r>
            <a:r>
              <a:rPr lang="en-US" sz="4000" b="1">
                <a:solidFill>
                  <a:schemeClr val="tx1"/>
                </a:solidFill>
                <a:latin typeface="Arial" panose="020B0604020202020204" pitchFamily="34" charset="0"/>
                <a:cs typeface="Arial" panose="020B0604020202020204" pitchFamily="34" charset="0"/>
              </a:rPr>
              <a:t>Delete animation</a:t>
            </a:r>
            <a:endParaRPr lang="en-US" sz="4000">
              <a:solidFill>
                <a:schemeClr val="tx1"/>
              </a:solidFill>
              <a:latin typeface="Arial" panose="020B0604020202020204" pitchFamily="34" charset="0"/>
              <a:cs typeface="Arial" panose="020B0604020202020204" pitchFamily="34" charset="0"/>
            </a:endParaRPr>
          </a:p>
        </p:txBody>
      </p:sp>
      <p:sp>
        <p:nvSpPr>
          <p:cNvPr id="16" name="Plaque 15"/>
          <p:cNvSpPr/>
          <p:nvPr/>
        </p:nvSpPr>
        <p:spPr>
          <a:xfrm>
            <a:off x="1953260" y="5637186"/>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C</a:t>
            </a:r>
            <a:r>
              <a:rPr lang="vi-VN" sz="4000" smtClean="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Replace animation</a:t>
            </a:r>
            <a:endParaRPr lang="en-US" sz="4000">
              <a:solidFill>
                <a:schemeClr val="tx1"/>
              </a:solidFill>
              <a:latin typeface="Arial" panose="020B0604020202020204" pitchFamily="34" charset="0"/>
              <a:cs typeface="Arial" panose="020B0604020202020204" pitchFamily="34" charset="0"/>
            </a:endParaRPr>
          </a:p>
        </p:txBody>
      </p:sp>
      <p:sp>
        <p:nvSpPr>
          <p:cNvPr id="17" name="Plaque 16"/>
          <p:cNvSpPr/>
          <p:nvPr/>
        </p:nvSpPr>
        <p:spPr>
          <a:xfrm>
            <a:off x="9573260" y="5637186"/>
            <a:ext cx="6248400" cy="17526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D</a:t>
            </a:r>
            <a:r>
              <a:rPr lang="en-US" sz="4000" smtClean="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Add Transition</a:t>
            </a:r>
            <a:endParaRPr lang="en-US" sz="4000">
              <a:solidFill>
                <a:schemeClr val="tx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16324579" y="7999386"/>
            <a:ext cx="1847248" cy="2060627"/>
          </a:xfrm>
          <a:prstGeom prst="rect">
            <a:avLst/>
          </a:prstGeom>
        </p:spPr>
      </p:pic>
      <p:sp>
        <p:nvSpPr>
          <p:cNvPr id="10" name="Plaque 9"/>
          <p:cNvSpPr/>
          <p:nvPr/>
        </p:nvSpPr>
        <p:spPr>
          <a:xfrm>
            <a:off x="1958340" y="5637186"/>
            <a:ext cx="6248400" cy="1752600"/>
          </a:xfrm>
          <a:prstGeom prst="plaque">
            <a:avLst/>
          </a:prstGeom>
          <a:solidFill>
            <a:schemeClr val="accent3">
              <a:lumMod val="60000"/>
              <a:lumOff val="40000"/>
            </a:schemeClr>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Arial" panose="020B0604020202020204" pitchFamily="34" charset="0"/>
                <a:cs typeface="Arial" panose="020B0604020202020204" pitchFamily="34" charset="0"/>
              </a:rPr>
              <a:t>C</a:t>
            </a:r>
            <a:r>
              <a:rPr lang="vi-VN" sz="4000" smtClean="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Replace animation</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29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3" name="Rectangle 12"/>
          <p:cNvSpPr/>
          <p:nvPr/>
        </p:nvSpPr>
        <p:spPr>
          <a:xfrm>
            <a:off x="1922781" y="1268907"/>
            <a:ext cx="10650220" cy="707886"/>
          </a:xfrm>
          <a:prstGeom prst="rect">
            <a:avLst/>
          </a:prstGeom>
        </p:spPr>
        <p:txBody>
          <a:bodyPr wrap="square">
            <a:spAutoFit/>
          </a:bodyPr>
          <a:lstStyle/>
          <a:p>
            <a:r>
              <a:rPr lang="en-US" sz="4000" b="1">
                <a:solidFill>
                  <a:srgbClr val="C00000"/>
                </a:solidFill>
                <a:latin typeface="Arial" panose="020B0604020202020204" pitchFamily="34" charset="0"/>
                <a:cs typeface="Arial" panose="020B0604020202020204" pitchFamily="34" charset="0"/>
              </a:rPr>
              <a:t>Câu </a:t>
            </a:r>
            <a:r>
              <a:rPr lang="vi-VN" sz="4000" b="1" smtClean="0">
                <a:solidFill>
                  <a:srgbClr val="C00000"/>
                </a:solidFill>
                <a:latin typeface="Arial" panose="020B0604020202020204" pitchFamily="34" charset="0"/>
                <a:cs typeface="Arial" panose="020B0604020202020204" pitchFamily="34" charset="0"/>
              </a:rPr>
              <a:t>5</a:t>
            </a:r>
            <a:r>
              <a:rPr lang="en-US" sz="4000" b="1" smtClean="0">
                <a:solidFill>
                  <a:srgbClr val="C00000"/>
                </a:solidFill>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Chọn câu sai trong các câu sau đây:</a:t>
            </a:r>
            <a:endParaRPr lang="en-US" sz="4000">
              <a:latin typeface="Arial" panose="020B0604020202020204" pitchFamily="34" charset="0"/>
              <a:cs typeface="Arial" panose="020B0604020202020204" pitchFamily="34" charset="0"/>
            </a:endParaRPr>
          </a:p>
        </p:txBody>
      </p:sp>
      <p:sp>
        <p:nvSpPr>
          <p:cNvPr id="14" name="Plaque 13"/>
          <p:cNvSpPr/>
          <p:nvPr/>
        </p:nvSpPr>
        <p:spPr>
          <a:xfrm>
            <a:off x="1615441" y="2645746"/>
            <a:ext cx="7089138" cy="27432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smtClean="0">
                <a:solidFill>
                  <a:schemeClr val="tx1"/>
                </a:solidFill>
                <a:latin typeface="Arial" panose="020B0604020202020204" pitchFamily="34" charset="0"/>
                <a:cs typeface="Arial" panose="020B0604020202020204" pitchFamily="34" charset="0"/>
              </a:rPr>
              <a:t>A. </a:t>
            </a:r>
            <a:r>
              <a:rPr lang="en-US" sz="4000">
                <a:solidFill>
                  <a:schemeClr val="tx1"/>
                </a:solidFill>
                <a:latin typeface="Arial" panose="020B0604020202020204" pitchFamily="34" charset="0"/>
                <a:cs typeface="Arial" panose="020B0604020202020204" pitchFamily="34" charset="0"/>
              </a:rPr>
              <a:t>Giữa hai cảnh có thể tạo được nhiều hiệu ứng chuyển cảnh</a:t>
            </a:r>
          </a:p>
        </p:txBody>
      </p:sp>
      <p:sp>
        <p:nvSpPr>
          <p:cNvPr id="15" name="Plaque 14"/>
          <p:cNvSpPr/>
          <p:nvPr/>
        </p:nvSpPr>
        <p:spPr>
          <a:xfrm>
            <a:off x="9235441" y="2645746"/>
            <a:ext cx="7089138" cy="27432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B</a:t>
            </a:r>
            <a:r>
              <a:rPr lang="en-US" sz="4000" smtClean="0">
                <a:solidFill>
                  <a:schemeClr val="tx1"/>
                </a:solidFill>
                <a:latin typeface="Arial" panose="020B0604020202020204" pitchFamily="34" charset="0"/>
                <a:cs typeface="Arial" panose="020B0604020202020204" pitchFamily="34" charset="0"/>
              </a:rPr>
              <a:t>.</a:t>
            </a:r>
            <a:r>
              <a:rPr lang="vi-VN" sz="4000" smtClean="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Với mỗi ảnh có thể thêm nhiều hiệu ứng xuất hiện</a:t>
            </a:r>
          </a:p>
        </p:txBody>
      </p:sp>
      <p:sp>
        <p:nvSpPr>
          <p:cNvPr id="16" name="Plaque 15"/>
          <p:cNvSpPr/>
          <p:nvPr/>
        </p:nvSpPr>
        <p:spPr>
          <a:xfrm>
            <a:off x="1615441" y="5905500"/>
            <a:ext cx="7089138" cy="27432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C</a:t>
            </a:r>
            <a:r>
              <a:rPr lang="vi-VN" sz="4000" smtClean="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Chỉ có một hiệu ứng biến mất với mỗi ảnh</a:t>
            </a:r>
          </a:p>
        </p:txBody>
      </p:sp>
      <p:sp>
        <p:nvSpPr>
          <p:cNvPr id="17" name="Plaque 16"/>
          <p:cNvSpPr/>
          <p:nvPr/>
        </p:nvSpPr>
        <p:spPr>
          <a:xfrm>
            <a:off x="9235441" y="5905500"/>
            <a:ext cx="7089138" cy="2743200"/>
          </a:xfrm>
          <a:prstGeom prst="plaque">
            <a:avLst/>
          </a:prstGeom>
          <a:solidFill>
            <a:schemeClr val="bg1"/>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D</a:t>
            </a:r>
            <a:r>
              <a:rPr lang="en-US" sz="4000" smtClean="0">
                <a:solidFill>
                  <a:schemeClr val="tx1"/>
                </a:solidFill>
                <a:latin typeface="Arial" panose="020B0604020202020204" pitchFamily="34" charset="0"/>
                <a:cs typeface="Arial" panose="020B0604020202020204" pitchFamily="34" charset="0"/>
              </a:rPr>
              <a:t>.</a:t>
            </a:r>
            <a:r>
              <a:rPr lang="vi-VN" sz="4000" smtClean="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Có thể tạo phụ đề bằng cách nhập văn bản như với tiêu đề video</a:t>
            </a:r>
            <a:r>
              <a:rPr lang="en-US" sz="4000" smtClean="0">
                <a:solidFill>
                  <a:schemeClr val="tx1"/>
                </a:solidFill>
                <a:latin typeface="Arial" panose="020B0604020202020204" pitchFamily="34" charset="0"/>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16324579" y="7999386"/>
            <a:ext cx="1847248" cy="2060627"/>
          </a:xfrm>
          <a:prstGeom prst="rect">
            <a:avLst/>
          </a:prstGeom>
        </p:spPr>
      </p:pic>
      <p:sp>
        <p:nvSpPr>
          <p:cNvPr id="9" name="Plaque 8"/>
          <p:cNvSpPr/>
          <p:nvPr/>
        </p:nvSpPr>
        <p:spPr>
          <a:xfrm>
            <a:off x="1615441" y="2645746"/>
            <a:ext cx="7089138" cy="2743200"/>
          </a:xfrm>
          <a:prstGeom prst="plaque">
            <a:avLst/>
          </a:prstGeom>
          <a:solidFill>
            <a:schemeClr val="accent3">
              <a:lumMod val="60000"/>
              <a:lumOff val="40000"/>
            </a:schemeClr>
          </a:solidFill>
          <a:ln w="28575">
            <a:solidFill>
              <a:srgbClr val="EEBE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smtClean="0">
                <a:solidFill>
                  <a:schemeClr val="tx1"/>
                </a:solidFill>
                <a:latin typeface="Arial" panose="020B0604020202020204" pitchFamily="34" charset="0"/>
                <a:cs typeface="Arial" panose="020B0604020202020204" pitchFamily="34" charset="0"/>
              </a:rPr>
              <a:t>A. </a:t>
            </a:r>
            <a:r>
              <a:rPr lang="en-US" sz="4000">
                <a:solidFill>
                  <a:schemeClr val="tx1"/>
                </a:solidFill>
                <a:latin typeface="Arial" panose="020B0604020202020204" pitchFamily="34" charset="0"/>
                <a:cs typeface="Arial" panose="020B0604020202020204" pitchFamily="34" charset="0"/>
              </a:rPr>
              <a:t>Giữa hai cảnh có thể tạo được nhiều hiệu ứng chuyển cảnh</a:t>
            </a:r>
          </a:p>
        </p:txBody>
      </p:sp>
    </p:spTree>
    <p:extLst>
      <p:ext uri="{BB962C8B-B14F-4D97-AF65-F5344CB8AC3E}">
        <p14:creationId xmlns:p14="http://schemas.microsoft.com/office/powerpoint/2010/main" val="35658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6"/>
          <p:cNvSpPr/>
          <p:nvPr/>
        </p:nvSpPr>
        <p:spPr>
          <a:xfrm flipH="1" flipV="1">
            <a:off x="15227984" y="851634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Rectangle 3"/>
          <p:cNvSpPr/>
          <p:nvPr/>
        </p:nvSpPr>
        <p:spPr>
          <a:xfrm>
            <a:off x="0" y="723900"/>
            <a:ext cx="18288000" cy="1219200"/>
          </a:xfrm>
          <a:prstGeom prst="rect">
            <a:avLst/>
          </a:prstGeom>
          <a:solidFill>
            <a:srgbClr val="FFE49A"/>
          </a:solidFill>
          <a:ln>
            <a:solidFill>
              <a:srgbClr val="FFE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smtClean="0">
                <a:solidFill>
                  <a:schemeClr val="tx1"/>
                </a:solidFill>
                <a:latin typeface="Arial" panose="020B0604020202020204" pitchFamily="34" charset="0"/>
                <a:cs typeface="Arial" panose="020B0604020202020204" pitchFamily="34" charset="0"/>
              </a:rPr>
              <a:t>LUYỆN TẬP</a:t>
            </a:r>
            <a:endParaRPr lang="en-US" sz="6600" b="1">
              <a:solidFill>
                <a:schemeClr val="tx1"/>
              </a:solidFill>
              <a:latin typeface="Arial" panose="020B0604020202020204" pitchFamily="34" charset="0"/>
              <a:cs typeface="Arial" panose="020B0604020202020204" pitchFamily="34" charset="0"/>
            </a:endParaRPr>
          </a:p>
        </p:txBody>
      </p:sp>
      <p:sp>
        <p:nvSpPr>
          <p:cNvPr id="5" name="Freeform 10"/>
          <p:cNvSpPr/>
          <p:nvPr/>
        </p:nvSpPr>
        <p:spPr>
          <a:xfrm flipV="1">
            <a:off x="-1294913" y="8516340"/>
            <a:ext cx="4352438" cy="4114800"/>
          </a:xfrm>
          <a:custGeom>
            <a:avLst/>
            <a:gdLst/>
            <a:ahLst/>
            <a:cxnLst/>
            <a:rect l="l" t="t" r="r" b="b"/>
            <a:pathLst>
              <a:path w="4352438" h="4114800">
                <a:moveTo>
                  <a:pt x="0" y="4114800"/>
                </a:moveTo>
                <a:lnTo>
                  <a:pt x="4352438" y="4114800"/>
                </a:lnTo>
                <a:lnTo>
                  <a:pt x="4352438" y="0"/>
                </a:lnTo>
                <a:lnTo>
                  <a:pt x="0" y="0"/>
                </a:lnTo>
                <a:lnTo>
                  <a:pt x="0" y="411480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Rectangle 5"/>
          <p:cNvSpPr/>
          <p:nvPr/>
        </p:nvSpPr>
        <p:spPr>
          <a:xfrm>
            <a:off x="1295400" y="2171700"/>
            <a:ext cx="15163800" cy="7478970"/>
          </a:xfrm>
          <a:prstGeom prst="rect">
            <a:avLst/>
          </a:prstGeom>
        </p:spPr>
        <p:txBody>
          <a:bodyPr wrap="square">
            <a:spAutoFit/>
          </a:bodyPr>
          <a:lstStyle/>
          <a:p>
            <a:pPr algn="just">
              <a:lnSpc>
                <a:spcPct val="150000"/>
              </a:lnSpc>
            </a:pPr>
            <a:r>
              <a:rPr lang="vi-VN" sz="4000" b="1">
                <a:solidFill>
                  <a:srgbClr val="0070C0"/>
                </a:solidFill>
                <a:latin typeface="Arial" panose="020B0604020202020204" pitchFamily="34" charset="0"/>
                <a:cs typeface="Arial" panose="020B0604020202020204" pitchFamily="34" charset="0"/>
              </a:rPr>
              <a:t>Trong các câu sau, những câu nào đúng?</a:t>
            </a:r>
          </a:p>
          <a:p>
            <a:pPr marL="742950" indent="-742950" algn="just">
              <a:lnSpc>
                <a:spcPct val="150000"/>
              </a:lnSpc>
              <a:buFont typeface="+mj-lt"/>
              <a:buAutoNum type="alphaLcParenR"/>
            </a:pPr>
            <a:r>
              <a:rPr lang="vi-VN" sz="4000" smtClean="0">
                <a:latin typeface="Arial" panose="020B0604020202020204" pitchFamily="34" charset="0"/>
                <a:cs typeface="Arial" panose="020B0604020202020204" pitchFamily="34" charset="0"/>
              </a:rPr>
              <a:t>Có </a:t>
            </a:r>
            <a:r>
              <a:rPr lang="vi-VN" sz="4000">
                <a:latin typeface="Arial" panose="020B0604020202020204" pitchFamily="34" charset="0"/>
                <a:cs typeface="Arial" panose="020B0604020202020204" pitchFamily="34" charset="0"/>
              </a:rPr>
              <a:t>thể tạo hiệu ứng xuất hiện cho âm thanh.</a:t>
            </a:r>
          </a:p>
          <a:p>
            <a:pPr marL="742950" indent="-742950" algn="just">
              <a:lnSpc>
                <a:spcPct val="150000"/>
              </a:lnSpc>
              <a:buFont typeface="+mj-lt"/>
              <a:buAutoNum type="alphaLcParenR"/>
            </a:pPr>
            <a:r>
              <a:rPr lang="vi-VN" sz="4000" smtClean="0">
                <a:latin typeface="Arial" panose="020B0604020202020204" pitchFamily="34" charset="0"/>
                <a:cs typeface="Arial" panose="020B0604020202020204" pitchFamily="34" charset="0"/>
              </a:rPr>
              <a:t>Không </a:t>
            </a:r>
            <a:r>
              <a:rPr lang="vi-VN" sz="4000">
                <a:latin typeface="Arial" panose="020B0604020202020204" pitchFamily="34" charset="0"/>
                <a:cs typeface="Arial" panose="020B0604020202020204" pitchFamily="34" charset="0"/>
              </a:rPr>
              <a:t>thể thay đổi được thứ tự xuất hiện của các ảnh trong một cảnh video.</a:t>
            </a:r>
          </a:p>
          <a:p>
            <a:pPr marL="742950" indent="-742950" algn="just">
              <a:lnSpc>
                <a:spcPct val="150000"/>
              </a:lnSpc>
              <a:buFont typeface="+mj-lt"/>
              <a:buAutoNum type="alphaLcParenR"/>
            </a:pPr>
            <a:r>
              <a:rPr lang="vi-VN" sz="4000" smtClean="0">
                <a:latin typeface="Arial" panose="020B0604020202020204" pitchFamily="34" charset="0"/>
                <a:cs typeface="Arial" panose="020B0604020202020204" pitchFamily="34" charset="0"/>
              </a:rPr>
              <a:t>Vị </a:t>
            </a:r>
            <a:r>
              <a:rPr lang="vi-VN" sz="4000">
                <a:latin typeface="Arial" panose="020B0604020202020204" pitchFamily="34" charset="0"/>
                <a:cs typeface="Arial" panose="020B0604020202020204" pitchFamily="34" charset="0"/>
              </a:rPr>
              <a:t>trí của các phụ đề mặc định ở phía dưới của ảnh và không thể thay đổi.</a:t>
            </a:r>
          </a:p>
          <a:p>
            <a:pPr marL="742950" indent="-742950" algn="just">
              <a:lnSpc>
                <a:spcPct val="150000"/>
              </a:lnSpc>
              <a:buFont typeface="+mj-lt"/>
              <a:buAutoNum type="alphaLcParenR"/>
            </a:pPr>
            <a:r>
              <a:rPr lang="vi-VN" sz="4000" smtClean="0">
                <a:latin typeface="Arial" panose="020B0604020202020204" pitchFamily="34" charset="0"/>
                <a:cs typeface="Arial" panose="020B0604020202020204" pitchFamily="34" charset="0"/>
              </a:rPr>
              <a:t>Tiêu </a:t>
            </a:r>
            <a:r>
              <a:rPr lang="vi-VN" sz="4000">
                <a:latin typeface="Arial" panose="020B0604020202020204" pitchFamily="34" charset="0"/>
                <a:cs typeface="Arial" panose="020B0604020202020204" pitchFamily="34" charset="0"/>
              </a:rPr>
              <a:t>đề của video cũng có hiệu ứng xuất hiện giống như các hình ảnh.</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33824" b="35784"/>
          <a:stretch/>
        </p:blipFill>
        <p:spPr>
          <a:xfrm>
            <a:off x="14782800" y="2263041"/>
            <a:ext cx="3850640" cy="117029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68034" y="2848187"/>
            <a:ext cx="1119609" cy="112983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48315" y="8115300"/>
            <a:ext cx="1119609" cy="1129834"/>
          </a:xfrm>
          <a:prstGeom prst="rect">
            <a:avLst/>
          </a:prstGeom>
        </p:spPr>
      </p:pic>
    </p:spTree>
    <p:extLst>
      <p:ext uri="{BB962C8B-B14F-4D97-AF65-F5344CB8AC3E}">
        <p14:creationId xmlns:p14="http://schemas.microsoft.com/office/powerpoint/2010/main" val="933844916"/>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style.rotation</p:attrName>
                                        </p:attrNameLst>
                                      </p:cBhvr>
                                      <p:tavLst>
                                        <p:tav tm="0">
                                          <p:val>
                                            <p:fltVal val="90"/>
                                          </p:val>
                                        </p:tav>
                                        <p:tav tm="100000">
                                          <p:val>
                                            <p:fltVal val="0"/>
                                          </p:val>
                                        </p:tav>
                                      </p:tavLst>
                                    </p:anim>
                                    <p:animEffect transition="in" filter="fade">
                                      <p:cBhvr>
                                        <p:cTn id="17" dur="500"/>
                                        <p:tgtEl>
                                          <p:spTgt spid="8"/>
                                        </p:tgtEl>
                                      </p:cBhvr>
                                    </p:animEffect>
                                  </p:childTnLst>
                                </p:cTn>
                              </p:par>
                              <p:par>
                                <p:cTn id="18" presetID="3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 calcmode="lin" valueType="num">
                                      <p:cBhvr>
                                        <p:cTn id="22" dur="500" fill="hold"/>
                                        <p:tgtEl>
                                          <p:spTgt spid="9"/>
                                        </p:tgtEl>
                                        <p:attrNameLst>
                                          <p:attrName>style.rotation</p:attrName>
                                        </p:attrNameLst>
                                      </p:cBhvr>
                                      <p:tavLst>
                                        <p:tav tm="0">
                                          <p:val>
                                            <p:fltVal val="90"/>
                                          </p:val>
                                        </p:tav>
                                        <p:tav tm="100000">
                                          <p:val>
                                            <p:fltVal val="0"/>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982200" y="-502268"/>
            <a:ext cx="11887196" cy="12351367"/>
            <a:chOff x="-89133" y="3245"/>
            <a:chExt cx="736558" cy="706139"/>
          </a:xfrm>
        </p:grpSpPr>
        <p:sp>
          <p:nvSpPr>
            <p:cNvPr id="4" name="Freeform 4"/>
            <p:cNvSpPr/>
            <p:nvPr/>
          </p:nvSpPr>
          <p:spPr>
            <a:xfrm>
              <a:off x="-89133" y="3245"/>
              <a:ext cx="736558" cy="706139"/>
            </a:xfrm>
            <a:custGeom>
              <a:avLst/>
              <a:gdLst/>
              <a:ahLst/>
              <a:cxnLst/>
              <a:rect l="l" t="t" r="r" b="b"/>
              <a:pathLst>
                <a:path w="668398" h="706139">
                  <a:moveTo>
                    <a:pt x="334199" y="0"/>
                  </a:moveTo>
                  <a:cubicBezTo>
                    <a:pt x="149626" y="0"/>
                    <a:pt x="0" y="158075"/>
                    <a:pt x="0" y="353070"/>
                  </a:cubicBezTo>
                  <a:cubicBezTo>
                    <a:pt x="0" y="548065"/>
                    <a:pt x="149626" y="706139"/>
                    <a:pt x="334199" y="706139"/>
                  </a:cubicBezTo>
                  <a:cubicBezTo>
                    <a:pt x="518772" y="706139"/>
                    <a:pt x="668398" y="548065"/>
                    <a:pt x="668398" y="353070"/>
                  </a:cubicBezTo>
                  <a:cubicBezTo>
                    <a:pt x="668398" y="158075"/>
                    <a:pt x="518772" y="0"/>
                    <a:pt x="334199" y="0"/>
                  </a:cubicBezTo>
                  <a:close/>
                </a:path>
              </a:pathLst>
            </a:custGeom>
            <a:solidFill>
              <a:srgbClr val="FFE49A"/>
            </a:solidFill>
            <a:ln cap="sq">
              <a:noFill/>
              <a:prstDash val="solid"/>
              <a:miter/>
            </a:ln>
          </p:spPr>
        </p:sp>
        <p:sp>
          <p:nvSpPr>
            <p:cNvPr id="5" name="TextBox 5"/>
            <p:cNvSpPr txBox="1"/>
            <p:nvPr/>
          </p:nvSpPr>
          <p:spPr>
            <a:xfrm>
              <a:off x="62662" y="37626"/>
              <a:ext cx="543073" cy="60231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05722" y="-167940"/>
            <a:ext cx="607099" cy="10622880"/>
            <a:chOff x="0" y="0"/>
            <a:chExt cx="48567" cy="849821"/>
          </a:xfrm>
        </p:grpSpPr>
        <p:sp>
          <p:nvSpPr>
            <p:cNvPr id="13" name="Freeform 13"/>
            <p:cNvSpPr/>
            <p:nvPr/>
          </p:nvSpPr>
          <p:spPr>
            <a:xfrm>
              <a:off x="0" y="0"/>
              <a:ext cx="48567" cy="849821"/>
            </a:xfrm>
            <a:custGeom>
              <a:avLst/>
              <a:gdLst/>
              <a:ahLst/>
              <a:cxnLst/>
              <a:rect l="l" t="t" r="r" b="b"/>
              <a:pathLst>
                <a:path w="48567" h="849821">
                  <a:moveTo>
                    <a:pt x="0" y="0"/>
                  </a:moveTo>
                  <a:lnTo>
                    <a:pt x="48567" y="0"/>
                  </a:lnTo>
                  <a:lnTo>
                    <a:pt x="48567" y="849821"/>
                  </a:lnTo>
                  <a:lnTo>
                    <a:pt x="0" y="849821"/>
                  </a:lnTo>
                  <a:close/>
                </a:path>
              </a:pathLst>
            </a:custGeom>
            <a:solidFill>
              <a:srgbClr val="FFE49A"/>
            </a:solidFill>
            <a:ln cap="sq">
              <a:noFill/>
              <a:prstDash val="solid"/>
              <a:miter/>
            </a:ln>
          </p:spPr>
        </p:sp>
        <p:sp>
          <p:nvSpPr>
            <p:cNvPr id="14" name="TextBox 14"/>
            <p:cNvSpPr txBox="1"/>
            <p:nvPr/>
          </p:nvSpPr>
          <p:spPr>
            <a:xfrm>
              <a:off x="0" y="-28575"/>
              <a:ext cx="48567" cy="878396"/>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9435528">
            <a:off x="11623264" y="2940065"/>
            <a:ext cx="976050" cy="791821"/>
          </a:xfrm>
          <a:custGeom>
            <a:avLst/>
            <a:gdLst/>
            <a:ahLst/>
            <a:cxnLst/>
            <a:rect l="l" t="t" r="r" b="b"/>
            <a:pathLst>
              <a:path w="684763" h="555514">
                <a:moveTo>
                  <a:pt x="0" y="0"/>
                </a:moveTo>
                <a:lnTo>
                  <a:pt x="684763" y="0"/>
                </a:lnTo>
                <a:lnTo>
                  <a:pt x="684763" y="555514"/>
                </a:lnTo>
                <a:lnTo>
                  <a:pt x="0" y="555514"/>
                </a:lnTo>
                <a:lnTo>
                  <a:pt x="0" y="0"/>
                </a:lnTo>
                <a:close/>
              </a:path>
            </a:pathLst>
          </a:custGeom>
          <a:blipFill>
            <a:blip r:embed="rId2">
              <a:extLst>
                <a:ext uri="{96DAC541-7B7A-43D3-8B79-37D633B846F1}">
                  <asvg:svgBlip xmlns="" xmlns:asvg="http://schemas.microsoft.com/office/drawing/2016/SVG/main" r:embed="rId6"/>
                </a:ext>
              </a:extLst>
            </a:blip>
            <a:stretch>
              <a:fillRect/>
            </a:stretch>
          </a:blipFill>
        </p:spPr>
      </p:sp>
      <p:grpSp>
        <p:nvGrpSpPr>
          <p:cNvPr id="16" name="Group 6"/>
          <p:cNvGrpSpPr/>
          <p:nvPr/>
        </p:nvGrpSpPr>
        <p:grpSpPr>
          <a:xfrm>
            <a:off x="-1495020" y="789882"/>
            <a:ext cx="9657706" cy="1962976"/>
            <a:chOff x="0" y="0"/>
            <a:chExt cx="797453" cy="157036"/>
          </a:xfrm>
        </p:grpSpPr>
        <p:sp>
          <p:nvSpPr>
            <p:cNvPr id="17" name="Freeform 7"/>
            <p:cNvSpPr/>
            <p:nvPr/>
          </p:nvSpPr>
          <p:spPr>
            <a:xfrm>
              <a:off x="0" y="0"/>
              <a:ext cx="797453" cy="157036"/>
            </a:xfrm>
            <a:custGeom>
              <a:avLst/>
              <a:gdLst/>
              <a:ahLst/>
              <a:cxnLst/>
              <a:rect l="l" t="t" r="r" b="b"/>
              <a:pathLst>
                <a:path w="797453" h="157036">
                  <a:moveTo>
                    <a:pt x="32620" y="0"/>
                  </a:moveTo>
                  <a:lnTo>
                    <a:pt x="764834" y="0"/>
                  </a:lnTo>
                  <a:cubicBezTo>
                    <a:pt x="773485" y="0"/>
                    <a:pt x="781782" y="3437"/>
                    <a:pt x="787899" y="9554"/>
                  </a:cubicBezTo>
                  <a:cubicBezTo>
                    <a:pt x="794017" y="15671"/>
                    <a:pt x="797453" y="23968"/>
                    <a:pt x="797453" y="32620"/>
                  </a:cubicBezTo>
                  <a:lnTo>
                    <a:pt x="797453" y="124417"/>
                  </a:lnTo>
                  <a:cubicBezTo>
                    <a:pt x="797453" y="142432"/>
                    <a:pt x="782849" y="157036"/>
                    <a:pt x="764834" y="157036"/>
                  </a:cubicBezTo>
                  <a:lnTo>
                    <a:pt x="32620" y="157036"/>
                  </a:lnTo>
                  <a:cubicBezTo>
                    <a:pt x="23968" y="157036"/>
                    <a:pt x="15671" y="153600"/>
                    <a:pt x="9554" y="147482"/>
                  </a:cubicBezTo>
                  <a:cubicBezTo>
                    <a:pt x="3437" y="141365"/>
                    <a:pt x="0" y="133068"/>
                    <a:pt x="0" y="124417"/>
                  </a:cubicBezTo>
                  <a:lnTo>
                    <a:pt x="0" y="32620"/>
                  </a:lnTo>
                  <a:cubicBezTo>
                    <a:pt x="0" y="14604"/>
                    <a:pt x="14604" y="0"/>
                    <a:pt x="32620" y="0"/>
                  </a:cubicBezTo>
                  <a:close/>
                </a:path>
              </a:pathLst>
            </a:custGeom>
            <a:solidFill>
              <a:srgbClr val="FFE49A"/>
            </a:solidFill>
            <a:ln cap="rnd">
              <a:noFill/>
              <a:prstDash val="solid"/>
              <a:round/>
            </a:ln>
          </p:spPr>
        </p:sp>
        <p:sp>
          <p:nvSpPr>
            <p:cNvPr id="18" name="TextBox 8"/>
            <p:cNvSpPr txBox="1"/>
            <p:nvPr/>
          </p:nvSpPr>
          <p:spPr>
            <a:xfrm>
              <a:off x="0" y="-28575"/>
              <a:ext cx="797453" cy="185611"/>
            </a:xfrm>
            <a:prstGeom prst="rect">
              <a:avLst/>
            </a:prstGeom>
          </p:spPr>
          <p:txBody>
            <a:bodyPr lIns="50800" tIns="50800" rIns="50800" bIns="50800" rtlCol="0" anchor="ctr"/>
            <a:lstStyle/>
            <a:p>
              <a:pPr algn="ctr">
                <a:lnSpc>
                  <a:spcPts val="2659"/>
                </a:lnSpc>
              </a:pPr>
              <a:endParaRPr/>
            </a:p>
          </p:txBody>
        </p:sp>
      </p:grpSp>
      <p:sp>
        <p:nvSpPr>
          <p:cNvPr id="19" name="TextBox 18"/>
          <p:cNvSpPr txBox="1"/>
          <p:nvPr/>
        </p:nvSpPr>
        <p:spPr>
          <a:xfrm>
            <a:off x="1081353" y="1217371"/>
            <a:ext cx="6096000" cy="1107996"/>
          </a:xfrm>
          <a:prstGeom prst="rect">
            <a:avLst/>
          </a:prstGeom>
          <a:noFill/>
        </p:spPr>
        <p:txBody>
          <a:bodyPr wrap="square" rtlCol="0">
            <a:spAutoFit/>
          </a:bodyPr>
          <a:lstStyle/>
          <a:p>
            <a:pPr algn="ctr"/>
            <a:r>
              <a:rPr lang="vi-VN" sz="6600" b="1" smtClean="0">
                <a:latin typeface="Arial" panose="020B0604020202020204" pitchFamily="34" charset="0"/>
                <a:cs typeface="Arial" panose="020B0604020202020204" pitchFamily="34" charset="0"/>
              </a:rPr>
              <a:t>VẬN DỤNG</a:t>
            </a:r>
            <a:endParaRPr lang="en-US" sz="6600" b="1">
              <a:latin typeface="Arial" panose="020B0604020202020204" pitchFamily="34" charset="0"/>
              <a:cs typeface="Arial" panose="020B0604020202020204" pitchFamily="34" charset="0"/>
            </a:endParaRPr>
          </a:p>
        </p:txBody>
      </p:sp>
      <p:sp>
        <p:nvSpPr>
          <p:cNvPr id="20" name="Rectangle 19"/>
          <p:cNvSpPr/>
          <p:nvPr/>
        </p:nvSpPr>
        <p:spPr>
          <a:xfrm>
            <a:off x="1241592" y="3238500"/>
            <a:ext cx="8077200" cy="5170646"/>
          </a:xfrm>
          <a:prstGeom prst="rect">
            <a:avLst/>
          </a:prstGeom>
        </p:spPr>
        <p:txBody>
          <a:bodyPr wrap="square">
            <a:spAutoFit/>
          </a:bodyPr>
          <a:lstStyle/>
          <a:p>
            <a:pPr algn="just">
              <a:lnSpc>
                <a:spcPct val="150000"/>
              </a:lnSpc>
            </a:pPr>
            <a:r>
              <a:rPr lang="en-US" sz="4400">
                <a:latin typeface="Arial" panose="020B0604020202020204" pitchFamily="34" charset="0"/>
                <a:cs typeface="Arial" panose="020B0604020202020204" pitchFamily="34" charset="0"/>
              </a:rPr>
              <a:t>Em hãy bổ sung thêm một cảnh giới thiệu về GIMP vào dự án video trong bài thực hành. Tạo hiệu ứng chuyển cảnh cho các cảnh trong video.</a:t>
            </a:r>
          </a:p>
        </p:txBody>
      </p:sp>
      <p:pic>
        <p:nvPicPr>
          <p:cNvPr id="21" name="Picture 20"/>
          <p:cNvPicPr>
            <a:picLocks noChangeAspect="1"/>
          </p:cNvPicPr>
          <p:nvPr/>
        </p:nvPicPr>
        <p:blipFill>
          <a:blip r:embed="rId7"/>
          <a:stretch>
            <a:fillRect/>
          </a:stretch>
        </p:blipFill>
        <p:spPr>
          <a:xfrm>
            <a:off x="11076362" y="2369579"/>
            <a:ext cx="6767147" cy="5547841"/>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267294"/>
            <a:ext cx="5715000" cy="10819370"/>
            <a:chOff x="0" y="0"/>
            <a:chExt cx="173054" cy="398337"/>
          </a:xfrm>
        </p:grpSpPr>
        <p:sp>
          <p:nvSpPr>
            <p:cNvPr id="5" name="Freeform 5"/>
            <p:cNvSpPr/>
            <p:nvPr/>
          </p:nvSpPr>
          <p:spPr>
            <a:xfrm>
              <a:off x="0" y="0"/>
              <a:ext cx="173054" cy="398337"/>
            </a:xfrm>
            <a:custGeom>
              <a:avLst/>
              <a:gdLst/>
              <a:ahLst/>
              <a:cxnLst/>
              <a:rect l="l" t="t" r="r" b="b"/>
              <a:pathLst>
                <a:path w="173054" h="398337">
                  <a:moveTo>
                    <a:pt x="0" y="0"/>
                  </a:moveTo>
                  <a:lnTo>
                    <a:pt x="173054" y="0"/>
                  </a:lnTo>
                  <a:lnTo>
                    <a:pt x="173054" y="398337"/>
                  </a:lnTo>
                  <a:lnTo>
                    <a:pt x="0" y="398337"/>
                  </a:lnTo>
                  <a:close/>
                </a:path>
              </a:pathLst>
            </a:custGeom>
            <a:solidFill>
              <a:srgbClr val="FFE49A"/>
            </a:solidFill>
            <a:ln cap="sq">
              <a:noFill/>
              <a:prstDash val="solid"/>
              <a:miter/>
            </a:ln>
          </p:spPr>
        </p:sp>
        <p:sp>
          <p:nvSpPr>
            <p:cNvPr id="6" name="TextBox 6"/>
            <p:cNvSpPr txBox="1"/>
            <p:nvPr/>
          </p:nvSpPr>
          <p:spPr>
            <a:xfrm>
              <a:off x="0" y="-28575"/>
              <a:ext cx="173054" cy="426912"/>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Freeform 15"/>
          <p:cNvSpPr/>
          <p:nvPr/>
        </p:nvSpPr>
        <p:spPr>
          <a:xfrm flipH="1">
            <a:off x="15227984" y="-2346358"/>
            <a:ext cx="4352438" cy="4114800"/>
          </a:xfrm>
          <a:custGeom>
            <a:avLst/>
            <a:gdLst/>
            <a:ahLst/>
            <a:cxnLst/>
            <a:rect l="l" t="t" r="r" b="b"/>
            <a:pathLst>
              <a:path w="4352438" h="4114800">
                <a:moveTo>
                  <a:pt x="4352438" y="0"/>
                </a:moveTo>
                <a:lnTo>
                  <a:pt x="0" y="0"/>
                </a:lnTo>
                <a:lnTo>
                  <a:pt x="0" y="4114800"/>
                </a:lnTo>
                <a:lnTo>
                  <a:pt x="4352438" y="4114800"/>
                </a:lnTo>
                <a:lnTo>
                  <a:pt x="435243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flipH="1" flipV="1">
            <a:off x="15227984" y="851634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7" name="TextBox 16"/>
          <p:cNvSpPr txBox="1"/>
          <p:nvPr/>
        </p:nvSpPr>
        <p:spPr>
          <a:xfrm>
            <a:off x="7166406" y="1067949"/>
            <a:ext cx="9067800" cy="1107996"/>
          </a:xfrm>
          <a:prstGeom prst="rect">
            <a:avLst/>
          </a:prstGeom>
          <a:noFill/>
        </p:spPr>
        <p:txBody>
          <a:bodyPr wrap="square" rtlCol="0">
            <a:spAutoFit/>
          </a:bodyPr>
          <a:lstStyle/>
          <a:p>
            <a:pPr algn="ctr"/>
            <a:r>
              <a:rPr lang="vi-VN" sz="6600" b="1" smtClean="0">
                <a:solidFill>
                  <a:srgbClr val="C0504D">
                    <a:lumMod val="75000"/>
                  </a:srgbClr>
                </a:solidFill>
                <a:latin typeface="Arial" panose="020B0604020202020204" pitchFamily="34" charset="0"/>
                <a:cs typeface="Arial" panose="020B0604020202020204" pitchFamily="34" charset="0"/>
              </a:rPr>
              <a:t>HƯỚNG DẪN VỀ NHÀ</a:t>
            </a:r>
            <a:endParaRPr lang="en-US" sz="6600" b="1">
              <a:solidFill>
                <a:srgbClr val="C0504D">
                  <a:lumMod val="75000"/>
                </a:srgb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stretch>
            <a:fillRect/>
          </a:stretch>
        </p:blipFill>
        <p:spPr>
          <a:xfrm>
            <a:off x="909006" y="2760444"/>
            <a:ext cx="4805994" cy="5535914"/>
          </a:xfrm>
          <a:prstGeom prst="rect">
            <a:avLst/>
          </a:prstGeom>
        </p:spPr>
      </p:pic>
      <p:sp>
        <p:nvSpPr>
          <p:cNvPr id="19" name="Oval 18"/>
          <p:cNvSpPr/>
          <p:nvPr/>
        </p:nvSpPr>
        <p:spPr>
          <a:xfrm>
            <a:off x="7221904" y="3109058"/>
            <a:ext cx="990600" cy="990600"/>
          </a:xfrm>
          <a:prstGeom prst="ellips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800" b="1" smtClean="0">
                <a:solidFill>
                  <a:prstClr val="white"/>
                </a:solidFill>
                <a:cs typeface="Arial" panose="020B0604020202020204" pitchFamily="34" charset="0"/>
              </a:rPr>
              <a:t>1</a:t>
            </a:r>
            <a:endParaRPr lang="en-US" sz="4800" b="1">
              <a:solidFill>
                <a:prstClr val="white"/>
              </a:solidFill>
              <a:latin typeface="Arial" panose="020B0604020202020204" pitchFamily="34" charset="0"/>
              <a:cs typeface="Arial" panose="020B0604020202020204" pitchFamily="34" charset="0"/>
            </a:endParaRPr>
          </a:p>
        </p:txBody>
      </p:sp>
      <p:sp>
        <p:nvSpPr>
          <p:cNvPr id="20" name="TextBox 19"/>
          <p:cNvSpPr txBox="1"/>
          <p:nvPr/>
        </p:nvSpPr>
        <p:spPr>
          <a:xfrm>
            <a:off x="8446184" y="3250415"/>
            <a:ext cx="8013016" cy="707886"/>
          </a:xfrm>
          <a:prstGeom prst="rect">
            <a:avLst/>
          </a:prstGeom>
          <a:noFill/>
        </p:spPr>
        <p:txBody>
          <a:bodyPr wrap="square" rtlCol="0">
            <a:spAutoFit/>
          </a:bodyPr>
          <a:lstStyle/>
          <a:p>
            <a:r>
              <a:rPr lang="vi-VN" sz="4000" smtClean="0">
                <a:solidFill>
                  <a:prstClr val="black"/>
                </a:solidFill>
                <a:latin typeface="Arial" panose="020B0604020202020204" pitchFamily="34" charset="0"/>
                <a:cs typeface="Arial" panose="020B0604020202020204" pitchFamily="34" charset="0"/>
              </a:rPr>
              <a:t>Ôn tập kiến thức đã học trong bài</a:t>
            </a:r>
            <a:endParaRPr lang="en-US" sz="4000">
              <a:solidFill>
                <a:prstClr val="black"/>
              </a:solidFill>
              <a:latin typeface="Arial" panose="020B0604020202020204" pitchFamily="34" charset="0"/>
              <a:cs typeface="Arial" panose="020B0604020202020204" pitchFamily="34" charset="0"/>
            </a:endParaRPr>
          </a:p>
        </p:txBody>
      </p:sp>
      <p:sp>
        <p:nvSpPr>
          <p:cNvPr id="21" name="Oval 20"/>
          <p:cNvSpPr/>
          <p:nvPr/>
        </p:nvSpPr>
        <p:spPr>
          <a:xfrm>
            <a:off x="7221904" y="4922420"/>
            <a:ext cx="990600" cy="990600"/>
          </a:xfrm>
          <a:prstGeom prst="ellips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800" b="1">
                <a:solidFill>
                  <a:prstClr val="white"/>
                </a:solidFill>
                <a:cs typeface="Arial" panose="020B0604020202020204" pitchFamily="34" charset="0"/>
              </a:rPr>
              <a:t>2</a:t>
            </a:r>
            <a:endParaRPr lang="en-US" sz="4800" b="1">
              <a:solidFill>
                <a:prstClr val="white"/>
              </a:solidFill>
              <a:latin typeface="Arial" panose="020B0604020202020204" pitchFamily="34" charset="0"/>
              <a:cs typeface="Arial" panose="020B0604020202020204" pitchFamily="34" charset="0"/>
            </a:endParaRPr>
          </a:p>
        </p:txBody>
      </p:sp>
      <p:sp>
        <p:nvSpPr>
          <p:cNvPr id="22" name="TextBox 21"/>
          <p:cNvSpPr txBox="1"/>
          <p:nvPr/>
        </p:nvSpPr>
        <p:spPr>
          <a:xfrm>
            <a:off x="8446184" y="5063777"/>
            <a:ext cx="8394016" cy="707886"/>
          </a:xfrm>
          <a:prstGeom prst="rect">
            <a:avLst/>
          </a:prstGeom>
          <a:noFill/>
        </p:spPr>
        <p:txBody>
          <a:bodyPr wrap="square" rtlCol="0">
            <a:spAutoFit/>
          </a:bodyPr>
          <a:lstStyle/>
          <a:p>
            <a:r>
              <a:rPr lang="vi-VN" sz="4000" smtClean="0">
                <a:solidFill>
                  <a:prstClr val="black"/>
                </a:solidFill>
                <a:cs typeface="Arial" panose="020B0604020202020204" pitchFamily="34" charset="0"/>
              </a:rPr>
              <a:t>Hoàn thành bài tập phần Vận dụng</a:t>
            </a:r>
            <a:endParaRPr lang="en-US" sz="4000">
              <a:solidFill>
                <a:prstClr val="black"/>
              </a:solidFill>
              <a:latin typeface="Arial" panose="020B0604020202020204" pitchFamily="34" charset="0"/>
              <a:cs typeface="Arial" panose="020B0604020202020204" pitchFamily="34" charset="0"/>
            </a:endParaRPr>
          </a:p>
        </p:txBody>
      </p:sp>
      <p:sp>
        <p:nvSpPr>
          <p:cNvPr id="23" name="Oval 22"/>
          <p:cNvSpPr/>
          <p:nvPr/>
        </p:nvSpPr>
        <p:spPr>
          <a:xfrm>
            <a:off x="7221904" y="6964679"/>
            <a:ext cx="990600" cy="990600"/>
          </a:xfrm>
          <a:prstGeom prst="ellipse">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800" b="1">
                <a:solidFill>
                  <a:prstClr val="white"/>
                </a:solidFill>
                <a:cs typeface="Arial" panose="020B0604020202020204" pitchFamily="34" charset="0"/>
              </a:rPr>
              <a:t>3</a:t>
            </a:r>
            <a:endParaRPr lang="en-US" sz="4800" b="1">
              <a:solidFill>
                <a:prstClr val="white"/>
              </a:solidFill>
              <a:latin typeface="Arial" panose="020B0604020202020204" pitchFamily="34" charset="0"/>
              <a:cs typeface="Arial" panose="020B0604020202020204" pitchFamily="34" charset="0"/>
            </a:endParaRPr>
          </a:p>
        </p:txBody>
      </p:sp>
      <p:sp>
        <p:nvSpPr>
          <p:cNvPr id="24" name="TextBox 23"/>
          <p:cNvSpPr txBox="1"/>
          <p:nvPr/>
        </p:nvSpPr>
        <p:spPr>
          <a:xfrm>
            <a:off x="8446184" y="6617086"/>
            <a:ext cx="8394016" cy="1938992"/>
          </a:xfrm>
          <a:prstGeom prst="rect">
            <a:avLst/>
          </a:prstGeom>
          <a:noFill/>
        </p:spPr>
        <p:txBody>
          <a:bodyPr wrap="square" rtlCol="0">
            <a:spAutoFit/>
          </a:bodyPr>
          <a:lstStyle/>
          <a:p>
            <a:pPr algn="just">
              <a:lnSpc>
                <a:spcPct val="150000"/>
              </a:lnSpc>
            </a:pPr>
            <a:r>
              <a:rPr lang="vi-VN" sz="4000" smtClean="0">
                <a:solidFill>
                  <a:prstClr val="black"/>
                </a:solidFill>
                <a:latin typeface="Arial" panose="020B0604020202020204" pitchFamily="34" charset="0"/>
                <a:cs typeface="Arial" panose="020B0604020202020204" pitchFamily="34" charset="0"/>
              </a:rPr>
              <a:t>Chuẩn bị bài sau - </a:t>
            </a:r>
            <a:r>
              <a:rPr lang="vi-VN" sz="4000" b="1" smtClean="0">
                <a:solidFill>
                  <a:prstClr val="black"/>
                </a:solidFill>
                <a:latin typeface="Arial" panose="020B0604020202020204" pitchFamily="34" charset="0"/>
                <a:cs typeface="Arial" panose="020B0604020202020204" pitchFamily="34" charset="0"/>
              </a:rPr>
              <a:t>Bài 6: Làm phim hoạt hình trên Animiz</a:t>
            </a:r>
            <a:endParaRPr lang="en-US" sz="4000" b="1">
              <a:solidFill>
                <a:prstClr val="black"/>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5"/>
          <a:stretch>
            <a:fillRect/>
          </a:stretch>
        </p:blipFill>
        <p:spPr>
          <a:xfrm>
            <a:off x="15754460" y="8516340"/>
            <a:ext cx="959493" cy="959493"/>
          </a:xfrm>
          <a:prstGeom prst="rect">
            <a:avLst/>
          </a:prstGeom>
        </p:spPr>
      </p:pic>
    </p:spTree>
    <p:extLst>
      <p:ext uri="{BB962C8B-B14F-4D97-AF65-F5344CB8AC3E}">
        <p14:creationId xmlns:p14="http://schemas.microsoft.com/office/powerpoint/2010/main" val="24673325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 y="-1042321"/>
            <a:ext cx="18575764" cy="11595506"/>
            <a:chOff x="-475538" y="-28575"/>
            <a:chExt cx="683906" cy="426912"/>
          </a:xfrm>
        </p:grpSpPr>
        <p:sp>
          <p:nvSpPr>
            <p:cNvPr id="3" name="Freeform 3"/>
            <p:cNvSpPr/>
            <p:nvPr/>
          </p:nvSpPr>
          <p:spPr>
            <a:xfrm>
              <a:off x="-475538" y="9800"/>
              <a:ext cx="673312" cy="378737"/>
            </a:xfrm>
            <a:custGeom>
              <a:avLst/>
              <a:gdLst/>
              <a:ahLst/>
              <a:cxnLst/>
              <a:rect l="l" t="t" r="r" b="b"/>
              <a:pathLst>
                <a:path w="208368" h="398337">
                  <a:moveTo>
                    <a:pt x="0" y="0"/>
                  </a:moveTo>
                  <a:lnTo>
                    <a:pt x="208368" y="0"/>
                  </a:lnTo>
                  <a:lnTo>
                    <a:pt x="208368" y="398337"/>
                  </a:lnTo>
                  <a:lnTo>
                    <a:pt x="0" y="398337"/>
                  </a:lnTo>
                  <a:close/>
                </a:path>
              </a:pathLst>
            </a:custGeom>
            <a:solidFill>
              <a:srgbClr val="FFE49A"/>
            </a:solidFill>
            <a:ln cap="sq">
              <a:noFill/>
              <a:prstDash val="solid"/>
              <a:miter/>
            </a:ln>
          </p:spPr>
        </p:sp>
        <p:sp>
          <p:nvSpPr>
            <p:cNvPr id="4" name="TextBox 4"/>
            <p:cNvSpPr txBox="1"/>
            <p:nvPr/>
          </p:nvSpPr>
          <p:spPr>
            <a:xfrm>
              <a:off x="0" y="-28575"/>
              <a:ext cx="208368" cy="426912"/>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8" name="Rounded Rectangle 17"/>
          <p:cNvSpPr/>
          <p:nvPr/>
        </p:nvSpPr>
        <p:spPr>
          <a:xfrm>
            <a:off x="1295400" y="952500"/>
            <a:ext cx="15621000" cy="8382000"/>
          </a:xfrm>
          <a:prstGeom prst="roundRect">
            <a:avLst>
              <a:gd name="adj" fmla="val 1084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11"/>
          <p:cNvSpPr/>
          <p:nvPr/>
        </p:nvSpPr>
        <p:spPr>
          <a:xfrm>
            <a:off x="7200896" y="6833140"/>
            <a:ext cx="3886200" cy="3453860"/>
          </a:xfrm>
          <a:custGeom>
            <a:avLst/>
            <a:gdLst/>
            <a:ahLst/>
            <a:cxnLst/>
            <a:rect l="l" t="t" r="r" b="b"/>
            <a:pathLst>
              <a:path w="9259747" h="8229600">
                <a:moveTo>
                  <a:pt x="0" y="0"/>
                </a:moveTo>
                <a:lnTo>
                  <a:pt x="9259747" y="0"/>
                </a:lnTo>
                <a:lnTo>
                  <a:pt x="9259747" y="8229600"/>
                </a:lnTo>
                <a:lnTo>
                  <a:pt x="0" y="8229600"/>
                </a:lnTo>
                <a:lnTo>
                  <a:pt x="0" y="0"/>
                </a:lnTo>
                <a:close/>
              </a:path>
            </a:pathLst>
          </a:custGeom>
          <a:blipFill>
            <a:blip r:embed="rId2"/>
            <a:stretch>
              <a:fillRect/>
            </a:stretch>
          </a:blipFill>
        </p:spPr>
      </p:sp>
      <p:sp>
        <p:nvSpPr>
          <p:cNvPr id="20" name="Freeform 14"/>
          <p:cNvSpPr/>
          <p:nvPr/>
        </p:nvSpPr>
        <p:spPr>
          <a:xfrm rot="896979">
            <a:off x="6778766" y="6038711"/>
            <a:ext cx="844259" cy="1588849"/>
          </a:xfrm>
          <a:custGeom>
            <a:avLst/>
            <a:gdLst/>
            <a:ahLst/>
            <a:cxnLst/>
            <a:rect l="l" t="t" r="r" b="b"/>
            <a:pathLst>
              <a:path w="1260869" h="2372886">
                <a:moveTo>
                  <a:pt x="0" y="0"/>
                </a:moveTo>
                <a:lnTo>
                  <a:pt x="1260869" y="0"/>
                </a:lnTo>
                <a:lnTo>
                  <a:pt x="1260869" y="2372886"/>
                </a:lnTo>
                <a:lnTo>
                  <a:pt x="0" y="237288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1" name="TextBox 20"/>
          <p:cNvSpPr txBox="1"/>
          <p:nvPr/>
        </p:nvSpPr>
        <p:spPr>
          <a:xfrm>
            <a:off x="1409696" y="2350465"/>
            <a:ext cx="15468600" cy="3340979"/>
          </a:xfrm>
          <a:prstGeom prst="rect">
            <a:avLst/>
          </a:prstGeom>
          <a:noFill/>
        </p:spPr>
        <p:txBody>
          <a:bodyPr wrap="square" rtlCol="0">
            <a:spAutoFit/>
          </a:bodyPr>
          <a:lstStyle/>
          <a:p>
            <a:pPr algn="ctr">
              <a:lnSpc>
                <a:spcPct val="150000"/>
              </a:lnSpc>
            </a:pPr>
            <a:r>
              <a:rPr lang="vi-VN" sz="7500" b="1" smtClean="0">
                <a:solidFill>
                  <a:srgbClr val="1F497D">
                    <a:lumMod val="75000"/>
                  </a:srgbClr>
                </a:solidFill>
                <a:latin typeface="Arial" panose="020B0604020202020204" pitchFamily="34" charset="0"/>
                <a:cs typeface="Arial" panose="020B0604020202020204" pitchFamily="34" charset="0"/>
              </a:rPr>
              <a:t>CẢM ƠN CÁC EM ĐÃ </a:t>
            </a:r>
          </a:p>
          <a:p>
            <a:pPr algn="ctr">
              <a:lnSpc>
                <a:spcPct val="150000"/>
              </a:lnSpc>
            </a:pPr>
            <a:r>
              <a:rPr lang="vi-VN" sz="7500" b="1" smtClean="0">
                <a:solidFill>
                  <a:srgbClr val="1F497D">
                    <a:lumMod val="75000"/>
                  </a:srgbClr>
                </a:solidFill>
                <a:latin typeface="Arial" panose="020B0604020202020204" pitchFamily="34" charset="0"/>
                <a:cs typeface="Arial" panose="020B0604020202020204" pitchFamily="34" charset="0"/>
              </a:rPr>
              <a:t>THAM DỰ TIẾT HỌC HÔM NAY!</a:t>
            </a:r>
            <a:endParaRPr lang="en-US" sz="7500" b="1">
              <a:solidFill>
                <a:srgbClr val="1F497D">
                  <a:lumMod val="75000"/>
                </a:srgbClr>
              </a:solidFill>
              <a:latin typeface="Arial" panose="020B0604020202020204" pitchFamily="34" charset="0"/>
              <a:cs typeface="Arial" panose="020B0604020202020204" pitchFamily="34" charset="0"/>
            </a:endParaRPr>
          </a:p>
        </p:txBody>
      </p:sp>
      <p:sp>
        <p:nvSpPr>
          <p:cNvPr id="22" name="Oval 21"/>
          <p:cNvSpPr/>
          <p:nvPr/>
        </p:nvSpPr>
        <p:spPr>
          <a:xfrm>
            <a:off x="1981200" y="1318830"/>
            <a:ext cx="381000" cy="381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2666094" y="1318830"/>
            <a:ext cx="381000" cy="381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3351896" y="1327408"/>
            <a:ext cx="381000" cy="381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3944761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267294"/>
            <a:ext cx="5715000" cy="10819370"/>
            <a:chOff x="0" y="0"/>
            <a:chExt cx="173054" cy="398337"/>
          </a:xfrm>
        </p:grpSpPr>
        <p:sp>
          <p:nvSpPr>
            <p:cNvPr id="5" name="Freeform 5"/>
            <p:cNvSpPr/>
            <p:nvPr/>
          </p:nvSpPr>
          <p:spPr>
            <a:xfrm>
              <a:off x="0" y="0"/>
              <a:ext cx="173054" cy="398337"/>
            </a:xfrm>
            <a:custGeom>
              <a:avLst/>
              <a:gdLst/>
              <a:ahLst/>
              <a:cxnLst/>
              <a:rect l="l" t="t" r="r" b="b"/>
              <a:pathLst>
                <a:path w="173054" h="398337">
                  <a:moveTo>
                    <a:pt x="0" y="0"/>
                  </a:moveTo>
                  <a:lnTo>
                    <a:pt x="173054" y="0"/>
                  </a:lnTo>
                  <a:lnTo>
                    <a:pt x="173054" y="398337"/>
                  </a:lnTo>
                  <a:lnTo>
                    <a:pt x="0" y="398337"/>
                  </a:lnTo>
                  <a:close/>
                </a:path>
              </a:pathLst>
            </a:custGeom>
            <a:solidFill>
              <a:srgbClr val="FFE49A"/>
            </a:solidFill>
            <a:ln cap="sq">
              <a:noFill/>
              <a:prstDash val="solid"/>
              <a:miter/>
            </a:ln>
          </p:spPr>
        </p:sp>
        <p:sp>
          <p:nvSpPr>
            <p:cNvPr id="6" name="TextBox 6"/>
            <p:cNvSpPr txBox="1"/>
            <p:nvPr/>
          </p:nvSpPr>
          <p:spPr>
            <a:xfrm>
              <a:off x="0" y="-28575"/>
              <a:ext cx="173054" cy="426912"/>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flipH="1">
            <a:off x="15227984" y="-2346358"/>
            <a:ext cx="4352438" cy="4114800"/>
          </a:xfrm>
          <a:custGeom>
            <a:avLst/>
            <a:gdLst/>
            <a:ahLst/>
            <a:cxnLst/>
            <a:rect l="l" t="t" r="r" b="b"/>
            <a:pathLst>
              <a:path w="4352438" h="4114800">
                <a:moveTo>
                  <a:pt x="4352438" y="0"/>
                </a:moveTo>
                <a:lnTo>
                  <a:pt x="0" y="0"/>
                </a:lnTo>
                <a:lnTo>
                  <a:pt x="0" y="4114800"/>
                </a:lnTo>
                <a:lnTo>
                  <a:pt x="4352438" y="4114800"/>
                </a:lnTo>
                <a:lnTo>
                  <a:pt x="435243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flipH="1" flipV="1">
            <a:off x="15227984" y="851634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7" name="TextBox 16"/>
          <p:cNvSpPr txBox="1"/>
          <p:nvPr/>
        </p:nvSpPr>
        <p:spPr>
          <a:xfrm>
            <a:off x="7010400" y="941184"/>
            <a:ext cx="8411259" cy="1107996"/>
          </a:xfrm>
          <a:prstGeom prst="rect">
            <a:avLst/>
          </a:prstGeom>
          <a:noFill/>
        </p:spPr>
        <p:txBody>
          <a:bodyPr wrap="square" rtlCol="0">
            <a:spAutoFit/>
          </a:bodyPr>
          <a:lstStyle/>
          <a:p>
            <a:pPr algn="ctr"/>
            <a:r>
              <a:rPr lang="vi-VN" sz="6600" b="1" smtClean="0">
                <a:solidFill>
                  <a:schemeClr val="accent2">
                    <a:lumMod val="75000"/>
                  </a:schemeClr>
                </a:solidFill>
                <a:latin typeface="Arial" panose="020B0604020202020204" pitchFamily="34" charset="0"/>
                <a:cs typeface="Arial" panose="020B0604020202020204" pitchFamily="34" charset="0"/>
              </a:rPr>
              <a:t>NỘI DUNG BÀI HỌC</a:t>
            </a:r>
            <a:endParaRPr lang="en-US" sz="6600" b="1">
              <a:solidFill>
                <a:schemeClr val="accent2">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stretch>
            <a:fillRect/>
          </a:stretch>
        </p:blipFill>
        <p:spPr>
          <a:xfrm>
            <a:off x="909006" y="2760444"/>
            <a:ext cx="4805994" cy="5535914"/>
          </a:xfrm>
          <a:prstGeom prst="rect">
            <a:avLst/>
          </a:prstGeom>
        </p:spPr>
      </p:pic>
      <p:grpSp>
        <p:nvGrpSpPr>
          <p:cNvPr id="25" name="Group 24"/>
          <p:cNvGrpSpPr/>
          <p:nvPr/>
        </p:nvGrpSpPr>
        <p:grpSpPr>
          <a:xfrm>
            <a:off x="7221904" y="2656035"/>
            <a:ext cx="7543800" cy="990600"/>
            <a:chOff x="5786120" y="2411343"/>
            <a:chExt cx="7543800" cy="990600"/>
          </a:xfrm>
        </p:grpSpPr>
        <p:sp>
          <p:nvSpPr>
            <p:cNvPr id="19" name="Oval 18"/>
            <p:cNvSpPr/>
            <p:nvPr/>
          </p:nvSpPr>
          <p:spPr>
            <a:xfrm>
              <a:off x="5786120" y="2411343"/>
              <a:ext cx="990600" cy="990600"/>
            </a:xfrm>
            <a:prstGeom prst="ellips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800" b="1" smtClean="0">
                  <a:solidFill>
                    <a:schemeClr val="bg1"/>
                  </a:solidFill>
                  <a:latin typeface="Arial" panose="020B0604020202020204" pitchFamily="34" charset="0"/>
                  <a:cs typeface="Arial" panose="020B0604020202020204" pitchFamily="34" charset="0"/>
                </a:rPr>
                <a:t>1</a:t>
              </a:r>
              <a:endParaRPr lang="en-US" sz="4800" b="1">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7010400" y="2552700"/>
              <a:ext cx="631952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Công việc chỉnh sửa video</a:t>
              </a:r>
              <a:endParaRPr lang="en-US" sz="4000">
                <a:latin typeface="Arial" panose="020B0604020202020204" pitchFamily="34" charset="0"/>
                <a:cs typeface="Arial" panose="020B0604020202020204" pitchFamily="34" charset="0"/>
              </a:endParaRPr>
            </a:p>
          </p:txBody>
        </p:sp>
      </p:grpSp>
      <p:grpSp>
        <p:nvGrpSpPr>
          <p:cNvPr id="26" name="Group 25"/>
          <p:cNvGrpSpPr/>
          <p:nvPr/>
        </p:nvGrpSpPr>
        <p:grpSpPr>
          <a:xfrm>
            <a:off x="7221904" y="3865254"/>
            <a:ext cx="7543800" cy="990600"/>
            <a:chOff x="5786120" y="3828990"/>
            <a:chExt cx="7543800" cy="990600"/>
          </a:xfrm>
        </p:grpSpPr>
        <p:sp>
          <p:nvSpPr>
            <p:cNvPr id="21" name="Oval 20"/>
            <p:cNvSpPr/>
            <p:nvPr/>
          </p:nvSpPr>
          <p:spPr>
            <a:xfrm>
              <a:off x="5786120" y="3828990"/>
              <a:ext cx="990600" cy="990600"/>
            </a:xfrm>
            <a:prstGeom prst="ellips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800" b="1">
                  <a:solidFill>
                    <a:schemeClr val="bg1"/>
                  </a:solidFill>
                  <a:latin typeface="Arial" panose="020B0604020202020204" pitchFamily="34" charset="0"/>
                  <a:cs typeface="Arial" panose="020B0604020202020204" pitchFamily="34" charset="0"/>
                </a:rPr>
                <a:t>2</a:t>
              </a:r>
              <a:endParaRPr lang="en-US" sz="4800" b="1">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7010400" y="3970347"/>
              <a:ext cx="631952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Chỉnh sửa hình ảnh</a:t>
              </a:r>
              <a:endParaRPr lang="en-US" sz="4000">
                <a:latin typeface="Arial" panose="020B0604020202020204" pitchFamily="34" charset="0"/>
                <a:cs typeface="Arial" panose="020B0604020202020204" pitchFamily="34" charset="0"/>
              </a:endParaRPr>
            </a:p>
          </p:txBody>
        </p:sp>
      </p:grpSp>
      <p:grpSp>
        <p:nvGrpSpPr>
          <p:cNvPr id="27" name="Group 26"/>
          <p:cNvGrpSpPr/>
          <p:nvPr/>
        </p:nvGrpSpPr>
        <p:grpSpPr>
          <a:xfrm>
            <a:off x="7247304" y="5074473"/>
            <a:ext cx="7543800" cy="990600"/>
            <a:chOff x="5786120" y="5246637"/>
            <a:chExt cx="7543800" cy="990600"/>
          </a:xfrm>
        </p:grpSpPr>
        <p:sp>
          <p:nvSpPr>
            <p:cNvPr id="23" name="Oval 22"/>
            <p:cNvSpPr/>
            <p:nvPr/>
          </p:nvSpPr>
          <p:spPr>
            <a:xfrm>
              <a:off x="5786120" y="5246637"/>
              <a:ext cx="990600" cy="990600"/>
            </a:xfrm>
            <a:prstGeom prst="ellipse">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800" b="1">
                  <a:solidFill>
                    <a:schemeClr val="bg1"/>
                  </a:solidFill>
                  <a:latin typeface="Arial" panose="020B0604020202020204" pitchFamily="34" charset="0"/>
                  <a:cs typeface="Arial" panose="020B0604020202020204" pitchFamily="34" charset="0"/>
                </a:rPr>
                <a:t>3</a:t>
              </a:r>
              <a:endParaRPr lang="en-US" sz="4800" b="1">
                <a:solidFill>
                  <a:schemeClr val="bg1"/>
                </a:solidFill>
                <a:latin typeface="Arial" panose="020B0604020202020204" pitchFamily="34" charset="0"/>
                <a:cs typeface="Arial" panose="020B0604020202020204" pitchFamily="34" charset="0"/>
              </a:endParaRPr>
            </a:p>
          </p:txBody>
        </p:sp>
        <p:sp>
          <p:nvSpPr>
            <p:cNvPr id="24" name="TextBox 23"/>
            <p:cNvSpPr txBox="1"/>
            <p:nvPr/>
          </p:nvSpPr>
          <p:spPr>
            <a:xfrm>
              <a:off x="7010400" y="5387994"/>
              <a:ext cx="631952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Chỉnh sửa âm thanh</a:t>
              </a:r>
              <a:endParaRPr lang="en-US" sz="4000">
                <a:latin typeface="Arial" panose="020B0604020202020204" pitchFamily="34" charset="0"/>
                <a:cs typeface="Arial" panose="020B0604020202020204" pitchFamily="34" charset="0"/>
              </a:endParaRPr>
            </a:p>
          </p:txBody>
        </p:sp>
      </p:grpSp>
      <p:grpSp>
        <p:nvGrpSpPr>
          <p:cNvPr id="28" name="Group 27"/>
          <p:cNvGrpSpPr/>
          <p:nvPr/>
        </p:nvGrpSpPr>
        <p:grpSpPr>
          <a:xfrm>
            <a:off x="7247304" y="6313756"/>
            <a:ext cx="8361680" cy="990600"/>
            <a:chOff x="5786120" y="2411343"/>
            <a:chExt cx="8361680" cy="990600"/>
          </a:xfrm>
        </p:grpSpPr>
        <p:sp>
          <p:nvSpPr>
            <p:cNvPr id="29" name="Oval 28"/>
            <p:cNvSpPr/>
            <p:nvPr/>
          </p:nvSpPr>
          <p:spPr>
            <a:xfrm>
              <a:off x="5786120" y="2411343"/>
              <a:ext cx="990600" cy="990600"/>
            </a:xfrm>
            <a:prstGeom prst="ellipse">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800" b="1">
                  <a:solidFill>
                    <a:schemeClr val="bg1"/>
                  </a:solidFill>
                  <a:latin typeface="Arial" panose="020B0604020202020204" pitchFamily="34" charset="0"/>
                  <a:cs typeface="Arial" panose="020B0604020202020204" pitchFamily="34" charset="0"/>
                </a:rPr>
                <a:t>4</a:t>
              </a:r>
              <a:endParaRPr lang="en-US" sz="4800" b="1">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7010400" y="2552700"/>
              <a:ext cx="71374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Thêm hiệu ứng chuyển cảnh</a:t>
              </a:r>
              <a:endParaRPr lang="en-US" sz="4000">
                <a:latin typeface="Arial" panose="020B0604020202020204" pitchFamily="34" charset="0"/>
                <a:cs typeface="Arial" panose="020B0604020202020204" pitchFamily="34" charset="0"/>
              </a:endParaRPr>
            </a:p>
          </p:txBody>
        </p:sp>
      </p:grpSp>
      <p:grpSp>
        <p:nvGrpSpPr>
          <p:cNvPr id="31" name="Group 30"/>
          <p:cNvGrpSpPr/>
          <p:nvPr/>
        </p:nvGrpSpPr>
        <p:grpSpPr>
          <a:xfrm>
            <a:off x="7247304" y="7522975"/>
            <a:ext cx="7543800" cy="990600"/>
            <a:chOff x="5786120" y="3828990"/>
            <a:chExt cx="7543800" cy="990600"/>
          </a:xfrm>
        </p:grpSpPr>
        <p:sp>
          <p:nvSpPr>
            <p:cNvPr id="32" name="Oval 31"/>
            <p:cNvSpPr/>
            <p:nvPr/>
          </p:nvSpPr>
          <p:spPr>
            <a:xfrm>
              <a:off x="5786120" y="3828990"/>
              <a:ext cx="990600" cy="990600"/>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800" b="1" smtClean="0">
                  <a:solidFill>
                    <a:schemeClr val="bg1"/>
                  </a:solidFill>
                  <a:latin typeface="Arial" panose="020B0604020202020204" pitchFamily="34" charset="0"/>
                  <a:cs typeface="Arial" panose="020B0604020202020204" pitchFamily="34" charset="0"/>
                </a:rPr>
                <a:t>5</a:t>
              </a:r>
              <a:endParaRPr lang="en-US" sz="4800" b="1">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7010400" y="3970347"/>
              <a:ext cx="631952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Thêm phụ đề</a:t>
              </a:r>
              <a:endParaRPr lang="en-US" sz="4000">
                <a:latin typeface="Arial" panose="020B0604020202020204" pitchFamily="34" charset="0"/>
                <a:cs typeface="Arial" panose="020B0604020202020204" pitchFamily="34" charset="0"/>
              </a:endParaRPr>
            </a:p>
          </p:txBody>
        </p:sp>
      </p:grpSp>
      <p:grpSp>
        <p:nvGrpSpPr>
          <p:cNvPr id="34" name="Group 33"/>
          <p:cNvGrpSpPr/>
          <p:nvPr/>
        </p:nvGrpSpPr>
        <p:grpSpPr>
          <a:xfrm>
            <a:off x="7272704" y="8732194"/>
            <a:ext cx="7955280" cy="990600"/>
            <a:chOff x="5786120" y="5246637"/>
            <a:chExt cx="7955280" cy="990600"/>
          </a:xfrm>
        </p:grpSpPr>
        <p:sp>
          <p:nvSpPr>
            <p:cNvPr id="35" name="Oval 34"/>
            <p:cNvSpPr/>
            <p:nvPr/>
          </p:nvSpPr>
          <p:spPr>
            <a:xfrm>
              <a:off x="5786120" y="5246637"/>
              <a:ext cx="990600" cy="990600"/>
            </a:xfrm>
            <a:prstGeom prst="ellipse">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800" b="1" smtClean="0">
                  <a:solidFill>
                    <a:schemeClr val="bg1"/>
                  </a:solidFill>
                  <a:latin typeface="Arial" panose="020B0604020202020204" pitchFamily="34" charset="0"/>
                  <a:cs typeface="Arial" panose="020B0604020202020204" pitchFamily="34" charset="0"/>
                </a:rPr>
                <a:t>6</a:t>
              </a:r>
              <a:endParaRPr lang="en-US" sz="4800" b="1">
                <a:solidFill>
                  <a:schemeClr val="bg1"/>
                </a:solidFill>
                <a:latin typeface="Arial" panose="020B0604020202020204" pitchFamily="34" charset="0"/>
                <a:cs typeface="Arial" panose="020B0604020202020204" pitchFamily="34" charset="0"/>
              </a:endParaRPr>
            </a:p>
          </p:txBody>
        </p:sp>
        <p:sp>
          <p:nvSpPr>
            <p:cNvPr id="36" name="TextBox 35"/>
            <p:cNvSpPr txBox="1"/>
            <p:nvPr/>
          </p:nvSpPr>
          <p:spPr>
            <a:xfrm>
              <a:off x="7010400" y="5387994"/>
              <a:ext cx="67310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Thực hành chỉnh sửa video</a:t>
              </a:r>
              <a:endParaRPr lang="en-US" sz="4000">
                <a:latin typeface="Arial" panose="020B0604020202020204" pitchFamily="34" charset="0"/>
                <a:cs typeface="Arial" panose="020B0604020202020204" pitchFamily="34" charset="0"/>
              </a:endParaRPr>
            </a:p>
          </p:txBody>
        </p:sp>
      </p:grpSp>
      <p:pic>
        <p:nvPicPr>
          <p:cNvPr id="37" name="Picture 36"/>
          <p:cNvPicPr>
            <a:picLocks noChangeAspect="1"/>
          </p:cNvPicPr>
          <p:nvPr/>
        </p:nvPicPr>
        <p:blipFill>
          <a:blip r:embed="rId5"/>
          <a:stretch>
            <a:fillRect/>
          </a:stretch>
        </p:blipFill>
        <p:spPr>
          <a:xfrm>
            <a:off x="16078200" y="6313756"/>
            <a:ext cx="959493" cy="959493"/>
          </a:xfrm>
          <a:prstGeom prst="rect">
            <a:avLst/>
          </a:prstGeom>
        </p:spPr>
      </p:pic>
    </p:spTree>
    <p:extLst>
      <p:ext uri="{BB962C8B-B14F-4D97-AF65-F5344CB8AC3E}">
        <p14:creationId xmlns:p14="http://schemas.microsoft.com/office/powerpoint/2010/main" val="170952642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1044930" y="0"/>
            <a:ext cx="7243070" cy="10622880"/>
            <a:chOff x="0" y="0"/>
            <a:chExt cx="579439" cy="849821"/>
          </a:xfrm>
        </p:grpSpPr>
        <p:sp>
          <p:nvSpPr>
            <p:cNvPr id="3" name="Freeform 3"/>
            <p:cNvSpPr/>
            <p:nvPr/>
          </p:nvSpPr>
          <p:spPr>
            <a:xfrm>
              <a:off x="0" y="0"/>
              <a:ext cx="579439" cy="849821"/>
            </a:xfrm>
            <a:custGeom>
              <a:avLst/>
              <a:gdLst/>
              <a:ahLst/>
              <a:cxnLst/>
              <a:rect l="l" t="t" r="r" b="b"/>
              <a:pathLst>
                <a:path w="579439" h="849821">
                  <a:moveTo>
                    <a:pt x="0" y="0"/>
                  </a:moveTo>
                  <a:lnTo>
                    <a:pt x="579439" y="0"/>
                  </a:lnTo>
                  <a:lnTo>
                    <a:pt x="579439" y="849821"/>
                  </a:lnTo>
                  <a:lnTo>
                    <a:pt x="0" y="849821"/>
                  </a:lnTo>
                  <a:close/>
                </a:path>
              </a:pathLst>
            </a:custGeom>
            <a:solidFill>
              <a:srgbClr val="FFE49A"/>
            </a:solidFill>
            <a:ln cap="sq">
              <a:noFill/>
              <a:prstDash val="solid"/>
              <a:miter/>
            </a:ln>
          </p:spPr>
        </p:sp>
        <p:sp>
          <p:nvSpPr>
            <p:cNvPr id="4" name="TextBox 4"/>
            <p:cNvSpPr txBox="1"/>
            <p:nvPr/>
          </p:nvSpPr>
          <p:spPr>
            <a:xfrm>
              <a:off x="0" y="-28575"/>
              <a:ext cx="579439" cy="87839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05722" y="-167940"/>
            <a:ext cx="607099" cy="10622880"/>
            <a:chOff x="0" y="0"/>
            <a:chExt cx="48567" cy="849821"/>
          </a:xfrm>
        </p:grpSpPr>
        <p:sp>
          <p:nvSpPr>
            <p:cNvPr id="6" name="Freeform 6"/>
            <p:cNvSpPr/>
            <p:nvPr/>
          </p:nvSpPr>
          <p:spPr>
            <a:xfrm>
              <a:off x="0" y="0"/>
              <a:ext cx="48567" cy="849821"/>
            </a:xfrm>
            <a:custGeom>
              <a:avLst/>
              <a:gdLst/>
              <a:ahLst/>
              <a:cxnLst/>
              <a:rect l="l" t="t" r="r" b="b"/>
              <a:pathLst>
                <a:path w="48567" h="849821">
                  <a:moveTo>
                    <a:pt x="0" y="0"/>
                  </a:moveTo>
                  <a:lnTo>
                    <a:pt x="48567" y="0"/>
                  </a:lnTo>
                  <a:lnTo>
                    <a:pt x="48567" y="849821"/>
                  </a:lnTo>
                  <a:lnTo>
                    <a:pt x="0" y="849821"/>
                  </a:lnTo>
                  <a:close/>
                </a:path>
              </a:pathLst>
            </a:custGeom>
            <a:solidFill>
              <a:srgbClr val="FFE49A"/>
            </a:solidFill>
            <a:ln cap="sq">
              <a:noFill/>
              <a:prstDash val="solid"/>
              <a:miter/>
            </a:ln>
          </p:spPr>
        </p:sp>
        <p:sp>
          <p:nvSpPr>
            <p:cNvPr id="7" name="TextBox 7"/>
            <p:cNvSpPr txBox="1"/>
            <p:nvPr/>
          </p:nvSpPr>
          <p:spPr>
            <a:xfrm>
              <a:off x="0" y="-28575"/>
              <a:ext cx="48567" cy="878396"/>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668000" y="3674406"/>
            <a:ext cx="7440331" cy="6612594"/>
          </a:xfrm>
          <a:custGeom>
            <a:avLst/>
            <a:gdLst/>
            <a:ahLst/>
            <a:cxnLst/>
            <a:rect l="l" t="t" r="r" b="b"/>
            <a:pathLst>
              <a:path w="9259747" h="8229600">
                <a:moveTo>
                  <a:pt x="0" y="0"/>
                </a:moveTo>
                <a:lnTo>
                  <a:pt x="9259747" y="0"/>
                </a:lnTo>
                <a:lnTo>
                  <a:pt x="9259747" y="8229600"/>
                </a:lnTo>
                <a:lnTo>
                  <a:pt x="0" y="8229600"/>
                </a:lnTo>
                <a:lnTo>
                  <a:pt x="0" y="0"/>
                </a:lnTo>
                <a:close/>
              </a:path>
            </a:pathLst>
          </a:custGeom>
          <a:blipFill>
            <a:blip r:embed="rId2"/>
            <a:stretch>
              <a:fillRect/>
            </a:stretch>
          </a:blipFill>
        </p:spPr>
      </p:sp>
      <p:sp>
        <p:nvSpPr>
          <p:cNvPr id="14" name="Freeform 14"/>
          <p:cNvSpPr/>
          <p:nvPr/>
        </p:nvSpPr>
        <p:spPr>
          <a:xfrm rot="3208850">
            <a:off x="11161157" y="1727074"/>
            <a:ext cx="1260869" cy="2372886"/>
          </a:xfrm>
          <a:custGeom>
            <a:avLst/>
            <a:gdLst/>
            <a:ahLst/>
            <a:cxnLst/>
            <a:rect l="l" t="t" r="r" b="b"/>
            <a:pathLst>
              <a:path w="1260869" h="2372886">
                <a:moveTo>
                  <a:pt x="0" y="0"/>
                </a:moveTo>
                <a:lnTo>
                  <a:pt x="1260869" y="0"/>
                </a:lnTo>
                <a:lnTo>
                  <a:pt x="1260869" y="2372886"/>
                </a:lnTo>
                <a:lnTo>
                  <a:pt x="0" y="237288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grpSp>
        <p:nvGrpSpPr>
          <p:cNvPr id="20" name="Group 19"/>
          <p:cNvGrpSpPr/>
          <p:nvPr/>
        </p:nvGrpSpPr>
        <p:grpSpPr>
          <a:xfrm>
            <a:off x="4087159" y="1181100"/>
            <a:ext cx="2775386" cy="2775386"/>
            <a:chOff x="3725220" y="1369007"/>
            <a:chExt cx="2775386" cy="2775386"/>
          </a:xfrm>
        </p:grpSpPr>
        <p:sp>
          <p:nvSpPr>
            <p:cNvPr id="19" name="Oval 18"/>
            <p:cNvSpPr/>
            <p:nvPr/>
          </p:nvSpPr>
          <p:spPr>
            <a:xfrm>
              <a:off x="3725220" y="1369007"/>
              <a:ext cx="2775386" cy="2775386"/>
            </a:xfrm>
            <a:prstGeom prst="ellipse">
              <a:avLst/>
            </a:prstGeom>
            <a:solidFill>
              <a:srgbClr val="FFE49A"/>
            </a:solidFill>
            <a:ln>
              <a:solidFill>
                <a:srgbClr val="FFE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6"/>
            <p:cNvSpPr txBox="1"/>
            <p:nvPr/>
          </p:nvSpPr>
          <p:spPr>
            <a:xfrm>
              <a:off x="3808338" y="1863998"/>
              <a:ext cx="2692268" cy="1769715"/>
            </a:xfrm>
            <a:prstGeom prst="rect">
              <a:avLst/>
            </a:prstGeom>
          </p:spPr>
          <p:txBody>
            <a:bodyPr wrap="square" lIns="0" tIns="0" rIns="0" bIns="0" rtlCol="0" anchor="t">
              <a:spAutoFit/>
            </a:bodyPr>
            <a:lstStyle/>
            <a:p>
              <a:pPr algn="ctr"/>
              <a:r>
                <a:rPr lang="vi-VN" sz="11500" b="1" smtClean="0">
                  <a:solidFill>
                    <a:srgbClr val="000000"/>
                  </a:solidFill>
                  <a:latin typeface="Arial" panose="020B0604020202020204" pitchFamily="34" charset="0"/>
                  <a:cs typeface="Arial" panose="020B0604020202020204" pitchFamily="34" charset="0"/>
                </a:rPr>
                <a:t>01</a:t>
              </a:r>
              <a:endParaRPr lang="en-US" sz="11500" b="1">
                <a:solidFill>
                  <a:srgbClr val="000000"/>
                </a:solidFill>
                <a:latin typeface="Arial" panose="020B0604020202020204" pitchFamily="34" charset="0"/>
                <a:cs typeface="Arial" panose="020B0604020202020204" pitchFamily="34" charset="0"/>
              </a:endParaRPr>
            </a:p>
          </p:txBody>
        </p:sp>
      </p:grpSp>
      <p:sp>
        <p:nvSpPr>
          <p:cNvPr id="21" name="TextBox 20"/>
          <p:cNvSpPr txBox="1"/>
          <p:nvPr/>
        </p:nvSpPr>
        <p:spPr>
          <a:xfrm>
            <a:off x="525469" y="4405469"/>
            <a:ext cx="9981884" cy="3785652"/>
          </a:xfrm>
          <a:prstGeom prst="rect">
            <a:avLst/>
          </a:prstGeom>
          <a:noFill/>
        </p:spPr>
        <p:txBody>
          <a:bodyPr wrap="square" rtlCol="0">
            <a:spAutoFit/>
          </a:bodyPr>
          <a:lstStyle/>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CÔNG VIỆC </a:t>
            </a:r>
          </a:p>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CHỈNH SỬA VIDEO</a:t>
            </a:r>
            <a:endParaRPr lang="en-US" sz="8000" b="1">
              <a:solidFill>
                <a:schemeClr val="tx2">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43000" y="478304"/>
            <a:ext cx="15316200" cy="1824923"/>
            <a:chOff x="1143000" y="478304"/>
            <a:chExt cx="15316200" cy="1824923"/>
          </a:xfrm>
        </p:grpSpPr>
        <p:pic>
          <p:nvPicPr>
            <p:cNvPr id="3" name="Picture 2"/>
            <p:cNvPicPr>
              <a:picLocks noChangeAspect="1"/>
            </p:cNvPicPr>
            <p:nvPr/>
          </p:nvPicPr>
          <p:blipFill>
            <a:blip r:embed="rId5"/>
            <a:stretch>
              <a:fillRect/>
            </a:stretch>
          </p:blipFill>
          <p:spPr>
            <a:xfrm>
              <a:off x="1143000" y="723900"/>
              <a:ext cx="1447800" cy="1447800"/>
            </a:xfrm>
            <a:prstGeom prst="rect">
              <a:avLst/>
            </a:prstGeom>
          </p:spPr>
        </p:pic>
        <p:sp>
          <p:nvSpPr>
            <p:cNvPr id="4" name="TextBox 3"/>
            <p:cNvSpPr txBox="1"/>
            <p:nvPr/>
          </p:nvSpPr>
          <p:spPr>
            <a:xfrm>
              <a:off x="2895600" y="478304"/>
              <a:ext cx="13563600" cy="1824923"/>
            </a:xfrm>
            <a:prstGeom prst="rect">
              <a:avLst/>
            </a:prstGeom>
            <a:noFill/>
          </p:spPr>
          <p:txBody>
            <a:bodyPr wrap="square" rtlCol="0">
              <a:spAutoFit/>
            </a:bodyPr>
            <a:lstStyle/>
            <a:p>
              <a:pPr algn="just">
                <a:lnSpc>
                  <a:spcPct val="150000"/>
                </a:lnSpc>
              </a:pPr>
              <a:r>
                <a:rPr lang="vi-VN" sz="4000" i="1" smtClean="0">
                  <a:solidFill>
                    <a:srgbClr val="002060"/>
                  </a:solidFill>
                  <a:latin typeface="Arial" panose="020B0604020202020204" pitchFamily="34" charset="0"/>
                  <a:cs typeface="Arial" panose="020B0604020202020204" pitchFamily="34" charset="0"/>
                </a:rPr>
                <a:t>Theo dõi video sau và cho biết: Nên chỉnh sửa đối tượng nào trong video?</a:t>
              </a:r>
              <a:endParaRPr lang="en-US" sz="4000" i="1">
                <a:solidFill>
                  <a:srgbClr val="002060"/>
                </a:solidFill>
                <a:latin typeface="Arial" panose="020B0604020202020204" pitchFamily="34" charset="0"/>
                <a:cs typeface="Arial" panose="020B0604020202020204" pitchFamily="34" charset="0"/>
              </a:endParaRPr>
            </a:p>
          </p:txBody>
        </p:sp>
      </p:grpSp>
      <p:pic>
        <p:nvPicPr>
          <p:cNvPr id="5" name="Đây là những điều bạn cần biết về Q.U.A.N H.Ệ ASEAN 50 năm qua">
            <a:hlinkClick r:id="" action="ppaction://media"/>
          </p:cNvPr>
          <p:cNvPicPr>
            <a:picLocks noChangeAspect="1"/>
          </p:cNvPicPr>
          <p:nvPr>
            <a:videoFile r:link="rId1"/>
            <p:extLst>
              <p:ext uri="{DAA4B4D4-6D71-4841-9C94-3DE7FCFB9230}">
                <p14:media xmlns:p14="http://schemas.microsoft.com/office/powerpoint/2010/main" r:embed="rId2">
                  <p14:trim end="12052.5111"/>
                  <p14:fade out="500"/>
                </p14:media>
              </p:ext>
            </p:extLst>
          </p:nvPr>
        </p:nvPicPr>
        <p:blipFill>
          <a:blip r:embed="rId6"/>
          <a:stretch>
            <a:fillRect/>
          </a:stretch>
        </p:blipFill>
        <p:spPr>
          <a:xfrm>
            <a:off x="2895600" y="2781300"/>
            <a:ext cx="12339320" cy="6940868"/>
          </a:xfrm>
          <a:prstGeom prst="rect">
            <a:avLst/>
          </a:prstGeom>
        </p:spPr>
      </p:pic>
      <p:pic>
        <p:nvPicPr>
          <p:cNvPr id="8" name="Picture 7"/>
          <p:cNvPicPr>
            <a:picLocks noChangeAspect="1"/>
          </p:cNvPicPr>
          <p:nvPr/>
        </p:nvPicPr>
        <p:blipFill>
          <a:blip r:embed="rId7"/>
          <a:stretch>
            <a:fillRect/>
          </a:stretch>
        </p:blipFill>
        <p:spPr>
          <a:xfrm>
            <a:off x="153437" y="5973462"/>
            <a:ext cx="2721843" cy="4404643"/>
          </a:xfrm>
          <a:prstGeom prst="rect">
            <a:avLst/>
          </a:prstGeom>
        </p:spPr>
      </p:pic>
      <p:grpSp>
        <p:nvGrpSpPr>
          <p:cNvPr id="14" name="Group 13"/>
          <p:cNvGrpSpPr/>
          <p:nvPr/>
        </p:nvGrpSpPr>
        <p:grpSpPr>
          <a:xfrm>
            <a:off x="9677400" y="4594384"/>
            <a:ext cx="8270886" cy="5408485"/>
            <a:chOff x="9677400" y="4594384"/>
            <a:chExt cx="8270886" cy="5408485"/>
          </a:xfrm>
        </p:grpSpPr>
        <p:pic>
          <p:nvPicPr>
            <p:cNvPr id="9" name="Picture 8"/>
            <p:cNvPicPr>
              <a:picLocks noChangeAspect="1"/>
            </p:cNvPicPr>
            <p:nvPr/>
          </p:nvPicPr>
          <p:blipFill>
            <a:blip r:embed="rId8"/>
            <a:stretch>
              <a:fillRect/>
            </a:stretch>
          </p:blipFill>
          <p:spPr>
            <a:xfrm>
              <a:off x="15621000" y="7581900"/>
              <a:ext cx="2327286" cy="2420969"/>
            </a:xfrm>
            <a:prstGeom prst="rect">
              <a:avLst/>
            </a:prstGeom>
          </p:spPr>
        </p:pic>
        <p:grpSp>
          <p:nvGrpSpPr>
            <p:cNvPr id="11" name="Group 10"/>
            <p:cNvGrpSpPr/>
            <p:nvPr/>
          </p:nvGrpSpPr>
          <p:grpSpPr>
            <a:xfrm>
              <a:off x="9677400" y="4594384"/>
              <a:ext cx="5791200" cy="3581400"/>
              <a:chOff x="9677400" y="4594384"/>
              <a:chExt cx="5791200" cy="3581400"/>
            </a:xfrm>
          </p:grpSpPr>
          <p:sp>
            <p:nvSpPr>
              <p:cNvPr id="7" name="Oval Callout 6"/>
              <p:cNvSpPr/>
              <p:nvPr/>
            </p:nvSpPr>
            <p:spPr>
              <a:xfrm>
                <a:off x="9677400" y="4594384"/>
                <a:ext cx="5791200" cy="3581400"/>
              </a:xfrm>
              <a:prstGeom prst="wedgeEllipseCallout">
                <a:avLst>
                  <a:gd name="adj1" fmla="val 52500"/>
                  <a:gd name="adj2" fmla="val 62500"/>
                </a:avLst>
              </a:prstGeom>
              <a:solidFill>
                <a:srgbClr val="FFE4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977120" y="5415588"/>
                <a:ext cx="5334000" cy="193899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Video nên được chèn thêm âm thanh</a:t>
                </a:r>
                <a:endParaRPr lang="en-US" sz="4000">
                  <a:latin typeface="Arial" panose="020B0604020202020204" pitchFamily="34" charset="0"/>
                  <a:cs typeface="Arial" panose="020B0604020202020204" pitchFamily="34" charset="0"/>
                </a:endParaRPr>
              </a:p>
            </p:txBody>
          </p:sp>
        </p:grpSp>
      </p:grpSp>
      <p:sp>
        <p:nvSpPr>
          <p:cNvPr id="12" name="Freeform 15"/>
          <p:cNvSpPr/>
          <p:nvPr/>
        </p:nvSpPr>
        <p:spPr>
          <a:xfrm flipH="1">
            <a:off x="15227984" y="-2346358"/>
            <a:ext cx="4352438" cy="4114800"/>
          </a:xfrm>
          <a:custGeom>
            <a:avLst/>
            <a:gdLst/>
            <a:ahLst/>
            <a:cxnLst/>
            <a:rect l="l" t="t" r="r" b="b"/>
            <a:pathLst>
              <a:path w="4352438" h="4114800">
                <a:moveTo>
                  <a:pt x="4352438" y="0"/>
                </a:moveTo>
                <a:lnTo>
                  <a:pt x="0" y="0"/>
                </a:lnTo>
                <a:lnTo>
                  <a:pt x="0" y="4114800"/>
                </a:lnTo>
                <a:lnTo>
                  <a:pt x="4352438" y="4114800"/>
                </a:lnTo>
                <a:lnTo>
                  <a:pt x="4352438"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307629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9558"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28"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1294913" y="-2369132"/>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flipH="1" flipV="1">
            <a:off x="15227984" y="851634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5" name="Rectangle 4"/>
          <p:cNvSpPr/>
          <p:nvPr/>
        </p:nvSpPr>
        <p:spPr>
          <a:xfrm>
            <a:off x="2819400" y="776172"/>
            <a:ext cx="14017576"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Việc điều chỉnh và sắp xếp lại các cảnh và đối tượng trong video được gọi là biên tập hay chỉnh sửa video.</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226" y="776172"/>
            <a:ext cx="1600200" cy="1829482"/>
          </a:xfrm>
          <a:prstGeom prst="rect">
            <a:avLst/>
          </a:prstGeom>
        </p:spPr>
      </p:pic>
      <p:grpSp>
        <p:nvGrpSpPr>
          <p:cNvPr id="42" name="Group 41"/>
          <p:cNvGrpSpPr/>
          <p:nvPr/>
        </p:nvGrpSpPr>
        <p:grpSpPr>
          <a:xfrm>
            <a:off x="5893293" y="3543300"/>
            <a:ext cx="3007984" cy="3797244"/>
            <a:chOff x="5893293" y="3543300"/>
            <a:chExt cx="3007984" cy="3797244"/>
          </a:xfrm>
        </p:grpSpPr>
        <p:sp>
          <p:nvSpPr>
            <p:cNvPr id="7" name="Google Shape;1573;p32"/>
            <p:cNvSpPr/>
            <p:nvPr/>
          </p:nvSpPr>
          <p:spPr>
            <a:xfrm>
              <a:off x="5893293" y="3543300"/>
              <a:ext cx="3007984" cy="3797244"/>
            </a:xfrm>
            <a:custGeom>
              <a:avLst/>
              <a:gdLst/>
              <a:ahLst/>
              <a:cxnLst/>
              <a:rect l="l" t="t" r="r" b="b"/>
              <a:pathLst>
                <a:path w="10534" h="13298" extrusionOk="0">
                  <a:moveTo>
                    <a:pt x="10534" y="0"/>
                  </a:moveTo>
                  <a:lnTo>
                    <a:pt x="10534" y="0"/>
                  </a:lnTo>
                  <a:cubicBezTo>
                    <a:pt x="4808" y="77"/>
                    <a:pt x="173" y="4701"/>
                    <a:pt x="8" y="10453"/>
                  </a:cubicBezTo>
                  <a:cubicBezTo>
                    <a:pt x="4" y="10504"/>
                    <a:pt x="1" y="10555"/>
                    <a:pt x="1" y="10610"/>
                  </a:cubicBezTo>
                  <a:lnTo>
                    <a:pt x="1" y="10643"/>
                  </a:lnTo>
                  <a:lnTo>
                    <a:pt x="1" y="10680"/>
                  </a:lnTo>
                  <a:cubicBezTo>
                    <a:pt x="41" y="12133"/>
                    <a:pt x="1216" y="13297"/>
                    <a:pt x="2666" y="13297"/>
                  </a:cubicBezTo>
                  <a:cubicBezTo>
                    <a:pt x="4138" y="13297"/>
                    <a:pt x="5331" y="12093"/>
                    <a:pt x="5331" y="10610"/>
                  </a:cubicBezTo>
                  <a:cubicBezTo>
                    <a:pt x="5331" y="10442"/>
                    <a:pt x="5313" y="10277"/>
                    <a:pt x="5284" y="10116"/>
                  </a:cubicBezTo>
                  <a:cubicBezTo>
                    <a:pt x="5599" y="7462"/>
                    <a:pt x="7788" y="5393"/>
                    <a:pt x="10479" y="5294"/>
                  </a:cubicBezTo>
                  <a:lnTo>
                    <a:pt x="10479" y="187"/>
                  </a:lnTo>
                  <a:cubicBezTo>
                    <a:pt x="10479" y="121"/>
                    <a:pt x="10497" y="55"/>
                    <a:pt x="10534" y="0"/>
                  </a:cubicBezTo>
                  <a:close/>
                </a:path>
              </a:pathLst>
            </a:custGeom>
            <a:solidFill>
              <a:srgbClr val="AAC6FC"/>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Arial"/>
                <a:cs typeface="Arial"/>
                <a:sym typeface="Arial"/>
              </a:endParaRPr>
            </a:p>
          </p:txBody>
        </p:sp>
        <p:sp>
          <p:nvSpPr>
            <p:cNvPr id="8" name="Google Shape;1574;p32"/>
            <p:cNvSpPr/>
            <p:nvPr/>
          </p:nvSpPr>
          <p:spPr>
            <a:xfrm>
              <a:off x="6192268" y="6120112"/>
              <a:ext cx="866930" cy="855508"/>
            </a:xfrm>
            <a:custGeom>
              <a:avLst/>
              <a:gdLst/>
              <a:ahLst/>
              <a:cxnLst/>
              <a:rect l="l" t="t" r="r" b="b"/>
              <a:pathLst>
                <a:path w="3036" h="2996" extrusionOk="0">
                  <a:moveTo>
                    <a:pt x="1520" y="1019"/>
                  </a:moveTo>
                  <a:cubicBezTo>
                    <a:pt x="1787" y="1019"/>
                    <a:pt x="2003" y="1231"/>
                    <a:pt x="2007" y="1498"/>
                  </a:cubicBezTo>
                  <a:cubicBezTo>
                    <a:pt x="2012" y="1795"/>
                    <a:pt x="1769" y="1994"/>
                    <a:pt x="1516" y="1994"/>
                  </a:cubicBezTo>
                  <a:cubicBezTo>
                    <a:pt x="1398" y="1994"/>
                    <a:pt x="1278" y="1950"/>
                    <a:pt x="1180" y="1853"/>
                  </a:cubicBezTo>
                  <a:cubicBezTo>
                    <a:pt x="868" y="1546"/>
                    <a:pt x="1084" y="1019"/>
                    <a:pt x="1520" y="1019"/>
                  </a:cubicBezTo>
                  <a:close/>
                  <a:moveTo>
                    <a:pt x="1348" y="1"/>
                  </a:moveTo>
                  <a:cubicBezTo>
                    <a:pt x="1322" y="1"/>
                    <a:pt x="1172" y="411"/>
                    <a:pt x="1172" y="411"/>
                  </a:cubicBezTo>
                  <a:lnTo>
                    <a:pt x="986" y="488"/>
                  </a:lnTo>
                  <a:cubicBezTo>
                    <a:pt x="986" y="488"/>
                    <a:pt x="608" y="326"/>
                    <a:pt x="565" y="326"/>
                  </a:cubicBezTo>
                  <a:cubicBezTo>
                    <a:pt x="563" y="326"/>
                    <a:pt x="562" y="326"/>
                    <a:pt x="561" y="327"/>
                  </a:cubicBezTo>
                  <a:lnTo>
                    <a:pt x="323" y="561"/>
                  </a:lnTo>
                  <a:cubicBezTo>
                    <a:pt x="308" y="576"/>
                    <a:pt x="495" y="971"/>
                    <a:pt x="495" y="971"/>
                  </a:cubicBezTo>
                  <a:lnTo>
                    <a:pt x="418" y="1154"/>
                  </a:lnTo>
                  <a:cubicBezTo>
                    <a:pt x="418" y="1154"/>
                    <a:pt x="1" y="1315"/>
                    <a:pt x="1" y="1337"/>
                  </a:cubicBezTo>
                  <a:lnTo>
                    <a:pt x="1" y="1667"/>
                  </a:lnTo>
                  <a:cubicBezTo>
                    <a:pt x="1" y="1692"/>
                    <a:pt x="418" y="1839"/>
                    <a:pt x="418" y="1839"/>
                  </a:cubicBezTo>
                  <a:lnTo>
                    <a:pt x="495" y="2022"/>
                  </a:lnTo>
                  <a:cubicBezTo>
                    <a:pt x="495" y="2022"/>
                    <a:pt x="319" y="2428"/>
                    <a:pt x="334" y="2443"/>
                  </a:cubicBezTo>
                  <a:lnTo>
                    <a:pt x="568" y="2677"/>
                  </a:lnTo>
                  <a:cubicBezTo>
                    <a:pt x="569" y="2678"/>
                    <a:pt x="570" y="2678"/>
                    <a:pt x="572" y="2678"/>
                  </a:cubicBezTo>
                  <a:cubicBezTo>
                    <a:pt x="617" y="2678"/>
                    <a:pt x="989" y="2509"/>
                    <a:pt x="989" y="2509"/>
                  </a:cubicBezTo>
                  <a:lnTo>
                    <a:pt x="1172" y="2582"/>
                  </a:lnTo>
                  <a:cubicBezTo>
                    <a:pt x="1172" y="2582"/>
                    <a:pt x="1337" y="2996"/>
                    <a:pt x="1359" y="2996"/>
                  </a:cubicBezTo>
                  <a:lnTo>
                    <a:pt x="1692" y="2996"/>
                  </a:lnTo>
                  <a:cubicBezTo>
                    <a:pt x="1718" y="2996"/>
                    <a:pt x="1868" y="2582"/>
                    <a:pt x="1868" y="2582"/>
                  </a:cubicBezTo>
                  <a:lnTo>
                    <a:pt x="2055" y="2509"/>
                  </a:lnTo>
                  <a:cubicBezTo>
                    <a:pt x="2055" y="2509"/>
                    <a:pt x="2433" y="2671"/>
                    <a:pt x="2476" y="2671"/>
                  </a:cubicBezTo>
                  <a:cubicBezTo>
                    <a:pt x="2478" y="2671"/>
                    <a:pt x="2479" y="2670"/>
                    <a:pt x="2479" y="2670"/>
                  </a:cubicBezTo>
                  <a:lnTo>
                    <a:pt x="2717" y="2436"/>
                  </a:lnTo>
                  <a:cubicBezTo>
                    <a:pt x="2732" y="2421"/>
                    <a:pt x="2545" y="2026"/>
                    <a:pt x="2545" y="2026"/>
                  </a:cubicBezTo>
                  <a:lnTo>
                    <a:pt x="2622" y="1842"/>
                  </a:lnTo>
                  <a:cubicBezTo>
                    <a:pt x="2622" y="1842"/>
                    <a:pt x="3036" y="1678"/>
                    <a:pt x="3036" y="1659"/>
                  </a:cubicBezTo>
                  <a:lnTo>
                    <a:pt x="3036" y="1330"/>
                  </a:lnTo>
                  <a:cubicBezTo>
                    <a:pt x="3036" y="1304"/>
                    <a:pt x="2622" y="1154"/>
                    <a:pt x="2622" y="1154"/>
                  </a:cubicBezTo>
                  <a:lnTo>
                    <a:pt x="2545" y="971"/>
                  </a:lnTo>
                  <a:cubicBezTo>
                    <a:pt x="2545" y="971"/>
                    <a:pt x="2721" y="565"/>
                    <a:pt x="2706" y="550"/>
                  </a:cubicBezTo>
                  <a:lnTo>
                    <a:pt x="2472" y="319"/>
                  </a:lnTo>
                  <a:cubicBezTo>
                    <a:pt x="2471" y="319"/>
                    <a:pt x="2470" y="318"/>
                    <a:pt x="2467" y="318"/>
                  </a:cubicBezTo>
                  <a:cubicBezTo>
                    <a:pt x="2417" y="318"/>
                    <a:pt x="2051" y="488"/>
                    <a:pt x="2051" y="488"/>
                  </a:cubicBezTo>
                  <a:lnTo>
                    <a:pt x="1864" y="411"/>
                  </a:lnTo>
                  <a:cubicBezTo>
                    <a:pt x="1864" y="411"/>
                    <a:pt x="1703" y="1"/>
                    <a:pt x="1681" y="1"/>
                  </a:cubicBezTo>
                  <a:close/>
                </a:path>
              </a:pathLst>
            </a:custGeom>
            <a:solidFill>
              <a:srgbClr val="6491E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Arial"/>
                <a:cs typeface="Arial"/>
                <a:sym typeface="Arial"/>
              </a:endParaRPr>
            </a:p>
          </p:txBody>
        </p:sp>
      </p:grpSp>
      <p:grpSp>
        <p:nvGrpSpPr>
          <p:cNvPr id="43" name="Group 42"/>
          <p:cNvGrpSpPr/>
          <p:nvPr/>
        </p:nvGrpSpPr>
        <p:grpSpPr>
          <a:xfrm>
            <a:off x="8077200" y="3543300"/>
            <a:ext cx="3797530" cy="3008840"/>
            <a:chOff x="8077200" y="3543300"/>
            <a:chExt cx="3797530" cy="3008840"/>
          </a:xfrm>
        </p:grpSpPr>
        <p:sp>
          <p:nvSpPr>
            <p:cNvPr id="9" name="Google Shape;1575;p32"/>
            <p:cNvSpPr/>
            <p:nvPr/>
          </p:nvSpPr>
          <p:spPr>
            <a:xfrm>
              <a:off x="8077200" y="3543300"/>
              <a:ext cx="3797530" cy="3008840"/>
            </a:xfrm>
            <a:custGeom>
              <a:avLst/>
              <a:gdLst/>
              <a:ahLst/>
              <a:cxnLst/>
              <a:rect l="l" t="t" r="r" b="b"/>
              <a:pathLst>
                <a:path w="13299" h="10537" extrusionOk="0">
                  <a:moveTo>
                    <a:pt x="2714" y="0"/>
                  </a:moveTo>
                  <a:cubicBezTo>
                    <a:pt x="1169" y="59"/>
                    <a:pt x="1" y="1410"/>
                    <a:pt x="162" y="2944"/>
                  </a:cubicBezTo>
                  <a:cubicBezTo>
                    <a:pt x="310" y="4320"/>
                    <a:pt x="1474" y="5328"/>
                    <a:pt x="2809" y="5328"/>
                  </a:cubicBezTo>
                  <a:cubicBezTo>
                    <a:pt x="2962" y="5328"/>
                    <a:pt x="3118" y="5314"/>
                    <a:pt x="3274" y="5287"/>
                  </a:cubicBezTo>
                  <a:cubicBezTo>
                    <a:pt x="5928" y="5609"/>
                    <a:pt x="7957" y="7813"/>
                    <a:pt x="8052" y="10486"/>
                  </a:cubicBezTo>
                  <a:lnTo>
                    <a:pt x="13115" y="10486"/>
                  </a:lnTo>
                  <a:cubicBezTo>
                    <a:pt x="13121" y="10485"/>
                    <a:pt x="13126" y="10485"/>
                    <a:pt x="13132" y="10485"/>
                  </a:cubicBezTo>
                  <a:cubicBezTo>
                    <a:pt x="13192" y="10485"/>
                    <a:pt x="13248" y="10503"/>
                    <a:pt x="13298" y="10537"/>
                  </a:cubicBezTo>
                  <a:cubicBezTo>
                    <a:pt x="13225" y="4807"/>
                    <a:pt x="8641" y="172"/>
                    <a:pt x="2937" y="8"/>
                  </a:cubicBezTo>
                  <a:cubicBezTo>
                    <a:pt x="2886" y="4"/>
                    <a:pt x="2835" y="0"/>
                    <a:pt x="2783" y="0"/>
                  </a:cubicBezTo>
                  <a:close/>
                </a:path>
              </a:pathLst>
            </a:custGeom>
            <a:solidFill>
              <a:srgbClr val="E0719E"/>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Arial"/>
                <a:cs typeface="Arial"/>
                <a:sym typeface="Arial"/>
              </a:endParaRPr>
            </a:p>
          </p:txBody>
        </p:sp>
        <p:sp>
          <p:nvSpPr>
            <p:cNvPr id="10" name="Google Shape;1576;p32"/>
            <p:cNvSpPr/>
            <p:nvPr/>
          </p:nvSpPr>
          <p:spPr>
            <a:xfrm>
              <a:off x="8589480" y="3808863"/>
              <a:ext cx="796114" cy="909762"/>
            </a:xfrm>
            <a:custGeom>
              <a:avLst/>
              <a:gdLst/>
              <a:ahLst/>
              <a:cxnLst/>
              <a:rect l="l" t="t" r="r" b="b"/>
              <a:pathLst>
                <a:path w="2788" h="3186" extrusionOk="0">
                  <a:moveTo>
                    <a:pt x="2194" y="198"/>
                  </a:moveTo>
                  <a:lnTo>
                    <a:pt x="2194" y="2589"/>
                  </a:lnTo>
                  <a:lnTo>
                    <a:pt x="202" y="2589"/>
                  </a:lnTo>
                  <a:lnTo>
                    <a:pt x="202" y="198"/>
                  </a:lnTo>
                  <a:close/>
                  <a:moveTo>
                    <a:pt x="2589" y="597"/>
                  </a:moveTo>
                  <a:lnTo>
                    <a:pt x="2589" y="2984"/>
                  </a:lnTo>
                  <a:lnTo>
                    <a:pt x="601" y="2984"/>
                  </a:lnTo>
                  <a:lnTo>
                    <a:pt x="601" y="2786"/>
                  </a:lnTo>
                  <a:lnTo>
                    <a:pt x="2194" y="2786"/>
                  </a:lnTo>
                  <a:cubicBezTo>
                    <a:pt x="2304" y="2786"/>
                    <a:pt x="2392" y="2698"/>
                    <a:pt x="2392" y="2589"/>
                  </a:cubicBezTo>
                  <a:lnTo>
                    <a:pt x="2392" y="597"/>
                  </a:lnTo>
                  <a:close/>
                  <a:moveTo>
                    <a:pt x="202" y="0"/>
                  </a:moveTo>
                  <a:cubicBezTo>
                    <a:pt x="92" y="0"/>
                    <a:pt x="1" y="88"/>
                    <a:pt x="1" y="198"/>
                  </a:cubicBezTo>
                  <a:lnTo>
                    <a:pt x="1" y="2589"/>
                  </a:lnTo>
                  <a:cubicBezTo>
                    <a:pt x="1" y="2698"/>
                    <a:pt x="92" y="2786"/>
                    <a:pt x="202" y="2786"/>
                  </a:cubicBezTo>
                  <a:lnTo>
                    <a:pt x="400" y="2786"/>
                  </a:lnTo>
                  <a:lnTo>
                    <a:pt x="400" y="2984"/>
                  </a:lnTo>
                  <a:cubicBezTo>
                    <a:pt x="400" y="3094"/>
                    <a:pt x="488" y="3185"/>
                    <a:pt x="598" y="3185"/>
                  </a:cubicBezTo>
                  <a:lnTo>
                    <a:pt x="2589" y="3185"/>
                  </a:lnTo>
                  <a:cubicBezTo>
                    <a:pt x="2699" y="3185"/>
                    <a:pt x="2787" y="3094"/>
                    <a:pt x="2787" y="2984"/>
                  </a:cubicBezTo>
                  <a:lnTo>
                    <a:pt x="2787" y="597"/>
                  </a:lnTo>
                  <a:cubicBezTo>
                    <a:pt x="2787" y="487"/>
                    <a:pt x="2699" y="399"/>
                    <a:pt x="2589" y="399"/>
                  </a:cubicBezTo>
                  <a:lnTo>
                    <a:pt x="2392" y="399"/>
                  </a:lnTo>
                  <a:lnTo>
                    <a:pt x="2392" y="198"/>
                  </a:lnTo>
                  <a:cubicBezTo>
                    <a:pt x="2392" y="88"/>
                    <a:pt x="2300" y="0"/>
                    <a:pt x="2190" y="0"/>
                  </a:cubicBezTo>
                  <a:close/>
                </a:path>
              </a:pathLst>
            </a:custGeom>
            <a:solidFill>
              <a:srgbClr val="EEBED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Arial"/>
                <a:cs typeface="Arial"/>
                <a:sym typeface="Arial"/>
              </a:endParaRPr>
            </a:p>
          </p:txBody>
        </p:sp>
      </p:grpSp>
      <p:grpSp>
        <p:nvGrpSpPr>
          <p:cNvPr id="45" name="Group 44"/>
          <p:cNvGrpSpPr/>
          <p:nvPr/>
        </p:nvGrpSpPr>
        <p:grpSpPr>
          <a:xfrm>
            <a:off x="8873889" y="5734334"/>
            <a:ext cx="3007128" cy="3764120"/>
            <a:chOff x="8873889" y="5734334"/>
            <a:chExt cx="3007128" cy="3764120"/>
          </a:xfrm>
        </p:grpSpPr>
        <p:sp>
          <p:nvSpPr>
            <p:cNvPr id="15" name="Google Shape;1581;p32"/>
            <p:cNvSpPr/>
            <p:nvPr/>
          </p:nvSpPr>
          <p:spPr>
            <a:xfrm>
              <a:off x="8873889" y="5734334"/>
              <a:ext cx="3007128" cy="3764120"/>
            </a:xfrm>
            <a:custGeom>
              <a:avLst/>
              <a:gdLst/>
              <a:ahLst/>
              <a:cxnLst/>
              <a:rect l="l" t="t" r="r" b="b"/>
              <a:pathLst>
                <a:path w="10531" h="13182" extrusionOk="0">
                  <a:moveTo>
                    <a:pt x="7866" y="1"/>
                  </a:moveTo>
                  <a:cubicBezTo>
                    <a:pt x="7855" y="1"/>
                    <a:pt x="7844" y="1"/>
                    <a:pt x="7832" y="1"/>
                  </a:cubicBezTo>
                  <a:cubicBezTo>
                    <a:pt x="6375" y="19"/>
                    <a:pt x="5203" y="1209"/>
                    <a:pt x="5203" y="2666"/>
                  </a:cubicBezTo>
                  <a:cubicBezTo>
                    <a:pt x="5203" y="2831"/>
                    <a:pt x="5218" y="2996"/>
                    <a:pt x="5251" y="3157"/>
                  </a:cubicBezTo>
                  <a:cubicBezTo>
                    <a:pt x="4929" y="5811"/>
                    <a:pt x="2725" y="7836"/>
                    <a:pt x="52" y="7935"/>
                  </a:cubicBezTo>
                  <a:lnTo>
                    <a:pt x="52" y="12998"/>
                  </a:lnTo>
                  <a:cubicBezTo>
                    <a:pt x="56" y="13064"/>
                    <a:pt x="37" y="13126"/>
                    <a:pt x="1" y="13181"/>
                  </a:cubicBezTo>
                  <a:cubicBezTo>
                    <a:pt x="5723" y="13108"/>
                    <a:pt x="10366" y="8524"/>
                    <a:pt x="10527" y="2820"/>
                  </a:cubicBezTo>
                  <a:cubicBezTo>
                    <a:pt x="10530" y="2769"/>
                    <a:pt x="10530" y="2718"/>
                    <a:pt x="10530" y="2666"/>
                  </a:cubicBezTo>
                  <a:lnTo>
                    <a:pt x="10530" y="2633"/>
                  </a:lnTo>
                  <a:lnTo>
                    <a:pt x="10530" y="2597"/>
                  </a:lnTo>
                  <a:cubicBezTo>
                    <a:pt x="10494" y="1147"/>
                    <a:pt x="9308" y="1"/>
                    <a:pt x="7866" y="1"/>
                  </a:cubicBezTo>
                  <a:close/>
                </a:path>
              </a:pathLst>
            </a:custGeom>
            <a:solidFill>
              <a:srgbClr val="F6E04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Arial"/>
                <a:cs typeface="Arial"/>
                <a:sym typeface="Arial"/>
              </a:endParaRPr>
            </a:p>
          </p:txBody>
        </p:sp>
        <p:sp>
          <p:nvSpPr>
            <p:cNvPr id="16" name="Google Shape;1582;p32"/>
            <p:cNvSpPr/>
            <p:nvPr/>
          </p:nvSpPr>
          <p:spPr>
            <a:xfrm>
              <a:off x="10783093" y="6178650"/>
              <a:ext cx="644200" cy="686176"/>
            </a:xfrm>
            <a:custGeom>
              <a:avLst/>
              <a:gdLst/>
              <a:ahLst/>
              <a:cxnLst/>
              <a:rect l="l" t="t" r="r" b="b"/>
              <a:pathLst>
                <a:path w="2256" h="2403" extrusionOk="0">
                  <a:moveTo>
                    <a:pt x="306" y="1"/>
                  </a:moveTo>
                  <a:cubicBezTo>
                    <a:pt x="176" y="1"/>
                    <a:pt x="70" y="108"/>
                    <a:pt x="70" y="243"/>
                  </a:cubicBezTo>
                  <a:cubicBezTo>
                    <a:pt x="70" y="374"/>
                    <a:pt x="176" y="481"/>
                    <a:pt x="306" y="481"/>
                  </a:cubicBezTo>
                  <a:cubicBezTo>
                    <a:pt x="310" y="481"/>
                    <a:pt x="314" y="481"/>
                    <a:pt x="319" y="481"/>
                  </a:cubicBezTo>
                  <a:lnTo>
                    <a:pt x="2003" y="481"/>
                  </a:lnTo>
                  <a:cubicBezTo>
                    <a:pt x="2007" y="481"/>
                    <a:pt x="2011" y="481"/>
                    <a:pt x="2016" y="481"/>
                  </a:cubicBezTo>
                  <a:cubicBezTo>
                    <a:pt x="2146" y="481"/>
                    <a:pt x="2255" y="374"/>
                    <a:pt x="2255" y="243"/>
                  </a:cubicBezTo>
                  <a:cubicBezTo>
                    <a:pt x="2255" y="108"/>
                    <a:pt x="2146" y="1"/>
                    <a:pt x="2016" y="1"/>
                  </a:cubicBezTo>
                  <a:cubicBezTo>
                    <a:pt x="2011" y="1"/>
                    <a:pt x="2007" y="1"/>
                    <a:pt x="2003" y="1"/>
                  </a:cubicBezTo>
                  <a:lnTo>
                    <a:pt x="319" y="1"/>
                  </a:lnTo>
                  <a:cubicBezTo>
                    <a:pt x="314" y="1"/>
                    <a:pt x="310" y="1"/>
                    <a:pt x="306" y="1"/>
                  </a:cubicBezTo>
                  <a:close/>
                  <a:moveTo>
                    <a:pt x="306" y="963"/>
                  </a:moveTo>
                  <a:cubicBezTo>
                    <a:pt x="176" y="963"/>
                    <a:pt x="70" y="1071"/>
                    <a:pt x="70" y="1202"/>
                  </a:cubicBezTo>
                  <a:cubicBezTo>
                    <a:pt x="70" y="1337"/>
                    <a:pt x="176" y="1444"/>
                    <a:pt x="306" y="1444"/>
                  </a:cubicBezTo>
                  <a:cubicBezTo>
                    <a:pt x="310" y="1444"/>
                    <a:pt x="314" y="1444"/>
                    <a:pt x="319" y="1443"/>
                  </a:cubicBezTo>
                  <a:lnTo>
                    <a:pt x="2003" y="1443"/>
                  </a:lnTo>
                  <a:cubicBezTo>
                    <a:pt x="2007" y="1444"/>
                    <a:pt x="2011" y="1444"/>
                    <a:pt x="2016" y="1444"/>
                  </a:cubicBezTo>
                  <a:cubicBezTo>
                    <a:pt x="2146" y="1444"/>
                    <a:pt x="2255" y="1337"/>
                    <a:pt x="2255" y="1202"/>
                  </a:cubicBezTo>
                  <a:cubicBezTo>
                    <a:pt x="2255" y="1071"/>
                    <a:pt x="2146" y="963"/>
                    <a:pt x="2016" y="963"/>
                  </a:cubicBezTo>
                  <a:cubicBezTo>
                    <a:pt x="2011" y="963"/>
                    <a:pt x="2007" y="964"/>
                    <a:pt x="2003" y="964"/>
                  </a:cubicBezTo>
                  <a:lnTo>
                    <a:pt x="319" y="964"/>
                  </a:lnTo>
                  <a:cubicBezTo>
                    <a:pt x="314" y="964"/>
                    <a:pt x="310" y="963"/>
                    <a:pt x="306" y="963"/>
                  </a:cubicBezTo>
                  <a:close/>
                  <a:moveTo>
                    <a:pt x="319" y="1923"/>
                  </a:moveTo>
                  <a:cubicBezTo>
                    <a:pt x="0" y="1923"/>
                    <a:pt x="0" y="2403"/>
                    <a:pt x="319" y="2403"/>
                  </a:cubicBezTo>
                  <a:lnTo>
                    <a:pt x="2003" y="2403"/>
                  </a:lnTo>
                  <a:cubicBezTo>
                    <a:pt x="2135" y="2403"/>
                    <a:pt x="2244" y="2296"/>
                    <a:pt x="2244" y="2165"/>
                  </a:cubicBezTo>
                  <a:cubicBezTo>
                    <a:pt x="2244" y="2033"/>
                    <a:pt x="2135" y="1923"/>
                    <a:pt x="2003" y="1923"/>
                  </a:cubicBezTo>
                  <a:close/>
                </a:path>
              </a:pathLst>
            </a:custGeom>
            <a:solidFill>
              <a:srgbClr val="FCBD2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Arial"/>
                <a:cs typeface="Arial"/>
                <a:sym typeface="Arial"/>
              </a:endParaRPr>
            </a:p>
          </p:txBody>
        </p:sp>
      </p:grpSp>
      <p:grpSp>
        <p:nvGrpSpPr>
          <p:cNvPr id="44" name="Group 43"/>
          <p:cNvGrpSpPr/>
          <p:nvPr/>
        </p:nvGrpSpPr>
        <p:grpSpPr>
          <a:xfrm>
            <a:off x="5914139" y="6648097"/>
            <a:ext cx="3754696" cy="2856642"/>
            <a:chOff x="5914139" y="6648097"/>
            <a:chExt cx="3754696" cy="2856642"/>
          </a:xfrm>
        </p:grpSpPr>
        <p:sp>
          <p:nvSpPr>
            <p:cNvPr id="17" name="Google Shape;1583;p32"/>
            <p:cNvSpPr/>
            <p:nvPr/>
          </p:nvSpPr>
          <p:spPr>
            <a:xfrm>
              <a:off x="5914139" y="6648097"/>
              <a:ext cx="3754696" cy="2856642"/>
            </a:xfrm>
            <a:custGeom>
              <a:avLst/>
              <a:gdLst/>
              <a:ahLst/>
              <a:cxnLst/>
              <a:rect l="l" t="t" r="r" b="b"/>
              <a:pathLst>
                <a:path w="13149" h="10004" extrusionOk="0">
                  <a:moveTo>
                    <a:pt x="5251" y="1"/>
                  </a:moveTo>
                  <a:cubicBezTo>
                    <a:pt x="5086" y="1293"/>
                    <a:pt x="4014" y="2278"/>
                    <a:pt x="2710" y="2326"/>
                  </a:cubicBezTo>
                  <a:cubicBezTo>
                    <a:pt x="2677" y="2327"/>
                    <a:pt x="2644" y="2327"/>
                    <a:pt x="2611" y="2327"/>
                  </a:cubicBezTo>
                  <a:cubicBezTo>
                    <a:pt x="1353" y="2327"/>
                    <a:pt x="258" y="1444"/>
                    <a:pt x="1" y="202"/>
                  </a:cubicBezTo>
                  <a:lnTo>
                    <a:pt x="1" y="202"/>
                  </a:lnTo>
                  <a:cubicBezTo>
                    <a:pt x="440" y="5584"/>
                    <a:pt x="4870" y="9838"/>
                    <a:pt x="10329" y="9996"/>
                  </a:cubicBezTo>
                  <a:cubicBezTo>
                    <a:pt x="10380" y="9999"/>
                    <a:pt x="10432" y="10003"/>
                    <a:pt x="10483" y="10003"/>
                  </a:cubicBezTo>
                  <a:lnTo>
                    <a:pt x="10556" y="10003"/>
                  </a:lnTo>
                  <a:cubicBezTo>
                    <a:pt x="11999" y="9963"/>
                    <a:pt x="13148" y="8780"/>
                    <a:pt x="13148" y="7334"/>
                  </a:cubicBezTo>
                  <a:cubicBezTo>
                    <a:pt x="13148" y="5838"/>
                    <a:pt x="11926" y="4670"/>
                    <a:pt x="10489" y="4670"/>
                  </a:cubicBezTo>
                  <a:cubicBezTo>
                    <a:pt x="10326" y="4670"/>
                    <a:pt x="10160" y="4685"/>
                    <a:pt x="9992" y="4716"/>
                  </a:cubicBezTo>
                  <a:cubicBezTo>
                    <a:pt x="7517" y="4416"/>
                    <a:pt x="5566" y="2476"/>
                    <a:pt x="5251" y="1"/>
                  </a:cubicBezTo>
                  <a:close/>
                </a:path>
              </a:pathLst>
            </a:custGeom>
            <a:solidFill>
              <a:srgbClr val="EEBED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Arial"/>
                <a:cs typeface="Arial"/>
                <a:sym typeface="Arial"/>
              </a:endParaRPr>
            </a:p>
          </p:txBody>
        </p:sp>
        <p:sp>
          <p:nvSpPr>
            <p:cNvPr id="18" name="Google Shape;1584;p32"/>
            <p:cNvSpPr/>
            <p:nvPr/>
          </p:nvSpPr>
          <p:spPr>
            <a:xfrm>
              <a:off x="8486110" y="8318856"/>
              <a:ext cx="1004850" cy="872356"/>
            </a:xfrm>
            <a:custGeom>
              <a:avLst/>
              <a:gdLst/>
              <a:ahLst/>
              <a:cxnLst/>
              <a:rect l="l" t="t" r="r" b="b"/>
              <a:pathLst>
                <a:path w="3519" h="3055" extrusionOk="0">
                  <a:moveTo>
                    <a:pt x="1549" y="1"/>
                  </a:moveTo>
                  <a:cubicBezTo>
                    <a:pt x="1512" y="1"/>
                    <a:pt x="1487" y="31"/>
                    <a:pt x="1487" y="85"/>
                  </a:cubicBezTo>
                  <a:lnTo>
                    <a:pt x="1491" y="634"/>
                  </a:lnTo>
                  <a:cubicBezTo>
                    <a:pt x="1488" y="688"/>
                    <a:pt x="1515" y="719"/>
                    <a:pt x="1554" y="719"/>
                  </a:cubicBezTo>
                  <a:cubicBezTo>
                    <a:pt x="1571" y="719"/>
                    <a:pt x="1589" y="714"/>
                    <a:pt x="1608" y="703"/>
                  </a:cubicBezTo>
                  <a:lnTo>
                    <a:pt x="2054" y="436"/>
                  </a:lnTo>
                  <a:cubicBezTo>
                    <a:pt x="2120" y="396"/>
                    <a:pt x="2120" y="333"/>
                    <a:pt x="2054" y="293"/>
                  </a:cubicBezTo>
                  <a:lnTo>
                    <a:pt x="1604" y="19"/>
                  </a:lnTo>
                  <a:cubicBezTo>
                    <a:pt x="1584" y="6"/>
                    <a:pt x="1565" y="1"/>
                    <a:pt x="1549" y="1"/>
                  </a:cubicBezTo>
                  <a:close/>
                  <a:moveTo>
                    <a:pt x="1483" y="183"/>
                  </a:moveTo>
                  <a:cubicBezTo>
                    <a:pt x="374" y="410"/>
                    <a:pt x="0" y="1809"/>
                    <a:pt x="850" y="2559"/>
                  </a:cubicBezTo>
                  <a:cubicBezTo>
                    <a:pt x="908" y="2613"/>
                    <a:pt x="960" y="2634"/>
                    <a:pt x="1003" y="2634"/>
                  </a:cubicBezTo>
                  <a:cubicBezTo>
                    <a:pt x="1125" y="2634"/>
                    <a:pt x="1173" y="2462"/>
                    <a:pt x="1070" y="2384"/>
                  </a:cubicBezTo>
                  <a:cubicBezTo>
                    <a:pt x="370" y="1820"/>
                    <a:pt x="612" y="696"/>
                    <a:pt x="1483" y="465"/>
                  </a:cubicBezTo>
                  <a:lnTo>
                    <a:pt x="1483" y="183"/>
                  </a:lnTo>
                  <a:close/>
                  <a:moveTo>
                    <a:pt x="2555" y="450"/>
                  </a:moveTo>
                  <a:cubicBezTo>
                    <a:pt x="2439" y="450"/>
                    <a:pt x="2338" y="592"/>
                    <a:pt x="2442" y="674"/>
                  </a:cubicBezTo>
                  <a:cubicBezTo>
                    <a:pt x="3152" y="1237"/>
                    <a:pt x="2912" y="2367"/>
                    <a:pt x="2035" y="2595"/>
                  </a:cubicBezTo>
                  <a:lnTo>
                    <a:pt x="2035" y="2595"/>
                  </a:lnTo>
                  <a:lnTo>
                    <a:pt x="2036" y="2420"/>
                  </a:lnTo>
                  <a:cubicBezTo>
                    <a:pt x="2034" y="2367"/>
                    <a:pt x="2008" y="2336"/>
                    <a:pt x="1970" y="2336"/>
                  </a:cubicBezTo>
                  <a:cubicBezTo>
                    <a:pt x="1954" y="2336"/>
                    <a:pt x="1935" y="2342"/>
                    <a:pt x="1915" y="2354"/>
                  </a:cubicBezTo>
                  <a:lnTo>
                    <a:pt x="1919" y="2354"/>
                  </a:lnTo>
                  <a:lnTo>
                    <a:pt x="1469" y="2629"/>
                  </a:lnTo>
                  <a:cubicBezTo>
                    <a:pt x="1403" y="2655"/>
                    <a:pt x="1403" y="2746"/>
                    <a:pt x="1469" y="2772"/>
                  </a:cubicBezTo>
                  <a:lnTo>
                    <a:pt x="1915" y="3039"/>
                  </a:lnTo>
                  <a:cubicBezTo>
                    <a:pt x="1933" y="3050"/>
                    <a:pt x="1951" y="3055"/>
                    <a:pt x="1966" y="3055"/>
                  </a:cubicBezTo>
                  <a:cubicBezTo>
                    <a:pt x="2005" y="3055"/>
                    <a:pt x="2032" y="3024"/>
                    <a:pt x="2032" y="2970"/>
                  </a:cubicBezTo>
                  <a:lnTo>
                    <a:pt x="2033" y="2878"/>
                  </a:lnTo>
                  <a:lnTo>
                    <a:pt x="2033" y="2878"/>
                  </a:lnTo>
                  <a:cubicBezTo>
                    <a:pt x="3149" y="2647"/>
                    <a:pt x="3519" y="1238"/>
                    <a:pt x="2655" y="491"/>
                  </a:cubicBezTo>
                  <a:cubicBezTo>
                    <a:pt x="2624" y="462"/>
                    <a:pt x="2589" y="450"/>
                    <a:pt x="2555" y="450"/>
                  </a:cubicBezTo>
                  <a:close/>
                </a:path>
              </a:pathLst>
            </a:custGeom>
            <a:solidFill>
              <a:srgbClr val="E0719E"/>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Arial"/>
                <a:cs typeface="Arial"/>
                <a:sym typeface="Arial"/>
              </a:endParaRPr>
            </a:p>
          </p:txBody>
        </p:sp>
      </p:grpSp>
      <p:grpSp>
        <p:nvGrpSpPr>
          <p:cNvPr id="39" name="Group 38"/>
          <p:cNvGrpSpPr/>
          <p:nvPr/>
        </p:nvGrpSpPr>
        <p:grpSpPr>
          <a:xfrm>
            <a:off x="657543" y="3992050"/>
            <a:ext cx="4345200" cy="2111400"/>
            <a:chOff x="657543" y="3992050"/>
            <a:chExt cx="4345200" cy="2111400"/>
          </a:xfrm>
        </p:grpSpPr>
        <p:sp>
          <p:nvSpPr>
            <p:cNvPr id="30" name="Google Shape;1596;p32"/>
            <p:cNvSpPr/>
            <p:nvPr/>
          </p:nvSpPr>
          <p:spPr>
            <a:xfrm>
              <a:off x="657543" y="3992050"/>
              <a:ext cx="4345200" cy="2111400"/>
            </a:xfrm>
            <a:prstGeom prst="roundRect">
              <a:avLst>
                <a:gd name="adj" fmla="val 50000"/>
              </a:avLst>
            </a:prstGeom>
            <a:solidFill>
              <a:srgbClr val="AAC6FC"/>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4" name="Google Shape;1600;p32"/>
            <p:cNvSpPr/>
            <p:nvPr/>
          </p:nvSpPr>
          <p:spPr>
            <a:xfrm>
              <a:off x="943127" y="4320284"/>
              <a:ext cx="3787106" cy="1498800"/>
            </a:xfrm>
            <a:prstGeom prst="rect">
              <a:avLst/>
            </a:prstGeom>
            <a:noFill/>
            <a:ln>
              <a:noFill/>
            </a:ln>
          </p:spPr>
          <p:txBody>
            <a:bodyPr spcFirstLastPara="1" wrap="square" lIns="182850" tIns="182850" rIns="182850" bIns="182850" anchor="ctr" anchorCtr="0">
              <a:noAutofit/>
            </a:bodyPr>
            <a:lstStyle/>
            <a:p>
              <a:pPr algn="ctr">
                <a:lnSpc>
                  <a:spcPct val="130000"/>
                </a:lnSpc>
                <a:buClr>
                  <a:srgbClr val="000000"/>
                </a:buClr>
                <a:buFont typeface="Arial"/>
                <a:buNone/>
              </a:pPr>
              <a:r>
                <a:rPr lang="vi-VN" sz="4000" kern="0" smtClean="0">
                  <a:solidFill>
                    <a:srgbClr val="000000"/>
                  </a:solidFill>
                  <a:latin typeface="Arial" panose="020B0604020202020204" pitchFamily="34" charset="0"/>
                  <a:ea typeface="Roboto"/>
                  <a:cs typeface="Arial" panose="020B0604020202020204" pitchFamily="34" charset="0"/>
                  <a:sym typeface="Roboto"/>
                </a:rPr>
                <a:t>Xóa hình ảnh hoặc âm thanh</a:t>
              </a:r>
              <a:endParaRPr sz="4000" kern="0">
                <a:solidFill>
                  <a:srgbClr val="000000"/>
                </a:solidFill>
                <a:latin typeface="Arial" panose="020B0604020202020204" pitchFamily="34" charset="0"/>
                <a:ea typeface="Roboto"/>
                <a:cs typeface="Arial" panose="020B0604020202020204" pitchFamily="34" charset="0"/>
                <a:sym typeface="Roboto"/>
              </a:endParaRPr>
            </a:p>
          </p:txBody>
        </p:sp>
      </p:grpSp>
      <p:grpSp>
        <p:nvGrpSpPr>
          <p:cNvPr id="38" name="Group 37"/>
          <p:cNvGrpSpPr/>
          <p:nvPr/>
        </p:nvGrpSpPr>
        <p:grpSpPr>
          <a:xfrm>
            <a:off x="616011" y="7020710"/>
            <a:ext cx="4441338" cy="2111400"/>
            <a:chOff x="616011" y="7020710"/>
            <a:chExt cx="4441338" cy="2111400"/>
          </a:xfrm>
        </p:grpSpPr>
        <p:sp>
          <p:nvSpPr>
            <p:cNvPr id="31" name="Google Shape;1597;p32"/>
            <p:cNvSpPr/>
            <p:nvPr/>
          </p:nvSpPr>
          <p:spPr>
            <a:xfrm>
              <a:off x="657543" y="7020710"/>
              <a:ext cx="4345200" cy="2111400"/>
            </a:xfrm>
            <a:prstGeom prst="roundRect">
              <a:avLst>
                <a:gd name="adj" fmla="val 50000"/>
              </a:avLst>
            </a:prstGeom>
            <a:solidFill>
              <a:srgbClr val="EEBED3"/>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5" name="Google Shape;1601;p32"/>
            <p:cNvSpPr txBox="1"/>
            <p:nvPr/>
          </p:nvSpPr>
          <p:spPr>
            <a:xfrm>
              <a:off x="616011" y="7327004"/>
              <a:ext cx="4441338" cy="1498800"/>
            </a:xfrm>
            <a:prstGeom prst="rect">
              <a:avLst/>
            </a:prstGeom>
            <a:noFill/>
            <a:ln>
              <a:noFill/>
            </a:ln>
          </p:spPr>
          <p:txBody>
            <a:bodyPr spcFirstLastPara="1" wrap="square" lIns="182850" tIns="182850" rIns="182850" bIns="182850" anchor="ctr" anchorCtr="0">
              <a:noAutofit/>
            </a:bodyPr>
            <a:lstStyle/>
            <a:p>
              <a:pPr marL="25400" algn="ctr">
                <a:lnSpc>
                  <a:spcPct val="130000"/>
                </a:lnSpc>
                <a:buClr>
                  <a:srgbClr val="000000"/>
                </a:buClr>
              </a:pPr>
              <a:r>
                <a:rPr lang="vi-VN" sz="4000" kern="0" smtClean="0">
                  <a:solidFill>
                    <a:srgbClr val="000000"/>
                  </a:solidFill>
                  <a:latin typeface="Arial" panose="020B0604020202020204" pitchFamily="34" charset="0"/>
                  <a:ea typeface="Roboto"/>
                  <a:cs typeface="Arial" panose="020B0604020202020204" pitchFamily="34" charset="0"/>
                  <a:sym typeface="Roboto"/>
                </a:rPr>
                <a:t>Chọn hình ảnh âm thanh tốt nhất</a:t>
              </a:r>
              <a:endParaRPr sz="4000" kern="0">
                <a:solidFill>
                  <a:srgbClr val="000000"/>
                </a:solidFill>
                <a:latin typeface="Arial" panose="020B0604020202020204" pitchFamily="34" charset="0"/>
                <a:cs typeface="Arial" panose="020B0604020202020204" pitchFamily="34" charset="0"/>
                <a:sym typeface="Arial"/>
              </a:endParaRPr>
            </a:p>
          </p:txBody>
        </p:sp>
      </p:grpSp>
      <p:grpSp>
        <p:nvGrpSpPr>
          <p:cNvPr id="46" name="Group 45"/>
          <p:cNvGrpSpPr/>
          <p:nvPr/>
        </p:nvGrpSpPr>
        <p:grpSpPr>
          <a:xfrm>
            <a:off x="12771543" y="7020704"/>
            <a:ext cx="4345200" cy="2111400"/>
            <a:chOff x="12771543" y="7020704"/>
            <a:chExt cx="4345200" cy="2111400"/>
          </a:xfrm>
        </p:grpSpPr>
        <p:sp>
          <p:nvSpPr>
            <p:cNvPr id="33" name="Google Shape;1599;p32"/>
            <p:cNvSpPr/>
            <p:nvPr/>
          </p:nvSpPr>
          <p:spPr>
            <a:xfrm>
              <a:off x="12771543" y="7020704"/>
              <a:ext cx="4345200" cy="2111400"/>
            </a:xfrm>
            <a:prstGeom prst="roundRect">
              <a:avLst>
                <a:gd name="adj" fmla="val 50000"/>
              </a:avLst>
            </a:prstGeom>
            <a:solidFill>
              <a:srgbClr val="F6E049"/>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6" name="Google Shape;1602;p32"/>
            <p:cNvSpPr txBox="1"/>
            <p:nvPr/>
          </p:nvSpPr>
          <p:spPr>
            <a:xfrm>
              <a:off x="12951356" y="7291514"/>
              <a:ext cx="4105450" cy="1498800"/>
            </a:xfrm>
            <a:prstGeom prst="rect">
              <a:avLst/>
            </a:prstGeom>
            <a:noFill/>
            <a:ln>
              <a:noFill/>
            </a:ln>
          </p:spPr>
          <p:txBody>
            <a:bodyPr spcFirstLastPara="1" wrap="square" lIns="182850" tIns="182850" rIns="182850" bIns="182850" anchor="ctr" anchorCtr="0">
              <a:noAutofit/>
            </a:bodyPr>
            <a:lstStyle/>
            <a:p>
              <a:pPr marL="25400">
                <a:lnSpc>
                  <a:spcPct val="130000"/>
                </a:lnSpc>
                <a:buClr>
                  <a:srgbClr val="000000"/>
                </a:buClr>
              </a:pPr>
              <a:r>
                <a:rPr lang="vi-VN" sz="4000" kern="0" smtClean="0">
                  <a:solidFill>
                    <a:srgbClr val="000000"/>
                  </a:solidFill>
                  <a:latin typeface="Arial" panose="020B0604020202020204" pitchFamily="34" charset="0"/>
                  <a:ea typeface="Roboto"/>
                  <a:cs typeface="Arial" panose="020B0604020202020204" pitchFamily="34" charset="0"/>
                  <a:sym typeface="Roboto"/>
                </a:rPr>
                <a:t>Tạo câu chuyện</a:t>
              </a:r>
              <a:endParaRPr sz="4000" kern="0">
                <a:solidFill>
                  <a:srgbClr val="000000"/>
                </a:solidFill>
                <a:latin typeface="Arial" panose="020B0604020202020204" pitchFamily="34" charset="0"/>
                <a:cs typeface="Arial" panose="020B0604020202020204" pitchFamily="34" charset="0"/>
                <a:sym typeface="Arial"/>
              </a:endParaRPr>
            </a:p>
          </p:txBody>
        </p:sp>
      </p:grpSp>
      <p:grpSp>
        <p:nvGrpSpPr>
          <p:cNvPr id="47" name="Group 46"/>
          <p:cNvGrpSpPr/>
          <p:nvPr/>
        </p:nvGrpSpPr>
        <p:grpSpPr>
          <a:xfrm>
            <a:off x="12771543" y="3992050"/>
            <a:ext cx="4345200" cy="2111400"/>
            <a:chOff x="12771543" y="3992050"/>
            <a:chExt cx="4345200" cy="2111400"/>
          </a:xfrm>
        </p:grpSpPr>
        <p:sp>
          <p:nvSpPr>
            <p:cNvPr id="32" name="Google Shape;1598;p32"/>
            <p:cNvSpPr/>
            <p:nvPr/>
          </p:nvSpPr>
          <p:spPr>
            <a:xfrm>
              <a:off x="12771543" y="3992050"/>
              <a:ext cx="4345200" cy="2111400"/>
            </a:xfrm>
            <a:prstGeom prst="roundRect">
              <a:avLst>
                <a:gd name="adj" fmla="val 50000"/>
              </a:avLst>
            </a:prstGeom>
            <a:solidFill>
              <a:srgbClr val="E0719E"/>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7" name="Google Shape;1603;p32"/>
            <p:cNvSpPr txBox="1"/>
            <p:nvPr/>
          </p:nvSpPr>
          <p:spPr>
            <a:xfrm>
              <a:off x="12831480" y="4320284"/>
              <a:ext cx="4225326" cy="1498800"/>
            </a:xfrm>
            <a:prstGeom prst="rect">
              <a:avLst/>
            </a:prstGeom>
            <a:noFill/>
            <a:ln>
              <a:noFill/>
            </a:ln>
          </p:spPr>
          <p:txBody>
            <a:bodyPr spcFirstLastPara="1" wrap="square" lIns="182850" tIns="182850" rIns="182850" bIns="182850" anchor="ctr" anchorCtr="0">
              <a:noAutofit/>
            </a:bodyPr>
            <a:lstStyle/>
            <a:p>
              <a:pPr marL="25400" algn="ctr">
                <a:lnSpc>
                  <a:spcPct val="130000"/>
                </a:lnSpc>
                <a:buClr>
                  <a:srgbClr val="000000"/>
                </a:buClr>
              </a:pPr>
              <a:r>
                <a:rPr lang="vi-VN" sz="4000" kern="0" smtClean="0">
                  <a:solidFill>
                    <a:srgbClr val="000000"/>
                  </a:solidFill>
                  <a:latin typeface="Arial" panose="020B0604020202020204" pitchFamily="34" charset="0"/>
                  <a:ea typeface="Roboto"/>
                  <a:cs typeface="Arial" panose="020B0604020202020204" pitchFamily="34" charset="0"/>
                  <a:sym typeface="Roboto"/>
                </a:rPr>
                <a:t>Tạo sự hấp dẫn và cảm xúc</a:t>
              </a:r>
              <a:endParaRPr sz="4000" kern="0">
                <a:solidFill>
                  <a:srgbClr val="000000"/>
                </a:solidFill>
                <a:latin typeface="Arial" panose="020B0604020202020204" pitchFamily="34" charset="0"/>
                <a:cs typeface="Arial" panose="020B0604020202020204" pitchFamily="34" charset="0"/>
                <a:sym typeface="Arial"/>
              </a:endParaRPr>
            </a:p>
          </p:txBody>
        </p:sp>
      </p:grpSp>
      <p:grpSp>
        <p:nvGrpSpPr>
          <p:cNvPr id="41" name="Group 40"/>
          <p:cNvGrpSpPr/>
          <p:nvPr/>
        </p:nvGrpSpPr>
        <p:grpSpPr>
          <a:xfrm>
            <a:off x="7187703" y="4947354"/>
            <a:ext cx="3275544" cy="3152472"/>
            <a:chOff x="7187703" y="4947354"/>
            <a:chExt cx="3275544" cy="3152472"/>
          </a:xfrm>
        </p:grpSpPr>
        <p:sp>
          <p:nvSpPr>
            <p:cNvPr id="29" name="Google Shape;1595;p32"/>
            <p:cNvSpPr/>
            <p:nvPr/>
          </p:nvSpPr>
          <p:spPr>
            <a:xfrm>
              <a:off x="7187703" y="4947354"/>
              <a:ext cx="3275544" cy="3152472"/>
            </a:xfrm>
            <a:custGeom>
              <a:avLst/>
              <a:gdLst/>
              <a:ahLst/>
              <a:cxnLst/>
              <a:rect l="l" t="t" r="r" b="b"/>
              <a:pathLst>
                <a:path w="11471" h="11040" extrusionOk="0">
                  <a:moveTo>
                    <a:pt x="5956" y="585"/>
                  </a:moveTo>
                  <a:cubicBezTo>
                    <a:pt x="6591" y="585"/>
                    <a:pt x="7232" y="707"/>
                    <a:pt x="7843" y="959"/>
                  </a:cubicBezTo>
                  <a:cubicBezTo>
                    <a:pt x="9684" y="1725"/>
                    <a:pt x="10889" y="3522"/>
                    <a:pt x="10885" y="5521"/>
                  </a:cubicBezTo>
                  <a:cubicBezTo>
                    <a:pt x="10885" y="8245"/>
                    <a:pt x="8677" y="10453"/>
                    <a:pt x="5953" y="10453"/>
                  </a:cubicBezTo>
                  <a:cubicBezTo>
                    <a:pt x="3958" y="10453"/>
                    <a:pt x="2157" y="9252"/>
                    <a:pt x="1395" y="7407"/>
                  </a:cubicBezTo>
                  <a:cubicBezTo>
                    <a:pt x="630" y="5565"/>
                    <a:pt x="1051" y="3442"/>
                    <a:pt x="2464" y="2032"/>
                  </a:cubicBezTo>
                  <a:cubicBezTo>
                    <a:pt x="3408" y="1086"/>
                    <a:pt x="4671" y="585"/>
                    <a:pt x="5956" y="585"/>
                  </a:cubicBezTo>
                  <a:close/>
                  <a:moveTo>
                    <a:pt x="5953" y="0"/>
                  </a:moveTo>
                  <a:cubicBezTo>
                    <a:pt x="3720" y="0"/>
                    <a:pt x="1706" y="1344"/>
                    <a:pt x="853" y="3409"/>
                  </a:cubicBezTo>
                  <a:cubicBezTo>
                    <a:pt x="0" y="5470"/>
                    <a:pt x="473" y="7842"/>
                    <a:pt x="2051" y="9424"/>
                  </a:cubicBezTo>
                  <a:cubicBezTo>
                    <a:pt x="3105" y="10479"/>
                    <a:pt x="4515" y="11039"/>
                    <a:pt x="5951" y="11039"/>
                  </a:cubicBezTo>
                  <a:cubicBezTo>
                    <a:pt x="6663" y="11039"/>
                    <a:pt x="7381" y="10901"/>
                    <a:pt x="8066" y="10617"/>
                  </a:cubicBezTo>
                  <a:cubicBezTo>
                    <a:pt x="10127" y="9764"/>
                    <a:pt x="11471" y="7751"/>
                    <a:pt x="11471" y="5521"/>
                  </a:cubicBezTo>
                  <a:cubicBezTo>
                    <a:pt x="11471" y="2471"/>
                    <a:pt x="8999" y="0"/>
                    <a:pt x="5953" y="0"/>
                  </a:cubicBezTo>
                  <a:close/>
                </a:path>
              </a:pathLst>
            </a:custGeom>
            <a:solidFill>
              <a:srgbClr val="59595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Arial"/>
                <a:cs typeface="Arial"/>
                <a:sym typeface="Arial"/>
              </a:endParaRPr>
            </a:p>
          </p:txBody>
        </p:sp>
        <p:sp>
          <p:nvSpPr>
            <p:cNvPr id="40" name="TextBox 39"/>
            <p:cNvSpPr txBox="1"/>
            <p:nvPr/>
          </p:nvSpPr>
          <p:spPr>
            <a:xfrm>
              <a:off x="7546592" y="5352145"/>
              <a:ext cx="2709369" cy="2409699"/>
            </a:xfrm>
            <a:prstGeom prst="rect">
              <a:avLst/>
            </a:prstGeom>
            <a:noFill/>
          </p:spPr>
          <p:txBody>
            <a:bodyPr wrap="square" rtlCol="0">
              <a:spAutoFit/>
            </a:bodyPr>
            <a:lstStyle/>
            <a:p>
              <a:pPr algn="ctr">
                <a:lnSpc>
                  <a:spcPct val="130000"/>
                </a:lnSpc>
              </a:pPr>
              <a:r>
                <a:rPr lang="vi-VN" sz="4000" b="1" smtClean="0">
                  <a:solidFill>
                    <a:srgbClr val="C00000"/>
                  </a:solidFill>
                  <a:latin typeface="Arial" panose="020B0604020202020204" pitchFamily="34" charset="0"/>
                  <a:cs typeface="Arial" panose="020B0604020202020204" pitchFamily="34" charset="0"/>
                </a:rPr>
                <a:t>Mục tiêu chỉnh sửa video</a:t>
              </a:r>
              <a:endParaRPr lang="en-US" sz="4000" b="1">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2458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up)">
                                      <p:cBhvr>
                                        <p:cTn id="25" dur="500"/>
                                        <p:tgtEl>
                                          <p:spTgt spid="4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left)">
                                      <p:cBhvr>
                                        <p:cTn id="34" dur="500"/>
                                        <p:tgtEl>
                                          <p:spTgt spid="4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down)">
                                      <p:cBhvr>
                                        <p:cTn id="43" dur="500"/>
                                        <p:tgtEl>
                                          <p:spTgt spid="45"/>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right)">
                                      <p:cBhvr>
                                        <p:cTn id="52" dur="500"/>
                                        <p:tgtEl>
                                          <p:spTgt spid="43"/>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1044930" y="0"/>
            <a:ext cx="7243070" cy="10622880"/>
            <a:chOff x="0" y="0"/>
            <a:chExt cx="579439" cy="849821"/>
          </a:xfrm>
        </p:grpSpPr>
        <p:sp>
          <p:nvSpPr>
            <p:cNvPr id="3" name="Freeform 3"/>
            <p:cNvSpPr/>
            <p:nvPr/>
          </p:nvSpPr>
          <p:spPr>
            <a:xfrm>
              <a:off x="0" y="0"/>
              <a:ext cx="579439" cy="849821"/>
            </a:xfrm>
            <a:custGeom>
              <a:avLst/>
              <a:gdLst/>
              <a:ahLst/>
              <a:cxnLst/>
              <a:rect l="l" t="t" r="r" b="b"/>
              <a:pathLst>
                <a:path w="579439" h="849821">
                  <a:moveTo>
                    <a:pt x="0" y="0"/>
                  </a:moveTo>
                  <a:lnTo>
                    <a:pt x="579439" y="0"/>
                  </a:lnTo>
                  <a:lnTo>
                    <a:pt x="579439" y="849821"/>
                  </a:lnTo>
                  <a:lnTo>
                    <a:pt x="0" y="849821"/>
                  </a:lnTo>
                  <a:close/>
                </a:path>
              </a:pathLst>
            </a:custGeom>
            <a:solidFill>
              <a:srgbClr val="FFE49A"/>
            </a:solidFill>
            <a:ln cap="sq">
              <a:noFill/>
              <a:prstDash val="solid"/>
              <a:miter/>
            </a:ln>
          </p:spPr>
        </p:sp>
        <p:sp>
          <p:nvSpPr>
            <p:cNvPr id="4" name="TextBox 4"/>
            <p:cNvSpPr txBox="1"/>
            <p:nvPr/>
          </p:nvSpPr>
          <p:spPr>
            <a:xfrm>
              <a:off x="0" y="-28575"/>
              <a:ext cx="579439" cy="878396"/>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305722" y="-167940"/>
            <a:ext cx="607099" cy="10622880"/>
            <a:chOff x="0" y="0"/>
            <a:chExt cx="48567" cy="849821"/>
          </a:xfrm>
        </p:grpSpPr>
        <p:sp>
          <p:nvSpPr>
            <p:cNvPr id="6" name="Freeform 6"/>
            <p:cNvSpPr/>
            <p:nvPr/>
          </p:nvSpPr>
          <p:spPr>
            <a:xfrm>
              <a:off x="0" y="0"/>
              <a:ext cx="48567" cy="849821"/>
            </a:xfrm>
            <a:custGeom>
              <a:avLst/>
              <a:gdLst/>
              <a:ahLst/>
              <a:cxnLst/>
              <a:rect l="l" t="t" r="r" b="b"/>
              <a:pathLst>
                <a:path w="48567" h="849821">
                  <a:moveTo>
                    <a:pt x="0" y="0"/>
                  </a:moveTo>
                  <a:lnTo>
                    <a:pt x="48567" y="0"/>
                  </a:lnTo>
                  <a:lnTo>
                    <a:pt x="48567" y="849821"/>
                  </a:lnTo>
                  <a:lnTo>
                    <a:pt x="0" y="849821"/>
                  </a:lnTo>
                  <a:close/>
                </a:path>
              </a:pathLst>
            </a:custGeom>
            <a:solidFill>
              <a:srgbClr val="FFE49A"/>
            </a:solidFill>
            <a:ln cap="sq">
              <a:noFill/>
              <a:prstDash val="solid"/>
              <a:miter/>
            </a:ln>
          </p:spPr>
        </p:sp>
        <p:sp>
          <p:nvSpPr>
            <p:cNvPr id="7" name="TextBox 7"/>
            <p:cNvSpPr txBox="1"/>
            <p:nvPr/>
          </p:nvSpPr>
          <p:spPr>
            <a:xfrm>
              <a:off x="0" y="-28575"/>
              <a:ext cx="48567" cy="878396"/>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19"/>
          <p:cNvGrpSpPr/>
          <p:nvPr/>
        </p:nvGrpSpPr>
        <p:grpSpPr>
          <a:xfrm>
            <a:off x="4087159" y="1181100"/>
            <a:ext cx="2775386" cy="2775386"/>
            <a:chOff x="3725220" y="1369007"/>
            <a:chExt cx="2775386" cy="2775386"/>
          </a:xfrm>
        </p:grpSpPr>
        <p:sp>
          <p:nvSpPr>
            <p:cNvPr id="19" name="Oval 18"/>
            <p:cNvSpPr/>
            <p:nvPr/>
          </p:nvSpPr>
          <p:spPr>
            <a:xfrm>
              <a:off x="3725220" y="1369007"/>
              <a:ext cx="2775386" cy="2775386"/>
            </a:xfrm>
            <a:prstGeom prst="ellipse">
              <a:avLst/>
            </a:prstGeom>
            <a:solidFill>
              <a:srgbClr val="FFE49A"/>
            </a:solidFill>
            <a:ln>
              <a:solidFill>
                <a:srgbClr val="FFE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6"/>
            <p:cNvSpPr txBox="1"/>
            <p:nvPr/>
          </p:nvSpPr>
          <p:spPr>
            <a:xfrm>
              <a:off x="3808338" y="1863998"/>
              <a:ext cx="2692268" cy="1769715"/>
            </a:xfrm>
            <a:prstGeom prst="rect">
              <a:avLst/>
            </a:prstGeom>
          </p:spPr>
          <p:txBody>
            <a:bodyPr wrap="square" lIns="0" tIns="0" rIns="0" bIns="0" rtlCol="0" anchor="t">
              <a:spAutoFit/>
            </a:bodyPr>
            <a:lstStyle/>
            <a:p>
              <a:pPr algn="ctr"/>
              <a:r>
                <a:rPr lang="vi-VN" sz="11500" b="1" smtClean="0">
                  <a:solidFill>
                    <a:srgbClr val="000000"/>
                  </a:solidFill>
                  <a:cs typeface="Arial" panose="020B0604020202020204" pitchFamily="34" charset="0"/>
                </a:rPr>
                <a:t>02</a:t>
              </a:r>
              <a:endParaRPr lang="en-US" sz="11500" b="1">
                <a:solidFill>
                  <a:srgbClr val="000000"/>
                </a:solidFill>
                <a:latin typeface="Arial" panose="020B0604020202020204" pitchFamily="34" charset="0"/>
                <a:cs typeface="Arial" panose="020B0604020202020204" pitchFamily="34" charset="0"/>
              </a:endParaRPr>
            </a:p>
          </p:txBody>
        </p:sp>
      </p:grpSp>
      <p:sp>
        <p:nvSpPr>
          <p:cNvPr id="21" name="TextBox 20"/>
          <p:cNvSpPr txBox="1"/>
          <p:nvPr/>
        </p:nvSpPr>
        <p:spPr>
          <a:xfrm>
            <a:off x="1394186" y="4610100"/>
            <a:ext cx="8161331" cy="3785652"/>
          </a:xfrm>
          <a:prstGeom prst="rect">
            <a:avLst/>
          </a:prstGeom>
          <a:noFill/>
        </p:spPr>
        <p:txBody>
          <a:bodyPr wrap="square" rtlCol="0">
            <a:spAutoFit/>
          </a:bodyPr>
          <a:lstStyle/>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CHỈNH SỬA HÌNH ẢNH</a:t>
            </a:r>
            <a:endParaRPr lang="en-US" sz="8000" b="1">
              <a:solidFill>
                <a:schemeClr val="tx2">
                  <a:lumMod val="7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9808362" y="1653231"/>
            <a:ext cx="7734643" cy="8014753"/>
          </a:xfrm>
          <a:prstGeom prst="rect">
            <a:avLst/>
          </a:prstGeom>
        </p:spPr>
      </p:pic>
      <p:sp>
        <p:nvSpPr>
          <p:cNvPr id="14" name="Freeform 14"/>
          <p:cNvSpPr/>
          <p:nvPr/>
        </p:nvSpPr>
        <p:spPr>
          <a:xfrm rot="4079084">
            <a:off x="14437027" y="-81466"/>
            <a:ext cx="1260869" cy="2372886"/>
          </a:xfrm>
          <a:custGeom>
            <a:avLst/>
            <a:gdLst/>
            <a:ahLst/>
            <a:cxnLst/>
            <a:rect l="l" t="t" r="r" b="b"/>
            <a:pathLst>
              <a:path w="1260869" h="2372886">
                <a:moveTo>
                  <a:pt x="0" y="0"/>
                </a:moveTo>
                <a:lnTo>
                  <a:pt x="1260869" y="0"/>
                </a:lnTo>
                <a:lnTo>
                  <a:pt x="1260869" y="2372886"/>
                </a:lnTo>
                <a:lnTo>
                  <a:pt x="0" y="237288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4021208851"/>
      </p:ext>
    </p:extLst>
  </p:cSld>
  <p:clrMapOvr>
    <a:masterClrMapping/>
  </p:clrMapOvr>
  <p:transition spd="med">
    <p:plu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rot="3374108">
            <a:off x="15526461" y="-1886080"/>
            <a:ext cx="4352438" cy="4114800"/>
          </a:xfrm>
          <a:custGeom>
            <a:avLst/>
            <a:gdLst/>
            <a:ahLst/>
            <a:cxnLst/>
            <a:rect l="l" t="t" r="r" b="b"/>
            <a:pathLst>
              <a:path w="4352438" h="4114800">
                <a:moveTo>
                  <a:pt x="0" y="0"/>
                </a:moveTo>
                <a:lnTo>
                  <a:pt x="4352438" y="0"/>
                </a:lnTo>
                <a:lnTo>
                  <a:pt x="43524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16"/>
          <p:cNvSpPr/>
          <p:nvPr/>
        </p:nvSpPr>
        <p:spPr>
          <a:xfrm rot="14110354" flipH="1" flipV="1">
            <a:off x="-1378095" y="7800100"/>
            <a:ext cx="4352438" cy="4114800"/>
          </a:xfrm>
          <a:custGeom>
            <a:avLst/>
            <a:gdLst/>
            <a:ahLst/>
            <a:cxnLst/>
            <a:rect l="l" t="t" r="r" b="b"/>
            <a:pathLst>
              <a:path w="4352438" h="4114800">
                <a:moveTo>
                  <a:pt x="4352438" y="4114800"/>
                </a:moveTo>
                <a:lnTo>
                  <a:pt x="0" y="4114800"/>
                </a:lnTo>
                <a:lnTo>
                  <a:pt x="0" y="0"/>
                </a:lnTo>
                <a:lnTo>
                  <a:pt x="4352438" y="0"/>
                </a:lnTo>
                <a:lnTo>
                  <a:pt x="4352438" y="4114800"/>
                </a:lnTo>
                <a:close/>
              </a:path>
            </a:pathLst>
          </a:custGeom>
          <a:blipFill>
            <a:blip r:embed="rId2">
              <a:extLst>
                <a:ext uri="{96DAC541-7B7A-43D3-8B79-37D633B846F1}">
                  <asvg:svgBlip xmlns="" xmlns:asvg="http://schemas.microsoft.com/office/drawing/2016/SVG/main" r:embed="rId4"/>
                </a:ext>
              </a:extLst>
            </a:blip>
            <a:stretch>
              <a:fillRect/>
            </a:stretch>
          </a:blipFill>
        </p:spPr>
      </p:sp>
      <p:grpSp>
        <p:nvGrpSpPr>
          <p:cNvPr id="6" name="Group 5"/>
          <p:cNvGrpSpPr/>
          <p:nvPr/>
        </p:nvGrpSpPr>
        <p:grpSpPr>
          <a:xfrm>
            <a:off x="990600" y="571500"/>
            <a:ext cx="15392400" cy="1938992"/>
            <a:chOff x="990600" y="571500"/>
            <a:chExt cx="15392400" cy="1938992"/>
          </a:xfrm>
        </p:grpSpPr>
        <p:sp>
          <p:nvSpPr>
            <p:cNvPr id="4" name="Rectangle 3"/>
            <p:cNvSpPr/>
            <p:nvPr/>
          </p:nvSpPr>
          <p:spPr>
            <a:xfrm>
              <a:off x="2895600" y="571500"/>
              <a:ext cx="13487400" cy="1938992"/>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Đ</a:t>
              </a:r>
              <a:r>
                <a:rPr lang="en-US" sz="4000" i="1" smtClean="0">
                  <a:solidFill>
                    <a:srgbClr val="002060"/>
                  </a:solidFill>
                  <a:latin typeface="Arial" panose="020B0604020202020204" pitchFamily="34" charset="0"/>
                  <a:cs typeface="Arial" panose="020B0604020202020204" pitchFamily="34" charset="0"/>
                </a:rPr>
                <a:t>ọc </a:t>
              </a:r>
              <a:r>
                <a:rPr lang="vi-VN" sz="4000" i="1" smtClean="0">
                  <a:solidFill>
                    <a:srgbClr val="002060"/>
                  </a:solidFill>
                  <a:latin typeface="Arial" panose="020B0604020202020204" pitchFamily="34" charset="0"/>
                  <a:cs typeface="Arial" panose="020B0604020202020204" pitchFamily="34" charset="0"/>
                </a:rPr>
                <a:t>thông tin</a:t>
              </a:r>
              <a:r>
                <a:rPr lang="en-US" sz="4000" i="1" smtClean="0">
                  <a:solidFill>
                    <a:srgbClr val="002060"/>
                  </a:solidFill>
                  <a:latin typeface="Arial" panose="020B0604020202020204" pitchFamily="34" charset="0"/>
                  <a:cs typeface="Arial" panose="020B0604020202020204" pitchFamily="34" charset="0"/>
                </a:rPr>
                <a:t> </a:t>
              </a:r>
              <a:r>
                <a:rPr lang="en-US" sz="4000" i="1">
                  <a:solidFill>
                    <a:srgbClr val="002060"/>
                  </a:solidFill>
                  <a:latin typeface="Arial" panose="020B0604020202020204" pitchFamily="34" charset="0"/>
                  <a:cs typeface="Arial" panose="020B0604020202020204" pitchFamily="34" charset="0"/>
                </a:rPr>
                <a:t>mục 2 tr.112 - 114 SGK</a:t>
              </a:r>
              <a:r>
                <a:rPr lang="en-US" sz="4000" i="1" smtClean="0">
                  <a:solidFill>
                    <a:srgbClr val="002060"/>
                  </a:solidFill>
                  <a:latin typeface="Arial" panose="020B0604020202020204" pitchFamily="34" charset="0"/>
                  <a:cs typeface="Arial" panose="020B0604020202020204" pitchFamily="34" charset="0"/>
                </a:rPr>
                <a:t>,</a:t>
              </a:r>
              <a:r>
                <a:rPr lang="vi-VN" sz="4000" i="1" smtClean="0">
                  <a:solidFill>
                    <a:srgbClr val="002060"/>
                  </a:solidFill>
                  <a:latin typeface="Arial" panose="020B0604020202020204" pitchFamily="34" charset="0"/>
                  <a:cs typeface="Arial" panose="020B0604020202020204" pitchFamily="34" charset="0"/>
                </a:rPr>
                <a:t> sau đó hãy</a:t>
              </a:r>
              <a:r>
                <a:rPr lang="en-US" sz="4000" i="1" smtClean="0">
                  <a:solidFill>
                    <a:srgbClr val="002060"/>
                  </a:solidFill>
                  <a:latin typeface="Arial" panose="020B0604020202020204" pitchFamily="34" charset="0"/>
                  <a:cs typeface="Arial" panose="020B0604020202020204" pitchFamily="34" charset="0"/>
                </a:rPr>
                <a:t> </a:t>
              </a:r>
              <a:r>
                <a:rPr lang="vi-VN" sz="4000" i="1" smtClean="0">
                  <a:solidFill>
                    <a:srgbClr val="002060"/>
                  </a:solidFill>
                  <a:latin typeface="Arial" panose="020B0604020202020204" pitchFamily="34" charset="0"/>
                  <a:cs typeface="Arial" panose="020B0604020202020204" pitchFamily="34" charset="0"/>
                </a:rPr>
                <a:t>t</a:t>
              </a:r>
              <a:r>
                <a:rPr lang="en-US" sz="4000" i="1" smtClean="0">
                  <a:solidFill>
                    <a:srgbClr val="002060"/>
                  </a:solidFill>
                  <a:latin typeface="Arial" panose="020B0604020202020204" pitchFamily="34" charset="0"/>
                  <a:cs typeface="Arial" panose="020B0604020202020204" pitchFamily="34" charset="0"/>
                </a:rPr>
                <a:t>rình </a:t>
              </a:r>
              <a:r>
                <a:rPr lang="en-US" sz="4000" i="1">
                  <a:solidFill>
                    <a:srgbClr val="002060"/>
                  </a:solidFill>
                  <a:latin typeface="Arial" panose="020B0604020202020204" pitchFamily="34" charset="0"/>
                  <a:cs typeface="Arial" panose="020B0604020202020204" pitchFamily="34" charset="0"/>
                </a:rPr>
                <a:t>bày các thao tác chỉnh sửa hình ảnh trên Animiz.</a:t>
              </a:r>
            </a:p>
          </p:txBody>
        </p:sp>
        <p:pic>
          <p:nvPicPr>
            <p:cNvPr id="5" name="Picture 4"/>
            <p:cNvPicPr>
              <a:picLocks noChangeAspect="1"/>
            </p:cNvPicPr>
            <p:nvPr/>
          </p:nvPicPr>
          <p:blipFill>
            <a:blip r:embed="rId5"/>
            <a:stretch>
              <a:fillRect/>
            </a:stretch>
          </p:blipFill>
          <p:spPr>
            <a:xfrm>
              <a:off x="990600" y="757120"/>
              <a:ext cx="1595622" cy="1567751"/>
            </a:xfrm>
            <a:prstGeom prst="rect">
              <a:avLst/>
            </a:prstGeom>
          </p:spPr>
        </p:pic>
      </p:grpSp>
      <p:grpSp>
        <p:nvGrpSpPr>
          <p:cNvPr id="40" name="Group 39"/>
          <p:cNvGrpSpPr/>
          <p:nvPr/>
        </p:nvGrpSpPr>
        <p:grpSpPr>
          <a:xfrm>
            <a:off x="5257800" y="2781300"/>
            <a:ext cx="7198360" cy="7013387"/>
            <a:chOff x="5257800" y="2781300"/>
            <a:chExt cx="7198360" cy="7013387"/>
          </a:xfrm>
        </p:grpSpPr>
        <p:grpSp>
          <p:nvGrpSpPr>
            <p:cNvPr id="7" name="Google Shape;1234;p29"/>
            <p:cNvGrpSpPr/>
            <p:nvPr/>
          </p:nvGrpSpPr>
          <p:grpSpPr>
            <a:xfrm>
              <a:off x="5257800" y="2781300"/>
              <a:ext cx="7198360" cy="7013387"/>
              <a:chOff x="676538" y="1232250"/>
              <a:chExt cx="3126866" cy="3046516"/>
            </a:xfrm>
          </p:grpSpPr>
          <p:sp>
            <p:nvSpPr>
              <p:cNvPr id="8" name="Google Shape;1235;p29"/>
              <p:cNvSpPr/>
              <p:nvPr/>
            </p:nvSpPr>
            <p:spPr>
              <a:xfrm>
                <a:off x="1331116" y="1393975"/>
                <a:ext cx="1631083" cy="1658719"/>
              </a:xfrm>
              <a:custGeom>
                <a:avLst/>
                <a:gdLst/>
                <a:ahLst/>
                <a:cxnLst/>
                <a:rect l="l" t="t" r="r" b="b"/>
                <a:pathLst>
                  <a:path w="9561" h="9723" extrusionOk="0">
                    <a:moveTo>
                      <a:pt x="5294" y="1"/>
                    </a:moveTo>
                    <a:cubicBezTo>
                      <a:pt x="3001" y="1"/>
                      <a:pt x="914" y="1642"/>
                      <a:pt x="506" y="4051"/>
                    </a:cubicBezTo>
                    <a:cubicBezTo>
                      <a:pt x="1" y="7017"/>
                      <a:pt x="2285" y="9719"/>
                      <a:pt x="5295" y="9723"/>
                    </a:cubicBezTo>
                    <a:cubicBezTo>
                      <a:pt x="7071" y="9723"/>
                      <a:pt x="8707" y="8752"/>
                      <a:pt x="9560" y="7193"/>
                    </a:cubicBezTo>
                    <a:cubicBezTo>
                      <a:pt x="9234" y="5432"/>
                      <a:pt x="7861" y="4051"/>
                      <a:pt x="6100" y="3715"/>
                    </a:cubicBezTo>
                    <a:lnTo>
                      <a:pt x="5331" y="3572"/>
                    </a:lnTo>
                    <a:lnTo>
                      <a:pt x="6056" y="3268"/>
                    </a:lnTo>
                    <a:cubicBezTo>
                      <a:pt x="6792" y="2960"/>
                      <a:pt x="7276" y="2239"/>
                      <a:pt x="7272" y="1437"/>
                    </a:cubicBezTo>
                    <a:cubicBezTo>
                      <a:pt x="7276" y="1020"/>
                      <a:pt x="7144" y="610"/>
                      <a:pt x="6895" y="273"/>
                    </a:cubicBezTo>
                    <a:cubicBezTo>
                      <a:pt x="6362" y="88"/>
                      <a:pt x="5823" y="1"/>
                      <a:pt x="5294" y="1"/>
                    </a:cubicBezTo>
                    <a:close/>
                  </a:path>
                </a:pathLst>
              </a:custGeom>
              <a:solidFill>
                <a:srgbClr val="AAC6FC"/>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9" name="Google Shape;1236;p29"/>
              <p:cNvSpPr/>
              <p:nvPr/>
            </p:nvSpPr>
            <p:spPr>
              <a:xfrm>
                <a:off x="732152" y="2026376"/>
                <a:ext cx="1867701" cy="1557896"/>
              </a:xfrm>
              <a:custGeom>
                <a:avLst/>
                <a:gdLst/>
                <a:ahLst/>
                <a:cxnLst/>
                <a:rect l="l" t="t" r="r" b="b"/>
                <a:pathLst>
                  <a:path w="10948" h="9132" extrusionOk="0">
                    <a:moveTo>
                      <a:pt x="8019" y="0"/>
                    </a:moveTo>
                    <a:lnTo>
                      <a:pt x="7993" y="8"/>
                    </a:lnTo>
                    <a:cubicBezTo>
                      <a:pt x="6247" y="344"/>
                      <a:pt x="4881" y="1714"/>
                      <a:pt x="4544" y="3464"/>
                    </a:cubicBezTo>
                    <a:lnTo>
                      <a:pt x="4398" y="4236"/>
                    </a:lnTo>
                    <a:lnTo>
                      <a:pt x="4094" y="3508"/>
                    </a:lnTo>
                    <a:cubicBezTo>
                      <a:pt x="3772" y="2733"/>
                      <a:pt x="3028" y="2289"/>
                      <a:pt x="2261" y="2289"/>
                    </a:cubicBezTo>
                    <a:cubicBezTo>
                      <a:pt x="1861" y="2289"/>
                      <a:pt x="1455" y="2410"/>
                      <a:pt x="1099" y="2669"/>
                    </a:cubicBezTo>
                    <a:cubicBezTo>
                      <a:pt x="1" y="5825"/>
                      <a:pt x="2344" y="9128"/>
                      <a:pt x="5690" y="9131"/>
                    </a:cubicBezTo>
                    <a:lnTo>
                      <a:pt x="5690" y="9128"/>
                    </a:lnTo>
                    <a:cubicBezTo>
                      <a:pt x="7912" y="9128"/>
                      <a:pt x="9849" y="7623"/>
                      <a:pt x="10398" y="5470"/>
                    </a:cubicBezTo>
                    <a:cubicBezTo>
                      <a:pt x="10948" y="3317"/>
                      <a:pt x="9966" y="1066"/>
                      <a:pt x="8019" y="0"/>
                    </a:cubicBezTo>
                    <a:close/>
                  </a:path>
                </a:pathLst>
              </a:custGeom>
              <a:solidFill>
                <a:srgbClr val="EEBED3"/>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0" name="Google Shape;1237;p29"/>
              <p:cNvSpPr/>
              <p:nvPr/>
            </p:nvSpPr>
            <p:spPr>
              <a:xfrm>
                <a:off x="1506660" y="2456450"/>
                <a:ext cx="1596622" cy="1658719"/>
              </a:xfrm>
              <a:custGeom>
                <a:avLst/>
                <a:gdLst/>
                <a:ahLst/>
                <a:cxnLst/>
                <a:rect l="l" t="t" r="r" b="b"/>
                <a:pathLst>
                  <a:path w="9359" h="9723" extrusionOk="0">
                    <a:moveTo>
                      <a:pt x="4270" y="1"/>
                    </a:moveTo>
                    <a:cubicBezTo>
                      <a:pt x="4239" y="1"/>
                      <a:pt x="4209" y="1"/>
                      <a:pt x="4178" y="2"/>
                    </a:cubicBezTo>
                    <a:cubicBezTo>
                      <a:pt x="2432" y="31"/>
                      <a:pt x="835" y="1001"/>
                      <a:pt x="1" y="2535"/>
                    </a:cubicBezTo>
                    <a:cubicBezTo>
                      <a:pt x="1" y="2543"/>
                      <a:pt x="4" y="2550"/>
                      <a:pt x="4" y="2557"/>
                    </a:cubicBezTo>
                    <a:cubicBezTo>
                      <a:pt x="341" y="4307"/>
                      <a:pt x="1710" y="5673"/>
                      <a:pt x="3457" y="6010"/>
                    </a:cubicBezTo>
                    <a:lnTo>
                      <a:pt x="4233" y="6156"/>
                    </a:lnTo>
                    <a:lnTo>
                      <a:pt x="3504" y="6456"/>
                    </a:lnTo>
                    <a:cubicBezTo>
                      <a:pt x="2322" y="6951"/>
                      <a:pt x="1908" y="8415"/>
                      <a:pt x="2662" y="9451"/>
                    </a:cubicBezTo>
                    <a:cubicBezTo>
                      <a:pt x="3178" y="9631"/>
                      <a:pt x="3720" y="9722"/>
                      <a:pt x="4266" y="9722"/>
                    </a:cubicBezTo>
                    <a:cubicBezTo>
                      <a:pt x="6012" y="9722"/>
                      <a:pt x="7627" y="8785"/>
                      <a:pt x="8491" y="7269"/>
                    </a:cubicBezTo>
                    <a:cubicBezTo>
                      <a:pt x="9359" y="5750"/>
                      <a:pt x="9340" y="3883"/>
                      <a:pt x="8451" y="2382"/>
                    </a:cubicBezTo>
                    <a:cubicBezTo>
                      <a:pt x="7573" y="903"/>
                      <a:pt x="5985" y="1"/>
                      <a:pt x="4270" y="1"/>
                    </a:cubicBezTo>
                    <a:close/>
                  </a:path>
                </a:pathLst>
              </a:custGeom>
              <a:solidFill>
                <a:srgbClr val="E0719E"/>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1" name="Google Shape;1238;p29"/>
              <p:cNvSpPr/>
              <p:nvPr/>
            </p:nvSpPr>
            <p:spPr>
              <a:xfrm>
                <a:off x="1917626" y="1926919"/>
                <a:ext cx="1737194" cy="1555508"/>
              </a:xfrm>
              <a:custGeom>
                <a:avLst/>
                <a:gdLst/>
                <a:ahLst/>
                <a:cxnLst/>
                <a:rect l="l" t="t" r="r" b="b"/>
                <a:pathLst>
                  <a:path w="10183" h="9118" extrusionOk="0">
                    <a:moveTo>
                      <a:pt x="4969" y="0"/>
                    </a:moveTo>
                    <a:cubicBezTo>
                      <a:pt x="4383" y="0"/>
                      <a:pt x="3792" y="106"/>
                      <a:pt x="3226" y="323"/>
                    </a:cubicBezTo>
                    <a:cubicBezTo>
                      <a:pt x="1461" y="1004"/>
                      <a:pt x="250" y="2648"/>
                      <a:pt x="125" y="4534"/>
                    </a:cubicBezTo>
                    <a:cubicBezTo>
                      <a:pt x="1" y="6423"/>
                      <a:pt x="982" y="8209"/>
                      <a:pt x="2640" y="9117"/>
                    </a:cubicBezTo>
                    <a:lnTo>
                      <a:pt x="2662" y="9114"/>
                    </a:lnTo>
                    <a:cubicBezTo>
                      <a:pt x="4412" y="8777"/>
                      <a:pt x="5778" y="7411"/>
                      <a:pt x="6115" y="5661"/>
                    </a:cubicBezTo>
                    <a:lnTo>
                      <a:pt x="6261" y="4889"/>
                    </a:lnTo>
                    <a:lnTo>
                      <a:pt x="6565" y="5614"/>
                    </a:lnTo>
                    <a:cubicBezTo>
                      <a:pt x="6868" y="6350"/>
                      <a:pt x="7588" y="6833"/>
                      <a:pt x="8387" y="6833"/>
                    </a:cubicBezTo>
                    <a:cubicBezTo>
                      <a:pt x="8390" y="6833"/>
                      <a:pt x="8393" y="6833"/>
                      <a:pt x="8396" y="6833"/>
                    </a:cubicBezTo>
                    <a:cubicBezTo>
                      <a:pt x="8401" y="6833"/>
                      <a:pt x="8407" y="6833"/>
                      <a:pt x="8412" y="6833"/>
                    </a:cubicBezTo>
                    <a:cubicBezTo>
                      <a:pt x="8824" y="6833"/>
                      <a:pt x="9224" y="6698"/>
                      <a:pt x="9560" y="6456"/>
                    </a:cubicBezTo>
                    <a:cubicBezTo>
                      <a:pt x="10182" y="4669"/>
                      <a:pt x="9710" y="2685"/>
                      <a:pt x="8352" y="1367"/>
                    </a:cubicBezTo>
                    <a:cubicBezTo>
                      <a:pt x="7429" y="474"/>
                      <a:pt x="6210" y="0"/>
                      <a:pt x="4969" y="0"/>
                    </a:cubicBezTo>
                    <a:close/>
                  </a:path>
                </a:pathLst>
              </a:custGeom>
              <a:solidFill>
                <a:srgbClr val="6491E9"/>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2" name="Google Shape;1239;p29"/>
              <p:cNvSpPr/>
              <p:nvPr/>
            </p:nvSpPr>
            <p:spPr>
              <a:xfrm>
                <a:off x="1450533" y="1974856"/>
                <a:ext cx="1563355" cy="1559944"/>
              </a:xfrm>
              <a:custGeom>
                <a:avLst/>
                <a:gdLst/>
                <a:ahLst/>
                <a:cxnLst/>
                <a:rect l="l" t="t" r="r" b="b"/>
                <a:pathLst>
                  <a:path w="9164" h="9144" extrusionOk="0">
                    <a:moveTo>
                      <a:pt x="4593" y="0"/>
                    </a:moveTo>
                    <a:cubicBezTo>
                      <a:pt x="4344" y="0"/>
                      <a:pt x="4095" y="20"/>
                      <a:pt x="3848" y="61"/>
                    </a:cubicBezTo>
                    <a:cubicBezTo>
                      <a:pt x="3811" y="68"/>
                      <a:pt x="3775" y="72"/>
                      <a:pt x="3742" y="79"/>
                    </a:cubicBezTo>
                    <a:cubicBezTo>
                      <a:pt x="1897" y="430"/>
                      <a:pt x="450" y="1877"/>
                      <a:pt x="103" y="3722"/>
                    </a:cubicBezTo>
                    <a:cubicBezTo>
                      <a:pt x="95" y="3755"/>
                      <a:pt x="88" y="3791"/>
                      <a:pt x="84" y="3828"/>
                    </a:cubicBezTo>
                    <a:cubicBezTo>
                      <a:pt x="0" y="4319"/>
                      <a:pt x="0" y="4824"/>
                      <a:pt x="84" y="5318"/>
                    </a:cubicBezTo>
                    <a:cubicBezTo>
                      <a:pt x="88" y="5355"/>
                      <a:pt x="95" y="5388"/>
                      <a:pt x="103" y="5424"/>
                    </a:cubicBezTo>
                    <a:cubicBezTo>
                      <a:pt x="450" y="7269"/>
                      <a:pt x="1897" y="8712"/>
                      <a:pt x="3742" y="9063"/>
                    </a:cubicBezTo>
                    <a:cubicBezTo>
                      <a:pt x="3778" y="9071"/>
                      <a:pt x="3811" y="9078"/>
                      <a:pt x="3848" y="9082"/>
                    </a:cubicBezTo>
                    <a:cubicBezTo>
                      <a:pt x="4093" y="9122"/>
                      <a:pt x="4342" y="9144"/>
                      <a:pt x="4595" y="9144"/>
                    </a:cubicBezTo>
                    <a:cubicBezTo>
                      <a:pt x="4844" y="9144"/>
                      <a:pt x="5093" y="9122"/>
                      <a:pt x="5338" y="9082"/>
                    </a:cubicBezTo>
                    <a:cubicBezTo>
                      <a:pt x="5375" y="9078"/>
                      <a:pt x="5411" y="9071"/>
                      <a:pt x="5444" y="9063"/>
                    </a:cubicBezTo>
                    <a:cubicBezTo>
                      <a:pt x="7289" y="8712"/>
                      <a:pt x="8736" y="7269"/>
                      <a:pt x="9087" y="5424"/>
                    </a:cubicBezTo>
                    <a:cubicBezTo>
                      <a:pt x="9091" y="5391"/>
                      <a:pt x="9098" y="5355"/>
                      <a:pt x="9105" y="5318"/>
                    </a:cubicBezTo>
                    <a:cubicBezTo>
                      <a:pt x="9146" y="5073"/>
                      <a:pt x="9164" y="4824"/>
                      <a:pt x="9164" y="4571"/>
                    </a:cubicBezTo>
                    <a:cubicBezTo>
                      <a:pt x="9164" y="4322"/>
                      <a:pt x="9146" y="4073"/>
                      <a:pt x="9105" y="3824"/>
                    </a:cubicBezTo>
                    <a:cubicBezTo>
                      <a:pt x="9098" y="3791"/>
                      <a:pt x="9091" y="3755"/>
                      <a:pt x="9087" y="3718"/>
                    </a:cubicBezTo>
                    <a:cubicBezTo>
                      <a:pt x="8736" y="1873"/>
                      <a:pt x="7293" y="430"/>
                      <a:pt x="5448" y="79"/>
                    </a:cubicBezTo>
                    <a:cubicBezTo>
                      <a:pt x="5411" y="72"/>
                      <a:pt x="5375" y="68"/>
                      <a:pt x="5338" y="61"/>
                    </a:cubicBezTo>
                    <a:cubicBezTo>
                      <a:pt x="5091" y="20"/>
                      <a:pt x="4842" y="0"/>
                      <a:pt x="4593" y="0"/>
                    </a:cubicBezTo>
                    <a:close/>
                  </a:path>
                </a:pathLst>
              </a:custGeom>
              <a:solidFill>
                <a:srgbClr val="F6E049"/>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3" name="Google Shape;1240;p29"/>
              <p:cNvSpPr/>
              <p:nvPr/>
            </p:nvSpPr>
            <p:spPr>
              <a:xfrm>
                <a:off x="1566539" y="2089838"/>
                <a:ext cx="1331855" cy="1329637"/>
              </a:xfrm>
              <a:custGeom>
                <a:avLst/>
                <a:gdLst/>
                <a:ahLst/>
                <a:cxnLst/>
                <a:rect l="l" t="t" r="r" b="b"/>
                <a:pathLst>
                  <a:path w="7807" h="7794" extrusionOk="0">
                    <a:moveTo>
                      <a:pt x="3913" y="1"/>
                    </a:moveTo>
                    <a:cubicBezTo>
                      <a:pt x="3701" y="1"/>
                      <a:pt x="3488" y="18"/>
                      <a:pt x="3278" y="53"/>
                    </a:cubicBezTo>
                    <a:cubicBezTo>
                      <a:pt x="3248" y="57"/>
                      <a:pt x="3216" y="64"/>
                      <a:pt x="3186" y="68"/>
                    </a:cubicBezTo>
                    <a:cubicBezTo>
                      <a:pt x="1616" y="368"/>
                      <a:pt x="385" y="1598"/>
                      <a:pt x="89" y="3169"/>
                    </a:cubicBezTo>
                    <a:cubicBezTo>
                      <a:pt x="82" y="3202"/>
                      <a:pt x="74" y="3231"/>
                      <a:pt x="71" y="3260"/>
                    </a:cubicBezTo>
                    <a:cubicBezTo>
                      <a:pt x="1" y="3681"/>
                      <a:pt x="1" y="4110"/>
                      <a:pt x="71" y="4531"/>
                    </a:cubicBezTo>
                    <a:cubicBezTo>
                      <a:pt x="78" y="4564"/>
                      <a:pt x="82" y="4593"/>
                      <a:pt x="89" y="4622"/>
                    </a:cubicBezTo>
                    <a:cubicBezTo>
                      <a:pt x="385" y="6196"/>
                      <a:pt x="1612" y="7427"/>
                      <a:pt x="3186" y="7727"/>
                    </a:cubicBezTo>
                    <a:cubicBezTo>
                      <a:pt x="3216" y="7730"/>
                      <a:pt x="3248" y="7738"/>
                      <a:pt x="3278" y="7741"/>
                    </a:cubicBezTo>
                    <a:cubicBezTo>
                      <a:pt x="3488" y="7776"/>
                      <a:pt x="3701" y="7794"/>
                      <a:pt x="3913" y="7794"/>
                    </a:cubicBezTo>
                    <a:cubicBezTo>
                      <a:pt x="4125" y="7794"/>
                      <a:pt x="4338" y="7776"/>
                      <a:pt x="4548" y="7741"/>
                    </a:cubicBezTo>
                    <a:lnTo>
                      <a:pt x="4640" y="7727"/>
                    </a:lnTo>
                    <a:cubicBezTo>
                      <a:pt x="6210" y="7427"/>
                      <a:pt x="7441" y="6196"/>
                      <a:pt x="7741" y="4626"/>
                    </a:cubicBezTo>
                    <a:cubicBezTo>
                      <a:pt x="7744" y="4596"/>
                      <a:pt x="7752" y="4564"/>
                      <a:pt x="7755" y="4534"/>
                    </a:cubicBezTo>
                    <a:cubicBezTo>
                      <a:pt x="7792" y="4326"/>
                      <a:pt x="7807" y="4110"/>
                      <a:pt x="7807" y="3897"/>
                    </a:cubicBezTo>
                    <a:cubicBezTo>
                      <a:pt x="7807" y="3685"/>
                      <a:pt x="7792" y="3472"/>
                      <a:pt x="7755" y="3260"/>
                    </a:cubicBezTo>
                    <a:cubicBezTo>
                      <a:pt x="7752" y="3227"/>
                      <a:pt x="7744" y="3198"/>
                      <a:pt x="7741" y="3169"/>
                    </a:cubicBezTo>
                    <a:cubicBezTo>
                      <a:pt x="7441" y="1598"/>
                      <a:pt x="6210" y="368"/>
                      <a:pt x="4640" y="68"/>
                    </a:cubicBezTo>
                    <a:cubicBezTo>
                      <a:pt x="4610" y="64"/>
                      <a:pt x="4581" y="57"/>
                      <a:pt x="4548" y="53"/>
                    </a:cubicBezTo>
                    <a:cubicBezTo>
                      <a:pt x="4338" y="18"/>
                      <a:pt x="4125" y="1"/>
                      <a:pt x="3913" y="1"/>
                    </a:cubicBezTo>
                    <a:close/>
                  </a:path>
                </a:pathLst>
              </a:custGeom>
              <a:solidFill>
                <a:srgbClr val="FFFFFF"/>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4" name="Google Shape;1241;p29"/>
              <p:cNvSpPr/>
              <p:nvPr/>
            </p:nvSpPr>
            <p:spPr>
              <a:xfrm>
                <a:off x="676538" y="2347439"/>
                <a:ext cx="888301" cy="815797"/>
              </a:xfrm>
              <a:custGeom>
                <a:avLst/>
                <a:gdLst/>
                <a:ahLst/>
                <a:cxnLst/>
                <a:rect l="l" t="t" r="r" b="b"/>
                <a:pathLst>
                  <a:path w="5207" h="4782" extrusionOk="0">
                    <a:moveTo>
                      <a:pt x="2593" y="0"/>
                    </a:moveTo>
                    <a:cubicBezTo>
                      <a:pt x="2132" y="0"/>
                      <a:pt x="1670" y="133"/>
                      <a:pt x="1268" y="403"/>
                    </a:cubicBezTo>
                    <a:cubicBezTo>
                      <a:pt x="393" y="985"/>
                      <a:pt x="1" y="2072"/>
                      <a:pt x="305" y="3083"/>
                    </a:cubicBezTo>
                    <a:cubicBezTo>
                      <a:pt x="612" y="4090"/>
                      <a:pt x="1538" y="4778"/>
                      <a:pt x="2593" y="4782"/>
                    </a:cubicBezTo>
                    <a:cubicBezTo>
                      <a:pt x="2599" y="4782"/>
                      <a:pt x="2605" y="4782"/>
                      <a:pt x="2611" y="4782"/>
                    </a:cubicBezTo>
                    <a:cubicBezTo>
                      <a:pt x="3570" y="4782"/>
                      <a:pt x="4437" y="4198"/>
                      <a:pt x="4801" y="3306"/>
                    </a:cubicBezTo>
                    <a:cubicBezTo>
                      <a:pt x="5207" y="2336"/>
                      <a:pt x="4925" y="1212"/>
                      <a:pt x="4112" y="546"/>
                    </a:cubicBezTo>
                    <a:cubicBezTo>
                      <a:pt x="3673" y="184"/>
                      <a:pt x="3134" y="0"/>
                      <a:pt x="2593" y="0"/>
                    </a:cubicBezTo>
                    <a:close/>
                  </a:path>
                </a:pathLst>
              </a:custGeom>
              <a:solidFill>
                <a:srgbClr val="FFFFFF"/>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5" name="Google Shape;1242;p29"/>
              <p:cNvSpPr/>
              <p:nvPr/>
            </p:nvSpPr>
            <p:spPr>
              <a:xfrm>
                <a:off x="710998" y="2376781"/>
                <a:ext cx="785772" cy="755235"/>
              </a:xfrm>
              <a:custGeom>
                <a:avLst/>
                <a:gdLst/>
                <a:ahLst/>
                <a:cxnLst/>
                <a:rect l="l" t="t" r="r" b="b"/>
                <a:pathLst>
                  <a:path w="4606" h="4427" extrusionOk="0">
                    <a:moveTo>
                      <a:pt x="2391" y="0"/>
                    </a:moveTo>
                    <a:cubicBezTo>
                      <a:pt x="2179" y="0"/>
                      <a:pt x="1963" y="31"/>
                      <a:pt x="1750" y="95"/>
                    </a:cubicBezTo>
                    <a:cubicBezTo>
                      <a:pt x="659" y="425"/>
                      <a:pt x="0" y="1531"/>
                      <a:pt x="223" y="2644"/>
                    </a:cubicBezTo>
                    <a:cubicBezTo>
                      <a:pt x="429" y="3687"/>
                      <a:pt x="1344" y="4427"/>
                      <a:pt x="2386" y="4427"/>
                    </a:cubicBezTo>
                    <a:cubicBezTo>
                      <a:pt x="2459" y="4427"/>
                      <a:pt x="2533" y="4423"/>
                      <a:pt x="2607" y="4416"/>
                    </a:cubicBezTo>
                    <a:cubicBezTo>
                      <a:pt x="3742" y="4306"/>
                      <a:pt x="4606" y="3354"/>
                      <a:pt x="4606" y="2215"/>
                    </a:cubicBezTo>
                    <a:cubicBezTo>
                      <a:pt x="4606" y="1922"/>
                      <a:pt x="4547" y="1633"/>
                      <a:pt x="4438" y="1366"/>
                    </a:cubicBezTo>
                    <a:cubicBezTo>
                      <a:pt x="4084" y="521"/>
                      <a:pt x="3264" y="0"/>
                      <a:pt x="2391" y="0"/>
                    </a:cubicBezTo>
                    <a:close/>
                  </a:path>
                </a:pathLst>
              </a:custGeom>
              <a:solidFill>
                <a:srgbClr val="E0719E"/>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6" name="Google Shape;1243;p29"/>
              <p:cNvSpPr/>
              <p:nvPr/>
            </p:nvSpPr>
            <p:spPr>
              <a:xfrm>
                <a:off x="803291" y="2468904"/>
                <a:ext cx="627287" cy="570307"/>
              </a:xfrm>
              <a:custGeom>
                <a:avLst/>
                <a:gdLst/>
                <a:ahLst/>
                <a:cxnLst/>
                <a:rect l="l" t="t" r="r" b="b"/>
                <a:pathLst>
                  <a:path w="3677" h="3343" extrusionOk="0">
                    <a:moveTo>
                      <a:pt x="1837" y="1"/>
                    </a:moveTo>
                    <a:cubicBezTo>
                      <a:pt x="1079" y="1"/>
                      <a:pt x="395" y="519"/>
                      <a:pt x="213" y="1287"/>
                    </a:cubicBezTo>
                    <a:cubicBezTo>
                      <a:pt x="1" y="2188"/>
                      <a:pt x="557" y="3085"/>
                      <a:pt x="1454" y="3297"/>
                    </a:cubicBezTo>
                    <a:cubicBezTo>
                      <a:pt x="1584" y="3328"/>
                      <a:pt x="1713" y="3342"/>
                      <a:pt x="1840" y="3342"/>
                    </a:cubicBezTo>
                    <a:cubicBezTo>
                      <a:pt x="2596" y="3342"/>
                      <a:pt x="3283" y="2824"/>
                      <a:pt x="3464" y="2056"/>
                    </a:cubicBezTo>
                    <a:cubicBezTo>
                      <a:pt x="3677" y="1159"/>
                      <a:pt x="3120" y="258"/>
                      <a:pt x="2223" y="46"/>
                    </a:cubicBezTo>
                    <a:cubicBezTo>
                      <a:pt x="2094" y="15"/>
                      <a:pt x="1964" y="1"/>
                      <a:pt x="1837" y="1"/>
                    </a:cubicBezTo>
                    <a:close/>
                  </a:path>
                </a:pathLst>
              </a:custGeom>
              <a:solidFill>
                <a:srgbClr val="FFFFFF">
                  <a:alpha val="22750"/>
                </a:srgbClr>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7" name="Google Shape;1244;p29"/>
              <p:cNvSpPr/>
              <p:nvPr/>
            </p:nvSpPr>
            <p:spPr>
              <a:xfrm>
                <a:off x="1793944" y="3462116"/>
                <a:ext cx="878918" cy="816650"/>
              </a:xfrm>
              <a:custGeom>
                <a:avLst/>
                <a:gdLst/>
                <a:ahLst/>
                <a:cxnLst/>
                <a:rect l="l" t="t" r="r" b="b"/>
                <a:pathLst>
                  <a:path w="5152" h="4787" extrusionOk="0">
                    <a:moveTo>
                      <a:pt x="2580" y="1"/>
                    </a:moveTo>
                    <a:cubicBezTo>
                      <a:pt x="2225" y="1"/>
                      <a:pt x="1866" y="80"/>
                      <a:pt x="1531" y="243"/>
                    </a:cubicBezTo>
                    <a:cubicBezTo>
                      <a:pt x="532" y="733"/>
                      <a:pt x="1" y="1846"/>
                      <a:pt x="250" y="2930"/>
                    </a:cubicBezTo>
                    <a:cubicBezTo>
                      <a:pt x="502" y="4018"/>
                      <a:pt x="1465" y="4783"/>
                      <a:pt x="2582" y="4786"/>
                    </a:cubicBezTo>
                    <a:cubicBezTo>
                      <a:pt x="3318" y="4786"/>
                      <a:pt x="4013" y="4446"/>
                      <a:pt x="4467" y="3864"/>
                    </a:cubicBezTo>
                    <a:cubicBezTo>
                      <a:pt x="5152" y="2985"/>
                      <a:pt x="5141" y="1751"/>
                      <a:pt x="4438" y="887"/>
                    </a:cubicBezTo>
                    <a:cubicBezTo>
                      <a:pt x="3973" y="311"/>
                      <a:pt x="3284" y="1"/>
                      <a:pt x="2580" y="1"/>
                    </a:cubicBezTo>
                    <a:close/>
                  </a:path>
                </a:pathLst>
              </a:custGeom>
              <a:solidFill>
                <a:srgbClr val="FFFFFF"/>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8" name="Google Shape;1245;p29"/>
              <p:cNvSpPr/>
              <p:nvPr/>
            </p:nvSpPr>
            <p:spPr>
              <a:xfrm>
                <a:off x="1827722" y="3491800"/>
                <a:ext cx="785943" cy="756259"/>
              </a:xfrm>
              <a:custGeom>
                <a:avLst/>
                <a:gdLst/>
                <a:ahLst/>
                <a:cxnLst/>
                <a:rect l="l" t="t" r="r" b="b"/>
                <a:pathLst>
                  <a:path w="4607" h="4433" extrusionOk="0">
                    <a:moveTo>
                      <a:pt x="2383" y="0"/>
                    </a:moveTo>
                    <a:cubicBezTo>
                      <a:pt x="1735" y="0"/>
                      <a:pt x="1103" y="285"/>
                      <a:pt x="674" y="808"/>
                    </a:cubicBezTo>
                    <a:cubicBezTo>
                      <a:pt x="52" y="1563"/>
                      <a:pt x="0" y="2635"/>
                      <a:pt x="542" y="3448"/>
                    </a:cubicBezTo>
                    <a:cubicBezTo>
                      <a:pt x="961" y="4076"/>
                      <a:pt x="1657" y="4433"/>
                      <a:pt x="2384" y="4433"/>
                    </a:cubicBezTo>
                    <a:cubicBezTo>
                      <a:pt x="2598" y="4433"/>
                      <a:pt x="2815" y="4402"/>
                      <a:pt x="3028" y="4338"/>
                    </a:cubicBezTo>
                    <a:cubicBezTo>
                      <a:pt x="3962" y="4056"/>
                      <a:pt x="4603" y="3192"/>
                      <a:pt x="4603" y="2218"/>
                    </a:cubicBezTo>
                    <a:cubicBezTo>
                      <a:pt x="4606" y="1321"/>
                      <a:pt x="4064" y="512"/>
                      <a:pt x="3237" y="171"/>
                    </a:cubicBezTo>
                    <a:cubicBezTo>
                      <a:pt x="2960" y="56"/>
                      <a:pt x="2670" y="0"/>
                      <a:pt x="2383" y="0"/>
                    </a:cubicBezTo>
                    <a:close/>
                  </a:path>
                </a:pathLst>
              </a:custGeom>
              <a:solidFill>
                <a:srgbClr val="EEBED3"/>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9" name="Google Shape;1246;p29"/>
              <p:cNvSpPr/>
              <p:nvPr/>
            </p:nvSpPr>
            <p:spPr>
              <a:xfrm>
                <a:off x="1921379" y="3584945"/>
                <a:ext cx="625410" cy="570478"/>
              </a:xfrm>
              <a:custGeom>
                <a:avLst/>
                <a:gdLst/>
                <a:ahLst/>
                <a:cxnLst/>
                <a:rect l="l" t="t" r="r" b="b"/>
                <a:pathLst>
                  <a:path w="3666" h="3344" extrusionOk="0">
                    <a:moveTo>
                      <a:pt x="1833" y="1"/>
                    </a:moveTo>
                    <a:cubicBezTo>
                      <a:pt x="1406" y="1"/>
                      <a:pt x="978" y="164"/>
                      <a:pt x="652" y="489"/>
                    </a:cubicBezTo>
                    <a:cubicBezTo>
                      <a:pt x="1" y="1145"/>
                      <a:pt x="1" y="2199"/>
                      <a:pt x="652" y="2855"/>
                    </a:cubicBezTo>
                    <a:cubicBezTo>
                      <a:pt x="978" y="3180"/>
                      <a:pt x="1406" y="3343"/>
                      <a:pt x="1833" y="3343"/>
                    </a:cubicBezTo>
                    <a:cubicBezTo>
                      <a:pt x="2260" y="3343"/>
                      <a:pt x="2688" y="3180"/>
                      <a:pt x="3014" y="2855"/>
                    </a:cubicBezTo>
                    <a:cubicBezTo>
                      <a:pt x="3665" y="2199"/>
                      <a:pt x="3665" y="1145"/>
                      <a:pt x="3014" y="489"/>
                    </a:cubicBezTo>
                    <a:cubicBezTo>
                      <a:pt x="2688" y="164"/>
                      <a:pt x="2260" y="1"/>
                      <a:pt x="1833" y="1"/>
                    </a:cubicBezTo>
                    <a:close/>
                  </a:path>
                </a:pathLst>
              </a:custGeom>
              <a:solidFill>
                <a:srgbClr val="FFFFFF">
                  <a:alpha val="22750"/>
                </a:srgbClr>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 name="Google Shape;1247;p29"/>
              <p:cNvSpPr/>
              <p:nvPr/>
            </p:nvSpPr>
            <p:spPr>
              <a:xfrm>
                <a:off x="2913909" y="2346415"/>
                <a:ext cx="889495" cy="816821"/>
              </a:xfrm>
              <a:custGeom>
                <a:avLst/>
                <a:gdLst/>
                <a:ahLst/>
                <a:cxnLst/>
                <a:rect l="l" t="t" r="r" b="b"/>
                <a:pathLst>
                  <a:path w="5214" h="4788" extrusionOk="0">
                    <a:moveTo>
                      <a:pt x="2554" y="0"/>
                    </a:moveTo>
                    <a:cubicBezTo>
                      <a:pt x="2295" y="0"/>
                      <a:pt x="2032" y="42"/>
                      <a:pt x="1776" y="131"/>
                    </a:cubicBezTo>
                    <a:cubicBezTo>
                      <a:pt x="670" y="511"/>
                      <a:pt x="0" y="1635"/>
                      <a:pt x="194" y="2789"/>
                    </a:cubicBezTo>
                    <a:cubicBezTo>
                      <a:pt x="385" y="3942"/>
                      <a:pt x="1384" y="4788"/>
                      <a:pt x="2556" y="4788"/>
                    </a:cubicBezTo>
                    <a:cubicBezTo>
                      <a:pt x="3087" y="4788"/>
                      <a:pt x="3607" y="4608"/>
                      <a:pt x="4024" y="4279"/>
                    </a:cubicBezTo>
                    <a:cubicBezTo>
                      <a:pt x="4947" y="3561"/>
                      <a:pt x="5214" y="2280"/>
                      <a:pt x="4657" y="1251"/>
                    </a:cubicBezTo>
                    <a:cubicBezTo>
                      <a:pt x="4230" y="463"/>
                      <a:pt x="3411" y="0"/>
                      <a:pt x="2554" y="0"/>
                    </a:cubicBezTo>
                    <a:close/>
                  </a:path>
                </a:pathLst>
              </a:custGeom>
              <a:solidFill>
                <a:srgbClr val="FFFFFF"/>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1" name="Google Shape;1248;p29"/>
              <p:cNvSpPr/>
              <p:nvPr/>
            </p:nvSpPr>
            <p:spPr>
              <a:xfrm>
                <a:off x="2932675" y="2376952"/>
                <a:ext cx="795155" cy="756259"/>
              </a:xfrm>
              <a:custGeom>
                <a:avLst/>
                <a:gdLst/>
                <a:ahLst/>
                <a:cxnLst/>
                <a:rect l="l" t="t" r="r" b="b"/>
                <a:pathLst>
                  <a:path w="4661" h="4433" extrusionOk="0">
                    <a:moveTo>
                      <a:pt x="2445" y="0"/>
                    </a:moveTo>
                    <a:cubicBezTo>
                      <a:pt x="1949" y="0"/>
                      <a:pt x="1454" y="166"/>
                      <a:pt x="1047" y="497"/>
                    </a:cubicBezTo>
                    <a:cubicBezTo>
                      <a:pt x="245" y="1145"/>
                      <a:pt x="0" y="2262"/>
                      <a:pt x="454" y="3188"/>
                    </a:cubicBezTo>
                    <a:cubicBezTo>
                      <a:pt x="832" y="3963"/>
                      <a:pt x="1612" y="4432"/>
                      <a:pt x="2441" y="4432"/>
                    </a:cubicBezTo>
                    <a:cubicBezTo>
                      <a:pt x="2608" y="4432"/>
                      <a:pt x="2776" y="4413"/>
                      <a:pt x="2944" y="4374"/>
                    </a:cubicBezTo>
                    <a:cubicBezTo>
                      <a:pt x="3950" y="4144"/>
                      <a:pt x="4661" y="3247"/>
                      <a:pt x="4661" y="2214"/>
                    </a:cubicBezTo>
                    <a:cubicBezTo>
                      <a:pt x="4661" y="1533"/>
                      <a:pt x="4346" y="889"/>
                      <a:pt x="3808" y="468"/>
                    </a:cubicBezTo>
                    <a:cubicBezTo>
                      <a:pt x="3406" y="156"/>
                      <a:pt x="2925" y="0"/>
                      <a:pt x="2445" y="0"/>
                    </a:cubicBezTo>
                    <a:close/>
                  </a:path>
                </a:pathLst>
              </a:custGeom>
              <a:solidFill>
                <a:srgbClr val="AAC6FC"/>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2" name="Google Shape;1249;p29"/>
              <p:cNvSpPr/>
              <p:nvPr/>
            </p:nvSpPr>
            <p:spPr>
              <a:xfrm>
                <a:off x="3032474" y="2468562"/>
                <a:ext cx="628481" cy="570307"/>
              </a:xfrm>
              <a:custGeom>
                <a:avLst/>
                <a:gdLst/>
                <a:ahLst/>
                <a:cxnLst/>
                <a:rect l="l" t="t" r="r" b="b"/>
                <a:pathLst>
                  <a:path w="3684" h="3343" extrusionOk="0">
                    <a:moveTo>
                      <a:pt x="1840" y="1"/>
                    </a:moveTo>
                    <a:cubicBezTo>
                      <a:pt x="1087" y="1"/>
                      <a:pt x="405" y="513"/>
                      <a:pt x="221" y="1278"/>
                    </a:cubicBezTo>
                    <a:cubicBezTo>
                      <a:pt x="1" y="2175"/>
                      <a:pt x="554" y="3079"/>
                      <a:pt x="1451" y="3295"/>
                    </a:cubicBezTo>
                    <a:cubicBezTo>
                      <a:pt x="1583" y="3327"/>
                      <a:pt x="1715" y="3342"/>
                      <a:pt x="1844" y="3342"/>
                    </a:cubicBezTo>
                    <a:cubicBezTo>
                      <a:pt x="2598" y="3342"/>
                      <a:pt x="3281" y="2830"/>
                      <a:pt x="3468" y="2065"/>
                    </a:cubicBezTo>
                    <a:cubicBezTo>
                      <a:pt x="3684" y="1168"/>
                      <a:pt x="3131" y="264"/>
                      <a:pt x="2234" y="48"/>
                    </a:cubicBezTo>
                    <a:cubicBezTo>
                      <a:pt x="2102" y="16"/>
                      <a:pt x="1970" y="1"/>
                      <a:pt x="1840" y="1"/>
                    </a:cubicBezTo>
                    <a:close/>
                  </a:path>
                </a:pathLst>
              </a:custGeom>
              <a:solidFill>
                <a:srgbClr val="FFFFFF">
                  <a:alpha val="22750"/>
                </a:srgbClr>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3" name="Google Shape;1250;p29"/>
              <p:cNvSpPr/>
              <p:nvPr/>
            </p:nvSpPr>
            <p:spPr>
              <a:xfrm>
                <a:off x="2334905" y="3001335"/>
                <a:ext cx="3241" cy="171"/>
              </a:xfrm>
              <a:custGeom>
                <a:avLst/>
                <a:gdLst/>
                <a:ahLst/>
                <a:cxnLst/>
                <a:rect l="l" t="t" r="r" b="b"/>
                <a:pathLst>
                  <a:path w="19" h="1" extrusionOk="0">
                    <a:moveTo>
                      <a:pt x="0" y="0"/>
                    </a:moveTo>
                    <a:cubicBezTo>
                      <a:pt x="8" y="0"/>
                      <a:pt x="11" y="0"/>
                      <a:pt x="19" y="0"/>
                    </a:cubicBezTo>
                    <a:lnTo>
                      <a:pt x="19" y="0"/>
                    </a:lnTo>
                    <a:close/>
                  </a:path>
                </a:pathLst>
              </a:custGeom>
              <a:solidFill>
                <a:srgbClr val="FFC60D"/>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 name="Google Shape;1254;p29"/>
              <p:cNvSpPr/>
              <p:nvPr/>
            </p:nvSpPr>
            <p:spPr>
              <a:xfrm>
                <a:off x="1808956" y="1232250"/>
                <a:ext cx="877042" cy="815456"/>
              </a:xfrm>
              <a:custGeom>
                <a:avLst/>
                <a:gdLst/>
                <a:ahLst/>
                <a:cxnLst/>
                <a:rect l="l" t="t" r="r" b="b"/>
                <a:pathLst>
                  <a:path w="5141" h="4780" extrusionOk="0">
                    <a:moveTo>
                      <a:pt x="2499" y="0"/>
                    </a:moveTo>
                    <a:cubicBezTo>
                      <a:pt x="2345" y="0"/>
                      <a:pt x="2189" y="15"/>
                      <a:pt x="2033" y="46"/>
                    </a:cubicBezTo>
                    <a:cubicBezTo>
                      <a:pt x="824" y="288"/>
                      <a:pt x="1" y="1401"/>
                      <a:pt x="118" y="2620"/>
                    </a:cubicBezTo>
                    <a:cubicBezTo>
                      <a:pt x="239" y="3843"/>
                      <a:pt x="1264" y="4776"/>
                      <a:pt x="2494" y="4780"/>
                    </a:cubicBezTo>
                    <a:cubicBezTo>
                      <a:pt x="2809" y="4780"/>
                      <a:pt x="3124" y="4718"/>
                      <a:pt x="3413" y="4597"/>
                    </a:cubicBezTo>
                    <a:cubicBezTo>
                      <a:pt x="4548" y="4124"/>
                      <a:pt x="5141" y="2869"/>
                      <a:pt x="4782" y="1693"/>
                    </a:cubicBezTo>
                    <a:cubicBezTo>
                      <a:pt x="4473" y="671"/>
                      <a:pt x="3532" y="0"/>
                      <a:pt x="2499" y="0"/>
                    </a:cubicBezTo>
                    <a:close/>
                  </a:path>
                </a:pathLst>
              </a:custGeom>
              <a:solidFill>
                <a:srgbClr val="FFFFFF"/>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6" name="Google Shape;1255;p29"/>
              <p:cNvSpPr/>
              <p:nvPr/>
            </p:nvSpPr>
            <p:spPr>
              <a:xfrm>
                <a:off x="1816463" y="1261081"/>
                <a:ext cx="796520" cy="756771"/>
              </a:xfrm>
              <a:custGeom>
                <a:avLst/>
                <a:gdLst/>
                <a:ahLst/>
                <a:cxnLst/>
                <a:rect l="l" t="t" r="r" b="b"/>
                <a:pathLst>
                  <a:path w="4669" h="4436" extrusionOk="0">
                    <a:moveTo>
                      <a:pt x="2449" y="1"/>
                    </a:moveTo>
                    <a:cubicBezTo>
                      <a:pt x="2091" y="1"/>
                      <a:pt x="1729" y="88"/>
                      <a:pt x="1395" y="269"/>
                    </a:cubicBezTo>
                    <a:cubicBezTo>
                      <a:pt x="440" y="785"/>
                      <a:pt x="0" y="1912"/>
                      <a:pt x="356" y="2938"/>
                    </a:cubicBezTo>
                    <a:cubicBezTo>
                      <a:pt x="667" y="3846"/>
                      <a:pt x="1519" y="4435"/>
                      <a:pt x="2453" y="4435"/>
                    </a:cubicBezTo>
                    <a:cubicBezTo>
                      <a:pt x="2573" y="4435"/>
                      <a:pt x="2694" y="4426"/>
                      <a:pt x="2816" y="4406"/>
                    </a:cubicBezTo>
                    <a:cubicBezTo>
                      <a:pt x="3885" y="4226"/>
                      <a:pt x="4669" y="3300"/>
                      <a:pt x="4669" y="2216"/>
                    </a:cubicBezTo>
                    <a:cubicBezTo>
                      <a:pt x="4665" y="1722"/>
                      <a:pt x="4500" y="1246"/>
                      <a:pt x="4200" y="854"/>
                    </a:cubicBezTo>
                    <a:cubicBezTo>
                      <a:pt x="3767" y="300"/>
                      <a:pt x="3114" y="1"/>
                      <a:pt x="2449" y="1"/>
                    </a:cubicBezTo>
                    <a:close/>
                  </a:path>
                </a:pathLst>
              </a:custGeom>
              <a:solidFill>
                <a:srgbClr val="6491E9"/>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7" name="Google Shape;1256;p29"/>
              <p:cNvSpPr/>
              <p:nvPr/>
            </p:nvSpPr>
            <p:spPr>
              <a:xfrm>
                <a:off x="1921379" y="1354056"/>
                <a:ext cx="625410" cy="570307"/>
              </a:xfrm>
              <a:custGeom>
                <a:avLst/>
                <a:gdLst/>
                <a:ahLst/>
                <a:cxnLst/>
                <a:rect l="l" t="t" r="r" b="b"/>
                <a:pathLst>
                  <a:path w="3666" h="3343" extrusionOk="0">
                    <a:moveTo>
                      <a:pt x="1833" y="1"/>
                    </a:moveTo>
                    <a:cubicBezTo>
                      <a:pt x="1406" y="1"/>
                      <a:pt x="978" y="165"/>
                      <a:pt x="652" y="492"/>
                    </a:cubicBezTo>
                    <a:cubicBezTo>
                      <a:pt x="1" y="1144"/>
                      <a:pt x="1" y="2202"/>
                      <a:pt x="652" y="2854"/>
                    </a:cubicBezTo>
                    <a:cubicBezTo>
                      <a:pt x="978" y="3180"/>
                      <a:pt x="1406" y="3343"/>
                      <a:pt x="1833" y="3343"/>
                    </a:cubicBezTo>
                    <a:cubicBezTo>
                      <a:pt x="2260" y="3343"/>
                      <a:pt x="2688" y="3180"/>
                      <a:pt x="3014" y="2854"/>
                    </a:cubicBezTo>
                    <a:cubicBezTo>
                      <a:pt x="3665" y="2202"/>
                      <a:pt x="3665" y="1144"/>
                      <a:pt x="3014" y="492"/>
                    </a:cubicBezTo>
                    <a:cubicBezTo>
                      <a:pt x="2688" y="165"/>
                      <a:pt x="2260" y="1"/>
                      <a:pt x="1833" y="1"/>
                    </a:cubicBezTo>
                    <a:close/>
                  </a:path>
                </a:pathLst>
              </a:custGeom>
              <a:solidFill>
                <a:srgbClr val="FFFFFF">
                  <a:alpha val="22750"/>
                </a:srgbClr>
              </a:solidFill>
              <a:ln>
                <a:noFill/>
              </a:ln>
            </p:spPr>
            <p:txBody>
              <a:bodyPr spcFirstLastPara="1" wrap="square" lIns="45725" tIns="45725" rIns="45725" bIns="457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8" name="Google Shape;1257;p29"/>
              <p:cNvSpPr txBox="1"/>
              <p:nvPr/>
            </p:nvSpPr>
            <p:spPr>
              <a:xfrm>
                <a:off x="1958575" y="1447819"/>
                <a:ext cx="577800" cy="3843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4000" b="1" i="0" u="none" strike="noStrike" kern="0" cap="none" spc="0" normalizeH="0" baseline="0" noProof="0" smtClean="0">
                    <a:ln>
                      <a:noFill/>
                    </a:ln>
                    <a:solidFill>
                      <a:srgbClr val="000000"/>
                    </a:solidFill>
                    <a:effectLst/>
                    <a:uLnTx/>
                    <a:uFillTx/>
                    <a:latin typeface="Roboto"/>
                    <a:ea typeface="Roboto"/>
                    <a:cs typeface="Roboto"/>
                    <a:sym typeface="Roboto"/>
                  </a:rPr>
                  <a:t>01</a:t>
                </a:r>
                <a:endParaRPr kumimoji="0" sz="4000" b="1" i="0" u="none" strike="noStrike" kern="0" cap="none" spc="0" normalizeH="0" baseline="0" noProof="0" smtClean="0">
                  <a:ln>
                    <a:noFill/>
                  </a:ln>
                  <a:solidFill>
                    <a:srgbClr val="000000"/>
                  </a:solidFill>
                  <a:effectLst/>
                  <a:uLnTx/>
                  <a:uFillTx/>
                  <a:latin typeface="Roboto"/>
                  <a:ea typeface="Roboto"/>
                  <a:cs typeface="Roboto"/>
                  <a:sym typeface="Roboto"/>
                </a:endParaRPr>
              </a:p>
            </p:txBody>
          </p:sp>
          <p:sp>
            <p:nvSpPr>
              <p:cNvPr id="29" name="Google Shape;1258;p29"/>
              <p:cNvSpPr txBox="1"/>
              <p:nvPr/>
            </p:nvSpPr>
            <p:spPr>
              <a:xfrm>
                <a:off x="814981" y="2578658"/>
                <a:ext cx="577800" cy="3843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4000" b="1" i="0" u="none" strike="noStrike" kern="0" cap="none" spc="0" normalizeH="0" baseline="0" noProof="0" smtClean="0">
                    <a:ln>
                      <a:noFill/>
                    </a:ln>
                    <a:solidFill>
                      <a:srgbClr val="000000"/>
                    </a:solidFill>
                    <a:effectLst/>
                    <a:uLnTx/>
                    <a:uFillTx/>
                    <a:latin typeface="Roboto"/>
                    <a:ea typeface="Roboto"/>
                    <a:cs typeface="Roboto"/>
                    <a:sym typeface="Roboto"/>
                  </a:rPr>
                  <a:t>04</a:t>
                </a:r>
                <a:endParaRPr kumimoji="0" sz="4000" b="1" i="0" u="none" strike="noStrike" kern="0" cap="none" spc="0" normalizeH="0" baseline="0" noProof="0" smtClean="0">
                  <a:ln>
                    <a:noFill/>
                  </a:ln>
                  <a:solidFill>
                    <a:srgbClr val="000000"/>
                  </a:solidFill>
                  <a:effectLst/>
                  <a:uLnTx/>
                  <a:uFillTx/>
                  <a:latin typeface="Roboto"/>
                  <a:ea typeface="Roboto"/>
                  <a:cs typeface="Roboto"/>
                  <a:sym typeface="Roboto"/>
                </a:endParaRPr>
              </a:p>
            </p:txBody>
          </p:sp>
          <p:sp>
            <p:nvSpPr>
              <p:cNvPr id="30" name="Google Shape;1259;p29"/>
              <p:cNvSpPr txBox="1"/>
              <p:nvPr/>
            </p:nvSpPr>
            <p:spPr>
              <a:xfrm>
                <a:off x="1958575" y="3686273"/>
                <a:ext cx="577800" cy="3843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4000" b="1" i="0" u="none" strike="noStrike" kern="0" cap="none" spc="0" normalizeH="0" baseline="0" noProof="0" smtClean="0">
                    <a:ln>
                      <a:noFill/>
                    </a:ln>
                    <a:solidFill>
                      <a:srgbClr val="000000"/>
                    </a:solidFill>
                    <a:effectLst/>
                    <a:uLnTx/>
                    <a:uFillTx/>
                    <a:latin typeface="Roboto"/>
                    <a:ea typeface="Roboto"/>
                    <a:cs typeface="Roboto"/>
                    <a:sym typeface="Roboto"/>
                  </a:rPr>
                  <a:t>03</a:t>
                </a:r>
                <a:endParaRPr kumimoji="0" sz="4000" b="1" i="0" u="none" strike="noStrike" kern="0" cap="none" spc="0" normalizeH="0" baseline="0" noProof="0" smtClean="0">
                  <a:ln>
                    <a:noFill/>
                  </a:ln>
                  <a:solidFill>
                    <a:srgbClr val="000000"/>
                  </a:solidFill>
                  <a:effectLst/>
                  <a:uLnTx/>
                  <a:uFillTx/>
                  <a:latin typeface="Roboto"/>
                  <a:ea typeface="Roboto"/>
                  <a:cs typeface="Roboto"/>
                  <a:sym typeface="Roboto"/>
                </a:endParaRPr>
              </a:p>
            </p:txBody>
          </p:sp>
          <p:sp>
            <p:nvSpPr>
              <p:cNvPr id="31" name="Google Shape;1260;p29"/>
              <p:cNvSpPr txBox="1"/>
              <p:nvPr/>
            </p:nvSpPr>
            <p:spPr>
              <a:xfrm>
                <a:off x="3066969" y="2578650"/>
                <a:ext cx="577800" cy="3843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15000"/>
                  </a:lnSpc>
                  <a:spcBef>
                    <a:spcPts val="0"/>
                  </a:spcBef>
                  <a:spcAft>
                    <a:spcPts val="0"/>
                  </a:spcAft>
                  <a:buClr>
                    <a:srgbClr val="000000"/>
                  </a:buClr>
                  <a:buSzTx/>
                  <a:buFont typeface="Arial"/>
                  <a:buNone/>
                  <a:tabLst/>
                  <a:defRPr/>
                </a:pPr>
                <a:r>
                  <a:rPr kumimoji="0" lang="en" sz="4000" b="1" i="0" u="none" strike="noStrike" kern="0" cap="none" spc="0" normalizeH="0" baseline="0" noProof="0" smtClean="0">
                    <a:ln>
                      <a:noFill/>
                    </a:ln>
                    <a:solidFill>
                      <a:srgbClr val="000000"/>
                    </a:solidFill>
                    <a:effectLst/>
                    <a:uLnTx/>
                    <a:uFillTx/>
                    <a:latin typeface="Roboto"/>
                    <a:ea typeface="Roboto"/>
                    <a:cs typeface="Roboto"/>
                    <a:sym typeface="Roboto"/>
                  </a:rPr>
                  <a:t>02</a:t>
                </a:r>
                <a:endParaRPr kumimoji="0" sz="4000" b="1" i="0" u="none" strike="noStrike" kern="0" cap="none" spc="0" normalizeH="0" baseline="0" noProof="0" smtClean="0">
                  <a:ln>
                    <a:noFill/>
                  </a:ln>
                  <a:solidFill>
                    <a:srgbClr val="000000"/>
                  </a:solidFill>
                  <a:effectLst/>
                  <a:uLnTx/>
                  <a:uFillTx/>
                  <a:latin typeface="Roboto"/>
                  <a:ea typeface="Roboto"/>
                  <a:cs typeface="Roboto"/>
                  <a:sym typeface="Roboto"/>
                </a:endParaRPr>
              </a:p>
            </p:txBody>
          </p:sp>
        </p:grpSp>
        <p:sp>
          <p:nvSpPr>
            <p:cNvPr id="34" name="TextBox 33"/>
            <p:cNvSpPr txBox="1"/>
            <p:nvPr/>
          </p:nvSpPr>
          <p:spPr>
            <a:xfrm>
              <a:off x="7586716" y="5090244"/>
              <a:ext cx="2540909" cy="2492990"/>
            </a:xfrm>
            <a:prstGeom prst="rect">
              <a:avLst/>
            </a:prstGeom>
            <a:noFill/>
          </p:spPr>
          <p:txBody>
            <a:bodyPr wrap="square" rtlCol="0">
              <a:spAutoFit/>
            </a:bodyPr>
            <a:lstStyle/>
            <a:p>
              <a:pPr algn="ctr">
                <a:lnSpc>
                  <a:spcPct val="130000"/>
                </a:lnSpc>
              </a:pPr>
              <a:r>
                <a:rPr lang="vi-VN" sz="4000" b="1" smtClean="0">
                  <a:latin typeface="Arial" panose="020B0604020202020204" pitchFamily="34" charset="0"/>
                  <a:cs typeface="Arial" panose="020B0604020202020204" pitchFamily="34" charset="0"/>
                </a:rPr>
                <a:t>Các thao tác chỉnh sửa ảnh</a:t>
              </a:r>
              <a:endParaRPr lang="en-US" sz="4000" b="1">
                <a:latin typeface="Arial" panose="020B0604020202020204" pitchFamily="34" charset="0"/>
                <a:cs typeface="Arial" panose="020B0604020202020204" pitchFamily="34" charset="0"/>
              </a:endParaRPr>
            </a:p>
          </p:txBody>
        </p:sp>
      </p:grpSp>
      <p:sp>
        <p:nvSpPr>
          <p:cNvPr id="35" name="TextBox 34"/>
          <p:cNvSpPr txBox="1"/>
          <p:nvPr/>
        </p:nvSpPr>
        <p:spPr>
          <a:xfrm>
            <a:off x="9946968" y="3193642"/>
            <a:ext cx="2509192"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Chèn ảnh</a:t>
            </a:r>
            <a:endParaRPr lang="en-US" sz="4000">
              <a:latin typeface="Arial" panose="020B0604020202020204" pitchFamily="34" charset="0"/>
              <a:cs typeface="Arial" panose="020B0604020202020204" pitchFamily="34" charset="0"/>
            </a:endParaRPr>
          </a:p>
        </p:txBody>
      </p:sp>
      <p:sp>
        <p:nvSpPr>
          <p:cNvPr id="36" name="TextBox 35"/>
          <p:cNvSpPr txBox="1"/>
          <p:nvPr/>
        </p:nvSpPr>
        <p:spPr>
          <a:xfrm>
            <a:off x="12439472" y="5863293"/>
            <a:ext cx="2343327"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Xóa ảnh</a:t>
            </a:r>
            <a:endParaRPr lang="en-US" sz="4000">
              <a:latin typeface="Arial" panose="020B0604020202020204" pitchFamily="34" charset="0"/>
              <a:cs typeface="Arial" panose="020B0604020202020204" pitchFamily="34" charset="0"/>
            </a:endParaRPr>
          </a:p>
        </p:txBody>
      </p:sp>
      <p:sp>
        <p:nvSpPr>
          <p:cNvPr id="37" name="TextBox 36"/>
          <p:cNvSpPr txBox="1"/>
          <p:nvPr/>
        </p:nvSpPr>
        <p:spPr>
          <a:xfrm>
            <a:off x="3878866" y="8660490"/>
            <a:ext cx="3802296"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Thay đổi thứ tự</a:t>
            </a:r>
            <a:endParaRPr lang="en-US" sz="4000">
              <a:latin typeface="Arial" panose="020B0604020202020204" pitchFamily="34" charset="0"/>
              <a:cs typeface="Arial" panose="020B0604020202020204" pitchFamily="34" charset="0"/>
            </a:endParaRPr>
          </a:p>
        </p:txBody>
      </p:sp>
      <p:sp>
        <p:nvSpPr>
          <p:cNvPr id="38" name="TextBox 37"/>
          <p:cNvSpPr txBox="1"/>
          <p:nvPr/>
        </p:nvSpPr>
        <p:spPr>
          <a:xfrm>
            <a:off x="824385" y="5476811"/>
            <a:ext cx="4271815" cy="1692771"/>
          </a:xfrm>
          <a:prstGeom prst="rect">
            <a:avLst/>
          </a:prstGeom>
          <a:noFill/>
        </p:spPr>
        <p:txBody>
          <a:bodyPr wrap="square" rtlCol="0">
            <a:spAutoFit/>
          </a:bodyPr>
          <a:lstStyle/>
          <a:p>
            <a:pPr algn="r">
              <a:lnSpc>
                <a:spcPct val="130000"/>
              </a:lnSpc>
            </a:pPr>
            <a:r>
              <a:rPr lang="vi-VN" sz="4000" smtClean="0">
                <a:latin typeface="Arial" panose="020B0604020202020204" pitchFamily="34" charset="0"/>
                <a:cs typeface="Arial" panose="020B0604020202020204" pitchFamily="34" charset="0"/>
              </a:rPr>
              <a:t>Thay đổi thời gian xuất hiện ảnh</a:t>
            </a:r>
            <a:endParaRPr lang="en-US" sz="4000">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6"/>
          <a:stretch>
            <a:fillRect/>
          </a:stretch>
        </p:blipFill>
        <p:spPr>
          <a:xfrm>
            <a:off x="12398832" y="6443812"/>
            <a:ext cx="5900590" cy="3955212"/>
          </a:xfrm>
          <a:prstGeom prst="rect">
            <a:avLst/>
          </a:prstGeom>
        </p:spPr>
      </p:pic>
    </p:spTree>
    <p:extLst>
      <p:ext uri="{BB962C8B-B14F-4D97-AF65-F5344CB8AC3E}">
        <p14:creationId xmlns:p14="http://schemas.microsoft.com/office/powerpoint/2010/main" val="288078489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1458</Words>
  <Application>Microsoft Office PowerPoint</Application>
  <PresentationFormat>Custom</PresentationFormat>
  <Paragraphs>149</Paragraphs>
  <Slides>35</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Wingdings</vt:lpstr>
      <vt:lpstr>Times New Roman</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dc:title>
  <dc:creator>Xinh Đẹp Dịu Hiền Huế Thị</dc:creator>
  <cp:lastModifiedBy>Admin</cp:lastModifiedBy>
  <cp:revision>29</cp:revision>
  <dcterms:created xsi:type="dcterms:W3CDTF">2006-08-16T00:00:00Z</dcterms:created>
  <dcterms:modified xsi:type="dcterms:W3CDTF">2024-09-13T17:15:20Z</dcterms:modified>
  <dc:identifier>DAFn2dd0_sY</dc:identifier>
</cp:coreProperties>
</file>