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7"/>
  </p:notesMasterIdLst>
  <p:sldIdLst>
    <p:sldId id="266" r:id="rId2"/>
    <p:sldId id="268" r:id="rId3"/>
    <p:sldId id="309" r:id="rId4"/>
    <p:sldId id="276" r:id="rId5"/>
    <p:sldId id="256" r:id="rId6"/>
    <p:sldId id="259" r:id="rId7"/>
    <p:sldId id="258" r:id="rId8"/>
    <p:sldId id="277" r:id="rId9"/>
    <p:sldId id="278" r:id="rId10"/>
    <p:sldId id="281" r:id="rId11"/>
    <p:sldId id="279" r:id="rId12"/>
    <p:sldId id="285" r:id="rId13"/>
    <p:sldId id="280" r:id="rId14"/>
    <p:sldId id="282" r:id="rId15"/>
    <p:sldId id="286" r:id="rId16"/>
    <p:sldId id="288" r:id="rId17"/>
    <p:sldId id="287" r:id="rId18"/>
    <p:sldId id="289" r:id="rId19"/>
    <p:sldId id="283" r:id="rId20"/>
    <p:sldId id="290" r:id="rId21"/>
    <p:sldId id="293" r:id="rId22"/>
    <p:sldId id="294" r:id="rId23"/>
    <p:sldId id="292" r:id="rId24"/>
    <p:sldId id="291" r:id="rId25"/>
    <p:sldId id="295" r:id="rId26"/>
    <p:sldId id="296" r:id="rId27"/>
    <p:sldId id="297" r:id="rId28"/>
    <p:sldId id="298" r:id="rId29"/>
    <p:sldId id="300" r:id="rId30"/>
    <p:sldId id="301" r:id="rId31"/>
    <p:sldId id="299" r:id="rId32"/>
    <p:sldId id="272" r:id="rId33"/>
    <p:sldId id="267" r:id="rId34"/>
    <p:sldId id="271" r:id="rId35"/>
    <p:sldId id="275" r:id="rId36"/>
  </p:sldIdLst>
  <p:sldSz cx="18288000" cy="10287000"/>
  <p:notesSz cx="6858000" cy="9144000"/>
  <p:embeddedFontLst>
    <p:embeddedFont>
      <p:font typeface="Calibri" pitchFamily="34" charset="0"/>
      <p:regular r:id="rId38"/>
      <p:bold r:id="rId39"/>
      <p:italic r:id="rId40"/>
      <p:boldItalic r:id="rId41"/>
    </p:embeddedFont>
    <p:embeddedFont>
      <p:font typeface="Bell MT" pitchFamily="18" charset="0"/>
      <p:regular r:id="rId42"/>
      <p:bold r:id="rId43"/>
      <p:italic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E8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showGuides="1">
      <p:cViewPr varScale="1">
        <p:scale>
          <a:sx n="46" d="100"/>
          <a:sy n="46" d="100"/>
        </p:scale>
        <p:origin x="-756"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E705E8-E73A-4AB8-B181-96601AEC279F}" type="datetimeFigureOut">
              <a:rPr lang="en-US" smtClean="0"/>
              <a:t>14/9/2024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83C0E6-9C19-457F-BF18-BCA2AB0725B1}" type="slidenum">
              <a:rPr lang="en-US" smtClean="0"/>
              <a:t>‹#›</a:t>
            </a:fld>
            <a:endParaRPr lang="en-US"/>
          </a:p>
        </p:txBody>
      </p:sp>
    </p:spTree>
    <p:extLst>
      <p:ext uri="{BB962C8B-B14F-4D97-AF65-F5344CB8AC3E}">
        <p14:creationId xmlns:p14="http://schemas.microsoft.com/office/powerpoint/2010/main" val="33349081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83C0E6-9C19-457F-BF18-BCA2AB0725B1}" type="slidenum">
              <a:rPr lang="en-US" smtClean="0"/>
              <a:t>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83C0E6-9C19-457F-BF18-BCA2AB0725B1}" type="slidenum">
              <a:rPr lang="en-US" smtClean="0"/>
              <a:t>20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83C0E6-9C19-457F-BF18-BCA2AB0725B1}" type="slidenum">
              <a:rPr lang="en-US" smtClean="0"/>
              <a:t>21</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mtClean="0"/>
              <a:t>Bấm</a:t>
            </a:r>
            <a:r>
              <a:rPr lang="vi-VN" baseline="0" smtClean="0"/>
              <a:t> vào máy tính để mở câu hỏi. Sau khi trả lời hết, bấm vào robot để đến slide Luyện tập</a:t>
            </a:r>
            <a:endParaRPr lang="en-US"/>
          </a:p>
        </p:txBody>
      </p:sp>
      <p:sp>
        <p:nvSpPr>
          <p:cNvPr id="4" name="Slide Number Placeholder 3"/>
          <p:cNvSpPr>
            <a:spLocks noGrp="1"/>
          </p:cNvSpPr>
          <p:nvPr>
            <p:ph type="sldNum" sz="quarter" idx="10"/>
          </p:nvPr>
        </p:nvSpPr>
        <p:spPr/>
        <p:txBody>
          <a:bodyPr/>
          <a:lstStyle/>
          <a:p>
            <a:fld id="{4A83C0E6-9C19-457F-BF18-BCA2AB0725B1}" type="slidenum">
              <a:rPr lang="en-US" smtClean="0"/>
              <a:t>26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mtClean="0"/>
              <a:t>Bấm</a:t>
            </a:r>
            <a:r>
              <a:rPr lang="vi-VN" baseline="0" smtClean="0"/>
              <a:t> vào khung đáp án để hiện đáp án. Bấm nút mũi tên để quay về chọn các câu hỏi tiếp theo.</a:t>
            </a:r>
            <a:endParaRPr lang="en-US"/>
          </a:p>
        </p:txBody>
      </p:sp>
      <p:sp>
        <p:nvSpPr>
          <p:cNvPr id="4" name="Slide Number Placeholder 3"/>
          <p:cNvSpPr>
            <a:spLocks noGrp="1"/>
          </p:cNvSpPr>
          <p:nvPr>
            <p:ph type="sldNum" sz="quarter" idx="10"/>
          </p:nvPr>
        </p:nvSpPr>
        <p:spPr/>
        <p:txBody>
          <a:bodyPr/>
          <a:lstStyle/>
          <a:p>
            <a:fld id="{4A83C0E6-9C19-457F-BF18-BCA2AB0725B1}" type="slidenum">
              <a:rPr lang="en-US" smtClean="0"/>
              <a:t>27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vi-VN" smtClean="0"/>
              <a:t>Bấm</a:t>
            </a:r>
            <a:r>
              <a:rPr lang="vi-VN" baseline="0" smtClean="0"/>
              <a:t> vào khung đáp án để hiện đáp án. Bấm nút mũi tên để quay về chọn các câu hỏi tiếp theo.</a:t>
            </a:r>
            <a:endParaRPr lang="en-US" smtClean="0"/>
          </a:p>
        </p:txBody>
      </p:sp>
      <p:sp>
        <p:nvSpPr>
          <p:cNvPr id="4" name="Slide Number Placeholder 3"/>
          <p:cNvSpPr>
            <a:spLocks noGrp="1"/>
          </p:cNvSpPr>
          <p:nvPr>
            <p:ph type="sldNum" sz="quarter" idx="10"/>
          </p:nvPr>
        </p:nvSpPr>
        <p:spPr/>
        <p:txBody>
          <a:bodyPr/>
          <a:lstStyle/>
          <a:p>
            <a:fld id="{4A83C0E6-9C19-457F-BF18-BCA2AB0725B1}" type="slidenum">
              <a:rPr lang="en-US" smtClean="0"/>
              <a:t>28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vi-VN" smtClean="0"/>
              <a:t>Bấm</a:t>
            </a:r>
            <a:r>
              <a:rPr lang="vi-VN" baseline="0" smtClean="0"/>
              <a:t> vào khung đáp án để hiện đáp án. Bấm nút mũi tên để quay về chọn các câu hỏi tiếp theo.</a:t>
            </a:r>
            <a:endParaRPr lang="en-US" smtClean="0"/>
          </a:p>
        </p:txBody>
      </p:sp>
      <p:sp>
        <p:nvSpPr>
          <p:cNvPr id="4" name="Slide Number Placeholder 3"/>
          <p:cNvSpPr>
            <a:spLocks noGrp="1"/>
          </p:cNvSpPr>
          <p:nvPr>
            <p:ph type="sldNum" sz="quarter" idx="10"/>
          </p:nvPr>
        </p:nvSpPr>
        <p:spPr/>
        <p:txBody>
          <a:bodyPr/>
          <a:lstStyle/>
          <a:p>
            <a:fld id="{4A83C0E6-9C19-457F-BF18-BCA2AB0725B1}" type="slidenum">
              <a:rPr lang="en-US" smtClean="0"/>
              <a:t>29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vi-VN" smtClean="0"/>
              <a:t>Bấm</a:t>
            </a:r>
            <a:r>
              <a:rPr lang="vi-VN" baseline="0" smtClean="0"/>
              <a:t> vào khung đáp án để hiện đáp án. Bấm nút mũi tên để quay về chọn các câu hỏi tiếp theo.</a:t>
            </a:r>
            <a:endParaRPr lang="en-US" smtClean="0"/>
          </a:p>
        </p:txBody>
      </p:sp>
      <p:sp>
        <p:nvSpPr>
          <p:cNvPr id="4" name="Slide Number Placeholder 3"/>
          <p:cNvSpPr>
            <a:spLocks noGrp="1"/>
          </p:cNvSpPr>
          <p:nvPr>
            <p:ph type="sldNum" sz="quarter" idx="10"/>
          </p:nvPr>
        </p:nvSpPr>
        <p:spPr/>
        <p:txBody>
          <a:bodyPr/>
          <a:lstStyle/>
          <a:p>
            <a:fld id="{4A83C0E6-9C19-457F-BF18-BCA2AB0725B1}" type="slidenum">
              <a:rPr lang="en-US" smtClean="0"/>
              <a:t>30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t>14/9/2024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t>14/9/2024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t>14/9/2024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t>14/9/2024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14/9/2024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t>14/9/2024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t>14/9/2024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t>14/9/2024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14/9/2024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14/9/2024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14/9/2024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t>14/9/2024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11.svg"/><Relationship Id="rId2" Type="http://schemas.openxmlformats.org/officeDocument/2006/relationships/image" Target="../media/image1.jpeg"/><Relationship Id="rId16" Type="http://schemas.openxmlformats.org/officeDocument/2006/relationships/image" Target="../media/image15.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6.png"/><Relationship Id="rId5" Type="http://schemas.openxmlformats.org/officeDocument/2006/relationships/image" Target="../media/image3.png"/><Relationship Id="rId15" Type="http://schemas.openxmlformats.org/officeDocument/2006/relationships/image" Target="../media/image8.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5.png"/><Relationship Id="rId14" Type="http://schemas.openxmlformats.org/officeDocument/2006/relationships/image" Target="../media/image13.sv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60.svg"/></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slide" Target="slide31.xml"/><Relationship Id="rId3" Type="http://schemas.openxmlformats.org/officeDocument/2006/relationships/slide" Target="slide32.xml"/><Relationship Id="rId7" Type="http://schemas.openxmlformats.org/officeDocument/2006/relationships/slide" Target="slide28.xml"/><Relationship Id="rId12"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slide" Target="slide30.xml"/><Relationship Id="rId5" Type="http://schemas.openxmlformats.org/officeDocument/2006/relationships/slide" Target="slide27.xml"/><Relationship Id="rId10" Type="http://schemas.openxmlformats.org/officeDocument/2006/relationships/image" Target="../media/image48.png"/><Relationship Id="rId4" Type="http://schemas.openxmlformats.org/officeDocument/2006/relationships/image" Target="../media/image45.png"/><Relationship Id="rId9" Type="http://schemas.openxmlformats.org/officeDocument/2006/relationships/slide" Target="slide29.xml"/><Relationship Id="rId1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slide" Target="slide2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70.svg"/></Relationships>
</file>

<file path=ppt/slides/_rels/slide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9.svg"/><Relationship Id="rId7" Type="http://schemas.openxmlformats.org/officeDocument/2006/relationships/image" Target="../media/image23.svg"/><Relationship Id="rId12" Type="http://schemas.openxmlformats.org/officeDocument/2006/relationships/image" Target="../media/image28.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6.png"/><Relationship Id="rId5" Type="http://schemas.openxmlformats.org/officeDocument/2006/relationships/image" Target="../media/image21.svg"/><Relationship Id="rId10" Type="http://schemas.openxmlformats.org/officeDocument/2006/relationships/image" Target="../media/image15.jpeg"/><Relationship Id="rId4" Type="http://schemas.openxmlformats.org/officeDocument/2006/relationships/image" Target="../media/image12.png"/><Relationship Id="rId9" Type="http://schemas.openxmlformats.org/officeDocument/2006/relationships/image" Target="../media/image25.sv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2.svg"/><Relationship Id="rId5" Type="http://schemas.openxmlformats.org/officeDocument/2006/relationships/image" Target="../media/image18.png"/><Relationship Id="rId4" Type="http://schemas.openxmlformats.org/officeDocument/2006/relationships/image" Target="../media/image30.svg"/></Relationships>
</file>

<file path=ppt/slides/_rels/slide7.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36.sv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Freeform 3"/>
          <p:cNvSpPr/>
          <p:nvPr/>
        </p:nvSpPr>
        <p:spPr>
          <a:xfrm>
            <a:off x="973347" y="5490834"/>
            <a:ext cx="6611286" cy="4002833"/>
          </a:xfrm>
          <a:custGeom>
            <a:avLst/>
            <a:gdLst/>
            <a:ahLst/>
            <a:cxnLst/>
            <a:rect l="l" t="t" r="r" b="b"/>
            <a:pathLst>
              <a:path w="6611286" h="4002833">
                <a:moveTo>
                  <a:pt x="0" y="0"/>
                </a:moveTo>
                <a:lnTo>
                  <a:pt x="6611286" y="0"/>
                </a:lnTo>
                <a:lnTo>
                  <a:pt x="6611286" y="4002833"/>
                </a:lnTo>
                <a:lnTo>
                  <a:pt x="0" y="400283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3682990" y="5490834"/>
            <a:ext cx="3631661" cy="4002833"/>
          </a:xfrm>
          <a:custGeom>
            <a:avLst/>
            <a:gdLst/>
            <a:ahLst/>
            <a:cxnLst/>
            <a:rect l="l" t="t" r="r" b="b"/>
            <a:pathLst>
              <a:path w="3631661" h="4002833">
                <a:moveTo>
                  <a:pt x="0" y="0"/>
                </a:moveTo>
                <a:lnTo>
                  <a:pt x="3631661" y="0"/>
                </a:lnTo>
                <a:lnTo>
                  <a:pt x="3631661" y="4002833"/>
                </a:lnTo>
                <a:lnTo>
                  <a:pt x="0" y="400283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8003733" y="5490834"/>
            <a:ext cx="3071265" cy="4002833"/>
          </a:xfrm>
          <a:custGeom>
            <a:avLst/>
            <a:gdLst/>
            <a:ahLst/>
            <a:cxnLst/>
            <a:rect l="l" t="t" r="r" b="b"/>
            <a:pathLst>
              <a:path w="3071265" h="4002833">
                <a:moveTo>
                  <a:pt x="0" y="0"/>
                </a:moveTo>
                <a:lnTo>
                  <a:pt x="3071264" y="0"/>
                </a:lnTo>
                <a:lnTo>
                  <a:pt x="3071264" y="4002833"/>
                </a:lnTo>
                <a:lnTo>
                  <a:pt x="0" y="400283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Freeform 6"/>
          <p:cNvSpPr/>
          <p:nvPr/>
        </p:nvSpPr>
        <p:spPr>
          <a:xfrm>
            <a:off x="11494086" y="5490834"/>
            <a:ext cx="1769803" cy="1875514"/>
          </a:xfrm>
          <a:custGeom>
            <a:avLst/>
            <a:gdLst/>
            <a:ahLst/>
            <a:cxnLst/>
            <a:rect l="l" t="t" r="r" b="b"/>
            <a:pathLst>
              <a:path w="1769803" h="1875514">
                <a:moveTo>
                  <a:pt x="0" y="0"/>
                </a:moveTo>
                <a:lnTo>
                  <a:pt x="1769804" y="0"/>
                </a:lnTo>
                <a:lnTo>
                  <a:pt x="1769804" y="1875514"/>
                </a:lnTo>
                <a:lnTo>
                  <a:pt x="0" y="187551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7" name="Freeform 7"/>
          <p:cNvSpPr/>
          <p:nvPr/>
        </p:nvSpPr>
        <p:spPr>
          <a:xfrm>
            <a:off x="11494086" y="7618153"/>
            <a:ext cx="1769803" cy="1875514"/>
          </a:xfrm>
          <a:custGeom>
            <a:avLst/>
            <a:gdLst/>
            <a:ahLst/>
            <a:cxnLst/>
            <a:rect l="l" t="t" r="r" b="b"/>
            <a:pathLst>
              <a:path w="1769803" h="1875514">
                <a:moveTo>
                  <a:pt x="0" y="0"/>
                </a:moveTo>
                <a:lnTo>
                  <a:pt x="1769804" y="0"/>
                </a:lnTo>
                <a:lnTo>
                  <a:pt x="1769804" y="1875514"/>
                </a:lnTo>
                <a:lnTo>
                  <a:pt x="0" y="1875514"/>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8" name="Freeform 8"/>
          <p:cNvSpPr/>
          <p:nvPr/>
        </p:nvSpPr>
        <p:spPr>
          <a:xfrm rot="-668665">
            <a:off x="321272" y="3716112"/>
            <a:ext cx="1300085" cy="1364592"/>
          </a:xfrm>
          <a:custGeom>
            <a:avLst/>
            <a:gdLst/>
            <a:ahLst/>
            <a:cxnLst/>
            <a:rect l="l" t="t" r="r" b="b"/>
            <a:pathLst>
              <a:path w="1637273" h="1718511">
                <a:moveTo>
                  <a:pt x="0" y="0"/>
                </a:moveTo>
                <a:lnTo>
                  <a:pt x="1637273" y="0"/>
                </a:lnTo>
                <a:lnTo>
                  <a:pt x="1637273" y="1718512"/>
                </a:lnTo>
                <a:lnTo>
                  <a:pt x="0" y="171851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9" name="Freeform 9"/>
          <p:cNvSpPr/>
          <p:nvPr/>
        </p:nvSpPr>
        <p:spPr>
          <a:xfrm rot="708757">
            <a:off x="15819107" y="865386"/>
            <a:ext cx="1792349" cy="1835739"/>
          </a:xfrm>
          <a:custGeom>
            <a:avLst/>
            <a:gdLst/>
            <a:ahLst/>
            <a:cxnLst/>
            <a:rect l="l" t="t" r="r" b="b"/>
            <a:pathLst>
              <a:path w="1792349" h="1835739">
                <a:moveTo>
                  <a:pt x="0" y="0"/>
                </a:moveTo>
                <a:lnTo>
                  <a:pt x="1792348" y="0"/>
                </a:lnTo>
                <a:lnTo>
                  <a:pt x="1792348" y="1835739"/>
                </a:lnTo>
                <a:lnTo>
                  <a:pt x="0" y="1835739"/>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0" name="TextBox 10"/>
          <p:cNvSpPr txBox="1"/>
          <p:nvPr/>
        </p:nvSpPr>
        <p:spPr>
          <a:xfrm>
            <a:off x="1942626" y="1536231"/>
            <a:ext cx="14752801" cy="3359894"/>
          </a:xfrm>
          <a:prstGeom prst="rect">
            <a:avLst/>
          </a:prstGeom>
        </p:spPr>
        <p:txBody>
          <a:bodyPr wrap="square" lIns="0" tIns="0" rIns="0" bIns="0" rtlCol="0" anchor="t">
            <a:spAutoFit/>
          </a:bodyPr>
          <a:lstStyle/>
          <a:p>
            <a:pPr algn="ctr">
              <a:lnSpc>
                <a:spcPts val="13055"/>
              </a:lnSpc>
            </a:pPr>
            <a:r>
              <a:rPr lang="vi-VN" sz="8000" b="1" smtClean="0">
                <a:solidFill>
                  <a:schemeClr val="accent4">
                    <a:lumMod val="50000"/>
                  </a:schemeClr>
                </a:solidFill>
                <a:latin typeface="Arial" panose="020B0604020202020204" pitchFamily="34" charset="0"/>
                <a:cs typeface="Arial" panose="020B0604020202020204" pitchFamily="34" charset="0"/>
              </a:rPr>
              <a:t>CHÀO MỪNG CÁC EM </a:t>
            </a:r>
          </a:p>
          <a:p>
            <a:pPr algn="ctr">
              <a:lnSpc>
                <a:spcPts val="13055"/>
              </a:lnSpc>
            </a:pPr>
            <a:r>
              <a:rPr lang="vi-VN" sz="8000" b="1" smtClean="0">
                <a:solidFill>
                  <a:schemeClr val="accent4">
                    <a:lumMod val="50000"/>
                  </a:schemeClr>
                </a:solidFill>
                <a:latin typeface="Arial" panose="020B0604020202020204" pitchFamily="34" charset="0"/>
                <a:cs typeface="Arial" panose="020B0604020202020204" pitchFamily="34" charset="0"/>
              </a:rPr>
              <a:t>ĐẾN VỚI TIẾT HỌC HÔM NAY!</a:t>
            </a:r>
            <a:endParaRPr lang="en-US" sz="8000" b="1">
              <a:solidFill>
                <a:schemeClr val="accent4">
                  <a:lumMod val="50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grpSp>
        <p:nvGrpSpPr>
          <p:cNvPr id="11" name="Group 10"/>
          <p:cNvGrpSpPr/>
          <p:nvPr/>
        </p:nvGrpSpPr>
        <p:grpSpPr>
          <a:xfrm>
            <a:off x="567843" y="736269"/>
            <a:ext cx="16653357" cy="1938992"/>
            <a:chOff x="567843" y="736269"/>
            <a:chExt cx="16653357" cy="1938992"/>
          </a:xfrm>
        </p:grpSpPr>
        <p:sp>
          <p:nvSpPr>
            <p:cNvPr id="2" name="Rectangle 1"/>
            <p:cNvSpPr/>
            <p:nvPr/>
          </p:nvSpPr>
          <p:spPr>
            <a:xfrm>
              <a:off x="2286000" y="736269"/>
              <a:ext cx="14935200" cy="1938992"/>
            </a:xfrm>
            <a:prstGeom prst="rect">
              <a:avLst/>
            </a:prstGeom>
          </p:spPr>
          <p:txBody>
            <a:bodyPr wrap="square">
              <a:spAutoFit/>
            </a:bodyPr>
            <a:lstStyle/>
            <a:p>
              <a:pPr algn="just">
                <a:lnSpc>
                  <a:spcPct val="150000"/>
                </a:lnSpc>
              </a:pPr>
              <a:r>
                <a:rPr lang="vi-VN" sz="4000" i="1">
                  <a:solidFill>
                    <a:srgbClr val="002060"/>
                  </a:solidFill>
                  <a:latin typeface="Arial" panose="020B0604020202020204" pitchFamily="34" charset="0"/>
                  <a:cs typeface="Arial" panose="020B0604020202020204" pitchFamily="34" charset="0"/>
                </a:rPr>
                <a:t>Hãy điền </a:t>
              </a:r>
              <a:r>
                <a:rPr lang="vi-VN" sz="4000" i="1" smtClean="0">
                  <a:solidFill>
                    <a:srgbClr val="002060"/>
                  </a:solidFill>
                  <a:latin typeface="Arial" panose="020B0604020202020204" pitchFamily="34" charset="0"/>
                  <a:cs typeface="Arial" panose="020B0604020202020204" pitchFamily="34" charset="0"/>
                </a:rPr>
                <a:t>từ thích hợp vào chỗ ....... trong </a:t>
              </a:r>
              <a:r>
                <a:rPr lang="vi-VN" sz="4000" i="1">
                  <a:solidFill>
                    <a:srgbClr val="002060"/>
                  </a:solidFill>
                  <a:latin typeface="Arial" panose="020B0604020202020204" pitchFamily="34" charset="0"/>
                  <a:cs typeface="Arial" panose="020B0604020202020204" pitchFamily="34" charset="0"/>
                </a:rPr>
                <a:t>các bước sau đây để nhận được cách tẩy xóa ảnh bằng công cụ </a:t>
              </a:r>
              <a:r>
                <a:rPr lang="vi-VN" sz="4000" b="1" i="1">
                  <a:solidFill>
                    <a:srgbClr val="002060"/>
                  </a:solidFill>
                  <a:latin typeface="Arial" panose="020B0604020202020204" pitchFamily="34" charset="0"/>
                  <a:cs typeface="Arial" panose="020B0604020202020204" pitchFamily="34" charset="0"/>
                </a:rPr>
                <a:t>Clone</a:t>
              </a:r>
              <a:r>
                <a:rPr lang="vi-VN" sz="4000" i="1">
                  <a:solidFill>
                    <a:srgbClr val="002060"/>
                  </a:solidFill>
                  <a:latin typeface="Arial" panose="020B0604020202020204" pitchFamily="34" charset="0"/>
                  <a:cs typeface="Arial" panose="020B0604020202020204" pitchFamily="34" charset="0"/>
                </a:rPr>
                <a:t>:</a:t>
              </a:r>
              <a:endParaRPr lang="en-US" sz="4000" i="1">
                <a:solidFill>
                  <a:srgbClr val="002060"/>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7843" y="876300"/>
              <a:ext cx="1302713" cy="1193603"/>
            </a:xfrm>
            <a:prstGeom prst="rect">
              <a:avLst/>
            </a:prstGeom>
          </p:spPr>
        </p:pic>
      </p:grpSp>
      <p:sp>
        <p:nvSpPr>
          <p:cNvPr id="4" name="Rectangle 3"/>
          <p:cNvSpPr/>
          <p:nvPr/>
        </p:nvSpPr>
        <p:spPr>
          <a:xfrm>
            <a:off x="914400" y="3086100"/>
            <a:ext cx="16306800" cy="72009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219200" y="3238500"/>
            <a:ext cx="6324600" cy="6740307"/>
          </a:xfrm>
          <a:prstGeom prst="rect">
            <a:avLst/>
          </a:prstGeom>
        </p:spPr>
        <p:txBody>
          <a:bodyPr wrap="square">
            <a:spAutoFit/>
          </a:bodyPr>
          <a:lstStyle/>
          <a:p>
            <a:pPr algn="just">
              <a:lnSpc>
                <a:spcPct val="200000"/>
              </a:lnSpc>
            </a:pPr>
            <a:r>
              <a:rPr lang="vi-VN" sz="3600" b="1">
                <a:solidFill>
                  <a:srgbClr val="C00000"/>
                </a:solidFill>
                <a:latin typeface="Arial" panose="020B0604020202020204" pitchFamily="34" charset="0"/>
                <a:cs typeface="Arial" panose="020B0604020202020204" pitchFamily="34" charset="0"/>
              </a:rPr>
              <a:t>Bước </a:t>
            </a:r>
            <a:r>
              <a:rPr lang="vi-VN" sz="3600" b="1" smtClean="0">
                <a:solidFill>
                  <a:srgbClr val="C00000"/>
                </a:solidFill>
                <a:latin typeface="Arial" panose="020B0604020202020204" pitchFamily="34" charset="0"/>
                <a:cs typeface="Arial" panose="020B0604020202020204" pitchFamily="34" charset="0"/>
              </a:rPr>
              <a:t>1: </a:t>
            </a:r>
            <a:r>
              <a:rPr lang="vi-VN" sz="3600">
                <a:latin typeface="Arial" panose="020B0604020202020204" pitchFamily="34" charset="0"/>
                <a:cs typeface="Arial" panose="020B0604020202020204" pitchFamily="34" charset="0"/>
              </a:rPr>
              <a:t>Chọn công cụ </a:t>
            </a:r>
            <a:r>
              <a:rPr lang="vi-VN" sz="3600" b="1">
                <a:latin typeface="Arial" panose="020B0604020202020204" pitchFamily="34" charset="0"/>
                <a:cs typeface="Arial" panose="020B0604020202020204" pitchFamily="34" charset="0"/>
              </a:rPr>
              <a:t>Clone</a:t>
            </a:r>
          </a:p>
          <a:p>
            <a:pPr marL="571500" indent="-571500">
              <a:lnSpc>
                <a:spcPct val="200000"/>
              </a:lnSpc>
              <a:buFont typeface="Wingdings" panose="05000000000000000000" pitchFamily="2" charset="2"/>
              <a:buChar char="§"/>
            </a:pPr>
            <a:r>
              <a:rPr lang="vi-VN" sz="3600" smtClean="0">
                <a:latin typeface="Arial" panose="020B0604020202020204" pitchFamily="34" charset="0"/>
                <a:cs typeface="Arial" panose="020B0604020202020204" pitchFamily="34" charset="0"/>
              </a:rPr>
              <a:t>Chọn </a:t>
            </a:r>
            <a:r>
              <a:rPr lang="vi-VN" sz="3600">
                <a:latin typeface="Arial" panose="020B0604020202020204" pitchFamily="34" charset="0"/>
                <a:cs typeface="Arial" panose="020B0604020202020204" pitchFamily="34" charset="0"/>
              </a:rPr>
              <a:t>công cụ </a:t>
            </a:r>
            <a:r>
              <a:rPr lang="vi-VN" sz="3600" smtClean="0">
                <a:latin typeface="Arial" panose="020B0604020202020204" pitchFamily="34" charset="0"/>
                <a:cs typeface="Arial" panose="020B0604020202020204" pitchFamily="34" charset="0"/>
              </a:rPr>
              <a:t>....................</a:t>
            </a:r>
            <a:endParaRPr lang="vi-VN" sz="3600">
              <a:latin typeface="Arial" panose="020B0604020202020204" pitchFamily="34" charset="0"/>
              <a:cs typeface="Arial" panose="020B0604020202020204" pitchFamily="34" charset="0"/>
            </a:endParaRPr>
          </a:p>
          <a:p>
            <a:pPr marL="571500" indent="-571500">
              <a:lnSpc>
                <a:spcPct val="200000"/>
              </a:lnSpc>
              <a:buFont typeface="Wingdings" panose="05000000000000000000" pitchFamily="2" charset="2"/>
              <a:buChar char="§"/>
            </a:pPr>
            <a:r>
              <a:rPr lang="vi-VN" sz="3600" smtClean="0">
                <a:latin typeface="Arial" panose="020B0604020202020204" pitchFamily="34" charset="0"/>
                <a:cs typeface="Arial" panose="020B0604020202020204" pitchFamily="34" charset="0"/>
              </a:rPr>
              <a:t>Chọn </a:t>
            </a:r>
            <a:r>
              <a:rPr lang="vi-VN" sz="3600">
                <a:latin typeface="Arial" panose="020B0604020202020204" pitchFamily="34" charset="0"/>
                <a:cs typeface="Arial" panose="020B0604020202020204" pitchFamily="34" charset="0"/>
              </a:rPr>
              <a:t>kiểu bút lông </a:t>
            </a:r>
            <a:r>
              <a:rPr lang="vi-VN" sz="3600" smtClean="0">
                <a:latin typeface="Arial" panose="020B0604020202020204" pitchFamily="34" charset="0"/>
                <a:cs typeface="Arial" panose="020B0604020202020204" pitchFamily="34" charset="0"/>
              </a:rPr>
              <a:t>............</a:t>
            </a:r>
            <a:endParaRPr lang="vi-VN" sz="3600">
              <a:latin typeface="Arial" panose="020B0604020202020204" pitchFamily="34" charset="0"/>
              <a:cs typeface="Arial" panose="020B0604020202020204" pitchFamily="34" charset="0"/>
            </a:endParaRPr>
          </a:p>
          <a:p>
            <a:pPr marL="571500" indent="-571500">
              <a:lnSpc>
                <a:spcPct val="200000"/>
              </a:lnSpc>
              <a:buFont typeface="Wingdings" panose="05000000000000000000" pitchFamily="2" charset="2"/>
              <a:buChar char="§"/>
            </a:pPr>
            <a:r>
              <a:rPr lang="vi-VN" sz="3600" smtClean="0">
                <a:latin typeface="Arial" panose="020B0604020202020204" pitchFamily="34" charset="0"/>
                <a:cs typeface="Arial" panose="020B0604020202020204" pitchFamily="34" charset="0"/>
              </a:rPr>
              <a:t>Chọn </a:t>
            </a:r>
            <a:r>
              <a:rPr lang="vi-VN" sz="3600">
                <a:latin typeface="Arial" panose="020B0604020202020204" pitchFamily="34" charset="0"/>
                <a:cs typeface="Arial" panose="020B0604020202020204" pitchFamily="34" charset="0"/>
              </a:rPr>
              <a:t>các tham số cho công cụ gồm </a:t>
            </a:r>
            <a:r>
              <a:rPr lang="vi-VN" sz="3600" smtClean="0">
                <a:latin typeface="Arial" panose="020B0604020202020204" pitchFamily="34" charset="0"/>
                <a:cs typeface="Arial" panose="020B0604020202020204" pitchFamily="34" charset="0"/>
              </a:rPr>
              <a:t>......................</a:t>
            </a:r>
          </a:p>
          <a:p>
            <a:pPr>
              <a:lnSpc>
                <a:spcPct val="200000"/>
              </a:lnSpc>
            </a:pPr>
            <a:r>
              <a:rPr lang="vi-VN" sz="3600">
                <a:latin typeface="Arial" panose="020B0604020202020204" pitchFamily="34" charset="0"/>
                <a:cs typeface="Arial" panose="020B0604020202020204" pitchFamily="34" charset="0"/>
              </a:rPr>
              <a:t> </a:t>
            </a:r>
            <a:r>
              <a:rPr lang="vi-VN" sz="3600" smtClean="0">
                <a:latin typeface="Arial" panose="020B0604020202020204" pitchFamily="34" charset="0"/>
                <a:cs typeface="Arial" panose="020B0604020202020204" pitchFamily="34" charset="0"/>
              </a:rPr>
              <a:t>    ...........................................</a:t>
            </a:r>
            <a:endParaRPr lang="vi-VN" sz="360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8600" y="4381500"/>
            <a:ext cx="9182647" cy="4663647"/>
          </a:xfrm>
          <a:prstGeom prst="rect">
            <a:avLst/>
          </a:prstGeom>
        </p:spPr>
      </p:pic>
      <p:sp>
        <p:nvSpPr>
          <p:cNvPr id="7" name="TextBox 6"/>
          <p:cNvSpPr txBox="1"/>
          <p:nvPr/>
        </p:nvSpPr>
        <p:spPr>
          <a:xfrm>
            <a:off x="5029200" y="4533900"/>
            <a:ext cx="2057400" cy="677108"/>
          </a:xfrm>
          <a:prstGeom prst="rect">
            <a:avLst/>
          </a:prstGeom>
          <a:noFill/>
        </p:spPr>
        <p:txBody>
          <a:bodyPr wrap="square" rtlCol="0">
            <a:spAutoFit/>
          </a:bodyPr>
          <a:lstStyle/>
          <a:p>
            <a:pPr algn="ctr"/>
            <a:r>
              <a:rPr lang="vi-VN" sz="3800" smtClean="0">
                <a:solidFill>
                  <a:srgbClr val="0070C0"/>
                </a:solidFill>
                <a:latin typeface="Arial" panose="020B0604020202020204" pitchFamily="34" charset="0"/>
                <a:cs typeface="Arial" panose="020B0604020202020204" pitchFamily="34" charset="0"/>
              </a:rPr>
              <a:t>Clone</a:t>
            </a:r>
            <a:endParaRPr lang="en-US" sz="3800">
              <a:solidFill>
                <a:srgbClr val="0070C0"/>
              </a:solidFill>
              <a:latin typeface="Arial" panose="020B0604020202020204" pitchFamily="34" charset="0"/>
              <a:cs typeface="Arial" panose="020B0604020202020204" pitchFamily="34" charset="0"/>
            </a:endParaRPr>
          </a:p>
        </p:txBody>
      </p:sp>
      <p:sp>
        <p:nvSpPr>
          <p:cNvPr id="8" name="TextBox 7"/>
          <p:cNvSpPr txBox="1"/>
          <p:nvPr/>
        </p:nvSpPr>
        <p:spPr>
          <a:xfrm>
            <a:off x="5581377" y="5620775"/>
            <a:ext cx="2057400" cy="677108"/>
          </a:xfrm>
          <a:prstGeom prst="rect">
            <a:avLst/>
          </a:prstGeom>
          <a:noFill/>
        </p:spPr>
        <p:txBody>
          <a:bodyPr wrap="square" rtlCol="0">
            <a:spAutoFit/>
          </a:bodyPr>
          <a:lstStyle/>
          <a:p>
            <a:pPr algn="ctr"/>
            <a:r>
              <a:rPr lang="vi-VN" sz="3800" smtClean="0">
                <a:solidFill>
                  <a:srgbClr val="0070C0"/>
                </a:solidFill>
                <a:latin typeface="Arial" panose="020B0604020202020204" pitchFamily="34" charset="0"/>
                <a:cs typeface="Arial" panose="020B0604020202020204" pitchFamily="34" charset="0"/>
              </a:rPr>
              <a:t>Brush</a:t>
            </a:r>
            <a:endParaRPr lang="en-US" sz="3800">
              <a:solidFill>
                <a:srgbClr val="0070C0"/>
              </a:solidFill>
              <a:latin typeface="Arial" panose="020B0604020202020204" pitchFamily="34" charset="0"/>
              <a:cs typeface="Arial" panose="020B0604020202020204" pitchFamily="34" charset="0"/>
            </a:endParaRPr>
          </a:p>
        </p:txBody>
      </p:sp>
      <p:grpSp>
        <p:nvGrpSpPr>
          <p:cNvPr id="12" name="Group 11"/>
          <p:cNvGrpSpPr/>
          <p:nvPr/>
        </p:nvGrpSpPr>
        <p:grpSpPr>
          <a:xfrm>
            <a:off x="1870556" y="7799791"/>
            <a:ext cx="5216044" cy="1763983"/>
            <a:chOff x="1870556" y="7799791"/>
            <a:chExt cx="5216044" cy="1763983"/>
          </a:xfrm>
        </p:grpSpPr>
        <p:sp>
          <p:nvSpPr>
            <p:cNvPr id="9" name="TextBox 8"/>
            <p:cNvSpPr txBox="1"/>
            <p:nvPr/>
          </p:nvSpPr>
          <p:spPr>
            <a:xfrm>
              <a:off x="5029200" y="7799791"/>
              <a:ext cx="2057400" cy="677108"/>
            </a:xfrm>
            <a:prstGeom prst="rect">
              <a:avLst/>
            </a:prstGeom>
            <a:noFill/>
          </p:spPr>
          <p:txBody>
            <a:bodyPr wrap="square" rtlCol="0">
              <a:spAutoFit/>
            </a:bodyPr>
            <a:lstStyle/>
            <a:p>
              <a:pPr algn="ctr"/>
              <a:r>
                <a:rPr lang="vi-VN" sz="3800" smtClean="0">
                  <a:solidFill>
                    <a:srgbClr val="0070C0"/>
                  </a:solidFill>
                  <a:latin typeface="Arial" panose="020B0604020202020204" pitchFamily="34" charset="0"/>
                  <a:cs typeface="Arial" panose="020B0604020202020204" pitchFamily="34" charset="0"/>
                </a:rPr>
                <a:t>Size,</a:t>
              </a:r>
              <a:endParaRPr lang="en-US" sz="3800">
                <a:solidFill>
                  <a:srgbClr val="0070C0"/>
                </a:solidFill>
                <a:latin typeface="Arial" panose="020B0604020202020204" pitchFamily="34" charset="0"/>
                <a:cs typeface="Arial" panose="020B0604020202020204" pitchFamily="34" charset="0"/>
              </a:endParaRPr>
            </a:p>
          </p:txBody>
        </p:sp>
        <p:sp>
          <p:nvSpPr>
            <p:cNvPr id="10" name="TextBox 9"/>
            <p:cNvSpPr txBox="1"/>
            <p:nvPr/>
          </p:nvSpPr>
          <p:spPr>
            <a:xfrm>
              <a:off x="1870556" y="8886666"/>
              <a:ext cx="3981177" cy="677108"/>
            </a:xfrm>
            <a:prstGeom prst="rect">
              <a:avLst/>
            </a:prstGeom>
            <a:noFill/>
          </p:spPr>
          <p:txBody>
            <a:bodyPr wrap="square" rtlCol="0">
              <a:spAutoFit/>
            </a:bodyPr>
            <a:lstStyle/>
            <a:p>
              <a:pPr algn="just"/>
              <a:r>
                <a:rPr lang="vi-VN" sz="3800" smtClean="0">
                  <a:solidFill>
                    <a:srgbClr val="0070C0"/>
                  </a:solidFill>
                  <a:latin typeface="Arial" panose="020B0604020202020204" pitchFamily="34" charset="0"/>
                  <a:cs typeface="Arial" panose="020B0604020202020204" pitchFamily="34" charset="0"/>
                </a:rPr>
                <a:t>Hardness, Force</a:t>
              </a:r>
              <a:endParaRPr lang="en-US" sz="3800">
                <a:solidFill>
                  <a:srgbClr val="0070C0"/>
                </a:solidFill>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grpSp>
        <p:nvGrpSpPr>
          <p:cNvPr id="13" name="Group 12"/>
          <p:cNvGrpSpPr/>
          <p:nvPr/>
        </p:nvGrpSpPr>
        <p:grpSpPr>
          <a:xfrm>
            <a:off x="457200" y="419100"/>
            <a:ext cx="17297400" cy="9372600"/>
            <a:chOff x="457200" y="419100"/>
            <a:chExt cx="17297400" cy="9372600"/>
          </a:xfrm>
        </p:grpSpPr>
        <p:sp>
          <p:nvSpPr>
            <p:cNvPr id="2" name="Rectangle 1"/>
            <p:cNvSpPr/>
            <p:nvPr/>
          </p:nvSpPr>
          <p:spPr>
            <a:xfrm>
              <a:off x="457200" y="419100"/>
              <a:ext cx="17297400" cy="93726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447800" y="571500"/>
              <a:ext cx="15849600" cy="2080570"/>
            </a:xfrm>
            <a:prstGeom prst="rect">
              <a:avLst/>
            </a:prstGeom>
          </p:spPr>
          <p:txBody>
            <a:bodyPr wrap="square">
              <a:spAutoFit/>
            </a:bodyPr>
            <a:lstStyle/>
            <a:p>
              <a:pPr algn="just">
                <a:lnSpc>
                  <a:spcPct val="170000"/>
                </a:lnSpc>
                <a:spcAft>
                  <a:spcPts val="0"/>
                </a:spcAft>
              </a:pPr>
              <a:r>
                <a:rPr lang="en-US" sz="3800" b="1">
                  <a:solidFill>
                    <a:srgbClr val="C00000"/>
                  </a:solidFill>
                  <a:latin typeface="Arial" panose="020B0604020202020204" pitchFamily="34" charset="0"/>
                  <a:ea typeface="Times New Roman" panose="02020603050405020304" pitchFamily="18" charset="0"/>
                  <a:cs typeface="Arial" panose="020B0604020202020204" pitchFamily="34" charset="0"/>
                </a:rPr>
                <a:t>Bước 2. </a:t>
              </a:r>
              <a:r>
                <a:rPr lang="vi-VN" sz="3800" smtClean="0">
                  <a:latin typeface="Arial" panose="020B0604020202020204" pitchFamily="34" charset="0"/>
                  <a:ea typeface="Times New Roman" panose="02020603050405020304" pitchFamily="18" charset="0"/>
                  <a:cs typeface="Arial" panose="020B0604020202020204" pitchFamily="34" charset="0"/>
                </a:rPr>
                <a:t>...................................</a:t>
              </a:r>
              <a:endParaRPr lang="en-US" sz="3800">
                <a:latin typeface="Arial" panose="020B0604020202020204" pitchFamily="34" charset="0"/>
                <a:ea typeface="Calibri" panose="020F0502020204030204" pitchFamily="34" charset="0"/>
                <a:cs typeface="Arial" panose="020B0604020202020204" pitchFamily="34" charset="0"/>
              </a:endParaRPr>
            </a:p>
            <a:p>
              <a:pPr marL="571500" lvl="0" indent="-571500" algn="just">
                <a:lnSpc>
                  <a:spcPct val="170000"/>
                </a:lnSpc>
                <a:spcAft>
                  <a:spcPts val="0"/>
                </a:spcAft>
                <a:buFont typeface="Wingdings" panose="05000000000000000000" pitchFamily="2" charset="2"/>
                <a:buChar char="§"/>
              </a:pPr>
              <a:r>
                <a:rPr lang="en-US" sz="3800">
                  <a:latin typeface="Arial" panose="020B0604020202020204" pitchFamily="34" charset="0"/>
                  <a:ea typeface="Times New Roman" panose="02020603050405020304" pitchFamily="18" charset="0"/>
                  <a:cs typeface="Arial" panose="020B0604020202020204" pitchFamily="34" charset="0"/>
                </a:rPr>
                <a:t>Nhấn, </a:t>
              </a:r>
              <a:r>
                <a:rPr lang="en-US" sz="3800" smtClean="0">
                  <a:latin typeface="Arial" panose="020B0604020202020204" pitchFamily="34" charset="0"/>
                  <a:ea typeface="Times New Roman" panose="02020603050405020304" pitchFamily="18" charset="0"/>
                  <a:cs typeface="Arial" panose="020B0604020202020204" pitchFamily="34" charset="0"/>
                </a:rPr>
                <a:t>giữ </a:t>
              </a:r>
              <a:r>
                <a:rPr lang="vi-VN" sz="3800" smtClean="0">
                  <a:latin typeface="Arial" panose="020B0604020202020204" pitchFamily="34" charset="0"/>
                  <a:ea typeface="Times New Roman" panose="02020603050405020304" pitchFamily="18" charset="0"/>
                  <a:cs typeface="Arial" panose="020B0604020202020204" pitchFamily="34" charset="0"/>
                </a:rPr>
                <a:t>......</a:t>
              </a:r>
              <a:r>
                <a:rPr lang="vi-VN" sz="3800">
                  <a:latin typeface="Arial" panose="020B0604020202020204" pitchFamily="34" charset="0"/>
                  <a:ea typeface="Times New Roman" panose="02020603050405020304" pitchFamily="18" charset="0"/>
                  <a:cs typeface="Arial" panose="020B0604020202020204" pitchFamily="34" charset="0"/>
                </a:rPr>
                <a:t>.</a:t>
              </a:r>
              <a:r>
                <a:rPr lang="vi-VN" sz="3800" smtClean="0">
                  <a:latin typeface="Arial" panose="020B0604020202020204" pitchFamily="34" charset="0"/>
                  <a:ea typeface="Times New Roman" panose="02020603050405020304" pitchFamily="18" charset="0"/>
                  <a:cs typeface="Arial" panose="020B0604020202020204" pitchFamily="34" charset="0"/>
                </a:rPr>
                <a:t>.....</a:t>
              </a:r>
              <a:r>
                <a:rPr lang="en-US" sz="3800" smtClean="0">
                  <a:latin typeface="Arial" panose="020B0604020202020204" pitchFamily="34" charset="0"/>
                  <a:ea typeface="Times New Roman" panose="02020603050405020304" pitchFamily="18" charset="0"/>
                  <a:cs typeface="Arial" panose="020B0604020202020204" pitchFamily="34" charset="0"/>
                </a:rPr>
                <a:t> </a:t>
              </a:r>
              <a:r>
                <a:rPr lang="en-US" sz="3800">
                  <a:latin typeface="Arial" panose="020B0604020202020204" pitchFamily="34" charset="0"/>
                  <a:ea typeface="Times New Roman" panose="02020603050405020304" pitchFamily="18" charset="0"/>
                  <a:cs typeface="Arial" panose="020B0604020202020204" pitchFamily="34" charset="0"/>
                </a:rPr>
                <a:t>khi nháy chuột vào một điểm ảnh cần </a:t>
              </a:r>
              <a:r>
                <a:rPr lang="vi-VN" sz="3800" smtClean="0">
                  <a:latin typeface="Arial" panose="020B0604020202020204" pitchFamily="34" charset="0"/>
                  <a:ea typeface="Times New Roman" panose="02020603050405020304" pitchFamily="18" charset="0"/>
                  <a:cs typeface="Arial" panose="020B0604020202020204" pitchFamily="34" charset="0"/>
                </a:rPr>
                <a:t>.....................</a:t>
              </a:r>
              <a:r>
                <a:rPr lang="en-US" sz="3800" smtClean="0">
                  <a:latin typeface="Arial" panose="020B0604020202020204" pitchFamily="34" charset="0"/>
                  <a:ea typeface="Times New Roman" panose="02020603050405020304" pitchFamily="18" charset="0"/>
                  <a:cs typeface="Arial" panose="020B0604020202020204" pitchFamily="34" charset="0"/>
                </a:rPr>
                <a:t> </a:t>
              </a:r>
              <a:endParaRPr lang="en-US" sz="3800" u="none" strike="noStrike">
                <a:effectLst/>
                <a:latin typeface="Arial" panose="020B0604020202020204" pitchFamily="34" charset="0"/>
                <a:ea typeface="Calibri" panose="020F0502020204030204" pitchFamily="34" charset="0"/>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3026" y="2654610"/>
              <a:ext cx="11865748" cy="4472630"/>
            </a:xfrm>
            <a:prstGeom prst="rect">
              <a:avLst/>
            </a:prstGeom>
          </p:spPr>
        </p:pic>
        <p:sp>
          <p:nvSpPr>
            <p:cNvPr id="5" name="Rectangle 4"/>
            <p:cNvSpPr/>
            <p:nvPr/>
          </p:nvSpPr>
          <p:spPr>
            <a:xfrm>
              <a:off x="1447800" y="7038196"/>
              <a:ext cx="15087600" cy="2723823"/>
            </a:xfrm>
            <a:prstGeom prst="rect">
              <a:avLst/>
            </a:prstGeom>
          </p:spPr>
          <p:txBody>
            <a:bodyPr wrap="square">
              <a:spAutoFit/>
            </a:bodyPr>
            <a:lstStyle/>
            <a:p>
              <a:pPr algn="just">
                <a:lnSpc>
                  <a:spcPct val="150000"/>
                </a:lnSpc>
                <a:spcAft>
                  <a:spcPts val="0"/>
                </a:spcAft>
              </a:pPr>
              <a:r>
                <a:rPr lang="en-US" sz="3800" b="1">
                  <a:solidFill>
                    <a:srgbClr val="C00000"/>
                  </a:solidFill>
                  <a:latin typeface="Arial" panose="020B0604020202020204" pitchFamily="34" charset="0"/>
                  <a:ea typeface="Times New Roman" panose="02020603050405020304" pitchFamily="18" charset="0"/>
                  <a:cs typeface="Arial" panose="020B0604020202020204" pitchFamily="34" charset="0"/>
                </a:rPr>
                <a:t>Bước 3. </a:t>
              </a:r>
              <a:r>
                <a:rPr lang="en-US" sz="3800">
                  <a:latin typeface="Arial" panose="020B0604020202020204" pitchFamily="34" charset="0"/>
                  <a:ea typeface="Times New Roman" panose="02020603050405020304" pitchFamily="18" charset="0"/>
                  <a:cs typeface="Arial" panose="020B0604020202020204" pitchFamily="34" charset="0"/>
                </a:rPr>
                <a:t>Thực hiện tẩy xóa ảnh dựa trên </a:t>
              </a:r>
              <a:r>
                <a:rPr lang="vi-VN" sz="3800" smtClean="0">
                  <a:latin typeface="Arial" panose="020B0604020202020204" pitchFamily="34" charset="0"/>
                  <a:ea typeface="Times New Roman" panose="02020603050405020304" pitchFamily="18" charset="0"/>
                  <a:cs typeface="Arial" panose="020B0604020202020204" pitchFamily="34" charset="0"/>
                </a:rPr>
                <a:t>..........................</a:t>
              </a:r>
            </a:p>
            <a:p>
              <a:pPr marL="571500" indent="-571500" algn="just">
                <a:lnSpc>
                  <a:spcPct val="150000"/>
                </a:lnSpc>
                <a:spcAft>
                  <a:spcPts val="0"/>
                </a:spcAft>
                <a:buFont typeface="Wingdings" panose="05000000000000000000" pitchFamily="2" charset="2"/>
                <a:buChar char="§"/>
              </a:pPr>
              <a:r>
                <a:rPr lang="en-US" sz="3800" smtClean="0">
                  <a:latin typeface="Arial" panose="020B0604020202020204" pitchFamily="34" charset="0"/>
                  <a:ea typeface="Times New Roman" panose="02020603050405020304" pitchFamily="18" charset="0"/>
                  <a:cs typeface="Arial" panose="020B0604020202020204" pitchFamily="34" charset="0"/>
                </a:rPr>
                <a:t>Nháy </a:t>
              </a:r>
              <a:r>
                <a:rPr lang="en-US" sz="3800">
                  <a:latin typeface="Arial" panose="020B0604020202020204" pitchFamily="34" charset="0"/>
                  <a:ea typeface="Times New Roman" panose="02020603050405020304" pitchFamily="18" charset="0"/>
                  <a:cs typeface="Arial" panose="020B0604020202020204" pitchFamily="34" charset="0"/>
                </a:rPr>
                <a:t>chuột hoặc kéo thả chuột trên những điểm ảnh cần tẩy </a:t>
              </a:r>
              <a:r>
                <a:rPr lang="en-US" sz="3800" smtClean="0">
                  <a:latin typeface="Arial" panose="020B0604020202020204" pitchFamily="34" charset="0"/>
                  <a:ea typeface="Times New Roman" panose="02020603050405020304" pitchFamily="18" charset="0"/>
                  <a:cs typeface="Arial" panose="020B0604020202020204" pitchFamily="34" charset="0"/>
                </a:rPr>
                <a:t>xóa.</a:t>
              </a:r>
              <a:endParaRPr lang="vi-VN" sz="3800" smtClean="0">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Aft>
                  <a:spcPts val="0"/>
                </a:spcAft>
                <a:buFont typeface="Wingdings" panose="05000000000000000000" pitchFamily="2" charset="2"/>
                <a:buChar char="§"/>
              </a:pPr>
              <a:r>
                <a:rPr lang="en-US" sz="3800" smtClean="0">
                  <a:latin typeface="Arial" panose="020B0604020202020204" pitchFamily="34" charset="0"/>
                  <a:ea typeface="Times New Roman" panose="02020603050405020304" pitchFamily="18" charset="0"/>
                  <a:cs typeface="Arial" panose="020B0604020202020204" pitchFamily="34" charset="0"/>
                </a:rPr>
                <a:t>Lặp </a:t>
              </a:r>
              <a:r>
                <a:rPr lang="en-US" sz="3800">
                  <a:latin typeface="Arial" panose="020B0604020202020204" pitchFamily="34" charset="0"/>
                  <a:ea typeface="Times New Roman" panose="02020603050405020304" pitchFamily="18" charset="0"/>
                  <a:cs typeface="Arial" panose="020B0604020202020204" pitchFamily="34" charset="0"/>
                </a:rPr>
                <a:t>lại </a:t>
              </a:r>
              <a:r>
                <a:rPr lang="vi-VN" sz="3800" smtClean="0">
                  <a:latin typeface="Arial" panose="020B0604020202020204" pitchFamily="34" charset="0"/>
                  <a:ea typeface="Times New Roman" panose="02020603050405020304" pitchFamily="18" charset="0"/>
                  <a:cs typeface="Arial" panose="020B0604020202020204" pitchFamily="34" charset="0"/>
                </a:rPr>
                <a:t>...............</a:t>
              </a:r>
              <a:r>
                <a:rPr lang="en-US" sz="3800" smtClean="0">
                  <a:latin typeface="Arial" panose="020B0604020202020204" pitchFamily="34" charset="0"/>
                  <a:ea typeface="Times New Roman" panose="02020603050405020304" pitchFamily="18" charset="0"/>
                  <a:cs typeface="Arial" panose="020B0604020202020204" pitchFamily="34" charset="0"/>
                </a:rPr>
                <a:t> </a:t>
              </a:r>
              <a:r>
                <a:rPr lang="en-US" sz="3800">
                  <a:latin typeface="Arial" panose="020B0604020202020204" pitchFamily="34" charset="0"/>
                  <a:ea typeface="Times New Roman" panose="02020603050405020304" pitchFamily="18" charset="0"/>
                  <a:cs typeface="Arial" panose="020B0604020202020204" pitchFamily="34" charset="0"/>
                </a:rPr>
                <a:t>và </a:t>
              </a:r>
              <a:r>
                <a:rPr lang="vi-VN" sz="3800" smtClean="0">
                  <a:latin typeface="Arial" panose="020B0604020202020204" pitchFamily="34" charset="0"/>
                  <a:ea typeface="Times New Roman" panose="02020603050405020304" pitchFamily="18" charset="0"/>
                  <a:cs typeface="Arial" panose="020B0604020202020204" pitchFamily="34" charset="0"/>
                </a:rPr>
                <a:t>...............</a:t>
              </a:r>
              <a:r>
                <a:rPr lang="en-US" sz="3800" smtClean="0">
                  <a:latin typeface="Arial" panose="020B0604020202020204" pitchFamily="34" charset="0"/>
                  <a:ea typeface="Times New Roman" panose="02020603050405020304" pitchFamily="18" charset="0"/>
                  <a:cs typeface="Arial" panose="020B0604020202020204" pitchFamily="34" charset="0"/>
                </a:rPr>
                <a:t> </a:t>
              </a:r>
              <a:r>
                <a:rPr lang="en-US" sz="3800">
                  <a:latin typeface="Arial" panose="020B0604020202020204" pitchFamily="34" charset="0"/>
                  <a:ea typeface="Times New Roman" panose="02020603050405020304" pitchFamily="18" charset="0"/>
                  <a:cs typeface="Arial" panose="020B0604020202020204" pitchFamily="34" charset="0"/>
                </a:rPr>
                <a:t>nếu cần thay đổi </a:t>
              </a:r>
              <a:r>
                <a:rPr lang="vi-VN" sz="3800" smtClean="0">
                  <a:latin typeface="Arial" panose="020B0604020202020204" pitchFamily="34" charset="0"/>
                  <a:ea typeface="Times New Roman" panose="02020603050405020304" pitchFamily="18" charset="0"/>
                  <a:cs typeface="Arial" panose="020B0604020202020204" pitchFamily="34" charset="0"/>
                </a:rPr>
                <a:t>.......................</a:t>
              </a:r>
              <a:r>
                <a:rPr lang="en-US" sz="3800" smtClean="0">
                  <a:latin typeface="Arial" panose="020B0604020202020204" pitchFamily="34" charset="0"/>
                  <a:ea typeface="Times New Roman" panose="02020603050405020304" pitchFamily="18" charset="0"/>
                  <a:cs typeface="Arial" panose="020B0604020202020204" pitchFamily="34" charset="0"/>
                </a:rPr>
                <a:t>.</a:t>
              </a:r>
              <a:endParaRPr lang="en-US" sz="3800">
                <a:latin typeface="Arial" panose="020B0604020202020204" pitchFamily="34" charset="0"/>
                <a:cs typeface="Arial" panose="020B0604020202020204" pitchFamily="34" charset="0"/>
              </a:endParaRPr>
            </a:p>
          </p:txBody>
        </p:sp>
      </p:grpSp>
      <p:sp>
        <p:nvSpPr>
          <p:cNvPr id="6" name="TextBox 5"/>
          <p:cNvSpPr txBox="1"/>
          <p:nvPr/>
        </p:nvSpPr>
        <p:spPr>
          <a:xfrm>
            <a:off x="4419600" y="723900"/>
            <a:ext cx="2057400" cy="677108"/>
          </a:xfrm>
          <a:prstGeom prst="rect">
            <a:avLst/>
          </a:prstGeom>
          <a:noFill/>
        </p:spPr>
        <p:txBody>
          <a:bodyPr wrap="square" rtlCol="0">
            <a:spAutoFit/>
          </a:bodyPr>
          <a:lstStyle/>
          <a:p>
            <a:pPr algn="ctr"/>
            <a:r>
              <a:rPr lang="vi-VN" sz="3800" smtClean="0">
                <a:solidFill>
                  <a:srgbClr val="0070C0"/>
                </a:solidFill>
                <a:latin typeface="Arial" panose="020B0604020202020204" pitchFamily="34" charset="0"/>
                <a:cs typeface="Arial" panose="020B0604020202020204" pitchFamily="34" charset="0"/>
              </a:rPr>
              <a:t>Lấy mẫu</a:t>
            </a:r>
            <a:endParaRPr lang="en-US" sz="3800">
              <a:solidFill>
                <a:srgbClr val="0070C0"/>
              </a:solidFill>
              <a:latin typeface="Arial" panose="020B0604020202020204" pitchFamily="34" charset="0"/>
              <a:cs typeface="Arial" panose="020B0604020202020204" pitchFamily="34" charset="0"/>
            </a:endParaRPr>
          </a:p>
        </p:txBody>
      </p:sp>
      <p:sp>
        <p:nvSpPr>
          <p:cNvPr id="7" name="TextBox 6"/>
          <p:cNvSpPr txBox="1"/>
          <p:nvPr/>
        </p:nvSpPr>
        <p:spPr>
          <a:xfrm>
            <a:off x="4495800" y="1727508"/>
            <a:ext cx="1219200" cy="677108"/>
          </a:xfrm>
          <a:prstGeom prst="rect">
            <a:avLst/>
          </a:prstGeom>
          <a:noFill/>
        </p:spPr>
        <p:txBody>
          <a:bodyPr wrap="square" rtlCol="0">
            <a:spAutoFit/>
          </a:bodyPr>
          <a:lstStyle/>
          <a:p>
            <a:pPr algn="ctr"/>
            <a:r>
              <a:rPr lang="vi-VN" sz="3800" smtClean="0">
                <a:solidFill>
                  <a:srgbClr val="0070C0"/>
                </a:solidFill>
                <a:latin typeface="Arial" panose="020B0604020202020204" pitchFamily="34" charset="0"/>
                <a:cs typeface="Arial" panose="020B0604020202020204" pitchFamily="34" charset="0"/>
              </a:rPr>
              <a:t>Ctrl</a:t>
            </a:r>
            <a:endParaRPr lang="en-US" sz="3800">
              <a:solidFill>
                <a:srgbClr val="0070C0"/>
              </a:solidFill>
              <a:latin typeface="Arial" panose="020B0604020202020204" pitchFamily="34" charset="0"/>
              <a:cs typeface="Arial" panose="020B0604020202020204" pitchFamily="34" charset="0"/>
            </a:endParaRPr>
          </a:p>
        </p:txBody>
      </p:sp>
      <p:sp>
        <p:nvSpPr>
          <p:cNvPr id="8" name="TextBox 7"/>
          <p:cNvSpPr txBox="1"/>
          <p:nvPr/>
        </p:nvSpPr>
        <p:spPr>
          <a:xfrm>
            <a:off x="14630400" y="1689349"/>
            <a:ext cx="2057400" cy="677108"/>
          </a:xfrm>
          <a:prstGeom prst="rect">
            <a:avLst/>
          </a:prstGeom>
          <a:noFill/>
        </p:spPr>
        <p:txBody>
          <a:bodyPr wrap="square" rtlCol="0">
            <a:spAutoFit/>
          </a:bodyPr>
          <a:lstStyle/>
          <a:p>
            <a:pPr algn="ctr"/>
            <a:r>
              <a:rPr lang="vi-VN" sz="3800">
                <a:solidFill>
                  <a:srgbClr val="0070C0"/>
                </a:solidFill>
                <a:latin typeface="Arial" panose="020B0604020202020204" pitchFamily="34" charset="0"/>
                <a:cs typeface="Arial" panose="020B0604020202020204" pitchFamily="34" charset="0"/>
              </a:rPr>
              <a:t>l</a:t>
            </a:r>
            <a:r>
              <a:rPr lang="vi-VN" sz="3800" smtClean="0">
                <a:solidFill>
                  <a:srgbClr val="0070C0"/>
                </a:solidFill>
                <a:latin typeface="Arial" panose="020B0604020202020204" pitchFamily="34" charset="0"/>
                <a:cs typeface="Arial" panose="020B0604020202020204" pitchFamily="34" charset="0"/>
              </a:rPr>
              <a:t>ấy mẫu</a:t>
            </a:r>
            <a:endParaRPr lang="en-US" sz="3800">
              <a:solidFill>
                <a:srgbClr val="0070C0"/>
              </a:solidFill>
              <a:latin typeface="Arial" panose="020B0604020202020204" pitchFamily="34" charset="0"/>
              <a:cs typeface="Arial" panose="020B0604020202020204" pitchFamily="34" charset="0"/>
            </a:endParaRPr>
          </a:p>
        </p:txBody>
      </p:sp>
      <p:sp>
        <p:nvSpPr>
          <p:cNvPr id="9" name="TextBox 8"/>
          <p:cNvSpPr txBox="1"/>
          <p:nvPr/>
        </p:nvSpPr>
        <p:spPr>
          <a:xfrm>
            <a:off x="10972800" y="7127240"/>
            <a:ext cx="2057400" cy="677108"/>
          </a:xfrm>
          <a:prstGeom prst="rect">
            <a:avLst/>
          </a:prstGeom>
          <a:noFill/>
        </p:spPr>
        <p:txBody>
          <a:bodyPr wrap="square" rtlCol="0">
            <a:spAutoFit/>
          </a:bodyPr>
          <a:lstStyle/>
          <a:p>
            <a:pPr algn="ctr"/>
            <a:r>
              <a:rPr lang="vi-VN" sz="3800" smtClean="0">
                <a:solidFill>
                  <a:srgbClr val="0070C0"/>
                </a:solidFill>
                <a:latin typeface="Arial" panose="020B0604020202020204" pitchFamily="34" charset="0"/>
                <a:cs typeface="Arial" panose="020B0604020202020204" pitchFamily="34" charset="0"/>
              </a:rPr>
              <a:t>mẫu</a:t>
            </a:r>
            <a:endParaRPr lang="en-US" sz="3800">
              <a:solidFill>
                <a:srgbClr val="0070C0"/>
              </a:solidFill>
              <a:latin typeface="Arial" panose="020B0604020202020204" pitchFamily="34" charset="0"/>
              <a:cs typeface="Arial" panose="020B0604020202020204" pitchFamily="34" charset="0"/>
            </a:endParaRPr>
          </a:p>
        </p:txBody>
      </p:sp>
      <p:sp>
        <p:nvSpPr>
          <p:cNvPr id="10" name="TextBox 9"/>
          <p:cNvSpPr txBox="1"/>
          <p:nvPr/>
        </p:nvSpPr>
        <p:spPr>
          <a:xfrm>
            <a:off x="3657600" y="8880745"/>
            <a:ext cx="2057400" cy="677108"/>
          </a:xfrm>
          <a:prstGeom prst="rect">
            <a:avLst/>
          </a:prstGeom>
          <a:noFill/>
        </p:spPr>
        <p:txBody>
          <a:bodyPr wrap="square" rtlCol="0">
            <a:spAutoFit/>
          </a:bodyPr>
          <a:lstStyle/>
          <a:p>
            <a:pPr algn="ctr"/>
            <a:r>
              <a:rPr lang="vi-VN" sz="3800" smtClean="0">
                <a:solidFill>
                  <a:srgbClr val="0070C0"/>
                </a:solidFill>
                <a:latin typeface="Arial" panose="020B0604020202020204" pitchFamily="34" charset="0"/>
                <a:cs typeface="Arial" panose="020B0604020202020204" pitchFamily="34" charset="0"/>
              </a:rPr>
              <a:t>Bước 2</a:t>
            </a:r>
            <a:endParaRPr lang="en-US" sz="3800">
              <a:solidFill>
                <a:srgbClr val="0070C0"/>
              </a:solidFill>
              <a:latin typeface="Arial" panose="020B0604020202020204" pitchFamily="34" charset="0"/>
              <a:cs typeface="Arial" panose="020B0604020202020204" pitchFamily="34" charset="0"/>
            </a:endParaRPr>
          </a:p>
        </p:txBody>
      </p:sp>
      <p:sp>
        <p:nvSpPr>
          <p:cNvPr id="11" name="TextBox 10"/>
          <p:cNvSpPr txBox="1"/>
          <p:nvPr/>
        </p:nvSpPr>
        <p:spPr>
          <a:xfrm>
            <a:off x="6477000" y="8880745"/>
            <a:ext cx="2057400" cy="677108"/>
          </a:xfrm>
          <a:prstGeom prst="rect">
            <a:avLst/>
          </a:prstGeom>
          <a:noFill/>
        </p:spPr>
        <p:txBody>
          <a:bodyPr wrap="square" rtlCol="0">
            <a:spAutoFit/>
          </a:bodyPr>
          <a:lstStyle/>
          <a:p>
            <a:pPr algn="ctr"/>
            <a:r>
              <a:rPr lang="vi-VN" sz="3800" smtClean="0">
                <a:solidFill>
                  <a:srgbClr val="0070C0"/>
                </a:solidFill>
                <a:latin typeface="Arial" panose="020B0604020202020204" pitchFamily="34" charset="0"/>
                <a:cs typeface="Arial" panose="020B0604020202020204" pitchFamily="34" charset="0"/>
              </a:rPr>
              <a:t>Bước 3</a:t>
            </a:r>
            <a:endParaRPr lang="en-US" sz="3800">
              <a:solidFill>
                <a:srgbClr val="0070C0"/>
              </a:solidFill>
              <a:latin typeface="Arial" panose="020B0604020202020204" pitchFamily="34" charset="0"/>
              <a:cs typeface="Arial" panose="020B0604020202020204" pitchFamily="34" charset="0"/>
            </a:endParaRPr>
          </a:p>
        </p:txBody>
      </p:sp>
      <p:sp>
        <p:nvSpPr>
          <p:cNvPr id="12" name="TextBox 11"/>
          <p:cNvSpPr txBox="1"/>
          <p:nvPr/>
        </p:nvSpPr>
        <p:spPr>
          <a:xfrm>
            <a:off x="12636500" y="8880745"/>
            <a:ext cx="2402274" cy="677108"/>
          </a:xfrm>
          <a:prstGeom prst="rect">
            <a:avLst/>
          </a:prstGeom>
          <a:noFill/>
        </p:spPr>
        <p:txBody>
          <a:bodyPr wrap="square" rtlCol="0">
            <a:spAutoFit/>
          </a:bodyPr>
          <a:lstStyle/>
          <a:p>
            <a:pPr algn="ctr"/>
            <a:r>
              <a:rPr lang="vi-VN" sz="3800" smtClean="0">
                <a:solidFill>
                  <a:srgbClr val="0070C0"/>
                </a:solidFill>
                <a:latin typeface="Arial" panose="020B0604020202020204" pitchFamily="34" charset="0"/>
                <a:cs typeface="Arial" panose="020B0604020202020204" pitchFamily="34" charset="0"/>
              </a:rPr>
              <a:t>điểm ảnh</a:t>
            </a:r>
            <a:endParaRPr lang="en-US" sz="3800">
              <a:solidFill>
                <a:srgbClr val="0070C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5"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EBE3"/>
        </a:solidFill>
        <a:effectLst/>
      </p:bgPr>
    </p:bg>
    <p:spTree>
      <p:nvGrpSpPr>
        <p:cNvPr id="1" name=""/>
        <p:cNvGrpSpPr/>
        <p:nvPr/>
      </p:nvGrpSpPr>
      <p:grpSpPr>
        <a:xfrm>
          <a:off x="0" y="0"/>
          <a:ext cx="0" cy="0"/>
          <a:chOff x="0" y="0"/>
          <a:chExt cx="0" cy="0"/>
        </a:xfrm>
      </p:grpSpPr>
      <p:sp>
        <p:nvSpPr>
          <p:cNvPr id="2" name="Freeform 2"/>
          <p:cNvSpPr/>
          <p:nvPr/>
        </p:nvSpPr>
        <p:spPr>
          <a:xfrm>
            <a:off x="-49953" y="0"/>
            <a:ext cx="1945178" cy="10287000"/>
          </a:xfrm>
          <a:custGeom>
            <a:avLst/>
            <a:gdLst/>
            <a:ahLst/>
            <a:cxnLst/>
            <a:rect l="l" t="t" r="r" b="b"/>
            <a:pathLst>
              <a:path w="1945178" h="10287000">
                <a:moveTo>
                  <a:pt x="0" y="0"/>
                </a:moveTo>
                <a:lnTo>
                  <a:pt x="1945179" y="0"/>
                </a:lnTo>
                <a:lnTo>
                  <a:pt x="1945179" y="10287000"/>
                </a:lnTo>
                <a:lnTo>
                  <a:pt x="0" y="10287000"/>
                </a:lnTo>
                <a:lnTo>
                  <a:pt x="0" y="0"/>
                </a:lnTo>
                <a:close/>
              </a:path>
            </a:pathLst>
          </a:custGeom>
          <a:blipFill>
            <a:blip r:embed="rId2"/>
            <a:stretch>
              <a:fillRect/>
            </a:stretch>
          </a:blipFill>
        </p:spPr>
      </p:sp>
      <p:sp>
        <p:nvSpPr>
          <p:cNvPr id="19" name="AutoShape 19"/>
          <p:cNvSpPr/>
          <p:nvPr/>
        </p:nvSpPr>
        <p:spPr>
          <a:xfrm rot="5400000">
            <a:off x="-3233987" y="5138737"/>
            <a:ext cx="10287000" cy="0"/>
          </a:xfrm>
          <a:prstGeom prst="line">
            <a:avLst/>
          </a:prstGeom>
          <a:ln w="9525" cap="flat">
            <a:solidFill>
              <a:srgbClr val="1A1A1A"/>
            </a:solidFill>
            <a:prstDash val="solid"/>
            <a:headEnd type="none" w="sm" len="sm"/>
            <a:tailEnd type="none" w="sm" len="sm"/>
          </a:ln>
        </p:spPr>
      </p:sp>
      <p:grpSp>
        <p:nvGrpSpPr>
          <p:cNvPr id="22" name="Group 21"/>
          <p:cNvGrpSpPr/>
          <p:nvPr/>
        </p:nvGrpSpPr>
        <p:grpSpPr>
          <a:xfrm>
            <a:off x="6705600" y="1028700"/>
            <a:ext cx="5833626" cy="2895600"/>
            <a:chOff x="6705600" y="876300"/>
            <a:chExt cx="5833626" cy="2895600"/>
          </a:xfrm>
        </p:grpSpPr>
        <p:sp>
          <p:nvSpPr>
            <p:cNvPr id="4" name="Freeform 4"/>
            <p:cNvSpPr/>
            <p:nvPr/>
          </p:nvSpPr>
          <p:spPr>
            <a:xfrm>
              <a:off x="6705600" y="876300"/>
              <a:ext cx="5833626" cy="2895600"/>
            </a:xfrm>
            <a:custGeom>
              <a:avLst/>
              <a:gdLst/>
              <a:ahLst/>
              <a:cxnLst/>
              <a:rect l="l" t="t" r="r" b="b"/>
              <a:pathLst>
                <a:path w="4067046" h="2018734">
                  <a:moveTo>
                    <a:pt x="0" y="0"/>
                  </a:moveTo>
                  <a:lnTo>
                    <a:pt x="4067046" y="0"/>
                  </a:lnTo>
                  <a:lnTo>
                    <a:pt x="4067046" y="2018734"/>
                  </a:lnTo>
                  <a:lnTo>
                    <a:pt x="0" y="2018734"/>
                  </a:lnTo>
                  <a:lnTo>
                    <a:pt x="0" y="0"/>
                  </a:lnTo>
                  <a:close/>
                </a:path>
              </a:pathLst>
            </a:custGeom>
            <a:blipFill>
              <a:blip r:embed="rId3"/>
              <a:stretch>
                <a:fillRect/>
              </a:stretch>
            </a:blipFill>
          </p:spPr>
        </p:sp>
        <p:sp>
          <p:nvSpPr>
            <p:cNvPr id="20" name="TextBox 19"/>
            <p:cNvSpPr txBox="1"/>
            <p:nvPr/>
          </p:nvSpPr>
          <p:spPr>
            <a:xfrm>
              <a:off x="7641213" y="1393076"/>
              <a:ext cx="3962400" cy="1862048"/>
            </a:xfrm>
            <a:prstGeom prst="rect">
              <a:avLst/>
            </a:prstGeom>
            <a:noFill/>
          </p:spPr>
          <p:txBody>
            <a:bodyPr wrap="square" rtlCol="0">
              <a:spAutoFit/>
            </a:bodyPr>
            <a:lstStyle/>
            <a:p>
              <a:pPr algn="ctr"/>
              <a:r>
                <a:rPr lang="vi-VN" sz="11500" b="1" smtClean="0">
                  <a:solidFill>
                    <a:srgbClr val="F79646">
                      <a:lumMod val="75000"/>
                    </a:srgbClr>
                  </a:solidFill>
                  <a:cs typeface="Arial" panose="020B0604020202020204" pitchFamily="34" charset="0"/>
                </a:rPr>
                <a:t>02</a:t>
              </a:r>
              <a:endParaRPr lang="en-US" sz="11500" b="1">
                <a:solidFill>
                  <a:srgbClr val="F79646">
                    <a:lumMod val="75000"/>
                  </a:srgbClr>
                </a:solidFill>
                <a:latin typeface="Arial" panose="020B0604020202020204" pitchFamily="34" charset="0"/>
                <a:cs typeface="Arial" panose="020B0604020202020204" pitchFamily="34" charset="0"/>
              </a:endParaRPr>
            </a:p>
          </p:txBody>
        </p:sp>
      </p:grpSp>
      <p:sp>
        <p:nvSpPr>
          <p:cNvPr id="21" name="TextBox 20"/>
          <p:cNvSpPr txBox="1"/>
          <p:nvPr/>
        </p:nvSpPr>
        <p:spPr>
          <a:xfrm>
            <a:off x="3869313" y="4762500"/>
            <a:ext cx="11506200" cy="3785652"/>
          </a:xfrm>
          <a:prstGeom prst="rect">
            <a:avLst/>
          </a:prstGeom>
          <a:noFill/>
        </p:spPr>
        <p:txBody>
          <a:bodyPr wrap="square" rtlCol="0">
            <a:spAutoFit/>
          </a:bodyPr>
          <a:lstStyle/>
          <a:p>
            <a:pPr algn="ctr">
              <a:lnSpc>
                <a:spcPct val="150000"/>
              </a:lnSpc>
            </a:pPr>
            <a:r>
              <a:rPr lang="vi-VN" sz="8000" b="1" smtClean="0">
                <a:solidFill>
                  <a:srgbClr val="1F497D">
                    <a:lumMod val="75000"/>
                  </a:srgbClr>
                </a:solidFill>
                <a:cs typeface="Arial" panose="020B0604020202020204" pitchFamily="34" charset="0"/>
              </a:rPr>
              <a:t>TẨY XÓA ẢNH BẰNG CÔNG CỤ HEALING</a:t>
            </a:r>
            <a:endParaRPr lang="en-US" sz="8000" b="1">
              <a:solidFill>
                <a:srgbClr val="1F497D">
                  <a:lumMod val="75000"/>
                </a:srgbClr>
              </a:solidFill>
              <a:latin typeface="Arial" panose="020B0604020202020204" pitchFamily="34" charset="0"/>
              <a:cs typeface="Arial" panose="020B0604020202020204" pitchFamily="34" charset="0"/>
            </a:endParaRPr>
          </a:p>
        </p:txBody>
      </p:sp>
    </p:spTree>
  </p:cSld>
  <p:clrMapOvr>
    <a:masterClrMapping/>
  </p:clrMapOvr>
  <p:transition spd="med">
    <p:wedg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952500"/>
            <a:ext cx="1524000" cy="1335269"/>
          </a:xfrm>
          <a:prstGeom prst="rect">
            <a:avLst/>
          </a:prstGeom>
        </p:spPr>
      </p:pic>
      <p:sp>
        <p:nvSpPr>
          <p:cNvPr id="3" name="Rectangle 2"/>
          <p:cNvSpPr/>
          <p:nvPr/>
        </p:nvSpPr>
        <p:spPr>
          <a:xfrm>
            <a:off x="3200400" y="571500"/>
            <a:ext cx="13716000" cy="2862322"/>
          </a:xfrm>
          <a:prstGeom prst="rect">
            <a:avLst/>
          </a:prstGeom>
        </p:spPr>
        <p:txBody>
          <a:bodyPr wrap="square">
            <a:spAutoFit/>
          </a:bodyPr>
          <a:lstStyle/>
          <a:p>
            <a:pPr algn="just">
              <a:lnSpc>
                <a:spcPct val="150000"/>
              </a:lnSpc>
            </a:pPr>
            <a:r>
              <a:rPr lang="vi-VN" sz="4000" i="1">
                <a:solidFill>
                  <a:srgbClr val="002060"/>
                </a:solidFill>
                <a:latin typeface="Arial" panose="020B0604020202020204" pitchFamily="34" charset="0"/>
                <a:cs typeface="Arial" panose="020B0604020202020204" pitchFamily="34" charset="0"/>
              </a:rPr>
              <a:t>Khi sử dụng công cụ </a:t>
            </a:r>
            <a:r>
              <a:rPr lang="vi-VN" sz="4000" b="1" i="1">
                <a:solidFill>
                  <a:srgbClr val="002060"/>
                </a:solidFill>
                <a:latin typeface="Arial" panose="020B0604020202020204" pitchFamily="34" charset="0"/>
                <a:cs typeface="Arial" panose="020B0604020202020204" pitchFamily="34" charset="0"/>
              </a:rPr>
              <a:t>Clone</a:t>
            </a:r>
            <a:r>
              <a:rPr lang="vi-VN" sz="4000" i="1">
                <a:solidFill>
                  <a:srgbClr val="002060"/>
                </a:solidFill>
                <a:latin typeface="Arial" panose="020B0604020202020204" pitchFamily="34" charset="0"/>
                <a:cs typeface="Arial" panose="020B0604020202020204" pitchFamily="34" charset="0"/>
              </a:rPr>
              <a:t> để chỉnh sửa ảnh ở các vị trí được chỉ ra trong Hình 2, trên ảnh lộ ra khá rỗ chỗ tẩy xóa. Theo em, tại sao công cụ Clone có hạn chế này?</a:t>
            </a:r>
            <a:endParaRPr lang="en-US" sz="4000" i="1">
              <a:solidFill>
                <a:srgbClr val="002060"/>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4120" y="4000500"/>
            <a:ext cx="6824594" cy="5715000"/>
          </a:xfrm>
          <a:prstGeom prst="rect">
            <a:avLst/>
          </a:prstGeom>
        </p:spPr>
      </p:pic>
      <p:sp>
        <p:nvSpPr>
          <p:cNvPr id="5" name="Rectangle 4"/>
          <p:cNvSpPr/>
          <p:nvPr/>
        </p:nvSpPr>
        <p:spPr>
          <a:xfrm>
            <a:off x="8534400" y="3771900"/>
            <a:ext cx="8534400" cy="4708981"/>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Công cụ </a:t>
            </a:r>
            <a:r>
              <a:rPr lang="vi-VN" sz="4000" b="1">
                <a:latin typeface="Arial" panose="020B0604020202020204" pitchFamily="34" charset="0"/>
                <a:cs typeface="Arial" panose="020B0604020202020204" pitchFamily="34" charset="0"/>
              </a:rPr>
              <a:t>Clone</a:t>
            </a:r>
            <a:r>
              <a:rPr lang="vi-VN" sz="4000">
                <a:latin typeface="Arial" panose="020B0604020202020204" pitchFamily="34" charset="0"/>
                <a:cs typeface="Arial" panose="020B0604020202020204" pitchFamily="34" charset="0"/>
              </a:rPr>
              <a:t> không có chế độ hòa trộn độ sáng và sắc thái của các điểm ảnh giữa vùng mẫu và vùng đích → làm lộ ra dấu vết tẩy xóa tại đường biên của vùng ảnh bị tẩy xóa. </a:t>
            </a:r>
            <a:endParaRPr lang="en-US" sz="400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4"/>
          <a:stretch>
            <a:fillRect/>
          </a:stretch>
        </p:blipFill>
        <p:spPr>
          <a:xfrm>
            <a:off x="16040100" y="8146781"/>
            <a:ext cx="2057400" cy="2140219"/>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par>
                                <p:cTn id="25" presetID="10"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 name="TextBox 1"/>
          <p:cNvSpPr txBox="1"/>
          <p:nvPr/>
        </p:nvSpPr>
        <p:spPr>
          <a:xfrm>
            <a:off x="685800" y="571500"/>
            <a:ext cx="16916400" cy="769441"/>
          </a:xfrm>
          <a:prstGeom prst="rect">
            <a:avLst/>
          </a:prstGeom>
          <a:noFill/>
        </p:spPr>
        <p:txBody>
          <a:bodyPr wrap="square" rtlCol="0">
            <a:spAutoFit/>
          </a:bodyPr>
          <a:lstStyle/>
          <a:p>
            <a:pPr algn="ctr"/>
            <a:r>
              <a:rPr lang="vi-VN" sz="4400" b="1" smtClean="0">
                <a:solidFill>
                  <a:srgbClr val="C00000"/>
                </a:solidFill>
                <a:latin typeface="Arial" panose="020B0604020202020204" pitchFamily="34" charset="0"/>
                <a:cs typeface="Arial" panose="020B0604020202020204" pitchFamily="34" charset="0"/>
              </a:rPr>
              <a:t>Video hướng dẫn các bước tẩy xóa ảnh bằng công cụ healing</a:t>
            </a:r>
            <a:endParaRPr lang="en-US" sz="4400" b="1">
              <a:solidFill>
                <a:srgbClr val="C00000"/>
              </a:solidFill>
              <a:latin typeface="Arial" panose="020B0604020202020204" pitchFamily="34" charset="0"/>
              <a:cs typeface="Arial" panose="020B0604020202020204" pitchFamily="34" charset="0"/>
            </a:endParaRPr>
          </a:p>
        </p:txBody>
      </p:sp>
      <p:pic>
        <p:nvPicPr>
          <p:cNvPr id="3" name="Tẩy xóa ảnh bằng công cụ Healing - Tin học 11 - Hoc10">
            <a:hlinkClick r:id="" action="ppaction://media"/>
          </p:cNvPr>
          <p:cNvPicPr>
            <a:picLocks noChangeAspect="1"/>
          </p:cNvPicPr>
          <p:nvPr>
            <a:videoFile r:link="rId1"/>
            <p:extLst>
              <p:ext uri="{DAA4B4D4-6D71-4841-9C94-3DE7FCFB9230}">
                <p14:media xmlns:p14="http://schemas.microsoft.com/office/powerpoint/2010/main" r:embed="rId2">
                  <p14:trim st="4783" end="6628.899902"/>
                </p14:media>
              </p:ext>
            </p:extLst>
          </p:nvPr>
        </p:nvPicPr>
        <p:blipFill>
          <a:blip r:embed="rId4"/>
          <a:stretch>
            <a:fillRect/>
          </a:stretch>
        </p:blipFill>
        <p:spPr>
          <a:xfrm>
            <a:off x="1447800" y="1790700"/>
            <a:ext cx="15011400" cy="8138993"/>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 y="7353300"/>
            <a:ext cx="1232114" cy="27813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par>
                          <p:cTn id="8" fill="hold">
                            <p:stCondLst>
                              <p:cond delay="500"/>
                            </p:stCondLst>
                            <p:childTnLst>
                              <p:par>
                                <p:cTn id="9" presetID="21"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heel(4)">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7577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6" fill="hold" display="0">
                  <p:stCondLst>
                    <p:cond delay="indefinite"/>
                  </p:stCondLst>
                </p:cTn>
                <p:tgtEl>
                  <p:spTgt spid="3"/>
                </p:tgtEl>
              </p:cMediaNode>
            </p:video>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 name="Pentagon 1"/>
          <p:cNvSpPr/>
          <p:nvPr/>
        </p:nvSpPr>
        <p:spPr>
          <a:xfrm>
            <a:off x="0" y="800100"/>
            <a:ext cx="4191000" cy="990600"/>
          </a:xfrm>
          <a:prstGeom prst="homePlat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smtClean="0">
                <a:solidFill>
                  <a:schemeClr val="bg1"/>
                </a:solidFill>
                <a:latin typeface="Arial" panose="020B0604020202020204" pitchFamily="34" charset="0"/>
                <a:cs typeface="Arial" panose="020B0604020202020204" pitchFamily="34" charset="0"/>
              </a:rPr>
              <a:t>GHI NHỚ</a:t>
            </a:r>
            <a:endParaRPr lang="en-US" sz="4800" b="1">
              <a:solidFill>
                <a:schemeClr val="bg1"/>
              </a:solidFill>
              <a:latin typeface="Arial" panose="020B0604020202020204" pitchFamily="34" charset="0"/>
              <a:cs typeface="Arial" panose="020B0604020202020204" pitchFamily="34" charset="0"/>
            </a:endParaRPr>
          </a:p>
        </p:txBody>
      </p:sp>
      <p:sp>
        <p:nvSpPr>
          <p:cNvPr id="3" name="TextBox 2"/>
          <p:cNvSpPr txBox="1"/>
          <p:nvPr/>
        </p:nvSpPr>
        <p:spPr>
          <a:xfrm>
            <a:off x="4572000" y="941457"/>
            <a:ext cx="9525000" cy="707886"/>
          </a:xfrm>
          <a:prstGeom prst="rect">
            <a:avLst/>
          </a:prstGeom>
          <a:noFill/>
        </p:spPr>
        <p:txBody>
          <a:bodyPr wrap="square" rtlCol="0">
            <a:spAutoFit/>
          </a:bodyPr>
          <a:lstStyle/>
          <a:p>
            <a:r>
              <a:rPr lang="vi-VN" sz="4000" b="1">
                <a:solidFill>
                  <a:srgbClr val="C00000"/>
                </a:solidFill>
                <a:latin typeface="Arial" panose="020B0604020202020204" pitchFamily="34" charset="0"/>
                <a:cs typeface="Arial" panose="020B0604020202020204" pitchFamily="34" charset="0"/>
              </a:rPr>
              <a:t>Các bước thực hiện công cụ Healing: </a:t>
            </a:r>
            <a:endParaRPr lang="en-US" sz="4000" b="1">
              <a:solidFill>
                <a:srgbClr val="C00000"/>
              </a:solidFill>
              <a:latin typeface="Arial" panose="020B0604020202020204" pitchFamily="34" charset="0"/>
              <a:cs typeface="Arial" panose="020B0604020202020204" pitchFamily="34" charset="0"/>
            </a:endParaRPr>
          </a:p>
        </p:txBody>
      </p:sp>
      <p:grpSp>
        <p:nvGrpSpPr>
          <p:cNvPr id="13" name="Group 12"/>
          <p:cNvGrpSpPr/>
          <p:nvPr/>
        </p:nvGrpSpPr>
        <p:grpSpPr>
          <a:xfrm>
            <a:off x="1504950" y="2400300"/>
            <a:ext cx="15609570" cy="3729023"/>
            <a:chOff x="1504950" y="2400300"/>
            <a:chExt cx="15609570" cy="3729023"/>
          </a:xfrm>
        </p:grpSpPr>
        <p:sp>
          <p:nvSpPr>
            <p:cNvPr id="4" name="Oval 3"/>
            <p:cNvSpPr/>
            <p:nvPr/>
          </p:nvSpPr>
          <p:spPr>
            <a:xfrm>
              <a:off x="1504950" y="2400300"/>
              <a:ext cx="1181100" cy="1181100"/>
            </a:xfrm>
            <a:prstGeom prst="ellipse">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vi-VN" sz="4000" b="1" smtClean="0">
                  <a:solidFill>
                    <a:schemeClr val="bg1"/>
                  </a:solidFill>
                  <a:latin typeface="Arial" panose="020B0604020202020204" pitchFamily="34" charset="0"/>
                  <a:cs typeface="Arial" panose="020B0604020202020204" pitchFamily="34" charset="0"/>
                </a:rPr>
                <a:t>B1</a:t>
              </a:r>
              <a:endParaRPr lang="en-US" sz="4000" b="1">
                <a:solidFill>
                  <a:schemeClr val="bg1"/>
                </a:solidFill>
                <a:latin typeface="Arial" panose="020B0604020202020204" pitchFamily="34" charset="0"/>
                <a:cs typeface="Arial" panose="020B0604020202020204" pitchFamily="34" charset="0"/>
              </a:endParaRPr>
            </a:p>
          </p:txBody>
        </p:sp>
        <p:sp>
          <p:nvSpPr>
            <p:cNvPr id="5" name="Rectangle 4"/>
            <p:cNvSpPr/>
            <p:nvPr/>
          </p:nvSpPr>
          <p:spPr>
            <a:xfrm>
              <a:off x="3093720" y="2559115"/>
              <a:ext cx="5344733" cy="707886"/>
            </a:xfrm>
            <a:prstGeom prst="rect">
              <a:avLst/>
            </a:prstGeom>
          </p:spPr>
          <p:txBody>
            <a:bodyPr wrap="none">
              <a:spAutoFit/>
            </a:bodyPr>
            <a:lstStyle/>
            <a:p>
              <a:r>
                <a:rPr lang="en-US" sz="4000">
                  <a:latin typeface="Arial" panose="020B0604020202020204" pitchFamily="34" charset="0"/>
                  <a:cs typeface="Arial" panose="020B0604020202020204" pitchFamily="34" charset="0"/>
                </a:rPr>
                <a:t>Chọn công cụ </a:t>
              </a:r>
              <a:r>
                <a:rPr lang="en-US" sz="4000" b="1">
                  <a:latin typeface="Arial" panose="020B0604020202020204" pitchFamily="34" charset="0"/>
                  <a:cs typeface="Arial" panose="020B0604020202020204" pitchFamily="34" charset="0"/>
                </a:rPr>
                <a:t>Healing</a:t>
              </a:r>
            </a:p>
          </p:txBody>
        </p:sp>
        <p:sp>
          <p:nvSpPr>
            <p:cNvPr id="6" name="Rectangle 5"/>
            <p:cNvSpPr/>
            <p:nvPr/>
          </p:nvSpPr>
          <p:spPr>
            <a:xfrm>
              <a:off x="3093720" y="3267001"/>
              <a:ext cx="14020800" cy="2862322"/>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vi-VN" sz="4000" smtClean="0">
                  <a:latin typeface="Arial" panose="020B0604020202020204" pitchFamily="34" charset="0"/>
                  <a:cs typeface="Arial" panose="020B0604020202020204" pitchFamily="34" charset="0"/>
                </a:rPr>
                <a:t>Chọn </a:t>
              </a:r>
              <a:r>
                <a:rPr lang="vi-VN" sz="4000">
                  <a:latin typeface="Arial" panose="020B0604020202020204" pitchFamily="34" charset="0"/>
                  <a:cs typeface="Arial" panose="020B0604020202020204" pitchFamily="34" charset="0"/>
                </a:rPr>
                <a:t>công cụ </a:t>
              </a:r>
              <a:r>
                <a:rPr lang="vi-VN" sz="4000" b="1">
                  <a:latin typeface="Arial" panose="020B0604020202020204" pitchFamily="34" charset="0"/>
                  <a:cs typeface="Arial" panose="020B0604020202020204" pitchFamily="34" charset="0"/>
                </a:rPr>
                <a:t>Clone</a:t>
              </a:r>
              <a:r>
                <a:rPr lang="vi-VN" sz="4000">
                  <a:latin typeface="Arial" panose="020B0604020202020204" pitchFamily="34" charset="0"/>
                  <a:cs typeface="Arial" panose="020B0604020202020204" pitchFamily="34" charset="0"/>
                </a:rPr>
                <a:t>, sau đó nhấn phím </a:t>
              </a:r>
              <a:r>
                <a:rPr lang="vi-VN" sz="4000" b="1">
                  <a:latin typeface="Arial" panose="020B0604020202020204" pitchFamily="34" charset="0"/>
                  <a:cs typeface="Arial" panose="020B0604020202020204" pitchFamily="34" charset="0"/>
                </a:rPr>
                <a:t>H</a:t>
              </a:r>
              <a:r>
                <a:rPr lang="vi-VN" sz="4000">
                  <a:latin typeface="Arial" panose="020B0604020202020204" pitchFamily="34" charset="0"/>
                  <a:cs typeface="Arial" panose="020B0604020202020204" pitchFamily="34" charset="0"/>
                </a:rPr>
                <a:t> trên bàn phím</a:t>
              </a:r>
              <a:r>
                <a:rPr lang="vi-VN" sz="4000" smtClean="0">
                  <a:latin typeface="Arial" panose="020B0604020202020204" pitchFamily="34" charset="0"/>
                  <a:cs typeface="Arial" panose="020B0604020202020204" pitchFamily="34" charset="0"/>
                </a:rPr>
                <a:t>.</a:t>
              </a:r>
              <a:endParaRPr lang="vi-VN" sz="4000">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vi-VN" sz="4000" smtClean="0">
                  <a:latin typeface="Arial" panose="020B0604020202020204" pitchFamily="34" charset="0"/>
                  <a:cs typeface="Arial" panose="020B0604020202020204" pitchFamily="34" charset="0"/>
                </a:rPr>
                <a:t>Chọn </a:t>
              </a:r>
              <a:r>
                <a:rPr lang="vi-VN" sz="4000">
                  <a:latin typeface="Arial" panose="020B0604020202020204" pitchFamily="34" charset="0"/>
                  <a:cs typeface="Arial" panose="020B0604020202020204" pitchFamily="34" charset="0"/>
                </a:rPr>
                <a:t>các tham số cho công cụ </a:t>
              </a:r>
              <a:r>
                <a:rPr lang="vi-VN" sz="4000" b="1">
                  <a:latin typeface="Arial" panose="020B0604020202020204" pitchFamily="34" charset="0"/>
                  <a:cs typeface="Arial" panose="020B0604020202020204" pitchFamily="34" charset="0"/>
                </a:rPr>
                <a:t>Healing</a:t>
              </a:r>
              <a:r>
                <a:rPr lang="vi-VN" sz="4000">
                  <a:latin typeface="Arial" panose="020B0604020202020204" pitchFamily="34" charset="0"/>
                  <a:cs typeface="Arial" panose="020B0604020202020204" pitchFamily="34" charset="0"/>
                </a:rPr>
                <a:t> tương tự như công cụ </a:t>
              </a:r>
              <a:r>
                <a:rPr lang="vi-VN" sz="4000" b="1">
                  <a:latin typeface="Arial" panose="020B0604020202020204" pitchFamily="34" charset="0"/>
                  <a:cs typeface="Arial" panose="020B0604020202020204" pitchFamily="34" charset="0"/>
                </a:rPr>
                <a:t>Clone</a:t>
              </a:r>
              <a:r>
                <a:rPr lang="vi-VN" sz="4000">
                  <a:latin typeface="Arial" panose="020B0604020202020204" pitchFamily="34" charset="0"/>
                  <a:cs typeface="Arial" panose="020B0604020202020204" pitchFamily="34" charset="0"/>
                </a:rPr>
                <a:t>.</a:t>
              </a:r>
            </a:p>
          </p:txBody>
        </p:sp>
      </p:grpSp>
      <p:grpSp>
        <p:nvGrpSpPr>
          <p:cNvPr id="14" name="Group 13"/>
          <p:cNvGrpSpPr/>
          <p:nvPr/>
        </p:nvGrpSpPr>
        <p:grpSpPr>
          <a:xfrm>
            <a:off x="1504950" y="6191875"/>
            <a:ext cx="15953623" cy="1181100"/>
            <a:chOff x="1504950" y="6191875"/>
            <a:chExt cx="15953623" cy="1181100"/>
          </a:xfrm>
        </p:grpSpPr>
        <p:sp>
          <p:nvSpPr>
            <p:cNvPr id="7" name="Oval 6"/>
            <p:cNvSpPr/>
            <p:nvPr/>
          </p:nvSpPr>
          <p:spPr>
            <a:xfrm>
              <a:off x="1504950" y="6191875"/>
              <a:ext cx="1181100" cy="1181100"/>
            </a:xfrm>
            <a:prstGeom prst="ellipse">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vi-VN" sz="4000" b="1" smtClean="0">
                  <a:solidFill>
                    <a:schemeClr val="bg1"/>
                  </a:solidFill>
                  <a:latin typeface="Arial" panose="020B0604020202020204" pitchFamily="34" charset="0"/>
                  <a:cs typeface="Arial" panose="020B0604020202020204" pitchFamily="34" charset="0"/>
                </a:rPr>
                <a:t>B2</a:t>
              </a:r>
              <a:endParaRPr lang="en-US" sz="4000" b="1">
                <a:solidFill>
                  <a:schemeClr val="bg1"/>
                </a:solidFill>
                <a:latin typeface="Arial" panose="020B0604020202020204" pitchFamily="34" charset="0"/>
                <a:cs typeface="Arial" panose="020B0604020202020204" pitchFamily="34" charset="0"/>
              </a:endParaRPr>
            </a:p>
          </p:txBody>
        </p:sp>
        <p:sp>
          <p:nvSpPr>
            <p:cNvPr id="8" name="Rectangle 7"/>
            <p:cNvSpPr/>
            <p:nvPr/>
          </p:nvSpPr>
          <p:spPr>
            <a:xfrm>
              <a:off x="3124200" y="6362700"/>
              <a:ext cx="14334373" cy="707886"/>
            </a:xfrm>
            <a:prstGeom prst="rect">
              <a:avLst/>
            </a:prstGeom>
          </p:spPr>
          <p:txBody>
            <a:bodyPr wrap="none">
              <a:spAutoFit/>
            </a:bodyPr>
            <a:lstStyle/>
            <a:p>
              <a:r>
                <a:rPr lang="en-US" sz="4000">
                  <a:latin typeface="Arial" panose="020B0604020202020204" pitchFamily="34" charset="0"/>
                  <a:cs typeface="Arial" panose="020B0604020202020204" pitchFamily="34" charset="0"/>
                </a:rPr>
                <a:t>Nhấn, giữ </a:t>
              </a:r>
              <a:r>
                <a:rPr lang="en-US" sz="4000" b="1">
                  <a:latin typeface="Arial" panose="020B0604020202020204" pitchFamily="34" charset="0"/>
                  <a:cs typeface="Arial" panose="020B0604020202020204" pitchFamily="34" charset="0"/>
                </a:rPr>
                <a:t>Ctrl </a:t>
              </a:r>
              <a:r>
                <a:rPr lang="en-US" sz="4000">
                  <a:latin typeface="Arial" panose="020B0604020202020204" pitchFamily="34" charset="0"/>
                  <a:cs typeface="Arial" panose="020B0604020202020204" pitchFamily="34" charset="0"/>
                </a:rPr>
                <a:t>khi nháy chuột vào một điểm ảnh cần </a:t>
              </a:r>
              <a:r>
                <a:rPr lang="en-US" sz="4000" i="1">
                  <a:solidFill>
                    <a:srgbClr val="0070C0"/>
                  </a:solidFill>
                  <a:latin typeface="Arial" panose="020B0604020202020204" pitchFamily="34" charset="0"/>
                  <a:cs typeface="Arial" panose="020B0604020202020204" pitchFamily="34" charset="0"/>
                </a:rPr>
                <a:t>lấy mẫu</a:t>
              </a:r>
              <a:r>
                <a:rPr lang="en-US" sz="4000">
                  <a:latin typeface="Arial" panose="020B0604020202020204" pitchFamily="34" charset="0"/>
                  <a:cs typeface="Arial" panose="020B0604020202020204" pitchFamily="34" charset="0"/>
                </a:rPr>
                <a:t>. </a:t>
              </a:r>
            </a:p>
          </p:txBody>
        </p:sp>
      </p:grpSp>
      <p:grpSp>
        <p:nvGrpSpPr>
          <p:cNvPr id="15" name="Group 14"/>
          <p:cNvGrpSpPr/>
          <p:nvPr/>
        </p:nvGrpSpPr>
        <p:grpSpPr>
          <a:xfrm>
            <a:off x="1504950" y="8039100"/>
            <a:ext cx="10277389" cy="1181100"/>
            <a:chOff x="1504950" y="8039100"/>
            <a:chExt cx="10277389" cy="1181100"/>
          </a:xfrm>
        </p:grpSpPr>
        <p:sp>
          <p:nvSpPr>
            <p:cNvPr id="9" name="Oval 8"/>
            <p:cNvSpPr/>
            <p:nvPr/>
          </p:nvSpPr>
          <p:spPr>
            <a:xfrm>
              <a:off x="1504950" y="8039100"/>
              <a:ext cx="1181100" cy="1181100"/>
            </a:xfrm>
            <a:prstGeom prst="ellipse">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vi-VN" sz="4000" b="1" smtClean="0">
                  <a:solidFill>
                    <a:schemeClr val="bg1"/>
                  </a:solidFill>
                  <a:latin typeface="Arial" panose="020B0604020202020204" pitchFamily="34" charset="0"/>
                  <a:cs typeface="Arial" panose="020B0604020202020204" pitchFamily="34" charset="0"/>
                </a:rPr>
                <a:t>B3</a:t>
              </a:r>
              <a:endParaRPr lang="en-US" sz="4000" b="1">
                <a:solidFill>
                  <a:schemeClr val="bg1"/>
                </a:solidFill>
                <a:latin typeface="Arial" panose="020B0604020202020204" pitchFamily="34" charset="0"/>
                <a:cs typeface="Arial" panose="020B0604020202020204" pitchFamily="34" charset="0"/>
              </a:endParaRPr>
            </a:p>
          </p:txBody>
        </p:sp>
        <p:sp>
          <p:nvSpPr>
            <p:cNvPr id="10" name="Rectangle 9"/>
            <p:cNvSpPr/>
            <p:nvPr/>
          </p:nvSpPr>
          <p:spPr>
            <a:xfrm>
              <a:off x="3124200" y="8275707"/>
              <a:ext cx="8658139" cy="707886"/>
            </a:xfrm>
            <a:prstGeom prst="rect">
              <a:avLst/>
            </a:prstGeom>
          </p:spPr>
          <p:txBody>
            <a:bodyPr wrap="none">
              <a:spAutoFit/>
            </a:bodyPr>
            <a:lstStyle/>
            <a:p>
              <a:r>
                <a:rPr lang="en-US" sz="4000">
                  <a:latin typeface="Arial" panose="020B0604020202020204" pitchFamily="34" charset="0"/>
                  <a:cs typeface="Arial" panose="020B0604020202020204" pitchFamily="34" charset="0"/>
                </a:rPr>
                <a:t>Thực hiện tẩy xóa ảnh dựa trên </a:t>
              </a:r>
              <a:r>
                <a:rPr lang="en-US" sz="4000" smtClean="0">
                  <a:latin typeface="Arial" panose="020B0604020202020204" pitchFamily="34" charset="0"/>
                  <a:cs typeface="Arial" panose="020B0604020202020204" pitchFamily="34" charset="0"/>
                </a:rPr>
                <a:t>mẫu</a:t>
              </a:r>
              <a:r>
                <a:rPr lang="vi-VN" sz="4000"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p:grpSp>
      <p:pic>
        <p:nvPicPr>
          <p:cNvPr id="11" name="Picture 10"/>
          <p:cNvPicPr>
            <a:picLocks noChangeAspect="1"/>
          </p:cNvPicPr>
          <p:nvPr/>
        </p:nvPicPr>
        <p:blipFill>
          <a:blip r:embed="rId2"/>
          <a:stretch>
            <a:fillRect/>
          </a:stretch>
        </p:blipFill>
        <p:spPr>
          <a:xfrm>
            <a:off x="14097000" y="7518946"/>
            <a:ext cx="3913932" cy="2768054"/>
          </a:xfrm>
          <a:prstGeom prst="rect">
            <a:avLst/>
          </a:prstGeom>
        </p:spPr>
      </p:pic>
      <p:pic>
        <p:nvPicPr>
          <p:cNvPr id="12" name="Picture 11"/>
          <p:cNvPicPr>
            <a:picLocks noChangeAspect="1"/>
          </p:cNvPicPr>
          <p:nvPr/>
        </p:nvPicPr>
        <p:blipFill>
          <a:blip r:embed="rId3"/>
          <a:stretch>
            <a:fillRect/>
          </a:stretch>
        </p:blipFill>
        <p:spPr>
          <a:xfrm>
            <a:off x="15621000" y="455703"/>
            <a:ext cx="2103412" cy="210341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par>
                                <p:cTn id="13" presetID="9"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dissolv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anim calcmode="lin" valueType="num">
                                      <p:cBhvr>
                                        <p:cTn id="21" dur="500" fill="hold"/>
                                        <p:tgtEl>
                                          <p:spTgt spid="13"/>
                                        </p:tgtEl>
                                        <p:attrNameLst>
                                          <p:attrName>ppt_x</p:attrName>
                                        </p:attrNameLst>
                                      </p:cBhvr>
                                      <p:tavLst>
                                        <p:tav tm="0">
                                          <p:val>
                                            <p:strVal val="#ppt_x"/>
                                          </p:val>
                                        </p:tav>
                                        <p:tav tm="100000">
                                          <p:val>
                                            <p:strVal val="#ppt_x"/>
                                          </p:val>
                                        </p:tav>
                                      </p:tavLst>
                                    </p:anim>
                                    <p:anim calcmode="lin" valueType="num">
                                      <p:cBhvr>
                                        <p:cTn id="22" dur="500" fill="hold"/>
                                        <p:tgtEl>
                                          <p:spTgt spid="13"/>
                                        </p:tgtEl>
                                        <p:attrNameLst>
                                          <p:attrName>ppt_y</p:attrName>
                                        </p:attrNameLst>
                                      </p:cBhvr>
                                      <p:tavLst>
                                        <p:tav tm="0">
                                          <p:val>
                                            <p:strVal val="#ppt_y+.1"/>
                                          </p:val>
                                        </p:tav>
                                        <p:tav tm="100000">
                                          <p:val>
                                            <p:strVal val="#ppt_y"/>
                                          </p:val>
                                        </p:tav>
                                      </p:tavLst>
                                    </p:anim>
                                  </p:childTnLst>
                                </p:cTn>
                              </p:par>
                            </p:childTnLst>
                          </p:cTn>
                        </p:par>
                        <p:par>
                          <p:cTn id="23" fill="hold">
                            <p:stCondLst>
                              <p:cond delay="500"/>
                            </p:stCondLst>
                            <p:childTnLst>
                              <p:par>
                                <p:cTn id="24" presetID="42" presetClass="entr" presetSubtype="0" fill="hold"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anim calcmode="lin" valueType="num">
                                      <p:cBhvr>
                                        <p:cTn id="27" dur="500" fill="hold"/>
                                        <p:tgtEl>
                                          <p:spTgt spid="14"/>
                                        </p:tgtEl>
                                        <p:attrNameLst>
                                          <p:attrName>ppt_x</p:attrName>
                                        </p:attrNameLst>
                                      </p:cBhvr>
                                      <p:tavLst>
                                        <p:tav tm="0">
                                          <p:val>
                                            <p:strVal val="#ppt_x"/>
                                          </p:val>
                                        </p:tav>
                                        <p:tav tm="100000">
                                          <p:val>
                                            <p:strVal val="#ppt_x"/>
                                          </p:val>
                                        </p:tav>
                                      </p:tavLst>
                                    </p:anim>
                                    <p:anim calcmode="lin" valueType="num">
                                      <p:cBhvr>
                                        <p:cTn id="28" dur="500" fill="hold"/>
                                        <p:tgtEl>
                                          <p:spTgt spid="14"/>
                                        </p:tgtEl>
                                        <p:attrNameLst>
                                          <p:attrName>ppt_y</p:attrName>
                                        </p:attrNameLst>
                                      </p:cBhvr>
                                      <p:tavLst>
                                        <p:tav tm="0">
                                          <p:val>
                                            <p:strVal val="#ppt_y+.1"/>
                                          </p:val>
                                        </p:tav>
                                        <p:tav tm="100000">
                                          <p:val>
                                            <p:strVal val="#ppt_y"/>
                                          </p:val>
                                        </p:tav>
                                      </p:tavLst>
                                    </p:anim>
                                  </p:childTnLst>
                                </p:cTn>
                              </p:par>
                            </p:childTnLst>
                          </p:cTn>
                        </p:par>
                        <p:par>
                          <p:cTn id="29" fill="hold">
                            <p:stCondLst>
                              <p:cond delay="1000"/>
                            </p:stCondLst>
                            <p:childTnLst>
                              <p:par>
                                <p:cTn id="30" presetID="42" presetClass="entr" presetSubtype="0" fill="hold"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anim calcmode="lin" valueType="num">
                                      <p:cBhvr>
                                        <p:cTn id="33" dur="500" fill="hold"/>
                                        <p:tgtEl>
                                          <p:spTgt spid="15"/>
                                        </p:tgtEl>
                                        <p:attrNameLst>
                                          <p:attrName>ppt_x</p:attrName>
                                        </p:attrNameLst>
                                      </p:cBhvr>
                                      <p:tavLst>
                                        <p:tav tm="0">
                                          <p:val>
                                            <p:strVal val="#ppt_x"/>
                                          </p:val>
                                        </p:tav>
                                        <p:tav tm="100000">
                                          <p:val>
                                            <p:strVal val="#ppt_x"/>
                                          </p:val>
                                        </p:tav>
                                      </p:tavLst>
                                    </p:anim>
                                    <p:anim calcmode="lin" valueType="num">
                                      <p:cBhvr>
                                        <p:cTn id="3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EBE3"/>
        </a:solidFill>
        <a:effectLst/>
      </p:bgPr>
    </p:bg>
    <p:spTree>
      <p:nvGrpSpPr>
        <p:cNvPr id="1" name=""/>
        <p:cNvGrpSpPr/>
        <p:nvPr/>
      </p:nvGrpSpPr>
      <p:grpSpPr>
        <a:xfrm>
          <a:off x="0" y="0"/>
          <a:ext cx="0" cy="0"/>
          <a:chOff x="0" y="0"/>
          <a:chExt cx="0" cy="0"/>
        </a:xfrm>
      </p:grpSpPr>
      <p:sp>
        <p:nvSpPr>
          <p:cNvPr id="2" name="Freeform 2"/>
          <p:cNvSpPr/>
          <p:nvPr/>
        </p:nvSpPr>
        <p:spPr>
          <a:xfrm>
            <a:off x="-49953" y="0"/>
            <a:ext cx="1945178" cy="10287000"/>
          </a:xfrm>
          <a:custGeom>
            <a:avLst/>
            <a:gdLst/>
            <a:ahLst/>
            <a:cxnLst/>
            <a:rect l="l" t="t" r="r" b="b"/>
            <a:pathLst>
              <a:path w="1945178" h="10287000">
                <a:moveTo>
                  <a:pt x="0" y="0"/>
                </a:moveTo>
                <a:lnTo>
                  <a:pt x="1945179" y="0"/>
                </a:lnTo>
                <a:lnTo>
                  <a:pt x="1945179" y="10287000"/>
                </a:lnTo>
                <a:lnTo>
                  <a:pt x="0" y="10287000"/>
                </a:lnTo>
                <a:lnTo>
                  <a:pt x="0" y="0"/>
                </a:lnTo>
                <a:close/>
              </a:path>
            </a:pathLst>
          </a:custGeom>
          <a:blipFill>
            <a:blip r:embed="rId2"/>
            <a:stretch>
              <a:fillRect/>
            </a:stretch>
          </a:blipFill>
        </p:spPr>
      </p:sp>
      <p:sp>
        <p:nvSpPr>
          <p:cNvPr id="19" name="AutoShape 19"/>
          <p:cNvSpPr/>
          <p:nvPr/>
        </p:nvSpPr>
        <p:spPr>
          <a:xfrm rot="5400000">
            <a:off x="-3233987" y="5138737"/>
            <a:ext cx="10287000" cy="0"/>
          </a:xfrm>
          <a:prstGeom prst="line">
            <a:avLst/>
          </a:prstGeom>
          <a:ln w="9525" cap="flat">
            <a:solidFill>
              <a:srgbClr val="1A1A1A"/>
            </a:solidFill>
            <a:prstDash val="solid"/>
            <a:headEnd type="none" w="sm" len="sm"/>
            <a:tailEnd type="none" w="sm" len="sm"/>
          </a:ln>
        </p:spPr>
      </p:sp>
      <p:grpSp>
        <p:nvGrpSpPr>
          <p:cNvPr id="22" name="Group 21"/>
          <p:cNvGrpSpPr/>
          <p:nvPr/>
        </p:nvGrpSpPr>
        <p:grpSpPr>
          <a:xfrm>
            <a:off x="6934200" y="952500"/>
            <a:ext cx="5833626" cy="2895600"/>
            <a:chOff x="6705600" y="876300"/>
            <a:chExt cx="5833626" cy="2895600"/>
          </a:xfrm>
        </p:grpSpPr>
        <p:sp>
          <p:nvSpPr>
            <p:cNvPr id="4" name="Freeform 4"/>
            <p:cNvSpPr/>
            <p:nvPr/>
          </p:nvSpPr>
          <p:spPr>
            <a:xfrm>
              <a:off x="6705600" y="876300"/>
              <a:ext cx="5833626" cy="2895600"/>
            </a:xfrm>
            <a:custGeom>
              <a:avLst/>
              <a:gdLst/>
              <a:ahLst/>
              <a:cxnLst/>
              <a:rect l="l" t="t" r="r" b="b"/>
              <a:pathLst>
                <a:path w="4067046" h="2018734">
                  <a:moveTo>
                    <a:pt x="0" y="0"/>
                  </a:moveTo>
                  <a:lnTo>
                    <a:pt x="4067046" y="0"/>
                  </a:lnTo>
                  <a:lnTo>
                    <a:pt x="4067046" y="2018734"/>
                  </a:lnTo>
                  <a:lnTo>
                    <a:pt x="0" y="2018734"/>
                  </a:lnTo>
                  <a:lnTo>
                    <a:pt x="0" y="0"/>
                  </a:lnTo>
                  <a:close/>
                </a:path>
              </a:pathLst>
            </a:custGeom>
            <a:blipFill>
              <a:blip r:embed="rId3"/>
              <a:stretch>
                <a:fillRect/>
              </a:stretch>
            </a:blipFill>
          </p:spPr>
        </p:sp>
        <p:sp>
          <p:nvSpPr>
            <p:cNvPr id="20" name="TextBox 19"/>
            <p:cNvSpPr txBox="1"/>
            <p:nvPr/>
          </p:nvSpPr>
          <p:spPr>
            <a:xfrm>
              <a:off x="7641213" y="1393076"/>
              <a:ext cx="3962400" cy="1862048"/>
            </a:xfrm>
            <a:prstGeom prst="rect">
              <a:avLst/>
            </a:prstGeom>
            <a:noFill/>
          </p:spPr>
          <p:txBody>
            <a:bodyPr wrap="square" rtlCol="0">
              <a:spAutoFit/>
            </a:bodyPr>
            <a:lstStyle/>
            <a:p>
              <a:pPr algn="ctr"/>
              <a:r>
                <a:rPr lang="vi-VN" sz="11500" b="1" smtClean="0">
                  <a:solidFill>
                    <a:srgbClr val="F79646">
                      <a:lumMod val="75000"/>
                    </a:srgbClr>
                  </a:solidFill>
                  <a:cs typeface="Arial" panose="020B0604020202020204" pitchFamily="34" charset="0"/>
                </a:rPr>
                <a:t>03</a:t>
              </a:r>
              <a:endParaRPr lang="en-US" sz="11500" b="1">
                <a:solidFill>
                  <a:srgbClr val="F79646">
                    <a:lumMod val="75000"/>
                  </a:srgbClr>
                </a:solidFill>
                <a:latin typeface="Arial" panose="020B0604020202020204" pitchFamily="34" charset="0"/>
                <a:cs typeface="Arial" panose="020B0604020202020204" pitchFamily="34" charset="0"/>
              </a:endParaRPr>
            </a:p>
          </p:txBody>
        </p:sp>
      </p:grpSp>
      <p:sp>
        <p:nvSpPr>
          <p:cNvPr id="21" name="TextBox 20"/>
          <p:cNvSpPr txBox="1"/>
          <p:nvPr/>
        </p:nvSpPr>
        <p:spPr>
          <a:xfrm>
            <a:off x="2743200" y="4364876"/>
            <a:ext cx="14706599" cy="4873001"/>
          </a:xfrm>
          <a:prstGeom prst="rect">
            <a:avLst/>
          </a:prstGeom>
          <a:noFill/>
        </p:spPr>
        <p:txBody>
          <a:bodyPr wrap="square" rtlCol="0">
            <a:spAutoFit/>
          </a:bodyPr>
          <a:lstStyle/>
          <a:p>
            <a:pPr algn="ctr">
              <a:lnSpc>
                <a:spcPct val="150000"/>
              </a:lnSpc>
            </a:pPr>
            <a:r>
              <a:rPr lang="vi-VN" sz="7200" b="1" smtClean="0">
                <a:solidFill>
                  <a:schemeClr val="tx2">
                    <a:lumMod val="75000"/>
                  </a:schemeClr>
                </a:solidFill>
                <a:latin typeface="Arial" panose="020B0604020202020204" pitchFamily="34" charset="0"/>
                <a:cs typeface="Arial" panose="020B0604020202020204" pitchFamily="34" charset="0"/>
              </a:rPr>
              <a:t>SAO CHÉP ẢNH THEO PHÉP BIẾN ĐỔI PHỐI CẢNH BẰNG CÔNG CỤ PERPECTIVE CLONE</a:t>
            </a:r>
            <a:endParaRPr lang="en-US" sz="7200" b="1">
              <a:solidFill>
                <a:schemeClr val="tx2">
                  <a:lumMod val="75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wheelReverse spokes="1"/>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grpSp>
        <p:nvGrpSpPr>
          <p:cNvPr id="5" name="Group 4"/>
          <p:cNvGrpSpPr/>
          <p:nvPr/>
        </p:nvGrpSpPr>
        <p:grpSpPr>
          <a:xfrm>
            <a:off x="1143000" y="749390"/>
            <a:ext cx="7092801" cy="1100389"/>
            <a:chOff x="1143000" y="749390"/>
            <a:chExt cx="7092801" cy="1100389"/>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749390"/>
              <a:ext cx="1600200" cy="1100389"/>
            </a:xfrm>
            <a:prstGeom prst="rect">
              <a:avLst/>
            </a:prstGeom>
          </p:spPr>
        </p:pic>
        <p:sp>
          <p:nvSpPr>
            <p:cNvPr id="3" name="TextBox 2"/>
            <p:cNvSpPr txBox="1"/>
            <p:nvPr/>
          </p:nvSpPr>
          <p:spPr>
            <a:xfrm>
              <a:off x="2978001" y="945642"/>
              <a:ext cx="5257800" cy="707886"/>
            </a:xfrm>
            <a:prstGeom prst="rect">
              <a:avLst/>
            </a:prstGeom>
            <a:noFill/>
          </p:spPr>
          <p:txBody>
            <a:bodyPr wrap="square" rtlCol="0">
              <a:spAutoFit/>
            </a:bodyPr>
            <a:lstStyle/>
            <a:p>
              <a:r>
                <a:rPr lang="vi-VN" sz="4000" b="1" smtClean="0">
                  <a:solidFill>
                    <a:schemeClr val="accent2">
                      <a:lumMod val="75000"/>
                    </a:schemeClr>
                  </a:solidFill>
                  <a:latin typeface="Arial" panose="020B0604020202020204" pitchFamily="34" charset="0"/>
                  <a:cs typeface="Arial" panose="020B0604020202020204" pitchFamily="34" charset="0"/>
                </a:rPr>
                <a:t>Thảo luận nhóm đôi</a:t>
              </a:r>
              <a:endParaRPr lang="en-US" sz="4000" b="1">
                <a:solidFill>
                  <a:schemeClr val="accent2">
                    <a:lumMod val="75000"/>
                  </a:schemeClr>
                </a:solidFill>
                <a:latin typeface="Arial" panose="020B0604020202020204" pitchFamily="34" charset="0"/>
                <a:cs typeface="Arial" panose="020B0604020202020204" pitchFamily="34" charset="0"/>
              </a:endParaRPr>
            </a:p>
          </p:txBody>
        </p:sp>
      </p:grpSp>
      <p:sp>
        <p:nvSpPr>
          <p:cNvPr id="4" name="Rectangle 3"/>
          <p:cNvSpPr/>
          <p:nvPr/>
        </p:nvSpPr>
        <p:spPr>
          <a:xfrm>
            <a:off x="1143000" y="1921174"/>
            <a:ext cx="16423640" cy="2862322"/>
          </a:xfrm>
          <a:prstGeom prst="rect">
            <a:avLst/>
          </a:prstGeom>
        </p:spPr>
        <p:txBody>
          <a:bodyPr wrap="square">
            <a:spAutoFit/>
          </a:bodyPr>
          <a:lstStyle/>
          <a:p>
            <a:pPr algn="just">
              <a:lnSpc>
                <a:spcPct val="150000"/>
              </a:lnSpc>
            </a:pPr>
            <a:r>
              <a:rPr lang="vi-VN" sz="4000" i="1">
                <a:latin typeface="Arial" panose="020B0604020202020204" pitchFamily="34" charset="0"/>
                <a:cs typeface="Arial" panose="020B0604020202020204" pitchFamily="34" charset="0"/>
              </a:rPr>
              <a:t>Hình 6a </a:t>
            </a:r>
            <a:r>
              <a:rPr lang="vi-VN" sz="4000">
                <a:latin typeface="Arial" panose="020B0604020202020204" pitchFamily="34" charset="0"/>
                <a:cs typeface="Arial" panose="020B0604020202020204" pitchFamily="34" charset="0"/>
              </a:rPr>
              <a:t>và </a:t>
            </a:r>
            <a:r>
              <a:rPr lang="vi-VN" sz="4000" i="1">
                <a:latin typeface="Arial" panose="020B0604020202020204" pitchFamily="34" charset="0"/>
                <a:cs typeface="Arial" panose="020B0604020202020204" pitchFamily="34" charset="0"/>
              </a:rPr>
              <a:t>Hình 6b </a:t>
            </a:r>
            <a:r>
              <a:rPr lang="vi-VN" sz="4000">
                <a:latin typeface="Arial" panose="020B0604020202020204" pitchFamily="34" charset="0"/>
                <a:cs typeface="Arial" panose="020B0604020202020204" pitchFamily="34" charset="0"/>
              </a:rPr>
              <a:t>đều thể hiện kết quả sao chép hai cái cây từ vị trí 1 đến vị trí 2 của cùng một ảnh. Theo em, nếu sử dụng công cụ </a:t>
            </a:r>
            <a:r>
              <a:rPr lang="vi-VN" sz="4000" b="1">
                <a:latin typeface="Arial" panose="020B0604020202020204" pitchFamily="34" charset="0"/>
                <a:cs typeface="Arial" panose="020B0604020202020204" pitchFamily="34" charset="0"/>
              </a:rPr>
              <a:t>Clone</a:t>
            </a:r>
            <a:r>
              <a:rPr lang="vi-VN" sz="4000">
                <a:latin typeface="Arial" panose="020B0604020202020204" pitchFamily="34" charset="0"/>
                <a:cs typeface="Arial" panose="020B0604020202020204" pitchFamily="34" charset="0"/>
              </a:rPr>
              <a:t> thì sẽ tạo ra được kết quả nào (</a:t>
            </a:r>
            <a:r>
              <a:rPr lang="vi-VN" sz="4000" i="1">
                <a:latin typeface="Arial" panose="020B0604020202020204" pitchFamily="34" charset="0"/>
                <a:cs typeface="Arial" panose="020B0604020202020204" pitchFamily="34" charset="0"/>
              </a:rPr>
              <a:t>Hình 6a </a:t>
            </a:r>
            <a:r>
              <a:rPr lang="vi-VN" sz="4000">
                <a:latin typeface="Arial" panose="020B0604020202020204" pitchFamily="34" charset="0"/>
                <a:cs typeface="Arial" panose="020B0604020202020204" pitchFamily="34" charset="0"/>
              </a:rPr>
              <a:t>hay </a:t>
            </a:r>
            <a:r>
              <a:rPr lang="vi-VN" sz="4000" i="1">
                <a:latin typeface="Arial" panose="020B0604020202020204" pitchFamily="34" charset="0"/>
                <a:cs typeface="Arial" panose="020B0604020202020204" pitchFamily="34" charset="0"/>
              </a:rPr>
              <a:t>Hình 6b</a:t>
            </a:r>
            <a:r>
              <a:rPr lang="vi-VN" sz="4000">
                <a:latin typeface="Arial" panose="020B0604020202020204" pitchFamily="34" charset="0"/>
                <a:cs typeface="Arial" panose="020B0604020202020204" pitchFamily="34" charset="0"/>
              </a:rPr>
              <a:t>)? Tại sao?</a:t>
            </a:r>
            <a:endParaRPr lang="en-US" sz="400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76400" y="5013042"/>
            <a:ext cx="14478000" cy="5179811"/>
          </a:xfrm>
          <a:prstGeom prst="rect">
            <a:avLst/>
          </a:prstGeom>
        </p:spPr>
      </p:pic>
      <p:pic>
        <p:nvPicPr>
          <p:cNvPr id="8" name="Picture 7"/>
          <p:cNvPicPr>
            <a:picLocks noChangeAspect="1"/>
          </p:cNvPicPr>
          <p:nvPr/>
        </p:nvPicPr>
        <p:blipFill>
          <a:blip r:embed="rId4"/>
          <a:stretch>
            <a:fillRect/>
          </a:stretch>
        </p:blipFill>
        <p:spPr>
          <a:xfrm>
            <a:off x="16273100" y="6591300"/>
            <a:ext cx="1795836" cy="3695700"/>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anim calcmode="lin" valueType="num">
                                      <p:cBhvr>
                                        <p:cTn id="23" dur="500" fill="hold"/>
                                        <p:tgtEl>
                                          <p:spTgt spid="8"/>
                                        </p:tgtEl>
                                        <p:attrNameLst>
                                          <p:attrName>ppt_x</p:attrName>
                                        </p:attrNameLst>
                                      </p:cBhvr>
                                      <p:tavLst>
                                        <p:tav tm="0">
                                          <p:val>
                                            <p:strVal val="#ppt_x"/>
                                          </p:val>
                                        </p:tav>
                                        <p:tav tm="100000">
                                          <p:val>
                                            <p:strVal val="#ppt_x"/>
                                          </p:val>
                                        </p:tav>
                                      </p:tavLst>
                                    </p:anim>
                                    <p:anim calcmode="lin" valueType="num">
                                      <p:cBhvr>
                                        <p:cTn id="24"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76400" y="5013042"/>
            <a:ext cx="14478000" cy="5179811"/>
          </a:xfrm>
          <a:prstGeom prst="rect">
            <a:avLst/>
          </a:prstGeom>
        </p:spPr>
      </p:pic>
      <p:sp>
        <p:nvSpPr>
          <p:cNvPr id="7" name="Up Arrow 6"/>
          <p:cNvSpPr/>
          <p:nvPr/>
        </p:nvSpPr>
        <p:spPr>
          <a:xfrm>
            <a:off x="5257800" y="3695700"/>
            <a:ext cx="762000" cy="914400"/>
          </a:xfrm>
          <a:prstGeom prst="upArrow">
            <a:avLst/>
          </a:prstGeom>
          <a:solidFill>
            <a:srgbClr val="FF000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9" name="TextBox 8"/>
          <p:cNvSpPr txBox="1"/>
          <p:nvPr/>
        </p:nvSpPr>
        <p:spPr>
          <a:xfrm>
            <a:off x="1943100" y="631907"/>
            <a:ext cx="7391400" cy="2862322"/>
          </a:xfrm>
          <a:prstGeom prst="rect">
            <a:avLst/>
          </a:prstGeom>
          <a:noFill/>
        </p:spPr>
        <p:txBody>
          <a:bodyPr wrap="square" rtlCol="0">
            <a:spAutoFit/>
          </a:bodyPr>
          <a:lstStyle/>
          <a:p>
            <a:pPr algn="just">
              <a:lnSpc>
                <a:spcPct val="150000"/>
              </a:lnSpc>
            </a:pPr>
            <a:r>
              <a:rPr lang="vi-VN" sz="4000" smtClean="0">
                <a:latin typeface="Arial" panose="020B0604020202020204" pitchFamily="34" charset="0"/>
                <a:cs typeface="Arial" panose="020B0604020202020204" pitchFamily="34" charset="0"/>
              </a:rPr>
              <a:t>Kết quả như </a:t>
            </a:r>
            <a:r>
              <a:rPr lang="vi-VN" sz="4000">
                <a:latin typeface="Arial" panose="020B0604020202020204" pitchFamily="34" charset="0"/>
                <a:cs typeface="Arial" panose="020B0604020202020204" pitchFamily="34" charset="0"/>
              </a:rPr>
              <a:t>Hình 6a vì công cụ </a:t>
            </a:r>
            <a:r>
              <a:rPr lang="vi-VN" sz="4000" b="1" smtClean="0">
                <a:latin typeface="Arial" panose="020B0604020202020204" pitchFamily="34" charset="0"/>
                <a:cs typeface="Arial" panose="020B0604020202020204" pitchFamily="34" charset="0"/>
              </a:rPr>
              <a:t>Clone </a:t>
            </a:r>
            <a:r>
              <a:rPr lang="vi-VN" sz="4000">
                <a:latin typeface="Arial" panose="020B0604020202020204" pitchFamily="34" charset="0"/>
                <a:cs typeface="Arial" panose="020B0604020202020204" pitchFamily="34" charset="0"/>
              </a:rPr>
              <a:t>cho kết quả sao chép giống hệt đối tượng mẫu. </a:t>
            </a:r>
            <a:endParaRPr lang="en-US" sz="4000">
              <a:latin typeface="Arial" panose="020B0604020202020204" pitchFamily="34" charset="0"/>
              <a:cs typeface="Arial" panose="020B0604020202020204" pitchFamily="34" charset="0"/>
            </a:endParaRPr>
          </a:p>
        </p:txBody>
      </p:sp>
      <p:grpSp>
        <p:nvGrpSpPr>
          <p:cNvPr id="12" name="Group 11"/>
          <p:cNvGrpSpPr/>
          <p:nvPr/>
        </p:nvGrpSpPr>
        <p:grpSpPr>
          <a:xfrm>
            <a:off x="10439400" y="670007"/>
            <a:ext cx="7162800" cy="3733800"/>
            <a:chOff x="10591800" y="631907"/>
            <a:chExt cx="7162800" cy="3733800"/>
          </a:xfrm>
        </p:grpSpPr>
        <p:sp>
          <p:nvSpPr>
            <p:cNvPr id="10" name="Oval Callout 9"/>
            <p:cNvSpPr/>
            <p:nvPr/>
          </p:nvSpPr>
          <p:spPr>
            <a:xfrm>
              <a:off x="10591800" y="631907"/>
              <a:ext cx="7162800" cy="3733800"/>
            </a:xfrm>
            <a:prstGeom prst="wedgeEllipseCallout">
              <a:avLst>
                <a:gd name="adj1" fmla="val 58834"/>
                <a:gd name="adj2" fmla="val 42301"/>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4000">
                <a:latin typeface="Arial" panose="020B0604020202020204" pitchFamily="34" charset="0"/>
                <a:cs typeface="Arial" panose="020B0604020202020204" pitchFamily="34" charset="0"/>
              </a:endParaRPr>
            </a:p>
          </p:txBody>
        </p:sp>
        <p:sp>
          <p:nvSpPr>
            <p:cNvPr id="11" name="Rectangle 10"/>
            <p:cNvSpPr/>
            <p:nvPr/>
          </p:nvSpPr>
          <p:spPr>
            <a:xfrm>
              <a:off x="10953750" y="1067646"/>
              <a:ext cx="6438900" cy="2862322"/>
            </a:xfrm>
            <a:prstGeom prst="rect">
              <a:avLst/>
            </a:prstGeom>
          </p:spPr>
          <p:txBody>
            <a:bodyPr wrap="square">
              <a:spAutoFit/>
            </a:bodyPr>
            <a:lstStyle/>
            <a:p>
              <a:pPr lvl="0" algn="ctr">
                <a:lnSpc>
                  <a:spcPct val="150000"/>
                </a:lnSpc>
              </a:pPr>
              <a:r>
                <a:rPr lang="vi-VN" sz="4000" i="1">
                  <a:solidFill>
                    <a:prstClr val="black"/>
                  </a:solidFill>
                  <a:latin typeface="Arial" panose="020B0604020202020204" pitchFamily="34" charset="0"/>
                  <a:cs typeface="Arial" panose="020B0604020202020204" pitchFamily="34" charset="0"/>
                </a:rPr>
                <a:t>Hãy tạo một cái cây mới giống cái cây đã có, nhưng to hơn một chút.</a:t>
              </a:r>
              <a:endParaRPr lang="en-US" sz="4000" i="1">
                <a:solidFill>
                  <a:prstClr val="black"/>
                </a:solidFill>
                <a:latin typeface="Arial" panose="020B0604020202020204" pitchFamily="34" charset="0"/>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8" presetClass="entr" presetSubtype="9"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strips(upLeft)">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 name="Pentagon 1"/>
          <p:cNvSpPr/>
          <p:nvPr/>
        </p:nvSpPr>
        <p:spPr>
          <a:xfrm>
            <a:off x="0" y="800100"/>
            <a:ext cx="4191000" cy="990600"/>
          </a:xfrm>
          <a:prstGeom prst="homePlat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smtClean="0">
                <a:solidFill>
                  <a:schemeClr val="bg1"/>
                </a:solidFill>
                <a:latin typeface="Arial" panose="020B0604020202020204" pitchFamily="34" charset="0"/>
                <a:cs typeface="Arial" panose="020B0604020202020204" pitchFamily="34" charset="0"/>
              </a:rPr>
              <a:t>Hướng dẫn</a:t>
            </a:r>
            <a:endParaRPr lang="en-US" sz="4800" b="1">
              <a:solidFill>
                <a:schemeClr val="bg1"/>
              </a:solidFill>
              <a:latin typeface="Arial" panose="020B0604020202020204" pitchFamily="34" charset="0"/>
              <a:cs typeface="Arial" panose="020B0604020202020204" pitchFamily="34" charset="0"/>
            </a:endParaRPr>
          </a:p>
        </p:txBody>
      </p:sp>
      <p:sp>
        <p:nvSpPr>
          <p:cNvPr id="3" name="TextBox 2"/>
          <p:cNvSpPr txBox="1"/>
          <p:nvPr/>
        </p:nvSpPr>
        <p:spPr>
          <a:xfrm>
            <a:off x="4648200" y="495300"/>
            <a:ext cx="12420600" cy="1824923"/>
          </a:xfrm>
          <a:prstGeom prst="rect">
            <a:avLst/>
          </a:prstGeom>
          <a:noFill/>
        </p:spPr>
        <p:txBody>
          <a:bodyPr wrap="square" rtlCol="0">
            <a:spAutoFit/>
          </a:bodyPr>
          <a:lstStyle/>
          <a:p>
            <a:pPr algn="just">
              <a:lnSpc>
                <a:spcPct val="150000"/>
              </a:lnSpc>
            </a:pPr>
            <a:r>
              <a:rPr lang="en-US" sz="4000" b="1">
                <a:solidFill>
                  <a:schemeClr val="tx2">
                    <a:lumMod val="75000"/>
                  </a:schemeClr>
                </a:solidFill>
                <a:latin typeface="Arial" panose="020B0604020202020204" pitchFamily="34" charset="0"/>
                <a:cs typeface="Arial" panose="020B0604020202020204" pitchFamily="34" charset="0"/>
              </a:rPr>
              <a:t>Sao chép ảnh theo phép biến đổi phối cảnh bằng </a:t>
            </a:r>
            <a:r>
              <a:rPr lang="en-US" sz="4000" b="1" smtClean="0">
                <a:solidFill>
                  <a:schemeClr val="tx2">
                    <a:lumMod val="75000"/>
                  </a:schemeClr>
                </a:solidFill>
                <a:latin typeface="Arial" panose="020B0604020202020204" pitchFamily="34" charset="0"/>
                <a:cs typeface="Arial" panose="020B0604020202020204" pitchFamily="34" charset="0"/>
              </a:rPr>
              <a:t>bằng </a:t>
            </a:r>
            <a:r>
              <a:rPr lang="en-US" sz="4000" b="1">
                <a:solidFill>
                  <a:schemeClr val="tx2">
                    <a:lumMod val="75000"/>
                  </a:schemeClr>
                </a:solidFill>
                <a:latin typeface="Arial" panose="020B0604020202020204" pitchFamily="34" charset="0"/>
                <a:cs typeface="Arial" panose="020B0604020202020204" pitchFamily="34" charset="0"/>
              </a:rPr>
              <a:t>công cụ Perspective Clone</a:t>
            </a:r>
            <a:endParaRPr lang="en-US" sz="4000">
              <a:solidFill>
                <a:schemeClr val="tx2">
                  <a:lumMod val="75000"/>
                </a:schemeClr>
              </a:solidFill>
              <a:latin typeface="Arial" panose="020B0604020202020204" pitchFamily="34" charset="0"/>
              <a:cs typeface="Arial" panose="020B0604020202020204" pitchFamily="34" charset="0"/>
            </a:endParaRPr>
          </a:p>
        </p:txBody>
      </p:sp>
      <p:grpSp>
        <p:nvGrpSpPr>
          <p:cNvPr id="9" name="Group 8"/>
          <p:cNvGrpSpPr/>
          <p:nvPr/>
        </p:nvGrpSpPr>
        <p:grpSpPr>
          <a:xfrm>
            <a:off x="1499870" y="2950811"/>
            <a:ext cx="9353550" cy="1181100"/>
            <a:chOff x="1504950" y="2781300"/>
            <a:chExt cx="9353550" cy="1181100"/>
          </a:xfrm>
        </p:grpSpPr>
        <p:sp>
          <p:nvSpPr>
            <p:cNvPr id="4" name="Oval 3"/>
            <p:cNvSpPr/>
            <p:nvPr/>
          </p:nvSpPr>
          <p:spPr>
            <a:xfrm>
              <a:off x="1504950" y="2781300"/>
              <a:ext cx="1181100" cy="1181100"/>
            </a:xfrm>
            <a:prstGeom prst="ellipse">
              <a:avLst/>
            </a:prstGeom>
            <a:solidFill>
              <a:schemeClr val="accent3">
                <a:lumMod val="75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vi-VN" sz="4000" b="1" smtClean="0">
                  <a:solidFill>
                    <a:schemeClr val="bg1"/>
                  </a:solidFill>
                  <a:latin typeface="Arial" panose="020B0604020202020204" pitchFamily="34" charset="0"/>
                  <a:cs typeface="Arial" panose="020B0604020202020204" pitchFamily="34" charset="0"/>
                </a:rPr>
                <a:t>B1</a:t>
              </a:r>
              <a:endParaRPr lang="en-US" sz="4000" b="1">
                <a:solidFill>
                  <a:schemeClr val="bg1"/>
                </a:solidFill>
                <a:latin typeface="Arial" panose="020B0604020202020204" pitchFamily="34" charset="0"/>
                <a:cs typeface="Arial" panose="020B0604020202020204" pitchFamily="34" charset="0"/>
              </a:endParaRPr>
            </a:p>
          </p:txBody>
        </p:sp>
        <p:sp>
          <p:nvSpPr>
            <p:cNvPr id="5" name="Rectangle 4"/>
            <p:cNvSpPr/>
            <p:nvPr/>
          </p:nvSpPr>
          <p:spPr>
            <a:xfrm>
              <a:off x="2918506" y="2864018"/>
              <a:ext cx="7939994" cy="901593"/>
            </a:xfrm>
            <a:prstGeom prst="rect">
              <a:avLst/>
            </a:prstGeom>
          </p:spPr>
          <p:txBody>
            <a:bodyPr wrap="none">
              <a:spAutoFit/>
            </a:bodyPr>
            <a:lstStyle/>
            <a:p>
              <a:pPr algn="just">
                <a:lnSpc>
                  <a:spcPct val="150000"/>
                </a:lnSpc>
                <a:spcAft>
                  <a:spcPts val="0"/>
                </a:spcAft>
              </a:pPr>
              <a:r>
                <a:rPr lang="fr-FR" sz="4000">
                  <a:solidFill>
                    <a:srgbClr val="002060"/>
                  </a:solidFill>
                  <a:latin typeface="Arial" panose="020B0604020202020204" pitchFamily="34" charset="0"/>
                  <a:ea typeface="Times New Roman" panose="02020603050405020304" pitchFamily="18" charset="0"/>
                  <a:cs typeface="Arial" panose="020B0604020202020204" pitchFamily="34" charset="0"/>
                </a:rPr>
                <a:t>Chọn công cụ </a:t>
              </a:r>
              <a:r>
                <a:rPr lang="fr-FR" sz="4000" b="1">
                  <a:solidFill>
                    <a:srgbClr val="002060"/>
                  </a:solidFill>
                  <a:latin typeface="Arial" panose="020B0604020202020204" pitchFamily="34" charset="0"/>
                  <a:ea typeface="Times New Roman" panose="02020603050405020304" pitchFamily="18" charset="0"/>
                  <a:cs typeface="Arial" panose="020B0604020202020204" pitchFamily="34" charset="0"/>
                </a:rPr>
                <a:t>Perspective Clone</a:t>
              </a:r>
              <a:endParaRPr lang="en-US" sz="400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p:gr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3420" y="4381500"/>
            <a:ext cx="6902472" cy="5454819"/>
          </a:xfrm>
          <a:prstGeom prst="rect">
            <a:avLst/>
          </a:prstGeom>
        </p:spPr>
      </p:pic>
      <p:sp>
        <p:nvSpPr>
          <p:cNvPr id="8" name="Rectangle 7"/>
          <p:cNvSpPr/>
          <p:nvPr/>
        </p:nvSpPr>
        <p:spPr>
          <a:xfrm>
            <a:off x="1499870" y="4762500"/>
            <a:ext cx="9144000" cy="4133247"/>
          </a:xfrm>
          <a:prstGeom prst="rect">
            <a:avLst/>
          </a:prstGeom>
        </p:spPr>
        <p:txBody>
          <a:bodyPr>
            <a:spAutoFit/>
          </a:bodyPr>
          <a:lstStyle/>
          <a:p>
            <a:pPr marL="571500" indent="-571500" algn="just">
              <a:lnSpc>
                <a:spcPct val="170000"/>
              </a:lnSpc>
              <a:spcAft>
                <a:spcPts val="0"/>
              </a:spcAft>
              <a:buFont typeface="Wingdings" panose="05000000000000000000" pitchFamily="2" charset="2"/>
              <a:buChar char="§"/>
            </a:pPr>
            <a:r>
              <a:rPr lang="fr-FR" sz="4000" smtClean="0">
                <a:latin typeface="Arial" panose="020B0604020202020204" pitchFamily="34" charset="0"/>
                <a:ea typeface="Times New Roman" panose="02020603050405020304" pitchFamily="18" charset="0"/>
                <a:cs typeface="Arial" panose="020B0604020202020204" pitchFamily="34" charset="0"/>
              </a:rPr>
              <a:t>Chọn </a:t>
            </a:r>
            <a:r>
              <a:rPr lang="fr-FR" sz="4000">
                <a:latin typeface="Arial" panose="020B0604020202020204" pitchFamily="34" charset="0"/>
                <a:ea typeface="Times New Roman" panose="02020603050405020304" pitchFamily="18" charset="0"/>
                <a:cs typeface="Arial" panose="020B0604020202020204" pitchFamily="34" charset="0"/>
              </a:rPr>
              <a:t>công cụ </a:t>
            </a:r>
            <a:r>
              <a:rPr lang="fr-FR" sz="4000" b="1">
                <a:latin typeface="Arial" panose="020B0604020202020204" pitchFamily="34" charset="0"/>
                <a:ea typeface="Times New Roman" panose="02020603050405020304" pitchFamily="18" charset="0"/>
                <a:cs typeface="Arial" panose="020B0604020202020204" pitchFamily="34" charset="0"/>
              </a:rPr>
              <a:t>Perspective Clone</a:t>
            </a:r>
            <a:r>
              <a:rPr lang="fr-FR" sz="4000">
                <a:latin typeface="Arial" panose="020B0604020202020204" pitchFamily="34" charset="0"/>
                <a:ea typeface="Times New Roman" panose="02020603050405020304" pitchFamily="18" charset="0"/>
                <a:cs typeface="Arial" panose="020B0604020202020204" pitchFamily="34" charset="0"/>
              </a:rPr>
              <a:t>.</a:t>
            </a:r>
            <a:endParaRPr lang="en-US" sz="40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70000"/>
              </a:lnSpc>
              <a:spcAft>
                <a:spcPts val="0"/>
              </a:spcAft>
              <a:buFont typeface="Wingdings" panose="05000000000000000000" pitchFamily="2" charset="2"/>
              <a:buChar char="§"/>
            </a:pPr>
            <a:r>
              <a:rPr lang="fr-FR" sz="4000" smtClean="0">
                <a:latin typeface="Arial" panose="020B0604020202020204" pitchFamily="34" charset="0"/>
                <a:ea typeface="Times New Roman" panose="02020603050405020304" pitchFamily="18" charset="0"/>
                <a:cs typeface="Arial" panose="020B0604020202020204" pitchFamily="34" charset="0"/>
              </a:rPr>
              <a:t>Chọn </a:t>
            </a:r>
            <a:r>
              <a:rPr lang="fr-FR" sz="4000">
                <a:latin typeface="Arial" panose="020B0604020202020204" pitchFamily="34" charset="0"/>
                <a:ea typeface="Times New Roman" panose="02020603050405020304" pitchFamily="18" charset="0"/>
                <a:cs typeface="Arial" panose="020B0604020202020204" pitchFamily="34" charset="0"/>
              </a:rPr>
              <a:t>chế độ </a:t>
            </a:r>
            <a:r>
              <a:rPr lang="fr-FR" sz="4000" b="1">
                <a:latin typeface="Arial" panose="020B0604020202020204" pitchFamily="34" charset="0"/>
                <a:ea typeface="Times New Roman" panose="02020603050405020304" pitchFamily="18" charset="0"/>
                <a:cs typeface="Arial" panose="020B0604020202020204" pitchFamily="34" charset="0"/>
              </a:rPr>
              <a:t>Modify Perspective</a:t>
            </a:r>
            <a:r>
              <a:rPr lang="fr-FR" sz="4000">
                <a:latin typeface="Arial" panose="020B0604020202020204" pitchFamily="34" charset="0"/>
                <a:ea typeface="Times New Roman" panose="02020603050405020304" pitchFamily="18" charset="0"/>
                <a:cs typeface="Arial" panose="020B0604020202020204" pitchFamily="34" charset="0"/>
              </a:rPr>
              <a:t>.</a:t>
            </a:r>
            <a:endParaRPr lang="en-US" sz="40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70000"/>
              </a:lnSpc>
              <a:spcAft>
                <a:spcPts val="0"/>
              </a:spcAft>
              <a:buFont typeface="Wingdings" panose="05000000000000000000" pitchFamily="2" charset="2"/>
              <a:buChar char="§"/>
            </a:pPr>
            <a:r>
              <a:rPr lang="fr-FR" sz="4000" smtClean="0">
                <a:latin typeface="Arial" panose="020B0604020202020204" pitchFamily="34" charset="0"/>
                <a:ea typeface="Times New Roman" panose="02020603050405020304" pitchFamily="18" charset="0"/>
                <a:cs typeface="Arial" panose="020B0604020202020204" pitchFamily="34" charset="0"/>
              </a:rPr>
              <a:t>Xuất </a:t>
            </a:r>
            <a:r>
              <a:rPr lang="fr-FR" sz="4000">
                <a:latin typeface="Arial" panose="020B0604020202020204" pitchFamily="34" charset="0"/>
                <a:ea typeface="Times New Roman" panose="02020603050405020304" pitchFamily="18" charset="0"/>
                <a:cs typeface="Arial" panose="020B0604020202020204" pitchFamily="34" charset="0"/>
              </a:rPr>
              <a:t>hiện </a:t>
            </a:r>
            <a:r>
              <a:rPr lang="fr-FR" sz="4000" i="1">
                <a:latin typeface="Arial" panose="020B0604020202020204" pitchFamily="34" charset="0"/>
                <a:ea typeface="Times New Roman" panose="02020603050405020304" pitchFamily="18" charset="0"/>
                <a:cs typeface="Arial" panose="020B0604020202020204" pitchFamily="34" charset="0"/>
              </a:rPr>
              <a:t>khung phối cảnh</a:t>
            </a:r>
            <a:r>
              <a:rPr lang="fr-FR" sz="4000">
                <a:latin typeface="Arial" panose="020B0604020202020204" pitchFamily="34" charset="0"/>
                <a:ea typeface="Times New Roman" panose="02020603050405020304" pitchFamily="18" charset="0"/>
                <a:cs typeface="Arial" panose="020B0604020202020204" pitchFamily="34" charset="0"/>
              </a:rPr>
              <a:t> với các điểm điều khiển xung quanh.</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dissolv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anim calcmode="lin" valueType="num">
                                      <p:cBhvr>
                                        <p:cTn id="22" dur="500" fill="hold"/>
                                        <p:tgtEl>
                                          <p:spTgt spid="8"/>
                                        </p:tgtEl>
                                        <p:attrNameLst>
                                          <p:attrName>ppt_x</p:attrName>
                                        </p:attrNameLst>
                                      </p:cBhvr>
                                      <p:tavLst>
                                        <p:tav tm="0">
                                          <p:val>
                                            <p:strVal val="#ppt_x"/>
                                          </p:val>
                                        </p:tav>
                                        <p:tav tm="100000">
                                          <p:val>
                                            <p:strVal val="#ppt_x"/>
                                          </p:val>
                                        </p:tav>
                                      </p:tavLst>
                                    </p:anim>
                                    <p:anim calcmode="lin" valueType="num">
                                      <p:cBhvr>
                                        <p:cTn id="23" dur="500" fill="hold"/>
                                        <p:tgtEl>
                                          <p:spTgt spid="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anim calcmode="lin" valueType="num">
                                      <p:cBhvr>
                                        <p:cTn id="27" dur="500" fill="hold"/>
                                        <p:tgtEl>
                                          <p:spTgt spid="6"/>
                                        </p:tgtEl>
                                        <p:attrNameLst>
                                          <p:attrName>ppt_x</p:attrName>
                                        </p:attrNameLst>
                                      </p:cBhvr>
                                      <p:tavLst>
                                        <p:tav tm="0">
                                          <p:val>
                                            <p:strVal val="#ppt_x"/>
                                          </p:val>
                                        </p:tav>
                                        <p:tav tm="100000">
                                          <p:val>
                                            <p:strVal val="#ppt_x"/>
                                          </p:val>
                                        </p:tav>
                                      </p:tavLst>
                                    </p:anim>
                                    <p:anim calcmode="lin" valueType="num">
                                      <p:cBhvr>
                                        <p:cTn id="28"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1095602" y="1181100"/>
            <a:ext cx="11756425" cy="8546539"/>
            <a:chOff x="0" y="0"/>
            <a:chExt cx="3163684" cy="1755571"/>
          </a:xfrm>
        </p:grpSpPr>
        <p:sp>
          <p:nvSpPr>
            <p:cNvPr id="4" name="Freeform 4"/>
            <p:cNvSpPr/>
            <p:nvPr/>
          </p:nvSpPr>
          <p:spPr>
            <a:xfrm>
              <a:off x="0" y="0"/>
              <a:ext cx="3163684" cy="1755571"/>
            </a:xfrm>
            <a:custGeom>
              <a:avLst/>
              <a:gdLst/>
              <a:ahLst/>
              <a:cxnLst/>
              <a:rect l="l" t="t" r="r" b="b"/>
              <a:pathLst>
                <a:path w="3163684" h="1755571">
                  <a:moveTo>
                    <a:pt x="32870" y="0"/>
                  </a:moveTo>
                  <a:lnTo>
                    <a:pt x="3130814" y="0"/>
                  </a:lnTo>
                  <a:cubicBezTo>
                    <a:pt x="3148968" y="0"/>
                    <a:pt x="3163684" y="14716"/>
                    <a:pt x="3163684" y="32870"/>
                  </a:cubicBezTo>
                  <a:lnTo>
                    <a:pt x="3163684" y="1722701"/>
                  </a:lnTo>
                  <a:cubicBezTo>
                    <a:pt x="3163684" y="1731419"/>
                    <a:pt x="3160221" y="1739779"/>
                    <a:pt x="3154057" y="1745944"/>
                  </a:cubicBezTo>
                  <a:cubicBezTo>
                    <a:pt x="3147892" y="1752108"/>
                    <a:pt x="3139532" y="1755571"/>
                    <a:pt x="3130814" y="1755571"/>
                  </a:cubicBezTo>
                  <a:lnTo>
                    <a:pt x="32870" y="1755571"/>
                  </a:lnTo>
                  <a:cubicBezTo>
                    <a:pt x="14716" y="1755571"/>
                    <a:pt x="0" y="1740855"/>
                    <a:pt x="0" y="1722701"/>
                  </a:cubicBezTo>
                  <a:lnTo>
                    <a:pt x="0" y="32870"/>
                  </a:lnTo>
                  <a:cubicBezTo>
                    <a:pt x="0" y="14716"/>
                    <a:pt x="14716" y="0"/>
                    <a:pt x="32870" y="0"/>
                  </a:cubicBezTo>
                  <a:close/>
                </a:path>
              </a:pathLst>
            </a:custGeom>
            <a:solidFill>
              <a:srgbClr val="FFCE85"/>
            </a:solidFill>
          </p:spPr>
        </p:sp>
        <p:sp>
          <p:nvSpPr>
            <p:cNvPr id="5" name="TextBox 5"/>
            <p:cNvSpPr txBox="1"/>
            <p:nvPr/>
          </p:nvSpPr>
          <p:spPr>
            <a:xfrm>
              <a:off x="0" y="-38100"/>
              <a:ext cx="3163684" cy="1793671"/>
            </a:xfrm>
            <a:prstGeom prst="rect">
              <a:avLst/>
            </a:prstGeom>
          </p:spPr>
          <p:txBody>
            <a:bodyPr lIns="50800" tIns="50800" rIns="50800" bIns="50800" rtlCol="0" anchor="ctr"/>
            <a:lstStyle/>
            <a:p>
              <a:pPr algn="ctr">
                <a:lnSpc>
                  <a:spcPts val="2660"/>
                </a:lnSpc>
                <a:spcBef>
                  <a:spcPct val="0"/>
                </a:spcBef>
              </a:pPr>
              <a:endParaRPr/>
            </a:p>
          </p:txBody>
        </p:sp>
      </p:grpSp>
      <p:sp>
        <p:nvSpPr>
          <p:cNvPr id="16" name="TextBox 16"/>
          <p:cNvSpPr txBox="1"/>
          <p:nvPr/>
        </p:nvSpPr>
        <p:spPr>
          <a:xfrm>
            <a:off x="2545036" y="1862243"/>
            <a:ext cx="5649018" cy="740844"/>
          </a:xfrm>
          <a:prstGeom prst="rect">
            <a:avLst/>
          </a:prstGeom>
        </p:spPr>
        <p:txBody>
          <a:bodyPr wrap="square" lIns="0" tIns="0" rIns="0" bIns="0" rtlCol="0" anchor="t">
            <a:spAutoFit/>
          </a:bodyPr>
          <a:lstStyle/>
          <a:p>
            <a:pPr marL="0" lvl="0" indent="0" algn="ctr">
              <a:lnSpc>
                <a:spcPts val="5680"/>
              </a:lnSpc>
              <a:spcBef>
                <a:spcPct val="0"/>
              </a:spcBef>
            </a:pPr>
            <a:r>
              <a:rPr lang="vi-VN" sz="6600" b="1" smtClean="0">
                <a:solidFill>
                  <a:srgbClr val="2E2E2E"/>
                </a:solidFill>
                <a:latin typeface="Arial" panose="020B0604020202020204" pitchFamily="34" charset="0"/>
                <a:cs typeface="Arial" panose="020B0604020202020204" pitchFamily="34" charset="0"/>
              </a:rPr>
              <a:t>KHỞI ĐỘNG</a:t>
            </a:r>
            <a:endParaRPr lang="en-US" sz="6600" b="1">
              <a:solidFill>
                <a:srgbClr val="2E2E2E"/>
              </a:solidFill>
              <a:latin typeface="Arial" panose="020B0604020202020204" pitchFamily="34" charset="0"/>
              <a:cs typeface="Arial" panose="020B0604020202020204" pitchFamily="34" charset="0"/>
            </a:endParaRPr>
          </a:p>
        </p:txBody>
      </p:sp>
      <p:sp>
        <p:nvSpPr>
          <p:cNvPr id="18" name="Rectangle 17"/>
          <p:cNvSpPr/>
          <p:nvPr/>
        </p:nvSpPr>
        <p:spPr>
          <a:xfrm>
            <a:off x="457200" y="2792026"/>
            <a:ext cx="9824691" cy="644157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Hiện trạng của khu du lịch thác Dray Nur như ở Hình 1a. Để chuẩn bị cho việc chỉnh trang khu du lịch, người quản lí đã nhờ người thiết kế cảnh quan như Hình 1b. Em hãy chỉ ra các điểm khác biệt giữa hai hình này. Theo em, bằng cách nào ta có thể nhận được bức ảnh ở Hình 1b?</a:t>
            </a:r>
            <a:endParaRPr lang="en-US" sz="4000">
              <a:latin typeface="Arial" panose="020B0604020202020204" pitchFamily="34" charset="0"/>
              <a:cs typeface="Arial" panose="020B0604020202020204" pitchFamily="34" charset="0"/>
            </a:endParaRPr>
          </a:p>
        </p:txBody>
      </p:sp>
      <p:grpSp>
        <p:nvGrpSpPr>
          <p:cNvPr id="21" name="Group 20"/>
          <p:cNvGrpSpPr/>
          <p:nvPr/>
        </p:nvGrpSpPr>
        <p:grpSpPr>
          <a:xfrm>
            <a:off x="11118023" y="967680"/>
            <a:ext cx="6812964" cy="4343400"/>
            <a:chOff x="11118023" y="1203960"/>
            <a:chExt cx="6812964" cy="4343400"/>
          </a:xfrm>
        </p:grpSpPr>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18023" y="1203960"/>
              <a:ext cx="6812964" cy="4343400"/>
            </a:xfrm>
            <a:prstGeom prst="rect">
              <a:avLst/>
            </a:prstGeom>
          </p:spPr>
        </p:pic>
        <p:sp>
          <p:nvSpPr>
            <p:cNvPr id="20" name="TextBox 19"/>
            <p:cNvSpPr txBox="1"/>
            <p:nvPr/>
          </p:nvSpPr>
          <p:spPr>
            <a:xfrm>
              <a:off x="11377493" y="1356213"/>
              <a:ext cx="1828366" cy="584775"/>
            </a:xfrm>
            <a:prstGeom prst="rect">
              <a:avLst/>
            </a:prstGeom>
            <a:noFill/>
          </p:spPr>
          <p:txBody>
            <a:bodyPr wrap="square" rtlCol="0">
              <a:spAutoFit/>
            </a:bodyPr>
            <a:lstStyle/>
            <a:p>
              <a:r>
                <a:rPr lang="vi-VN" sz="3200" i="1" smtClean="0">
                  <a:latin typeface="Arial" panose="020B0604020202020204" pitchFamily="34" charset="0"/>
                  <a:cs typeface="Arial" panose="020B0604020202020204" pitchFamily="34" charset="0"/>
                </a:rPr>
                <a:t>Hình 1a</a:t>
              </a:r>
              <a:endParaRPr lang="en-US" sz="3200" i="1">
                <a:latin typeface="Arial" panose="020B0604020202020204" pitchFamily="34" charset="0"/>
                <a:cs typeface="Arial" panose="020B0604020202020204" pitchFamily="34" charset="0"/>
              </a:endParaRPr>
            </a:p>
          </p:txBody>
        </p:sp>
      </p:grpSp>
      <p:grpSp>
        <p:nvGrpSpPr>
          <p:cNvPr id="24" name="Group 23"/>
          <p:cNvGrpSpPr/>
          <p:nvPr/>
        </p:nvGrpSpPr>
        <p:grpSpPr>
          <a:xfrm>
            <a:off x="11102783" y="5476033"/>
            <a:ext cx="6848524" cy="4361088"/>
            <a:chOff x="11102783" y="5476033"/>
            <a:chExt cx="6848524" cy="4361088"/>
          </a:xfrm>
        </p:grpSpPr>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02783" y="5476033"/>
              <a:ext cx="6848524" cy="4361088"/>
            </a:xfrm>
            <a:prstGeom prst="rect">
              <a:avLst/>
            </a:prstGeom>
          </p:spPr>
        </p:pic>
        <p:sp>
          <p:nvSpPr>
            <p:cNvPr id="23" name="TextBox 22"/>
            <p:cNvSpPr txBox="1"/>
            <p:nvPr/>
          </p:nvSpPr>
          <p:spPr>
            <a:xfrm>
              <a:off x="11476952" y="5720424"/>
              <a:ext cx="1828366" cy="584775"/>
            </a:xfrm>
            <a:prstGeom prst="rect">
              <a:avLst/>
            </a:prstGeom>
            <a:noFill/>
          </p:spPr>
          <p:txBody>
            <a:bodyPr wrap="square" rtlCol="0">
              <a:spAutoFit/>
            </a:bodyPr>
            <a:lstStyle/>
            <a:p>
              <a:r>
                <a:rPr lang="vi-VN" sz="3200" i="1" smtClean="0">
                  <a:latin typeface="Arial" panose="020B0604020202020204" pitchFamily="34" charset="0"/>
                  <a:cs typeface="Arial" panose="020B0604020202020204" pitchFamily="34" charset="0"/>
                </a:rPr>
                <a:t>Hình 1b</a:t>
              </a:r>
              <a:endParaRPr lang="en-US" sz="3200" i="1">
                <a:latin typeface="Arial" panose="020B0604020202020204" pitchFamily="34" charset="0"/>
                <a:cs typeface="Arial" panose="020B0604020202020204" pitchFamily="34" charset="0"/>
              </a:endParaRPr>
            </a:p>
          </p:txBody>
        </p:sp>
      </p:gr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barn(inVertical)">
                                      <p:cBhvr>
                                        <p:cTn id="11" dur="500"/>
                                        <p:tgtEl>
                                          <p:spTgt spid="21"/>
                                        </p:tgtEl>
                                      </p:cBhvr>
                                    </p:animEffect>
                                  </p:childTnLst>
                                </p:cTn>
                              </p:par>
                              <p:par>
                                <p:cTn id="12" presetID="16" presetClass="entr" presetSubtype="21" fill="hold" nodeType="with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barn(inVertical)">
                                      <p:cBhvr>
                                        <p:cTn id="1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grpSp>
        <p:nvGrpSpPr>
          <p:cNvPr id="2" name="Group 1"/>
          <p:cNvGrpSpPr/>
          <p:nvPr/>
        </p:nvGrpSpPr>
        <p:grpSpPr>
          <a:xfrm>
            <a:off x="1295400" y="711200"/>
            <a:ext cx="10037869" cy="1181100"/>
            <a:chOff x="1504950" y="2781300"/>
            <a:chExt cx="10037869" cy="1181100"/>
          </a:xfrm>
        </p:grpSpPr>
        <p:sp>
          <p:nvSpPr>
            <p:cNvPr id="3" name="Oval 2"/>
            <p:cNvSpPr/>
            <p:nvPr/>
          </p:nvSpPr>
          <p:spPr>
            <a:xfrm>
              <a:off x="1504950" y="2781300"/>
              <a:ext cx="1181100" cy="1181100"/>
            </a:xfrm>
            <a:prstGeom prst="ellipse">
              <a:avLst/>
            </a:prstGeom>
            <a:solidFill>
              <a:schemeClr val="accent3">
                <a:lumMod val="75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vi-VN" sz="4000" b="1" smtClean="0">
                  <a:solidFill>
                    <a:schemeClr val="bg1"/>
                  </a:solidFill>
                  <a:latin typeface="Arial" panose="020B0604020202020204" pitchFamily="34" charset="0"/>
                  <a:cs typeface="Arial" panose="020B0604020202020204" pitchFamily="34" charset="0"/>
                </a:rPr>
                <a:t>B2</a:t>
              </a:r>
              <a:endParaRPr lang="en-US" sz="4000" b="1">
                <a:solidFill>
                  <a:schemeClr val="bg1"/>
                </a:solidFill>
                <a:latin typeface="Arial" panose="020B0604020202020204" pitchFamily="34" charset="0"/>
                <a:cs typeface="Arial" panose="020B0604020202020204" pitchFamily="34" charset="0"/>
              </a:endParaRPr>
            </a:p>
          </p:txBody>
        </p:sp>
        <p:sp>
          <p:nvSpPr>
            <p:cNvPr id="4" name="Rectangle 3"/>
            <p:cNvSpPr/>
            <p:nvPr/>
          </p:nvSpPr>
          <p:spPr>
            <a:xfrm>
              <a:off x="3028950" y="3017907"/>
              <a:ext cx="8513869" cy="707886"/>
            </a:xfrm>
            <a:prstGeom prst="rect">
              <a:avLst/>
            </a:prstGeom>
          </p:spPr>
          <p:txBody>
            <a:bodyPr wrap="none">
              <a:spAutoFit/>
            </a:bodyPr>
            <a:lstStyle/>
            <a:p>
              <a:r>
                <a:rPr lang="en-US" sz="4000">
                  <a:solidFill>
                    <a:srgbClr val="002060"/>
                  </a:solidFill>
                  <a:latin typeface="Arial" panose="020B0604020202020204" pitchFamily="34" charset="0"/>
                  <a:cs typeface="Arial" panose="020B0604020202020204" pitchFamily="34" charset="0"/>
                </a:rPr>
                <a:t>Xác định hình dạng khung phối cảnh</a:t>
              </a:r>
            </a:p>
          </p:txBody>
        </p:sp>
      </p:grpSp>
      <p:sp>
        <p:nvSpPr>
          <p:cNvPr id="5" name="Rectangle 4"/>
          <p:cNvSpPr/>
          <p:nvPr/>
        </p:nvSpPr>
        <p:spPr>
          <a:xfrm>
            <a:off x="1295400" y="1942217"/>
            <a:ext cx="10287000" cy="2862322"/>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000">
                <a:latin typeface="Arial" panose="020B0604020202020204" pitchFamily="34" charset="0"/>
                <a:cs typeface="Arial" panose="020B0604020202020204" pitchFamily="34" charset="0"/>
              </a:rPr>
              <a:t>Kéo thả chuột tại các điểm điều khiển để xác định hình dạng mà nó biểu thị phép đồng dạng phối cảnh của đối tượng mẫu. </a:t>
            </a:r>
            <a:endParaRPr lang="en-US" sz="400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92729" y="711200"/>
            <a:ext cx="5604826" cy="4210850"/>
          </a:xfrm>
          <a:prstGeom prst="rect">
            <a:avLst/>
          </a:prstGeom>
        </p:spPr>
      </p:pic>
      <p:grpSp>
        <p:nvGrpSpPr>
          <p:cNvPr id="7" name="Group 6"/>
          <p:cNvGrpSpPr/>
          <p:nvPr/>
        </p:nvGrpSpPr>
        <p:grpSpPr>
          <a:xfrm>
            <a:off x="1295400" y="4954187"/>
            <a:ext cx="6243562" cy="1181100"/>
            <a:chOff x="1504950" y="2781300"/>
            <a:chExt cx="6243562" cy="1181100"/>
          </a:xfrm>
        </p:grpSpPr>
        <p:sp>
          <p:nvSpPr>
            <p:cNvPr id="8" name="Oval 7"/>
            <p:cNvSpPr/>
            <p:nvPr/>
          </p:nvSpPr>
          <p:spPr>
            <a:xfrm>
              <a:off x="1504950" y="2781300"/>
              <a:ext cx="1181100" cy="1181100"/>
            </a:xfrm>
            <a:prstGeom prst="ellipse">
              <a:avLst/>
            </a:prstGeom>
            <a:solidFill>
              <a:schemeClr val="accent3">
                <a:lumMod val="75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vi-VN" sz="4000" b="1" smtClean="0">
                  <a:solidFill>
                    <a:schemeClr val="bg1"/>
                  </a:solidFill>
                  <a:latin typeface="Arial" panose="020B0604020202020204" pitchFamily="34" charset="0"/>
                  <a:cs typeface="Arial" panose="020B0604020202020204" pitchFamily="34" charset="0"/>
                </a:rPr>
                <a:t>B3</a:t>
              </a:r>
              <a:endParaRPr lang="en-US" sz="4000" b="1">
                <a:solidFill>
                  <a:schemeClr val="bg1"/>
                </a:solidFill>
                <a:latin typeface="Arial" panose="020B0604020202020204" pitchFamily="34" charset="0"/>
                <a:cs typeface="Arial" panose="020B0604020202020204" pitchFamily="34" charset="0"/>
              </a:endParaRPr>
            </a:p>
          </p:txBody>
        </p:sp>
        <p:sp>
          <p:nvSpPr>
            <p:cNvPr id="9" name="Rectangle 8"/>
            <p:cNvSpPr/>
            <p:nvPr/>
          </p:nvSpPr>
          <p:spPr>
            <a:xfrm>
              <a:off x="3028950" y="3017907"/>
              <a:ext cx="4719562" cy="707886"/>
            </a:xfrm>
            <a:prstGeom prst="rect">
              <a:avLst/>
            </a:prstGeom>
          </p:spPr>
          <p:txBody>
            <a:bodyPr wrap="none">
              <a:spAutoFit/>
            </a:bodyPr>
            <a:lstStyle/>
            <a:p>
              <a:r>
                <a:rPr lang="en-US" sz="4000">
                  <a:solidFill>
                    <a:srgbClr val="002060"/>
                  </a:solidFill>
                  <a:latin typeface="Arial" panose="020B0604020202020204" pitchFamily="34" charset="0"/>
                  <a:cs typeface="Arial" panose="020B0604020202020204" pitchFamily="34" charset="0"/>
                </a:rPr>
                <a:t>Sao chép phối cảnh</a:t>
              </a:r>
            </a:p>
          </p:txBody>
        </p:sp>
      </p:grpSp>
      <p:grpSp>
        <p:nvGrpSpPr>
          <p:cNvPr id="12" name="Group 11"/>
          <p:cNvGrpSpPr/>
          <p:nvPr/>
        </p:nvGrpSpPr>
        <p:grpSpPr>
          <a:xfrm>
            <a:off x="1466955" y="6135287"/>
            <a:ext cx="16250417" cy="3785652"/>
            <a:chOff x="1466955" y="6135287"/>
            <a:chExt cx="16250417" cy="3785652"/>
          </a:xfrm>
        </p:grpSpPr>
        <p:sp>
          <p:nvSpPr>
            <p:cNvPr id="10" name="Rectangle 9"/>
            <p:cNvSpPr/>
            <p:nvPr/>
          </p:nvSpPr>
          <p:spPr>
            <a:xfrm>
              <a:off x="1466955" y="6135287"/>
              <a:ext cx="16230600" cy="3785652"/>
            </a:xfrm>
            <a:prstGeom prst="rect">
              <a:avLst/>
            </a:prstGeom>
          </p:spPr>
          <p:txBody>
            <a:bodyPr wrap="square">
              <a:spAutoFit/>
            </a:bodyPr>
            <a:lstStyle/>
            <a:p>
              <a:pPr marL="742950" indent="-742950" algn="just">
                <a:lnSpc>
                  <a:spcPct val="150000"/>
                </a:lnSpc>
                <a:buFont typeface="Wingdings" panose="05000000000000000000" pitchFamily="2" charset="2"/>
                <a:buChar char="§"/>
              </a:pPr>
              <a:r>
                <a:rPr lang="vi-VN" sz="4000" smtClean="0">
                  <a:latin typeface="Arial" panose="020B0604020202020204" pitchFamily="34" charset="0"/>
                  <a:cs typeface="Arial" panose="020B0604020202020204" pitchFamily="34" charset="0"/>
                </a:rPr>
                <a:t>Chọn </a:t>
              </a:r>
              <a:r>
                <a:rPr lang="vi-VN" sz="4000">
                  <a:latin typeface="Arial" panose="020B0604020202020204" pitchFamily="34" charset="0"/>
                  <a:cs typeface="Arial" panose="020B0604020202020204" pitchFamily="34" charset="0"/>
                </a:rPr>
                <a:t>chế độ </a:t>
              </a:r>
              <a:r>
                <a:rPr lang="vi-VN" sz="4000" b="1">
                  <a:latin typeface="Arial" panose="020B0604020202020204" pitchFamily="34" charset="0"/>
                  <a:cs typeface="Arial" panose="020B0604020202020204" pitchFamily="34" charset="0"/>
                </a:rPr>
                <a:t>Perspective Clone</a:t>
              </a:r>
              <a:r>
                <a:rPr lang="vi-VN" sz="4000">
                  <a:latin typeface="Arial" panose="020B0604020202020204" pitchFamily="34" charset="0"/>
                  <a:cs typeface="Arial" panose="020B0604020202020204" pitchFamily="34" charset="0"/>
                </a:rPr>
                <a:t>.</a:t>
              </a:r>
            </a:p>
            <a:p>
              <a:pPr marL="742950" indent="-742950" algn="just">
                <a:lnSpc>
                  <a:spcPct val="150000"/>
                </a:lnSpc>
                <a:buFont typeface="Wingdings" panose="05000000000000000000" pitchFamily="2" charset="2"/>
                <a:buChar char="§"/>
              </a:pPr>
              <a:r>
                <a:rPr lang="vi-VN" sz="4000" smtClean="0">
                  <a:latin typeface="Arial" panose="020B0604020202020204" pitchFamily="34" charset="0"/>
                  <a:cs typeface="Arial" panose="020B0604020202020204" pitchFamily="34" charset="0"/>
                </a:rPr>
                <a:t>Nhấn </a:t>
              </a:r>
              <a:r>
                <a:rPr lang="vi-VN" sz="4000" b="1">
                  <a:latin typeface="Arial" panose="020B0604020202020204" pitchFamily="34" charset="0"/>
                  <a:cs typeface="Arial" panose="020B0604020202020204" pitchFamily="34" charset="0"/>
                </a:rPr>
                <a:t>Ctrl</a:t>
              </a:r>
              <a:r>
                <a:rPr lang="vi-VN" sz="4000">
                  <a:latin typeface="Arial" panose="020B0604020202020204" pitchFamily="34" charset="0"/>
                  <a:cs typeface="Arial" panose="020B0604020202020204" pitchFamily="34" charset="0"/>
                </a:rPr>
                <a:t> và nháy chuột vào một điểm trên đối tượng mẫu.</a:t>
              </a:r>
            </a:p>
            <a:p>
              <a:pPr marL="742950" indent="-742950" algn="just">
                <a:lnSpc>
                  <a:spcPct val="150000"/>
                </a:lnSpc>
                <a:buFont typeface="Wingdings" panose="05000000000000000000" pitchFamily="2" charset="2"/>
                <a:buChar char="§"/>
              </a:pPr>
              <a:r>
                <a:rPr lang="vi-VN" sz="4000" smtClean="0">
                  <a:latin typeface="Arial" panose="020B0604020202020204" pitchFamily="34" charset="0"/>
                  <a:cs typeface="Arial" panose="020B0604020202020204" pitchFamily="34" charset="0"/>
                </a:rPr>
                <a:t>Nháy </a:t>
              </a:r>
              <a:r>
                <a:rPr lang="vi-VN" sz="4000">
                  <a:latin typeface="Arial" panose="020B0604020202020204" pitchFamily="34" charset="0"/>
                  <a:cs typeface="Arial" panose="020B0604020202020204" pitchFamily="34" charset="0"/>
                </a:rPr>
                <a:t>chuột chọn vị trí xuất phát trên đối tượng đích.</a:t>
              </a:r>
            </a:p>
            <a:p>
              <a:pPr marL="742950" indent="-742950" algn="just">
                <a:lnSpc>
                  <a:spcPct val="150000"/>
                </a:lnSpc>
                <a:buFont typeface="Wingdings" panose="05000000000000000000" pitchFamily="2" charset="2"/>
                <a:buChar char="§"/>
              </a:pPr>
              <a:r>
                <a:rPr lang="vi-VN" sz="4000" smtClean="0">
                  <a:latin typeface="Arial" panose="020B0604020202020204" pitchFamily="34" charset="0"/>
                  <a:cs typeface="Arial" panose="020B0604020202020204" pitchFamily="34" charset="0"/>
                </a:rPr>
                <a:t>Nháy </a:t>
              </a:r>
              <a:r>
                <a:rPr lang="vi-VN" sz="4000">
                  <a:latin typeface="Arial" panose="020B0604020202020204" pitchFamily="34" charset="0"/>
                  <a:cs typeface="Arial" panose="020B0604020202020204" pitchFamily="34" charset="0"/>
                </a:rPr>
                <a:t>hoặc kéo thả chuột trên vùng ảnh cần tạo đối tượng đích.</a:t>
              </a:r>
            </a:p>
          </p:txBody>
        </p:sp>
        <p:sp>
          <p:nvSpPr>
            <p:cNvPr id="11" name="Freeform 4"/>
            <p:cNvSpPr/>
            <p:nvPr/>
          </p:nvSpPr>
          <p:spPr>
            <a:xfrm rot="20651158">
              <a:off x="17118935" y="8481817"/>
              <a:ext cx="598437" cy="1047593"/>
            </a:xfrm>
            <a:custGeom>
              <a:avLst/>
              <a:gdLst/>
              <a:ahLst/>
              <a:cxnLst/>
              <a:rect l="l" t="t" r="r" b="b"/>
              <a:pathLst>
                <a:path w="598437" h="1047593">
                  <a:moveTo>
                    <a:pt x="0" y="0"/>
                  </a:moveTo>
                  <a:lnTo>
                    <a:pt x="598437" y="0"/>
                  </a:lnTo>
                  <a:lnTo>
                    <a:pt x="598437" y="1047593"/>
                  </a:lnTo>
                  <a:lnTo>
                    <a:pt x="0" y="1047593"/>
                  </a:lnTo>
                  <a:lnTo>
                    <a:pt x="0" y="0"/>
                  </a:lnTo>
                  <a:close/>
                </a:path>
              </a:pathLst>
            </a:custGeom>
            <a:blipFill>
              <a:blip r:embed="rId4"/>
              <a:stretch>
                <a:fillRect/>
              </a:stretch>
            </a:blipFill>
          </p:spPr>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anim calcmode="lin" valueType="num">
                                      <p:cBhvr>
                                        <p:cTn id="30" dur="500" fill="hold"/>
                                        <p:tgtEl>
                                          <p:spTgt spid="12"/>
                                        </p:tgtEl>
                                        <p:attrNameLst>
                                          <p:attrName>ppt_x</p:attrName>
                                        </p:attrNameLst>
                                      </p:cBhvr>
                                      <p:tavLst>
                                        <p:tav tm="0">
                                          <p:val>
                                            <p:strVal val="#ppt_x"/>
                                          </p:val>
                                        </p:tav>
                                        <p:tav tm="100000">
                                          <p:val>
                                            <p:strVal val="#ppt_x"/>
                                          </p:val>
                                        </p:tav>
                                      </p:tavLst>
                                    </p:anim>
                                    <p:anim calcmode="lin" valueType="num">
                                      <p:cBhvr>
                                        <p:cTn id="31"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grpSp>
        <p:nvGrpSpPr>
          <p:cNvPr id="2" name="Group 1"/>
          <p:cNvGrpSpPr/>
          <p:nvPr/>
        </p:nvGrpSpPr>
        <p:grpSpPr>
          <a:xfrm>
            <a:off x="1295400" y="711200"/>
            <a:ext cx="4190114" cy="1181100"/>
            <a:chOff x="1504950" y="2781300"/>
            <a:chExt cx="4190114" cy="1181100"/>
          </a:xfrm>
        </p:grpSpPr>
        <p:sp>
          <p:nvSpPr>
            <p:cNvPr id="3" name="Oval 2"/>
            <p:cNvSpPr/>
            <p:nvPr/>
          </p:nvSpPr>
          <p:spPr>
            <a:xfrm>
              <a:off x="1504950" y="2781300"/>
              <a:ext cx="1181100" cy="1181100"/>
            </a:xfrm>
            <a:prstGeom prst="ellipse">
              <a:avLst/>
            </a:prstGeom>
            <a:solidFill>
              <a:schemeClr val="accent3">
                <a:lumMod val="75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vi-VN" sz="4000" b="1" smtClean="0">
                  <a:solidFill>
                    <a:schemeClr val="bg1"/>
                  </a:solidFill>
                  <a:latin typeface="Arial" panose="020B0604020202020204" pitchFamily="34" charset="0"/>
                  <a:cs typeface="Arial" panose="020B0604020202020204" pitchFamily="34" charset="0"/>
                </a:rPr>
                <a:t>B4</a:t>
              </a:r>
              <a:endParaRPr lang="en-US" sz="4000" b="1">
                <a:solidFill>
                  <a:schemeClr val="bg1"/>
                </a:solidFill>
                <a:latin typeface="Arial" panose="020B0604020202020204" pitchFamily="34" charset="0"/>
                <a:cs typeface="Arial" panose="020B0604020202020204" pitchFamily="34" charset="0"/>
              </a:endParaRPr>
            </a:p>
          </p:txBody>
        </p:sp>
        <p:sp>
          <p:nvSpPr>
            <p:cNvPr id="4" name="Rectangle 3"/>
            <p:cNvSpPr/>
            <p:nvPr/>
          </p:nvSpPr>
          <p:spPr>
            <a:xfrm>
              <a:off x="3028950" y="3017907"/>
              <a:ext cx="2666114" cy="707886"/>
            </a:xfrm>
            <a:prstGeom prst="rect">
              <a:avLst/>
            </a:prstGeom>
          </p:spPr>
          <p:txBody>
            <a:bodyPr wrap="none">
              <a:spAutoFit/>
            </a:bodyPr>
            <a:lstStyle/>
            <a:p>
              <a:r>
                <a:rPr lang="vi-VN" sz="4000" smtClean="0">
                  <a:solidFill>
                    <a:srgbClr val="002060"/>
                  </a:solidFill>
                  <a:latin typeface="Arial" panose="020B0604020202020204" pitchFamily="34" charset="0"/>
                  <a:cs typeface="Arial" panose="020B0604020202020204" pitchFamily="34" charset="0"/>
                </a:rPr>
                <a:t>Hoàn thiện</a:t>
              </a:r>
              <a:endParaRPr lang="en-US" sz="4000">
                <a:solidFill>
                  <a:srgbClr val="002060"/>
                </a:solidFill>
                <a:latin typeface="Arial" panose="020B0604020202020204" pitchFamily="34" charset="0"/>
                <a:cs typeface="Arial" panose="020B0604020202020204" pitchFamily="34" charset="0"/>
              </a:endParaRPr>
            </a:p>
          </p:txBody>
        </p:sp>
      </p:grpSp>
      <p:sp>
        <p:nvSpPr>
          <p:cNvPr id="5" name="Rectangle 4"/>
          <p:cNvSpPr/>
          <p:nvPr/>
        </p:nvSpPr>
        <p:spPr>
          <a:xfrm>
            <a:off x="1295400" y="2065992"/>
            <a:ext cx="15692117" cy="1938992"/>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Sử dụng kết hợp hai công cụ </a:t>
            </a:r>
            <a:r>
              <a:rPr lang="en-US" sz="4000" b="1">
                <a:latin typeface="Arial" panose="020B0604020202020204" pitchFamily="34" charset="0"/>
                <a:cs typeface="Arial" panose="020B0604020202020204" pitchFamily="34" charset="0"/>
              </a:rPr>
              <a:t>Clone</a:t>
            </a:r>
            <a:r>
              <a:rPr lang="en-US" sz="4000">
                <a:latin typeface="Arial" panose="020B0604020202020204" pitchFamily="34" charset="0"/>
                <a:cs typeface="Arial" panose="020B0604020202020204" pitchFamily="34" charset="0"/>
              </a:rPr>
              <a:t> và </a:t>
            </a:r>
            <a:r>
              <a:rPr lang="en-US" sz="4000" b="1">
                <a:latin typeface="Arial" panose="020B0604020202020204" pitchFamily="34" charset="0"/>
                <a:cs typeface="Arial" panose="020B0604020202020204" pitchFamily="34" charset="0"/>
              </a:rPr>
              <a:t>Healing</a:t>
            </a:r>
            <a:r>
              <a:rPr lang="en-US" sz="4000">
                <a:latin typeface="Arial" panose="020B0604020202020204" pitchFamily="34" charset="0"/>
                <a:cs typeface="Arial" panose="020B0604020202020204" pitchFamily="34" charset="0"/>
              </a:rPr>
              <a:t> để loại bỏ dấu vết hoặc chi tiết thừa.</a:t>
            </a:r>
          </a:p>
        </p:txBody>
      </p:sp>
      <p:sp>
        <p:nvSpPr>
          <p:cNvPr id="11" name="Freeform 4"/>
          <p:cNvSpPr/>
          <p:nvPr/>
        </p:nvSpPr>
        <p:spPr>
          <a:xfrm rot="20651158">
            <a:off x="13695018" y="8253217"/>
            <a:ext cx="598437" cy="1047593"/>
          </a:xfrm>
          <a:custGeom>
            <a:avLst/>
            <a:gdLst/>
            <a:ahLst/>
            <a:cxnLst/>
            <a:rect l="l" t="t" r="r" b="b"/>
            <a:pathLst>
              <a:path w="598437" h="1047593">
                <a:moveTo>
                  <a:pt x="0" y="0"/>
                </a:moveTo>
                <a:lnTo>
                  <a:pt x="598437" y="0"/>
                </a:lnTo>
                <a:lnTo>
                  <a:pt x="598437" y="1047593"/>
                </a:lnTo>
                <a:lnTo>
                  <a:pt x="0" y="1047593"/>
                </a:lnTo>
                <a:lnTo>
                  <a:pt x="0" y="0"/>
                </a:lnTo>
                <a:close/>
              </a:path>
            </a:pathLst>
          </a:custGeom>
          <a:blipFill>
            <a:blip r:embed="rId3"/>
            <a:stretch>
              <a:fillRect/>
            </a:stretch>
          </a:blipFill>
        </p:spPr>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9800" y="4034492"/>
            <a:ext cx="6705600" cy="59749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anim calcmode="lin" valueType="num">
                                      <p:cBhvr>
                                        <p:cTn id="18" dur="500" fill="hold"/>
                                        <p:tgtEl>
                                          <p:spTgt spid="12"/>
                                        </p:tgtEl>
                                        <p:attrNameLst>
                                          <p:attrName>ppt_x</p:attrName>
                                        </p:attrNameLst>
                                      </p:cBhvr>
                                      <p:tavLst>
                                        <p:tav tm="0">
                                          <p:val>
                                            <p:strVal val="#ppt_x"/>
                                          </p:val>
                                        </p:tav>
                                        <p:tav tm="100000">
                                          <p:val>
                                            <p:strVal val="#ppt_x"/>
                                          </p:val>
                                        </p:tav>
                                      </p:tavLst>
                                    </p:anim>
                                    <p:anim calcmode="lin" valueType="num">
                                      <p:cBhvr>
                                        <p:cTn id="19" dur="5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strVal val="#ppt_x"/>
                                          </p:val>
                                        </p:tav>
                                        <p:tav tm="100000">
                                          <p:val>
                                            <p:strVal val="#ppt_x"/>
                                          </p:val>
                                        </p:tav>
                                      </p:tavLst>
                                    </p:anim>
                                    <p:anim calcmode="lin" valueType="num">
                                      <p:cBhvr>
                                        <p:cTn id="2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EBE3"/>
        </a:solidFill>
        <a:effectLst/>
      </p:bgPr>
    </p:bg>
    <p:spTree>
      <p:nvGrpSpPr>
        <p:cNvPr id="1" name=""/>
        <p:cNvGrpSpPr/>
        <p:nvPr/>
      </p:nvGrpSpPr>
      <p:grpSpPr>
        <a:xfrm>
          <a:off x="0" y="0"/>
          <a:ext cx="0" cy="0"/>
          <a:chOff x="0" y="0"/>
          <a:chExt cx="0" cy="0"/>
        </a:xfrm>
      </p:grpSpPr>
      <p:sp>
        <p:nvSpPr>
          <p:cNvPr id="2" name="Freeform 2"/>
          <p:cNvSpPr/>
          <p:nvPr/>
        </p:nvSpPr>
        <p:spPr>
          <a:xfrm>
            <a:off x="-49953" y="0"/>
            <a:ext cx="1945178" cy="10287000"/>
          </a:xfrm>
          <a:custGeom>
            <a:avLst/>
            <a:gdLst/>
            <a:ahLst/>
            <a:cxnLst/>
            <a:rect l="l" t="t" r="r" b="b"/>
            <a:pathLst>
              <a:path w="1945178" h="10287000">
                <a:moveTo>
                  <a:pt x="0" y="0"/>
                </a:moveTo>
                <a:lnTo>
                  <a:pt x="1945179" y="0"/>
                </a:lnTo>
                <a:lnTo>
                  <a:pt x="1945179" y="10287000"/>
                </a:lnTo>
                <a:lnTo>
                  <a:pt x="0" y="10287000"/>
                </a:lnTo>
                <a:lnTo>
                  <a:pt x="0" y="0"/>
                </a:lnTo>
                <a:close/>
              </a:path>
            </a:pathLst>
          </a:custGeom>
          <a:blipFill>
            <a:blip r:embed="rId2"/>
            <a:stretch>
              <a:fillRect/>
            </a:stretch>
          </a:blipFill>
        </p:spPr>
      </p:sp>
      <p:sp>
        <p:nvSpPr>
          <p:cNvPr id="19" name="AutoShape 19"/>
          <p:cNvSpPr/>
          <p:nvPr/>
        </p:nvSpPr>
        <p:spPr>
          <a:xfrm rot="5400000">
            <a:off x="-3233987" y="5138737"/>
            <a:ext cx="10287000" cy="0"/>
          </a:xfrm>
          <a:prstGeom prst="line">
            <a:avLst/>
          </a:prstGeom>
          <a:ln w="9525" cap="flat">
            <a:solidFill>
              <a:srgbClr val="1A1A1A"/>
            </a:solidFill>
            <a:prstDash val="solid"/>
            <a:headEnd type="none" w="sm" len="sm"/>
            <a:tailEnd type="none" w="sm" len="sm"/>
          </a:ln>
        </p:spPr>
      </p:sp>
      <p:grpSp>
        <p:nvGrpSpPr>
          <p:cNvPr id="22" name="Group 21"/>
          <p:cNvGrpSpPr/>
          <p:nvPr/>
        </p:nvGrpSpPr>
        <p:grpSpPr>
          <a:xfrm>
            <a:off x="6705600" y="1028700"/>
            <a:ext cx="5833626" cy="2895600"/>
            <a:chOff x="6705600" y="876300"/>
            <a:chExt cx="5833626" cy="2895600"/>
          </a:xfrm>
        </p:grpSpPr>
        <p:sp>
          <p:nvSpPr>
            <p:cNvPr id="4" name="Freeform 4"/>
            <p:cNvSpPr/>
            <p:nvPr/>
          </p:nvSpPr>
          <p:spPr>
            <a:xfrm>
              <a:off x="6705600" y="876300"/>
              <a:ext cx="5833626" cy="2895600"/>
            </a:xfrm>
            <a:custGeom>
              <a:avLst/>
              <a:gdLst/>
              <a:ahLst/>
              <a:cxnLst/>
              <a:rect l="l" t="t" r="r" b="b"/>
              <a:pathLst>
                <a:path w="4067046" h="2018734">
                  <a:moveTo>
                    <a:pt x="0" y="0"/>
                  </a:moveTo>
                  <a:lnTo>
                    <a:pt x="4067046" y="0"/>
                  </a:lnTo>
                  <a:lnTo>
                    <a:pt x="4067046" y="2018734"/>
                  </a:lnTo>
                  <a:lnTo>
                    <a:pt x="0" y="2018734"/>
                  </a:lnTo>
                  <a:lnTo>
                    <a:pt x="0" y="0"/>
                  </a:lnTo>
                  <a:close/>
                </a:path>
              </a:pathLst>
            </a:custGeom>
            <a:blipFill>
              <a:blip r:embed="rId3"/>
              <a:stretch>
                <a:fillRect/>
              </a:stretch>
            </a:blipFill>
          </p:spPr>
        </p:sp>
        <p:sp>
          <p:nvSpPr>
            <p:cNvPr id="20" name="TextBox 19"/>
            <p:cNvSpPr txBox="1"/>
            <p:nvPr/>
          </p:nvSpPr>
          <p:spPr>
            <a:xfrm>
              <a:off x="7641213" y="1393076"/>
              <a:ext cx="3962400" cy="1862048"/>
            </a:xfrm>
            <a:prstGeom prst="rect">
              <a:avLst/>
            </a:prstGeom>
            <a:noFill/>
          </p:spPr>
          <p:txBody>
            <a:bodyPr wrap="square" rtlCol="0">
              <a:spAutoFit/>
            </a:bodyPr>
            <a:lstStyle/>
            <a:p>
              <a:pPr algn="ctr"/>
              <a:r>
                <a:rPr lang="vi-VN" sz="11500" b="1" smtClean="0">
                  <a:solidFill>
                    <a:srgbClr val="F79646">
                      <a:lumMod val="75000"/>
                    </a:srgbClr>
                  </a:solidFill>
                  <a:cs typeface="Arial" panose="020B0604020202020204" pitchFamily="34" charset="0"/>
                </a:rPr>
                <a:t>04</a:t>
              </a:r>
              <a:endParaRPr lang="en-US" sz="11500" b="1">
                <a:solidFill>
                  <a:srgbClr val="F79646">
                    <a:lumMod val="75000"/>
                  </a:srgbClr>
                </a:solidFill>
                <a:latin typeface="Arial" panose="020B0604020202020204" pitchFamily="34" charset="0"/>
                <a:cs typeface="Arial" panose="020B0604020202020204" pitchFamily="34" charset="0"/>
              </a:endParaRPr>
            </a:p>
          </p:txBody>
        </p:sp>
      </p:grpSp>
      <p:sp>
        <p:nvSpPr>
          <p:cNvPr id="21" name="TextBox 20"/>
          <p:cNvSpPr txBox="1"/>
          <p:nvPr/>
        </p:nvSpPr>
        <p:spPr>
          <a:xfrm>
            <a:off x="3869313" y="4762500"/>
            <a:ext cx="11506200" cy="3557512"/>
          </a:xfrm>
          <a:prstGeom prst="rect">
            <a:avLst/>
          </a:prstGeom>
          <a:noFill/>
        </p:spPr>
        <p:txBody>
          <a:bodyPr wrap="square" rtlCol="0">
            <a:spAutoFit/>
          </a:bodyPr>
          <a:lstStyle/>
          <a:p>
            <a:pPr algn="ctr">
              <a:lnSpc>
                <a:spcPct val="150000"/>
              </a:lnSpc>
            </a:pPr>
            <a:r>
              <a:rPr lang="vi-VN" sz="8000" b="1" smtClean="0">
                <a:solidFill>
                  <a:srgbClr val="1F497D">
                    <a:lumMod val="75000"/>
                  </a:srgbClr>
                </a:solidFill>
                <a:latin typeface="Arial" panose="020B0604020202020204" pitchFamily="34" charset="0"/>
                <a:cs typeface="Arial" panose="020B0604020202020204" pitchFamily="34" charset="0"/>
              </a:rPr>
              <a:t>THỰC HÀNH </a:t>
            </a:r>
          </a:p>
          <a:p>
            <a:pPr algn="ctr">
              <a:lnSpc>
                <a:spcPct val="150000"/>
              </a:lnSpc>
            </a:pPr>
            <a:r>
              <a:rPr lang="vi-VN" sz="8000" b="1" smtClean="0">
                <a:solidFill>
                  <a:srgbClr val="1F497D">
                    <a:lumMod val="75000"/>
                  </a:srgbClr>
                </a:solidFill>
                <a:latin typeface="Arial" panose="020B0604020202020204" pitchFamily="34" charset="0"/>
                <a:cs typeface="Arial" panose="020B0604020202020204" pitchFamily="34" charset="0"/>
              </a:rPr>
              <a:t>TẨY XÓA ẢNH</a:t>
            </a:r>
            <a:endParaRPr lang="en-US" sz="8000" b="1">
              <a:solidFill>
                <a:srgbClr val="1F497D">
                  <a:lumMod val="75000"/>
                </a:srgbClr>
              </a:solidFill>
              <a:latin typeface="Arial" panose="020B0604020202020204" pitchFamily="34" charset="0"/>
              <a:cs typeface="Arial" panose="020B0604020202020204" pitchFamily="34" charset="0"/>
            </a:endParaRPr>
          </a:p>
        </p:txBody>
      </p:sp>
    </p:spTree>
  </p:cSld>
  <p:clrMapOvr>
    <a:masterClrMapping/>
  </p:clrMapOvr>
  <p:transition spd="med">
    <p:wedg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grpSp>
        <p:nvGrpSpPr>
          <p:cNvPr id="4" name="Group 3"/>
          <p:cNvGrpSpPr/>
          <p:nvPr/>
        </p:nvGrpSpPr>
        <p:grpSpPr>
          <a:xfrm>
            <a:off x="1206527" y="785112"/>
            <a:ext cx="7730861" cy="1140018"/>
            <a:chOff x="1219200" y="723900"/>
            <a:chExt cx="7730861" cy="1140018"/>
          </a:xfrm>
        </p:grpSpPr>
        <p:pic>
          <p:nvPicPr>
            <p:cNvPr id="2" name="Picture 1"/>
            <p:cNvPicPr>
              <a:picLocks noChangeAspect="1"/>
            </p:cNvPicPr>
            <p:nvPr/>
          </p:nvPicPr>
          <p:blipFill>
            <a:blip r:embed="rId2"/>
            <a:stretch>
              <a:fillRect/>
            </a:stretch>
          </p:blipFill>
          <p:spPr>
            <a:xfrm>
              <a:off x="1219200" y="723900"/>
              <a:ext cx="1639061" cy="1140018"/>
            </a:xfrm>
            <a:prstGeom prst="rect">
              <a:avLst/>
            </a:prstGeom>
          </p:spPr>
        </p:pic>
        <p:sp>
          <p:nvSpPr>
            <p:cNvPr id="3" name="TextBox 2"/>
            <p:cNvSpPr txBox="1"/>
            <p:nvPr/>
          </p:nvSpPr>
          <p:spPr>
            <a:xfrm>
              <a:off x="3006461" y="939966"/>
              <a:ext cx="5943600" cy="707886"/>
            </a:xfrm>
            <a:prstGeom prst="rect">
              <a:avLst/>
            </a:prstGeom>
            <a:noFill/>
          </p:spPr>
          <p:txBody>
            <a:bodyPr wrap="square" rtlCol="0">
              <a:spAutoFit/>
            </a:bodyPr>
            <a:lstStyle/>
            <a:p>
              <a:r>
                <a:rPr lang="vi-VN" sz="4000" b="1" smtClean="0">
                  <a:solidFill>
                    <a:srgbClr val="C00000"/>
                  </a:solidFill>
                  <a:latin typeface="Arial" panose="020B0604020202020204" pitchFamily="34" charset="0"/>
                  <a:cs typeface="Arial" panose="020B0604020202020204" pitchFamily="34" charset="0"/>
                </a:rPr>
                <a:t>Thực hành theo nhóm</a:t>
              </a:r>
              <a:endParaRPr lang="en-US" sz="4000" b="1">
                <a:solidFill>
                  <a:srgbClr val="C00000"/>
                </a:solidFill>
                <a:latin typeface="Arial" panose="020B0604020202020204" pitchFamily="34" charset="0"/>
                <a:cs typeface="Arial" panose="020B0604020202020204" pitchFamily="34" charset="0"/>
              </a:endParaRPr>
            </a:p>
          </p:txBody>
        </p:sp>
      </p:grpSp>
      <p:sp>
        <p:nvSpPr>
          <p:cNvPr id="5" name="Rectangle 4"/>
          <p:cNvSpPr/>
          <p:nvPr/>
        </p:nvSpPr>
        <p:spPr>
          <a:xfrm>
            <a:off x="1141730" y="2267192"/>
            <a:ext cx="10213340" cy="7571303"/>
          </a:xfrm>
          <a:prstGeom prst="rect">
            <a:avLst/>
          </a:prstGeom>
        </p:spPr>
        <p:txBody>
          <a:bodyPr wrap="square">
            <a:spAutoFit/>
          </a:bodyPr>
          <a:lstStyle/>
          <a:p>
            <a:pPr algn="just">
              <a:lnSpc>
                <a:spcPct val="150000"/>
              </a:lnSpc>
            </a:pPr>
            <a:r>
              <a:rPr lang="vi-VN" sz="3600">
                <a:latin typeface="Arial" panose="020B0604020202020204" pitchFamily="34" charset="0"/>
                <a:cs typeface="Arial" panose="020B0604020202020204" pitchFamily="34" charset="0"/>
              </a:rPr>
              <a:t>Một cảnh của thị xã Cửa Lò được chụp trong bức ảnh ở Hình 10a. Nếu nhìn ảnh với đúng kích thước của nó sẽ thấy rõ khu đất ở vị trí 1 chưa được xây dựng, có sỏi, đá, cát rất bừa bộn. </a:t>
            </a:r>
            <a:r>
              <a:rPr lang="vi-VN" sz="3600" smtClean="0">
                <a:latin typeface="Arial" panose="020B0604020202020204" pitchFamily="34" charset="0"/>
                <a:cs typeface="Arial" panose="020B0604020202020204" pitchFamily="34" charset="0"/>
              </a:rPr>
              <a:t>Theo </a:t>
            </a:r>
            <a:r>
              <a:rPr lang="vi-VN" sz="3600">
                <a:latin typeface="Arial" panose="020B0604020202020204" pitchFamily="34" charset="0"/>
                <a:cs typeface="Arial" panose="020B0604020202020204" pitchFamily="34" charset="0"/>
              </a:rPr>
              <a:t>quy hoạch, mảnh đất này sẽ được làm sân bóng chuyền với cây cối xung quanh tương tự như mảnh đất ở vị trí 2. Hãy sử dụng GIMP để tạo ra bức ảnh như ở Hình 10b để xem trước kết quả quy hoạch mảnh đất nói trên.</a:t>
            </a:r>
            <a:endParaRPr lang="en-US" sz="3600">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6279" y="944106"/>
            <a:ext cx="6002333" cy="8854188"/>
          </a:xfrm>
          <a:prstGeom prst="rect">
            <a:avLst/>
          </a:prstGeom>
        </p:spPr>
      </p:pic>
      <p:grpSp>
        <p:nvGrpSpPr>
          <p:cNvPr id="8" name="Group 7"/>
          <p:cNvGrpSpPr/>
          <p:nvPr/>
        </p:nvGrpSpPr>
        <p:grpSpPr>
          <a:xfrm>
            <a:off x="10134600" y="785112"/>
            <a:ext cx="2578878" cy="1447800"/>
            <a:chOff x="12954000" y="901006"/>
            <a:chExt cx="2578878" cy="1447800"/>
          </a:xfrm>
        </p:grpSpPr>
        <p:sp>
          <p:nvSpPr>
            <p:cNvPr id="6" name="Oval Callout 5"/>
            <p:cNvSpPr/>
            <p:nvPr/>
          </p:nvSpPr>
          <p:spPr>
            <a:xfrm>
              <a:off x="12954000" y="901006"/>
              <a:ext cx="2578878" cy="1447800"/>
            </a:xfrm>
            <a:prstGeom prst="wedgeEllipseCallout">
              <a:avLst>
                <a:gd name="adj1" fmla="val -42033"/>
                <a:gd name="adj2" fmla="val 7159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7" name="TextBox 6"/>
            <p:cNvSpPr txBox="1"/>
            <p:nvPr/>
          </p:nvSpPr>
          <p:spPr>
            <a:xfrm>
              <a:off x="13112360" y="1301740"/>
              <a:ext cx="2262158" cy="646331"/>
            </a:xfrm>
            <a:prstGeom prst="rect">
              <a:avLst/>
            </a:prstGeom>
            <a:noFill/>
          </p:spPr>
          <p:txBody>
            <a:bodyPr wrap="none" rtlCol="0">
              <a:spAutoFit/>
            </a:bodyPr>
            <a:lstStyle/>
            <a:p>
              <a:pPr algn="ctr"/>
              <a:r>
                <a:rPr lang="vi-VN" sz="3600" b="1" smtClean="0">
                  <a:latin typeface="Arial" panose="020B0604020202020204" pitchFamily="34" charset="0"/>
                  <a:cs typeface="Arial" panose="020B0604020202020204" pitchFamily="34" charset="0"/>
                </a:rPr>
                <a:t>Nhiệm vụ</a:t>
              </a:r>
              <a:endParaRPr lang="en-US" sz="3600" b="1">
                <a:latin typeface="Arial" panose="020B0604020202020204" pitchFamily="34" charset="0"/>
                <a:cs typeface="Arial" panose="020B0604020202020204" pitchFamily="34" charset="0"/>
              </a:endParaRPr>
            </a:p>
          </p:txBody>
        </p:sp>
      </p:gr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par>
                          <p:cTn id="20" fill="hold">
                            <p:stCondLst>
                              <p:cond delay="500"/>
                            </p:stCondLst>
                            <p:childTnLst>
                              <p:par>
                                <p:cTn id="21" presetID="16" presetClass="entr" presetSubtype="26"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Horizont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a:srcRect/>
          <a:stretch>
            <a:fillRect/>
          </a:stretch>
        </p:blipFill>
        <p:spPr>
          <a:xfrm>
            <a:off x="14807546" y="8115301"/>
            <a:ext cx="3495694" cy="2171700"/>
          </a:xfrm>
          <a:prstGeom prst="rect">
            <a:avLst/>
          </a:prstGeom>
        </p:spPr>
      </p:pic>
      <p:grpSp>
        <p:nvGrpSpPr>
          <p:cNvPr id="8" name="Group 7"/>
          <p:cNvGrpSpPr/>
          <p:nvPr/>
        </p:nvGrpSpPr>
        <p:grpSpPr>
          <a:xfrm>
            <a:off x="1516135" y="808393"/>
            <a:ext cx="13971129" cy="8532885"/>
            <a:chOff x="1516135" y="808393"/>
            <a:chExt cx="13971129" cy="8532885"/>
          </a:xfrm>
        </p:grpSpPr>
        <p:pic>
          <p:nvPicPr>
            <p:cNvPr id="2" name="Picture 1"/>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2011" b="13867"/>
            <a:stretch>
              <a:fillRect/>
            </a:stretch>
          </p:blipFill>
          <p:spPr>
            <a:xfrm>
              <a:off x="2438400" y="1776975"/>
              <a:ext cx="13048864" cy="7564303"/>
            </a:xfrm>
            <a:prstGeom prst="rect">
              <a:avLst/>
            </a:prstGeom>
          </p:spPr>
        </p:pic>
        <p:sp>
          <p:nvSpPr>
            <p:cNvPr id="3" name="TextBox 2"/>
            <p:cNvSpPr txBox="1"/>
            <p:nvPr/>
          </p:nvSpPr>
          <p:spPr>
            <a:xfrm>
              <a:off x="6714932" y="808393"/>
              <a:ext cx="4495800" cy="707886"/>
            </a:xfrm>
            <a:prstGeom prst="rect">
              <a:avLst/>
            </a:prstGeom>
            <a:noFill/>
          </p:spPr>
          <p:txBody>
            <a:bodyPr wrap="square" rtlCol="0">
              <a:spAutoFit/>
            </a:bodyPr>
            <a:lstStyle/>
            <a:p>
              <a:pPr algn="ctr"/>
              <a:r>
                <a:rPr lang="vi-VN" sz="4000" b="1" u="sng" smtClean="0">
                  <a:solidFill>
                    <a:srgbClr val="0070C0"/>
                  </a:solidFill>
                  <a:latin typeface="Arial" panose="020B0604020202020204" pitchFamily="34" charset="0"/>
                  <a:cs typeface="Arial" panose="020B0604020202020204" pitchFamily="34" charset="0"/>
                </a:rPr>
                <a:t>Kết quả dự kiến</a:t>
              </a:r>
              <a:endParaRPr lang="en-US" sz="4000" b="1" u="sng">
                <a:solidFill>
                  <a:srgbClr val="0070C0"/>
                </a:solidFill>
                <a:latin typeface="Arial" panose="020B0604020202020204" pitchFamily="34" charset="0"/>
                <a:cs typeface="Arial" panose="020B0604020202020204" pitchFamily="34" charset="0"/>
              </a:endParaRPr>
            </a:p>
          </p:txBody>
        </p:sp>
        <p:grpSp>
          <p:nvGrpSpPr>
            <p:cNvPr id="7" name="Group 6"/>
            <p:cNvGrpSpPr/>
            <p:nvPr/>
          </p:nvGrpSpPr>
          <p:grpSpPr>
            <a:xfrm>
              <a:off x="1516135" y="1162336"/>
              <a:ext cx="1844530" cy="1881463"/>
              <a:chOff x="10228235" y="1028700"/>
              <a:chExt cx="1844530" cy="1881463"/>
            </a:xfrm>
          </p:grpSpPr>
          <p:sp>
            <p:nvSpPr>
              <p:cNvPr id="5" name="Freeform 3"/>
              <p:cNvSpPr/>
              <p:nvPr/>
            </p:nvSpPr>
            <p:spPr>
              <a:xfrm>
                <a:off x="10228235" y="1028700"/>
                <a:ext cx="1545312" cy="1140721"/>
              </a:xfrm>
              <a:custGeom>
                <a:avLst/>
                <a:gdLst/>
                <a:ahLst/>
                <a:cxnLst/>
                <a:rect l="l" t="t" r="r" b="b"/>
                <a:pathLst>
                  <a:path w="1545312" h="1140721">
                    <a:moveTo>
                      <a:pt x="0" y="0"/>
                    </a:moveTo>
                    <a:lnTo>
                      <a:pt x="1545312" y="0"/>
                    </a:lnTo>
                    <a:lnTo>
                      <a:pt x="1545312" y="1140721"/>
                    </a:lnTo>
                    <a:lnTo>
                      <a:pt x="0" y="114072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4"/>
              <p:cNvSpPr/>
              <p:nvPr/>
            </p:nvSpPr>
            <p:spPr>
              <a:xfrm>
                <a:off x="11474328" y="1862570"/>
                <a:ext cx="598437" cy="1047593"/>
              </a:xfrm>
              <a:custGeom>
                <a:avLst/>
                <a:gdLst/>
                <a:ahLst/>
                <a:cxnLst/>
                <a:rect l="l" t="t" r="r" b="b"/>
                <a:pathLst>
                  <a:path w="598437" h="1047593">
                    <a:moveTo>
                      <a:pt x="0" y="0"/>
                    </a:moveTo>
                    <a:lnTo>
                      <a:pt x="598437" y="0"/>
                    </a:lnTo>
                    <a:lnTo>
                      <a:pt x="598437" y="1047593"/>
                    </a:lnTo>
                    <a:lnTo>
                      <a:pt x="0" y="1047593"/>
                    </a:lnTo>
                    <a:lnTo>
                      <a:pt x="0" y="0"/>
                    </a:lnTo>
                    <a:close/>
                  </a:path>
                </a:pathLst>
              </a:custGeom>
              <a:blipFill>
                <a:blip r:embed="rId5"/>
                <a:stretch>
                  <a:fillRect/>
                </a:stretch>
              </a:blipFill>
            </p:spPr>
          </p:sp>
        </p:grpSp>
      </p:gr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9C7"/>
        </a:solidFill>
        <a:effectLst/>
      </p:bgPr>
    </p:bg>
    <p:spTree>
      <p:nvGrpSpPr>
        <p:cNvPr id="1" name=""/>
        <p:cNvGrpSpPr/>
        <p:nvPr/>
      </p:nvGrpSpPr>
      <p:grpSpPr>
        <a:xfrm>
          <a:off x="0" y="0"/>
          <a:ext cx="0" cy="0"/>
          <a:chOff x="0" y="0"/>
          <a:chExt cx="0" cy="0"/>
        </a:xfrm>
      </p:grpSpPr>
      <p:sp>
        <p:nvSpPr>
          <p:cNvPr id="3" name="Freeform 3"/>
          <p:cNvSpPr/>
          <p:nvPr/>
        </p:nvSpPr>
        <p:spPr>
          <a:xfrm>
            <a:off x="930305" y="786375"/>
            <a:ext cx="2457018" cy="2394476"/>
          </a:xfrm>
          <a:custGeom>
            <a:avLst/>
            <a:gdLst/>
            <a:ahLst/>
            <a:cxnLst/>
            <a:rect l="l" t="t" r="r" b="b"/>
            <a:pathLst>
              <a:path w="2457018" h="2394476">
                <a:moveTo>
                  <a:pt x="0" y="0"/>
                </a:moveTo>
                <a:lnTo>
                  <a:pt x="2457018" y="0"/>
                </a:lnTo>
                <a:lnTo>
                  <a:pt x="2457018" y="2394475"/>
                </a:lnTo>
                <a:lnTo>
                  <a:pt x="0" y="2394475"/>
                </a:lnTo>
                <a:lnTo>
                  <a:pt x="0" y="0"/>
                </a:lnTo>
                <a:close/>
              </a:path>
            </a:pathLst>
          </a:custGeom>
          <a:blipFill>
            <a:blip/>
            <a:stretch>
              <a:fillRect/>
            </a:stretch>
          </a:blipFill>
        </p:spPr>
      </p:sp>
      <p:sp>
        <p:nvSpPr>
          <p:cNvPr id="4" name="Freeform 4"/>
          <p:cNvSpPr/>
          <p:nvPr/>
        </p:nvSpPr>
        <p:spPr>
          <a:xfrm>
            <a:off x="13813885" y="1491538"/>
            <a:ext cx="1745088" cy="2319053"/>
          </a:xfrm>
          <a:custGeom>
            <a:avLst/>
            <a:gdLst/>
            <a:ahLst/>
            <a:cxnLst/>
            <a:rect l="l" t="t" r="r" b="b"/>
            <a:pathLst>
              <a:path w="1745088" h="2319053">
                <a:moveTo>
                  <a:pt x="0" y="0"/>
                </a:moveTo>
                <a:lnTo>
                  <a:pt x="1745088" y="0"/>
                </a:lnTo>
                <a:lnTo>
                  <a:pt x="1745088" y="2319053"/>
                </a:lnTo>
                <a:lnTo>
                  <a:pt x="0" y="2319053"/>
                </a:lnTo>
                <a:lnTo>
                  <a:pt x="0" y="0"/>
                </a:lnTo>
                <a:close/>
              </a:path>
            </a:pathLst>
          </a:custGeom>
          <a:blipFill>
            <a:blip/>
            <a:stretch>
              <a:fillRect/>
            </a:stretch>
          </a:blipFill>
        </p:spPr>
      </p:sp>
      <p:sp>
        <p:nvSpPr>
          <p:cNvPr id="5" name="Freeform 5"/>
          <p:cNvSpPr/>
          <p:nvPr/>
        </p:nvSpPr>
        <p:spPr>
          <a:xfrm>
            <a:off x="2158814" y="4371223"/>
            <a:ext cx="1745088" cy="2319053"/>
          </a:xfrm>
          <a:custGeom>
            <a:avLst/>
            <a:gdLst/>
            <a:ahLst/>
            <a:cxnLst/>
            <a:rect l="l" t="t" r="r" b="b"/>
            <a:pathLst>
              <a:path w="1745088" h="2319053">
                <a:moveTo>
                  <a:pt x="0" y="0"/>
                </a:moveTo>
                <a:lnTo>
                  <a:pt x="1745087" y="0"/>
                </a:lnTo>
                <a:lnTo>
                  <a:pt x="1745087" y="2319053"/>
                </a:lnTo>
                <a:lnTo>
                  <a:pt x="0" y="2319053"/>
                </a:lnTo>
                <a:lnTo>
                  <a:pt x="0" y="0"/>
                </a:lnTo>
                <a:close/>
              </a:path>
            </a:pathLst>
          </a:custGeom>
          <a:blipFill>
            <a:blip/>
            <a:stretch>
              <a:fillRect/>
            </a:stretch>
          </a:blipFill>
        </p:spPr>
      </p:sp>
      <p:sp>
        <p:nvSpPr>
          <p:cNvPr id="6" name="Freeform 6"/>
          <p:cNvSpPr/>
          <p:nvPr/>
        </p:nvSpPr>
        <p:spPr>
          <a:xfrm>
            <a:off x="3493700" y="603780"/>
            <a:ext cx="11300597" cy="9201319"/>
          </a:xfrm>
          <a:custGeom>
            <a:avLst/>
            <a:gdLst/>
            <a:ahLst/>
            <a:cxnLst/>
            <a:rect l="l" t="t" r="r" b="b"/>
            <a:pathLst>
              <a:path w="9494795" h="9201319">
                <a:moveTo>
                  <a:pt x="0" y="0"/>
                </a:moveTo>
                <a:lnTo>
                  <a:pt x="9494794" y="0"/>
                </a:lnTo>
                <a:lnTo>
                  <a:pt x="9494794" y="9201320"/>
                </a:lnTo>
                <a:lnTo>
                  <a:pt x="0" y="9201320"/>
                </a:lnTo>
                <a:lnTo>
                  <a:pt x="0" y="0"/>
                </a:lnTo>
                <a:close/>
              </a:path>
            </a:pathLst>
          </a:custGeom>
          <a:blipFill>
            <a:blip/>
            <a:stretch>
              <a:fillRect/>
            </a:stretch>
          </a:blipFill>
        </p:spPr>
      </p:sp>
      <p:sp>
        <p:nvSpPr>
          <p:cNvPr id="9" name="Title 1"/>
          <p:cNvSpPr txBox="1"/>
          <p:nvPr/>
        </p:nvSpPr>
        <p:spPr>
          <a:xfrm>
            <a:off x="3682885" y="3878876"/>
            <a:ext cx="10922225"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en-US" sz="9600" b="1">
                <a:ln>
                  <a:solidFill>
                    <a:prstClr val="black"/>
                  </a:solidFill>
                </a:ln>
                <a:solidFill>
                  <a:prstClr val="black"/>
                </a:solidFill>
                <a:effectLst>
                  <a:reflection blurRad="6350" stA="55000" endA="300" endPos="45500" dir="5400000" sy="-100000" algn="bl" rotWithShape="0"/>
                </a:effectLst>
                <a:latin typeface="Bell MT" panose="02020503060305020303" pitchFamily="18" charset="0"/>
                <a:cs typeface="Arial" panose="020B0604020202020204" pitchFamily="34" charset="0"/>
              </a:rPr>
              <a:t>MÁY TÍNH THÔNG MINH</a:t>
            </a:r>
            <a:endParaRPr lang="en-US" sz="9600" b="1" dirty="0">
              <a:ln>
                <a:solidFill>
                  <a:prstClr val="black"/>
                </a:solidFill>
              </a:ln>
              <a:solidFill>
                <a:prstClr val="black"/>
              </a:solidFill>
              <a:effectLst>
                <a:reflection blurRad="6350" stA="55000" endA="300" endPos="45500" dir="5400000" sy="-100000" algn="bl" rotWithShape="0"/>
              </a:effectLst>
              <a:latin typeface="Bell MT" panose="02020503060305020303" pitchFamily="18" charset="0"/>
              <a:cs typeface="Arial" panose="020B0604020202020204" pitchFamily="34" charset="0"/>
            </a:endParaRPr>
          </a:p>
        </p:txBody>
      </p:sp>
      <p:pic>
        <p:nvPicPr>
          <p:cNvPr id="7" name="Picture 6"/>
          <p:cNvPicPr>
            <a:picLocks noChangeAspect="1"/>
          </p:cNvPicPr>
          <p:nvPr/>
        </p:nvPicPr>
        <p:blipFill>
          <a:blip r:embed="rId2"/>
          <a:stretch>
            <a:fillRect/>
          </a:stretch>
        </p:blipFill>
        <p:spPr>
          <a:xfrm>
            <a:off x="14900674" y="6194409"/>
            <a:ext cx="3087714" cy="4092591"/>
          </a:xfrm>
          <a:prstGeom prst="rect">
            <a:avLst/>
          </a:prstGeom>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grpId="0" nodeType="with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9C7"/>
        </a:solidFill>
        <a:effectLst/>
      </p:bgPr>
    </p:bg>
    <p:spTree>
      <p:nvGrpSpPr>
        <p:cNvPr id="1" name=""/>
        <p:cNvGrpSpPr/>
        <p:nvPr/>
      </p:nvGrpSpPr>
      <p:grpSpPr>
        <a:xfrm>
          <a:off x="0" y="0"/>
          <a:ext cx="0" cy="0"/>
          <a:chOff x="0" y="0"/>
          <a:chExt cx="0" cy="0"/>
        </a:xfrm>
      </p:grpSpPr>
      <p:sp>
        <p:nvSpPr>
          <p:cNvPr id="2" name="Freeform 2"/>
          <p:cNvSpPr/>
          <p:nvPr/>
        </p:nvSpPr>
        <p:spPr>
          <a:xfrm>
            <a:off x="16870641" y="5821680"/>
            <a:ext cx="1926226" cy="992006"/>
          </a:xfrm>
          <a:custGeom>
            <a:avLst/>
            <a:gdLst/>
            <a:ahLst/>
            <a:cxnLst/>
            <a:rect l="l" t="t" r="r" b="b"/>
            <a:pathLst>
              <a:path w="1926226" h="992006">
                <a:moveTo>
                  <a:pt x="0" y="0"/>
                </a:moveTo>
                <a:lnTo>
                  <a:pt x="1926226" y="0"/>
                </a:lnTo>
                <a:lnTo>
                  <a:pt x="1926226" y="992006"/>
                </a:lnTo>
                <a:lnTo>
                  <a:pt x="0" y="992006"/>
                </a:lnTo>
                <a:lnTo>
                  <a:pt x="0" y="0"/>
                </a:lnTo>
                <a:close/>
              </a:path>
            </a:pathLst>
          </a:custGeom>
          <a:blipFill>
            <a:blip/>
            <a:stretch>
              <a:fillRect/>
            </a:stretch>
          </a:blipFill>
        </p:spPr>
      </p:sp>
      <p:sp>
        <p:nvSpPr>
          <p:cNvPr id="10" name="Freeform 10"/>
          <p:cNvSpPr/>
          <p:nvPr/>
        </p:nvSpPr>
        <p:spPr>
          <a:xfrm>
            <a:off x="1028700" y="8521269"/>
            <a:ext cx="2626978" cy="1352893"/>
          </a:xfrm>
          <a:custGeom>
            <a:avLst/>
            <a:gdLst/>
            <a:ahLst/>
            <a:cxnLst/>
            <a:rect l="l" t="t" r="r" b="b"/>
            <a:pathLst>
              <a:path w="2626978" h="1352893">
                <a:moveTo>
                  <a:pt x="0" y="0"/>
                </a:moveTo>
                <a:lnTo>
                  <a:pt x="2626978" y="0"/>
                </a:lnTo>
                <a:lnTo>
                  <a:pt x="2626978" y="1352894"/>
                </a:lnTo>
                <a:lnTo>
                  <a:pt x="0" y="1352894"/>
                </a:lnTo>
                <a:lnTo>
                  <a:pt x="0" y="0"/>
                </a:lnTo>
                <a:close/>
              </a:path>
            </a:pathLst>
          </a:custGeom>
          <a:blipFill>
            <a:blip/>
            <a:stretch>
              <a:fillRect/>
            </a:stretch>
          </a:blipFill>
        </p:spPr>
      </p:sp>
      <p:sp>
        <p:nvSpPr>
          <p:cNvPr id="12" name="Freeform 12"/>
          <p:cNvSpPr/>
          <p:nvPr/>
        </p:nvSpPr>
        <p:spPr>
          <a:xfrm>
            <a:off x="17441044" y="566407"/>
            <a:ext cx="1231220" cy="634079"/>
          </a:xfrm>
          <a:custGeom>
            <a:avLst/>
            <a:gdLst/>
            <a:ahLst/>
            <a:cxnLst/>
            <a:rect l="l" t="t" r="r" b="b"/>
            <a:pathLst>
              <a:path w="1231220" h="634079">
                <a:moveTo>
                  <a:pt x="0" y="0"/>
                </a:moveTo>
                <a:lnTo>
                  <a:pt x="1231221" y="0"/>
                </a:lnTo>
                <a:lnTo>
                  <a:pt x="1231221" y="634079"/>
                </a:lnTo>
                <a:lnTo>
                  <a:pt x="0" y="634079"/>
                </a:lnTo>
                <a:lnTo>
                  <a:pt x="0" y="0"/>
                </a:lnTo>
                <a:close/>
              </a:path>
            </a:pathLst>
          </a:custGeom>
          <a:blipFill>
            <a:blip/>
            <a:stretch>
              <a:fillRect/>
            </a:stretch>
          </a:blipFill>
        </p:spPr>
      </p:sp>
      <p:sp>
        <p:nvSpPr>
          <p:cNvPr id="13" name="Freeform 13"/>
          <p:cNvSpPr/>
          <p:nvPr/>
        </p:nvSpPr>
        <p:spPr>
          <a:xfrm flipH="1">
            <a:off x="-655214" y="129982"/>
            <a:ext cx="2340854" cy="1205540"/>
          </a:xfrm>
          <a:custGeom>
            <a:avLst/>
            <a:gdLst/>
            <a:ahLst/>
            <a:cxnLst/>
            <a:rect l="l" t="t" r="r" b="b"/>
            <a:pathLst>
              <a:path w="2340854" h="1205540">
                <a:moveTo>
                  <a:pt x="2340854" y="0"/>
                </a:moveTo>
                <a:lnTo>
                  <a:pt x="0" y="0"/>
                </a:lnTo>
                <a:lnTo>
                  <a:pt x="0" y="1205540"/>
                </a:lnTo>
                <a:lnTo>
                  <a:pt x="2340854" y="1205540"/>
                </a:lnTo>
                <a:lnTo>
                  <a:pt x="2340854" y="0"/>
                </a:lnTo>
                <a:close/>
              </a:path>
            </a:pathLst>
          </a:custGeom>
          <a:blipFill>
            <a:blip/>
            <a:stretch>
              <a:fillRect/>
            </a:stretch>
          </a:blipFill>
        </p:spPr>
      </p:sp>
      <p:pic>
        <p:nvPicPr>
          <p:cNvPr id="37" name="Picture 20">
            <a:hlinkClick r:id="rId3" action="ppaction://hlinksldjump"/>
          </p:cNvPr>
          <p:cNvPicPr>
            <a:picLocks noChangeAspect="1"/>
          </p:cNvPicPr>
          <p:nvPr/>
        </p:nvPicPr>
        <p:blipFill>
          <a:blip r:embed="rId4"/>
          <a:srcRect/>
          <a:stretch>
            <a:fillRect/>
          </a:stretch>
        </p:blipFill>
        <p:spPr>
          <a:xfrm>
            <a:off x="16535401" y="7600834"/>
            <a:ext cx="1752600" cy="2744412"/>
          </a:xfrm>
          <a:prstGeom prst="rect">
            <a:avLst/>
          </a:prstGeom>
        </p:spPr>
      </p:pic>
      <p:pic>
        <p:nvPicPr>
          <p:cNvPr id="38" name="Picture 37">
            <a:hlinkClick r:id="rId5" action="ppaction://hlinksldjump"/>
          </p:cNvPr>
          <p:cNvPicPr>
            <a:picLocks noChangeAspect="1"/>
          </p:cNvPicPr>
          <p:nvPr/>
        </p:nvPicPr>
        <p:blipFill>
          <a:blip r:embed="rId6"/>
          <a:stretch>
            <a:fillRect/>
          </a:stretch>
        </p:blipFill>
        <p:spPr>
          <a:xfrm>
            <a:off x="1662875" y="1208106"/>
            <a:ext cx="4424385" cy="3762232"/>
          </a:xfrm>
          <a:prstGeom prst="rect">
            <a:avLst/>
          </a:prstGeom>
        </p:spPr>
      </p:pic>
      <p:pic>
        <p:nvPicPr>
          <p:cNvPr id="39" name="Picture 38">
            <a:hlinkClick r:id="rId7" action="ppaction://hlinksldjump"/>
          </p:cNvPr>
          <p:cNvPicPr>
            <a:picLocks noChangeAspect="1"/>
          </p:cNvPicPr>
          <p:nvPr/>
        </p:nvPicPr>
        <p:blipFill>
          <a:blip r:embed="rId8"/>
          <a:stretch>
            <a:fillRect/>
          </a:stretch>
        </p:blipFill>
        <p:spPr>
          <a:xfrm>
            <a:off x="6931807" y="1208106"/>
            <a:ext cx="4424385" cy="3762232"/>
          </a:xfrm>
          <a:prstGeom prst="rect">
            <a:avLst/>
          </a:prstGeom>
        </p:spPr>
      </p:pic>
      <p:pic>
        <p:nvPicPr>
          <p:cNvPr id="40" name="Picture 39">
            <a:hlinkClick r:id="rId9" action="ppaction://hlinksldjump"/>
          </p:cNvPr>
          <p:cNvPicPr>
            <a:picLocks noChangeAspect="1"/>
          </p:cNvPicPr>
          <p:nvPr/>
        </p:nvPicPr>
        <p:blipFill>
          <a:blip r:embed="rId10"/>
          <a:stretch>
            <a:fillRect/>
          </a:stretch>
        </p:blipFill>
        <p:spPr>
          <a:xfrm>
            <a:off x="12185499" y="1208106"/>
            <a:ext cx="4416860" cy="3762232"/>
          </a:xfrm>
          <a:prstGeom prst="rect">
            <a:avLst/>
          </a:prstGeom>
        </p:spPr>
      </p:pic>
      <p:pic>
        <p:nvPicPr>
          <p:cNvPr id="41" name="Picture 40">
            <a:hlinkClick r:id="rId11" action="ppaction://hlinksldjump"/>
          </p:cNvPr>
          <p:cNvPicPr>
            <a:picLocks noChangeAspect="1"/>
          </p:cNvPicPr>
          <p:nvPr/>
        </p:nvPicPr>
        <p:blipFill>
          <a:blip r:embed="rId12"/>
          <a:stretch>
            <a:fillRect/>
          </a:stretch>
        </p:blipFill>
        <p:spPr>
          <a:xfrm>
            <a:off x="3733249" y="5719718"/>
            <a:ext cx="4416860" cy="3762232"/>
          </a:xfrm>
          <a:prstGeom prst="rect">
            <a:avLst/>
          </a:prstGeom>
        </p:spPr>
      </p:pic>
      <p:pic>
        <p:nvPicPr>
          <p:cNvPr id="42" name="Picture 41">
            <a:hlinkClick r:id="rId13" action="ppaction://hlinksldjump"/>
          </p:cNvPr>
          <p:cNvPicPr>
            <a:picLocks noChangeAspect="1"/>
          </p:cNvPicPr>
          <p:nvPr/>
        </p:nvPicPr>
        <p:blipFill>
          <a:blip r:embed="rId14"/>
          <a:stretch>
            <a:fillRect/>
          </a:stretch>
        </p:blipFill>
        <p:spPr>
          <a:xfrm>
            <a:off x="10134325" y="5719718"/>
            <a:ext cx="4416860" cy="3762232"/>
          </a:xfrm>
          <a:prstGeom prst="rect">
            <a:avLst/>
          </a:prstGeom>
        </p:spPr>
      </p:pic>
    </p:spTree>
  </p:cSld>
  <p:clrMapOvr>
    <a:masterClrMapping/>
  </p:clrMapOvr>
  <p:transition spd="med">
    <p:split orient="vert"/>
  </p:transition>
  <p:timing>
    <p:tnLst>
      <p:par>
        <p:cTn id="1" dur="indefinite" restart="never" nodeType="tmRoot">
          <p:childTnLst>
            <p:seq concurrent="1" nextAc="seek">
              <p:cTn id="2" restart="whenNotActive" fill="hold" evtFilter="cancelBubble" nodeType="interactiveSeq">
                <p:stCondLst>
                  <p:cond evt="onClick" delay="0">
                    <p:tgtEl>
                      <p:spTgt spid="38"/>
                    </p:tgtEl>
                  </p:cond>
                </p:stCondLst>
                <p:endSync evt="end" delay="0">
                  <p:rtn val="all"/>
                </p:endSync>
                <p:childTnLst>
                  <p:par>
                    <p:cTn id="3" fill="hold">
                      <p:stCondLst>
                        <p:cond delay="0"/>
                      </p:stCondLst>
                      <p:childTnLst>
                        <p:par>
                          <p:cTn id="4" fill="hold">
                            <p:stCondLst>
                              <p:cond delay="0"/>
                            </p:stCondLst>
                            <p:childTnLst>
                              <p:par>
                                <p:cTn id="5" presetID="16" presetClass="exit" presetSubtype="37" fill="hold" nodeType="clickEffect">
                                  <p:stCondLst>
                                    <p:cond delay="0"/>
                                  </p:stCondLst>
                                  <p:childTnLst>
                                    <p:animEffect transition="out" filter="barn(outVertical)">
                                      <p:cBhvr>
                                        <p:cTn id="6" dur="500"/>
                                        <p:tgtEl>
                                          <p:spTgt spid="38"/>
                                        </p:tgtEl>
                                      </p:cBhvr>
                                    </p:animEffect>
                                    <p:set>
                                      <p:cBhvr>
                                        <p:cTn id="7"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8" restart="whenNotActive" fill="hold" evtFilter="cancelBubble" nodeType="interactiveSeq">
                <p:stCondLst>
                  <p:cond evt="onClick" delay="0">
                    <p:tgtEl>
                      <p:spTgt spid="39"/>
                    </p:tgtEl>
                  </p:cond>
                </p:stCondLst>
                <p:endSync evt="end" delay="0">
                  <p:rtn val="all"/>
                </p:endSync>
                <p:childTnLst>
                  <p:par>
                    <p:cTn id="9" fill="hold">
                      <p:stCondLst>
                        <p:cond delay="0"/>
                      </p:stCondLst>
                      <p:childTnLst>
                        <p:par>
                          <p:cTn id="10" fill="hold">
                            <p:stCondLst>
                              <p:cond delay="0"/>
                            </p:stCondLst>
                            <p:childTnLst>
                              <p:par>
                                <p:cTn id="11" presetID="16" presetClass="exit" presetSubtype="37" fill="hold" nodeType="clickEffect">
                                  <p:stCondLst>
                                    <p:cond delay="0"/>
                                  </p:stCondLst>
                                  <p:childTnLst>
                                    <p:animEffect transition="out" filter="barn(outVertical)">
                                      <p:cBhvr>
                                        <p:cTn id="12" dur="500"/>
                                        <p:tgtEl>
                                          <p:spTgt spid="39"/>
                                        </p:tgtEl>
                                      </p:cBhvr>
                                    </p:animEffect>
                                    <p:set>
                                      <p:cBhvr>
                                        <p:cTn id="13"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14" restart="whenNotActive" fill="hold" evtFilter="cancelBubble" nodeType="interactiveSeq">
                <p:stCondLst>
                  <p:cond evt="onClick" delay="0">
                    <p:tgtEl>
                      <p:spTgt spid="40"/>
                    </p:tgtEl>
                  </p:cond>
                </p:stCondLst>
                <p:endSync evt="end" delay="0">
                  <p:rtn val="all"/>
                </p:endSync>
                <p:childTnLst>
                  <p:par>
                    <p:cTn id="15" fill="hold">
                      <p:stCondLst>
                        <p:cond delay="0"/>
                      </p:stCondLst>
                      <p:childTnLst>
                        <p:par>
                          <p:cTn id="16" fill="hold">
                            <p:stCondLst>
                              <p:cond delay="0"/>
                            </p:stCondLst>
                            <p:childTnLst>
                              <p:par>
                                <p:cTn id="17" presetID="16" presetClass="exit" presetSubtype="37" fill="hold" nodeType="clickEffect">
                                  <p:stCondLst>
                                    <p:cond delay="0"/>
                                  </p:stCondLst>
                                  <p:childTnLst>
                                    <p:animEffect transition="out" filter="barn(outVertical)">
                                      <p:cBhvr>
                                        <p:cTn id="18" dur="500"/>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20" restart="whenNotActive" fill="hold" evtFilter="cancelBubble" nodeType="interactiveSeq">
                <p:stCondLst>
                  <p:cond evt="onClick" delay="0">
                    <p:tgtEl>
                      <p:spTgt spid="41"/>
                    </p:tgtEl>
                  </p:cond>
                </p:stCondLst>
                <p:endSync evt="end" delay="0">
                  <p:rtn val="all"/>
                </p:endSync>
                <p:childTnLst>
                  <p:par>
                    <p:cTn id="21" fill="hold">
                      <p:stCondLst>
                        <p:cond delay="0"/>
                      </p:stCondLst>
                      <p:childTnLst>
                        <p:par>
                          <p:cTn id="22" fill="hold">
                            <p:stCondLst>
                              <p:cond delay="0"/>
                            </p:stCondLst>
                            <p:childTnLst>
                              <p:par>
                                <p:cTn id="23" presetID="16" presetClass="exit" presetSubtype="37" fill="hold" nodeType="clickEffect">
                                  <p:stCondLst>
                                    <p:cond delay="0"/>
                                  </p:stCondLst>
                                  <p:childTnLst>
                                    <p:animEffect transition="out" filter="barn(outVertical)">
                                      <p:cBhvr>
                                        <p:cTn id="24" dur="500"/>
                                        <p:tgtEl>
                                          <p:spTgt spid="41"/>
                                        </p:tgtEl>
                                      </p:cBhvr>
                                    </p:animEffect>
                                    <p:set>
                                      <p:cBhvr>
                                        <p:cTn id="25"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26" restart="whenNotActive" fill="hold" evtFilter="cancelBubble" nodeType="interactiveSeq">
                <p:stCondLst>
                  <p:cond evt="onClick" delay="0">
                    <p:tgtEl>
                      <p:spTgt spid="42"/>
                    </p:tgtEl>
                  </p:cond>
                </p:stCondLst>
                <p:endSync evt="end" delay="0">
                  <p:rtn val="all"/>
                </p:endSync>
                <p:childTnLst>
                  <p:par>
                    <p:cTn id="27" fill="hold">
                      <p:stCondLst>
                        <p:cond delay="0"/>
                      </p:stCondLst>
                      <p:childTnLst>
                        <p:par>
                          <p:cTn id="28" fill="hold">
                            <p:stCondLst>
                              <p:cond delay="0"/>
                            </p:stCondLst>
                            <p:childTnLst>
                              <p:par>
                                <p:cTn id="29" presetID="16" presetClass="exit" presetSubtype="37" fill="hold" nodeType="clickEffect">
                                  <p:stCondLst>
                                    <p:cond delay="0"/>
                                  </p:stCondLst>
                                  <p:childTnLst>
                                    <p:animEffect transition="out" filter="barn(outVertical)">
                                      <p:cBhvr>
                                        <p:cTn id="30" dur="500"/>
                                        <p:tgtEl>
                                          <p:spTgt spid="42"/>
                                        </p:tgtEl>
                                      </p:cBhvr>
                                    </p:animEffect>
                                    <p:set>
                                      <p:cBhvr>
                                        <p:cTn id="31"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9C7"/>
        </a:solidFill>
        <a:effectLst/>
      </p:bgPr>
    </p:bg>
    <p:spTree>
      <p:nvGrpSpPr>
        <p:cNvPr id="1" name=""/>
        <p:cNvGrpSpPr/>
        <p:nvPr/>
      </p:nvGrpSpPr>
      <p:grpSpPr>
        <a:xfrm>
          <a:off x="0" y="0"/>
          <a:ext cx="0" cy="0"/>
          <a:chOff x="0" y="0"/>
          <a:chExt cx="0" cy="0"/>
        </a:xfrm>
      </p:grpSpPr>
      <p:sp>
        <p:nvSpPr>
          <p:cNvPr id="2" name="Freeform 2"/>
          <p:cNvSpPr/>
          <p:nvPr/>
        </p:nvSpPr>
        <p:spPr>
          <a:xfrm>
            <a:off x="16950082" y="5143500"/>
            <a:ext cx="1926226" cy="992006"/>
          </a:xfrm>
          <a:custGeom>
            <a:avLst/>
            <a:gdLst/>
            <a:ahLst/>
            <a:cxnLst/>
            <a:rect l="l" t="t" r="r" b="b"/>
            <a:pathLst>
              <a:path w="1926226" h="992006">
                <a:moveTo>
                  <a:pt x="0" y="0"/>
                </a:moveTo>
                <a:lnTo>
                  <a:pt x="1926226" y="0"/>
                </a:lnTo>
                <a:lnTo>
                  <a:pt x="1926226" y="992007"/>
                </a:lnTo>
                <a:lnTo>
                  <a:pt x="0" y="992007"/>
                </a:lnTo>
                <a:lnTo>
                  <a:pt x="0" y="0"/>
                </a:lnTo>
                <a:close/>
              </a:path>
            </a:pathLst>
          </a:custGeom>
          <a:blipFill>
            <a:blip/>
            <a:stretch>
              <a:fillRect/>
            </a:stretch>
          </a:blipFill>
        </p:spPr>
      </p:sp>
      <p:sp>
        <p:nvSpPr>
          <p:cNvPr id="3" name="Freeform 3"/>
          <p:cNvSpPr/>
          <p:nvPr/>
        </p:nvSpPr>
        <p:spPr>
          <a:xfrm>
            <a:off x="-1640914" y="5582420"/>
            <a:ext cx="3009314" cy="1549797"/>
          </a:xfrm>
          <a:custGeom>
            <a:avLst/>
            <a:gdLst/>
            <a:ahLst/>
            <a:cxnLst/>
            <a:rect l="l" t="t" r="r" b="b"/>
            <a:pathLst>
              <a:path w="3009314" h="1549797">
                <a:moveTo>
                  <a:pt x="0" y="0"/>
                </a:moveTo>
                <a:lnTo>
                  <a:pt x="3009314" y="0"/>
                </a:lnTo>
                <a:lnTo>
                  <a:pt x="3009314" y="1549797"/>
                </a:lnTo>
                <a:lnTo>
                  <a:pt x="0" y="1549797"/>
                </a:lnTo>
                <a:lnTo>
                  <a:pt x="0" y="0"/>
                </a:lnTo>
                <a:close/>
              </a:path>
            </a:pathLst>
          </a:custGeom>
          <a:blipFill>
            <a:blip/>
            <a:stretch>
              <a:fillRect/>
            </a:stretch>
          </a:blipFill>
        </p:spPr>
      </p:sp>
      <p:sp>
        <p:nvSpPr>
          <p:cNvPr id="4" name="Freeform 4"/>
          <p:cNvSpPr/>
          <p:nvPr/>
        </p:nvSpPr>
        <p:spPr>
          <a:xfrm>
            <a:off x="7221690" y="501772"/>
            <a:ext cx="1231220" cy="634079"/>
          </a:xfrm>
          <a:custGeom>
            <a:avLst/>
            <a:gdLst/>
            <a:ahLst/>
            <a:cxnLst/>
            <a:rect l="l" t="t" r="r" b="b"/>
            <a:pathLst>
              <a:path w="1231220" h="634079">
                <a:moveTo>
                  <a:pt x="0" y="0"/>
                </a:moveTo>
                <a:lnTo>
                  <a:pt x="1231221" y="0"/>
                </a:lnTo>
                <a:lnTo>
                  <a:pt x="1231221" y="634079"/>
                </a:lnTo>
                <a:lnTo>
                  <a:pt x="0" y="634079"/>
                </a:lnTo>
                <a:lnTo>
                  <a:pt x="0" y="0"/>
                </a:lnTo>
                <a:close/>
              </a:path>
            </a:pathLst>
          </a:custGeom>
          <a:blipFill>
            <a:blip/>
            <a:stretch>
              <a:fillRect/>
            </a:stretch>
          </a:blipFill>
        </p:spPr>
      </p:sp>
      <p:sp>
        <p:nvSpPr>
          <p:cNvPr id="5" name="Freeform 5"/>
          <p:cNvSpPr/>
          <p:nvPr/>
        </p:nvSpPr>
        <p:spPr>
          <a:xfrm flipH="1">
            <a:off x="-236001" y="818812"/>
            <a:ext cx="2340854" cy="1205540"/>
          </a:xfrm>
          <a:custGeom>
            <a:avLst/>
            <a:gdLst/>
            <a:ahLst/>
            <a:cxnLst/>
            <a:rect l="l" t="t" r="r" b="b"/>
            <a:pathLst>
              <a:path w="2340854" h="1205540">
                <a:moveTo>
                  <a:pt x="2340854" y="0"/>
                </a:moveTo>
                <a:lnTo>
                  <a:pt x="0" y="0"/>
                </a:lnTo>
                <a:lnTo>
                  <a:pt x="0" y="1205539"/>
                </a:lnTo>
                <a:lnTo>
                  <a:pt x="2340854" y="1205539"/>
                </a:lnTo>
                <a:lnTo>
                  <a:pt x="2340854" y="0"/>
                </a:lnTo>
                <a:close/>
              </a:path>
            </a:pathLst>
          </a:custGeom>
          <a:blipFill>
            <a:blip/>
            <a:stretch>
              <a:fillRect/>
            </a:stretch>
          </a:blipFill>
        </p:spPr>
      </p:sp>
      <p:sp>
        <p:nvSpPr>
          <p:cNvPr id="6" name="Freeform 6"/>
          <p:cNvSpPr/>
          <p:nvPr/>
        </p:nvSpPr>
        <p:spPr>
          <a:xfrm>
            <a:off x="15012721" y="818812"/>
            <a:ext cx="2340854" cy="1205540"/>
          </a:xfrm>
          <a:custGeom>
            <a:avLst/>
            <a:gdLst/>
            <a:ahLst/>
            <a:cxnLst/>
            <a:rect l="l" t="t" r="r" b="b"/>
            <a:pathLst>
              <a:path w="2340854" h="1205540">
                <a:moveTo>
                  <a:pt x="0" y="0"/>
                </a:moveTo>
                <a:lnTo>
                  <a:pt x="2340853" y="0"/>
                </a:lnTo>
                <a:lnTo>
                  <a:pt x="2340853" y="1205539"/>
                </a:lnTo>
                <a:lnTo>
                  <a:pt x="0" y="1205539"/>
                </a:lnTo>
                <a:lnTo>
                  <a:pt x="0" y="0"/>
                </a:lnTo>
                <a:close/>
              </a:path>
            </a:pathLst>
          </a:custGeom>
          <a:blipFill>
            <a:blip/>
            <a:stretch>
              <a:fillRect/>
            </a:stretch>
          </a:blipFill>
        </p:spPr>
      </p:sp>
      <p:sp>
        <p:nvSpPr>
          <p:cNvPr id="14" name="Rectangle: Rounded Corners 13"/>
          <p:cNvSpPr/>
          <p:nvPr/>
        </p:nvSpPr>
        <p:spPr>
          <a:xfrm>
            <a:off x="1833378" y="671572"/>
            <a:ext cx="14621246" cy="319425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vi-VN" sz="4400" b="1" noProof="1">
                <a:solidFill>
                  <a:srgbClr val="C00000"/>
                </a:solidFill>
                <a:latin typeface="Arial" panose="020B0604020202020204" pitchFamily="34" charset="0"/>
                <a:cs typeface="Arial" panose="020B0604020202020204" pitchFamily="34" charset="0"/>
              </a:rPr>
              <a:t>Câu </a:t>
            </a:r>
            <a:r>
              <a:rPr lang="en-US" sz="4400" b="1" noProof="1" smtClean="0">
                <a:solidFill>
                  <a:srgbClr val="C00000"/>
                </a:solidFill>
                <a:latin typeface="Arial" panose="020B0604020202020204" pitchFamily="34" charset="0"/>
                <a:cs typeface="Arial" panose="020B0604020202020204" pitchFamily="34" charset="0"/>
              </a:rPr>
              <a:t>1:</a:t>
            </a:r>
            <a:r>
              <a:rPr lang="vi-VN" sz="4400" b="1" noProof="1" smtClean="0">
                <a:solidFill>
                  <a:srgbClr val="C00000"/>
                </a:solidFill>
                <a:latin typeface="Arial" panose="020B0604020202020204" pitchFamily="34" charset="0"/>
                <a:cs typeface="Arial" panose="020B0604020202020204" pitchFamily="34" charset="0"/>
              </a:rPr>
              <a:t> </a:t>
            </a:r>
            <a:r>
              <a:rPr lang="en-US" sz="4400">
                <a:solidFill>
                  <a:schemeClr val="tx1"/>
                </a:solidFill>
                <a:latin typeface="Arial" panose="020B0604020202020204" pitchFamily="34" charset="0"/>
                <a:cs typeface="Arial" panose="020B0604020202020204" pitchFamily="34" charset="0"/>
              </a:rPr>
              <a:t>Công cụ nào sau đây dùng để tẩy xóa ảnh </a:t>
            </a:r>
            <a:endParaRPr lang="vi-VN" sz="4400" smtClean="0">
              <a:solidFill>
                <a:schemeClr val="tx1"/>
              </a:solidFill>
              <a:latin typeface="Arial" panose="020B0604020202020204" pitchFamily="34" charset="0"/>
              <a:cs typeface="Arial" panose="020B0604020202020204" pitchFamily="34" charset="0"/>
            </a:endParaRPr>
          </a:p>
          <a:p>
            <a:pPr algn="ctr" defTabSz="1371600">
              <a:lnSpc>
                <a:spcPct val="150000"/>
              </a:lnSpc>
            </a:pPr>
            <a:r>
              <a:rPr lang="en-US" sz="4400" smtClean="0">
                <a:solidFill>
                  <a:schemeClr val="tx1"/>
                </a:solidFill>
                <a:latin typeface="Arial" panose="020B0604020202020204" pitchFamily="34" charset="0"/>
                <a:cs typeface="Arial" panose="020B0604020202020204" pitchFamily="34" charset="0"/>
              </a:rPr>
              <a:t>trong </a:t>
            </a:r>
            <a:r>
              <a:rPr lang="en-US" sz="4400">
                <a:solidFill>
                  <a:schemeClr val="tx1"/>
                </a:solidFill>
                <a:latin typeface="Arial" panose="020B0604020202020204" pitchFamily="34" charset="0"/>
                <a:cs typeface="Arial" panose="020B0604020202020204" pitchFamily="34" charset="0"/>
              </a:rPr>
              <a:t>GIMP</a:t>
            </a:r>
            <a:r>
              <a:rPr lang="en-US" sz="4400" smtClean="0">
                <a:solidFill>
                  <a:schemeClr val="tx1"/>
                </a:solidFill>
                <a:latin typeface="Arial" panose="020B0604020202020204" pitchFamily="34" charset="0"/>
                <a:cs typeface="Arial" panose="020B0604020202020204" pitchFamily="34" charset="0"/>
              </a:rPr>
              <a:t>?</a:t>
            </a:r>
            <a:endParaRPr lang="en-US" sz="4400">
              <a:solidFill>
                <a:schemeClr val="tx1"/>
              </a:solidFill>
              <a:latin typeface="Arial" panose="020B0604020202020204" pitchFamily="34" charset="0"/>
              <a:cs typeface="Arial" panose="020B0604020202020204" pitchFamily="34" charset="0"/>
            </a:endParaRPr>
          </a:p>
        </p:txBody>
      </p:sp>
      <p:sp>
        <p:nvSpPr>
          <p:cNvPr id="15" name="Rectangle: Rounded Corners 14"/>
          <p:cNvSpPr/>
          <p:nvPr/>
        </p:nvSpPr>
        <p:spPr>
          <a:xfrm>
            <a:off x="1833378" y="4320714"/>
            <a:ext cx="7078134" cy="248321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4400">
                <a:solidFill>
                  <a:prstClr val="black"/>
                </a:solidFill>
                <a:latin typeface="Arial" panose="020B0604020202020204" pitchFamily="34" charset="0"/>
                <a:cs typeface="Arial" panose="020B0604020202020204" pitchFamily="34" charset="0"/>
              </a:rPr>
              <a:t>A. </a:t>
            </a:r>
            <a:r>
              <a:rPr lang="vi-VN" sz="4400" b="1" smtClean="0">
                <a:solidFill>
                  <a:prstClr val="black"/>
                </a:solidFill>
                <a:latin typeface="Arial" panose="020B0604020202020204" pitchFamily="34" charset="0"/>
                <a:cs typeface="Arial" panose="020B0604020202020204" pitchFamily="34" charset="0"/>
              </a:rPr>
              <a:t>Clone</a:t>
            </a:r>
            <a:endParaRPr lang="en-US" sz="4400" b="1">
              <a:solidFill>
                <a:prstClr val="black"/>
              </a:solidFill>
              <a:latin typeface="Arial" panose="020B0604020202020204" pitchFamily="34" charset="0"/>
              <a:cs typeface="Arial" panose="020B0604020202020204" pitchFamily="34" charset="0"/>
            </a:endParaRPr>
          </a:p>
        </p:txBody>
      </p:sp>
      <p:sp>
        <p:nvSpPr>
          <p:cNvPr id="16" name="Rectangle: Rounded Corners 15"/>
          <p:cNvSpPr/>
          <p:nvPr/>
        </p:nvSpPr>
        <p:spPr>
          <a:xfrm>
            <a:off x="1833378" y="7132217"/>
            <a:ext cx="7078134" cy="248321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4400">
                <a:solidFill>
                  <a:prstClr val="black"/>
                </a:solidFill>
                <a:latin typeface="Arial" panose="020B0604020202020204" pitchFamily="34" charset="0"/>
                <a:cs typeface="Arial" panose="020B0604020202020204" pitchFamily="34" charset="0"/>
              </a:rPr>
              <a:t>C. </a:t>
            </a:r>
            <a:r>
              <a:rPr lang="vi-VN" sz="4400" b="1" smtClean="0">
                <a:solidFill>
                  <a:prstClr val="black"/>
                </a:solidFill>
                <a:latin typeface="Arial" panose="020B0604020202020204" pitchFamily="34" charset="0"/>
                <a:cs typeface="Arial" panose="020B0604020202020204" pitchFamily="34" charset="0"/>
              </a:rPr>
              <a:t>Move</a:t>
            </a:r>
            <a:endParaRPr lang="en-US" sz="4400" b="1">
              <a:solidFill>
                <a:prstClr val="black"/>
              </a:solidFill>
              <a:latin typeface="Arial" panose="020B0604020202020204" pitchFamily="34" charset="0"/>
              <a:cs typeface="Arial" panose="020B0604020202020204" pitchFamily="34" charset="0"/>
            </a:endParaRPr>
          </a:p>
        </p:txBody>
      </p:sp>
      <p:sp>
        <p:nvSpPr>
          <p:cNvPr id="17" name="Rectangle: Rounded Corners 16"/>
          <p:cNvSpPr/>
          <p:nvPr/>
        </p:nvSpPr>
        <p:spPr>
          <a:xfrm>
            <a:off x="9376490" y="4320714"/>
            <a:ext cx="7078134" cy="248321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4400">
                <a:solidFill>
                  <a:prstClr val="black"/>
                </a:solidFill>
                <a:latin typeface="Arial" panose="020B0604020202020204" pitchFamily="34" charset="0"/>
                <a:cs typeface="Arial" panose="020B0604020202020204" pitchFamily="34" charset="0"/>
              </a:rPr>
              <a:t>B. </a:t>
            </a:r>
            <a:r>
              <a:rPr lang="vi-VN" sz="4400" b="1" smtClean="0">
                <a:solidFill>
                  <a:prstClr val="black"/>
                </a:solidFill>
                <a:latin typeface="Arial" panose="020B0604020202020204" pitchFamily="34" charset="0"/>
                <a:cs typeface="Arial" panose="020B0604020202020204" pitchFamily="34" charset="0"/>
              </a:rPr>
              <a:t>Zoom</a:t>
            </a:r>
            <a:endParaRPr lang="en-US" sz="4400" b="1">
              <a:solidFill>
                <a:prstClr val="black"/>
              </a:solidFill>
              <a:latin typeface="Arial" panose="020B0604020202020204" pitchFamily="34" charset="0"/>
              <a:cs typeface="Arial" panose="020B0604020202020204" pitchFamily="34" charset="0"/>
            </a:endParaRPr>
          </a:p>
        </p:txBody>
      </p:sp>
      <p:sp>
        <p:nvSpPr>
          <p:cNvPr id="18" name="Rectangle: Rounded Corners 17"/>
          <p:cNvSpPr/>
          <p:nvPr/>
        </p:nvSpPr>
        <p:spPr>
          <a:xfrm>
            <a:off x="9376490" y="7132217"/>
            <a:ext cx="7078134" cy="248321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4400">
                <a:solidFill>
                  <a:prstClr val="black"/>
                </a:solidFill>
                <a:latin typeface="Arial" panose="020B0604020202020204" pitchFamily="34" charset="0"/>
                <a:cs typeface="Arial" panose="020B0604020202020204" pitchFamily="34" charset="0"/>
              </a:rPr>
              <a:t>D. </a:t>
            </a:r>
            <a:r>
              <a:rPr lang="vi-VN" sz="4400" b="1" smtClean="0">
                <a:solidFill>
                  <a:prstClr val="black"/>
                </a:solidFill>
                <a:latin typeface="Arial" panose="020B0604020202020204" pitchFamily="34" charset="0"/>
                <a:cs typeface="Arial" panose="020B0604020202020204" pitchFamily="34" charset="0"/>
              </a:rPr>
              <a:t>Crop</a:t>
            </a:r>
            <a:endParaRPr lang="en-US" sz="4400" b="1">
              <a:solidFill>
                <a:prstClr val="black"/>
              </a:solidFill>
              <a:latin typeface="Arial" panose="020B0604020202020204" pitchFamily="34" charset="0"/>
              <a:cs typeface="Arial" panose="020B0604020202020204" pitchFamily="34" charset="0"/>
            </a:endParaRPr>
          </a:p>
        </p:txBody>
      </p:sp>
      <p:pic>
        <p:nvPicPr>
          <p:cNvPr id="19" name="Picture 2">
            <a:hlinkClick r:id="rId3" action="ppaction://hlinksldjump"/>
          </p:cNvPr>
          <p:cNvPicPr>
            <a:picLocks noChangeAspect="1"/>
          </p:cNvPicPr>
          <p:nvPr/>
        </p:nvPicPr>
        <p:blipFill>
          <a:blip/>
          <a:srcRect/>
          <a:stretch>
            <a:fillRect/>
          </a:stretch>
        </p:blipFill>
        <p:spPr>
          <a:xfrm>
            <a:off x="16931019" y="8953500"/>
            <a:ext cx="1325880" cy="132588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anim calcmode="lin" valueType="num">
                                      <p:cBhvr>
                                        <p:cTn id="12" dur="500" fill="hold"/>
                                        <p:tgtEl>
                                          <p:spTgt spid="15"/>
                                        </p:tgtEl>
                                        <p:attrNameLst>
                                          <p:attrName>ppt_x</p:attrName>
                                        </p:attrNameLst>
                                      </p:cBhvr>
                                      <p:tavLst>
                                        <p:tav tm="0">
                                          <p:val>
                                            <p:strVal val="#ppt_x"/>
                                          </p:val>
                                        </p:tav>
                                        <p:tav tm="100000">
                                          <p:val>
                                            <p:strVal val="#ppt_x"/>
                                          </p:val>
                                        </p:tav>
                                      </p:tavLst>
                                    </p:anim>
                                    <p:anim calcmode="lin" valueType="num">
                                      <p:cBhvr>
                                        <p:cTn id="13" dur="500" fill="hold"/>
                                        <p:tgtEl>
                                          <p:spTgt spid="15"/>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anim calcmode="lin" valueType="num">
                                      <p:cBhvr>
                                        <p:cTn id="18" dur="500" fill="hold"/>
                                        <p:tgtEl>
                                          <p:spTgt spid="17"/>
                                        </p:tgtEl>
                                        <p:attrNameLst>
                                          <p:attrName>ppt_x</p:attrName>
                                        </p:attrNameLst>
                                      </p:cBhvr>
                                      <p:tavLst>
                                        <p:tav tm="0">
                                          <p:val>
                                            <p:strVal val="#ppt_x"/>
                                          </p:val>
                                        </p:tav>
                                        <p:tav tm="100000">
                                          <p:val>
                                            <p:strVal val="#ppt_x"/>
                                          </p:val>
                                        </p:tav>
                                      </p:tavLst>
                                    </p:anim>
                                    <p:anim calcmode="lin" valueType="num">
                                      <p:cBhvr>
                                        <p:cTn id="19" dur="500" fill="hold"/>
                                        <p:tgtEl>
                                          <p:spTgt spid="17"/>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anim calcmode="lin" valueType="num">
                                      <p:cBhvr>
                                        <p:cTn id="24" dur="500" fill="hold"/>
                                        <p:tgtEl>
                                          <p:spTgt spid="16"/>
                                        </p:tgtEl>
                                        <p:attrNameLst>
                                          <p:attrName>ppt_x</p:attrName>
                                        </p:attrNameLst>
                                      </p:cBhvr>
                                      <p:tavLst>
                                        <p:tav tm="0">
                                          <p:val>
                                            <p:strVal val="#ppt_x"/>
                                          </p:val>
                                        </p:tav>
                                        <p:tav tm="100000">
                                          <p:val>
                                            <p:strVal val="#ppt_x"/>
                                          </p:val>
                                        </p:tav>
                                      </p:tavLst>
                                    </p:anim>
                                    <p:anim calcmode="lin" valueType="num">
                                      <p:cBhvr>
                                        <p:cTn id="25" dur="500" fill="hold"/>
                                        <p:tgtEl>
                                          <p:spTgt spid="16"/>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anim calcmode="lin" valueType="num">
                                      <p:cBhvr>
                                        <p:cTn id="30" dur="500" fill="hold"/>
                                        <p:tgtEl>
                                          <p:spTgt spid="18"/>
                                        </p:tgtEl>
                                        <p:attrNameLst>
                                          <p:attrName>ppt_x</p:attrName>
                                        </p:attrNameLst>
                                      </p:cBhvr>
                                      <p:tavLst>
                                        <p:tav tm="0">
                                          <p:val>
                                            <p:strVal val="#ppt_x"/>
                                          </p:val>
                                        </p:tav>
                                        <p:tav tm="100000">
                                          <p:val>
                                            <p:strVal val="#ppt_x"/>
                                          </p:val>
                                        </p:tav>
                                      </p:tavLst>
                                    </p:anim>
                                    <p:anim calcmode="lin" valueType="num">
                                      <p:cBhvr>
                                        <p:cTn id="31"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15"/>
                    </p:tgtEl>
                  </p:cond>
                </p:stCondLst>
                <p:endSync evt="end" delay="0">
                  <p:rtn val="all"/>
                </p:endSync>
                <p:childTnLst>
                  <p:par>
                    <p:cTn id="33" fill="hold">
                      <p:stCondLst>
                        <p:cond delay="0"/>
                      </p:stCondLst>
                      <p:childTnLst>
                        <p:par>
                          <p:cTn id="34" fill="hold">
                            <p:stCondLst>
                              <p:cond delay="0"/>
                            </p:stCondLst>
                            <p:childTnLst>
                              <p:par>
                                <p:cTn id="35" presetID="1" presetClass="emph" presetSubtype="2" fill="hold" nodeType="clickEffect">
                                  <p:stCondLst>
                                    <p:cond delay="0"/>
                                  </p:stCondLst>
                                  <p:childTnLst>
                                    <p:animClr clrSpc="rgb" dir="cw">
                                      <p:cBhvr>
                                        <p:cTn id="36" dur="500" fill="hold"/>
                                        <p:tgtEl>
                                          <p:spTgt spid="15"/>
                                        </p:tgtEl>
                                        <p:attrNameLst>
                                          <p:attrName>fillcolor</p:attrName>
                                        </p:attrNameLst>
                                      </p:cBhvr>
                                      <p:to>
                                        <a:srgbClr val="92D050"/>
                                      </p:to>
                                    </p:animClr>
                                    <p:set>
                                      <p:cBhvr>
                                        <p:cTn id="37" dur="500" fill="hold"/>
                                        <p:tgtEl>
                                          <p:spTgt spid="15"/>
                                        </p:tgtEl>
                                        <p:attrNameLst>
                                          <p:attrName>fill.type</p:attrName>
                                        </p:attrNameLst>
                                      </p:cBhvr>
                                      <p:to>
                                        <p:strVal val="solid"/>
                                      </p:to>
                                    </p:set>
                                    <p:set>
                                      <p:cBhvr>
                                        <p:cTn id="38" dur="5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500" fill="hold"/>
                                        <p:tgtEl>
                                          <p:spTgt spid="17"/>
                                        </p:tgtEl>
                                        <p:attrNameLst>
                                          <p:attrName>fillcolor</p:attrName>
                                        </p:attrNameLst>
                                      </p:cBhvr>
                                      <p:to>
                                        <a:srgbClr val="D99694"/>
                                      </p:to>
                                    </p:animClr>
                                    <p:set>
                                      <p:cBhvr>
                                        <p:cTn id="44" dur="500" fill="hold"/>
                                        <p:tgtEl>
                                          <p:spTgt spid="17"/>
                                        </p:tgtEl>
                                        <p:attrNameLst>
                                          <p:attrName>fill.type</p:attrName>
                                        </p:attrNameLst>
                                      </p:cBhvr>
                                      <p:to>
                                        <p:strVal val="solid"/>
                                      </p:to>
                                    </p:set>
                                    <p:set>
                                      <p:cBhvr>
                                        <p:cTn id="45" dur="50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seq concurrent="1" nextAc="seek">
              <p:cTn id="46" restart="whenNotActive" fill="hold" evtFilter="cancelBubble" nodeType="interactiveSeq">
                <p:stCondLst>
                  <p:cond evt="onClick" delay="0">
                    <p:tgtEl>
                      <p:spTgt spid="16"/>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500" fill="hold"/>
                                        <p:tgtEl>
                                          <p:spTgt spid="16"/>
                                        </p:tgtEl>
                                        <p:attrNameLst>
                                          <p:attrName>fillcolor</p:attrName>
                                        </p:attrNameLst>
                                      </p:cBhvr>
                                      <p:to>
                                        <a:srgbClr val="D99694"/>
                                      </p:to>
                                    </p:animClr>
                                    <p:set>
                                      <p:cBhvr>
                                        <p:cTn id="51" dur="500" fill="hold"/>
                                        <p:tgtEl>
                                          <p:spTgt spid="16"/>
                                        </p:tgtEl>
                                        <p:attrNameLst>
                                          <p:attrName>fill.type</p:attrName>
                                        </p:attrNameLst>
                                      </p:cBhvr>
                                      <p:to>
                                        <p:strVal val="solid"/>
                                      </p:to>
                                    </p:set>
                                    <p:set>
                                      <p:cBhvr>
                                        <p:cTn id="52" dur="50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seq concurrent="1" nextAc="seek">
              <p:cTn id="53" restart="whenNotActive" fill="hold" evtFilter="cancelBubble" nodeType="interactiveSeq">
                <p:stCondLst>
                  <p:cond evt="onClick" delay="0">
                    <p:tgtEl>
                      <p:spTgt spid="18"/>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500" fill="hold"/>
                                        <p:tgtEl>
                                          <p:spTgt spid="18"/>
                                        </p:tgtEl>
                                        <p:attrNameLst>
                                          <p:attrName>fillcolor</p:attrName>
                                        </p:attrNameLst>
                                      </p:cBhvr>
                                      <p:to>
                                        <a:srgbClr val="D99694"/>
                                      </p:to>
                                    </p:animClr>
                                    <p:set>
                                      <p:cBhvr>
                                        <p:cTn id="58" dur="500" fill="hold"/>
                                        <p:tgtEl>
                                          <p:spTgt spid="18"/>
                                        </p:tgtEl>
                                        <p:attrNameLst>
                                          <p:attrName>fill.type</p:attrName>
                                        </p:attrNameLst>
                                      </p:cBhvr>
                                      <p:to>
                                        <p:strVal val="solid"/>
                                      </p:to>
                                    </p:set>
                                    <p:set>
                                      <p:cBhvr>
                                        <p:cTn id="59" dur="5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childTnLst>
        </p:cTn>
      </p:par>
    </p:tnLst>
    <p:bldLst>
      <p:bldP spid="14" grpId="0" animBg="1"/>
      <p:bldP spid="15" grpId="0" animBg="1"/>
      <p:bldP spid="16" grpId="0" animBg="1"/>
      <p:bldP spid="17" grpId="0" animBg="1"/>
      <p:bldP spid="1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9C7"/>
        </a:solidFill>
        <a:effectLst/>
      </p:bgPr>
    </p:bg>
    <p:spTree>
      <p:nvGrpSpPr>
        <p:cNvPr id="1" name=""/>
        <p:cNvGrpSpPr/>
        <p:nvPr/>
      </p:nvGrpSpPr>
      <p:grpSpPr>
        <a:xfrm>
          <a:off x="0" y="0"/>
          <a:ext cx="0" cy="0"/>
          <a:chOff x="0" y="0"/>
          <a:chExt cx="0" cy="0"/>
        </a:xfrm>
      </p:grpSpPr>
      <p:sp>
        <p:nvSpPr>
          <p:cNvPr id="2" name="Freeform 2"/>
          <p:cNvSpPr/>
          <p:nvPr/>
        </p:nvSpPr>
        <p:spPr>
          <a:xfrm>
            <a:off x="16950082" y="5143500"/>
            <a:ext cx="1926226" cy="992006"/>
          </a:xfrm>
          <a:custGeom>
            <a:avLst/>
            <a:gdLst/>
            <a:ahLst/>
            <a:cxnLst/>
            <a:rect l="l" t="t" r="r" b="b"/>
            <a:pathLst>
              <a:path w="1926226" h="992006">
                <a:moveTo>
                  <a:pt x="0" y="0"/>
                </a:moveTo>
                <a:lnTo>
                  <a:pt x="1926226" y="0"/>
                </a:lnTo>
                <a:lnTo>
                  <a:pt x="1926226" y="992007"/>
                </a:lnTo>
                <a:lnTo>
                  <a:pt x="0" y="992007"/>
                </a:lnTo>
                <a:lnTo>
                  <a:pt x="0" y="0"/>
                </a:lnTo>
                <a:close/>
              </a:path>
            </a:pathLst>
          </a:custGeom>
          <a:blipFill>
            <a:blip/>
            <a:stretch>
              <a:fillRect/>
            </a:stretch>
          </a:blipFill>
        </p:spPr>
      </p:sp>
      <p:sp>
        <p:nvSpPr>
          <p:cNvPr id="3" name="Freeform 3"/>
          <p:cNvSpPr/>
          <p:nvPr/>
        </p:nvSpPr>
        <p:spPr>
          <a:xfrm>
            <a:off x="-1640914" y="5582420"/>
            <a:ext cx="3009314" cy="1549797"/>
          </a:xfrm>
          <a:custGeom>
            <a:avLst/>
            <a:gdLst/>
            <a:ahLst/>
            <a:cxnLst/>
            <a:rect l="l" t="t" r="r" b="b"/>
            <a:pathLst>
              <a:path w="3009314" h="1549797">
                <a:moveTo>
                  <a:pt x="0" y="0"/>
                </a:moveTo>
                <a:lnTo>
                  <a:pt x="3009314" y="0"/>
                </a:lnTo>
                <a:lnTo>
                  <a:pt x="3009314" y="1549797"/>
                </a:lnTo>
                <a:lnTo>
                  <a:pt x="0" y="1549797"/>
                </a:lnTo>
                <a:lnTo>
                  <a:pt x="0" y="0"/>
                </a:lnTo>
                <a:close/>
              </a:path>
            </a:pathLst>
          </a:custGeom>
          <a:blipFill>
            <a:blip/>
            <a:stretch>
              <a:fillRect/>
            </a:stretch>
          </a:blipFill>
        </p:spPr>
      </p:sp>
      <p:sp>
        <p:nvSpPr>
          <p:cNvPr id="4" name="Freeform 4"/>
          <p:cNvSpPr/>
          <p:nvPr/>
        </p:nvSpPr>
        <p:spPr>
          <a:xfrm>
            <a:off x="7221690" y="501772"/>
            <a:ext cx="1231220" cy="634079"/>
          </a:xfrm>
          <a:custGeom>
            <a:avLst/>
            <a:gdLst/>
            <a:ahLst/>
            <a:cxnLst/>
            <a:rect l="l" t="t" r="r" b="b"/>
            <a:pathLst>
              <a:path w="1231220" h="634079">
                <a:moveTo>
                  <a:pt x="0" y="0"/>
                </a:moveTo>
                <a:lnTo>
                  <a:pt x="1231221" y="0"/>
                </a:lnTo>
                <a:lnTo>
                  <a:pt x="1231221" y="634079"/>
                </a:lnTo>
                <a:lnTo>
                  <a:pt x="0" y="634079"/>
                </a:lnTo>
                <a:lnTo>
                  <a:pt x="0" y="0"/>
                </a:lnTo>
                <a:close/>
              </a:path>
            </a:pathLst>
          </a:custGeom>
          <a:blipFill>
            <a:blip/>
            <a:stretch>
              <a:fillRect/>
            </a:stretch>
          </a:blipFill>
        </p:spPr>
      </p:sp>
      <p:sp>
        <p:nvSpPr>
          <p:cNvPr id="5" name="Freeform 5"/>
          <p:cNvSpPr/>
          <p:nvPr/>
        </p:nvSpPr>
        <p:spPr>
          <a:xfrm flipH="1">
            <a:off x="-236001" y="818812"/>
            <a:ext cx="2340854" cy="1205540"/>
          </a:xfrm>
          <a:custGeom>
            <a:avLst/>
            <a:gdLst/>
            <a:ahLst/>
            <a:cxnLst/>
            <a:rect l="l" t="t" r="r" b="b"/>
            <a:pathLst>
              <a:path w="2340854" h="1205540">
                <a:moveTo>
                  <a:pt x="2340854" y="0"/>
                </a:moveTo>
                <a:lnTo>
                  <a:pt x="0" y="0"/>
                </a:lnTo>
                <a:lnTo>
                  <a:pt x="0" y="1205539"/>
                </a:lnTo>
                <a:lnTo>
                  <a:pt x="2340854" y="1205539"/>
                </a:lnTo>
                <a:lnTo>
                  <a:pt x="2340854" y="0"/>
                </a:lnTo>
                <a:close/>
              </a:path>
            </a:pathLst>
          </a:custGeom>
          <a:blipFill>
            <a:blip/>
            <a:stretch>
              <a:fillRect/>
            </a:stretch>
          </a:blipFill>
        </p:spPr>
      </p:sp>
      <p:sp>
        <p:nvSpPr>
          <p:cNvPr id="6" name="Freeform 6"/>
          <p:cNvSpPr/>
          <p:nvPr/>
        </p:nvSpPr>
        <p:spPr>
          <a:xfrm>
            <a:off x="15012721" y="818812"/>
            <a:ext cx="2340854" cy="1205540"/>
          </a:xfrm>
          <a:custGeom>
            <a:avLst/>
            <a:gdLst/>
            <a:ahLst/>
            <a:cxnLst/>
            <a:rect l="l" t="t" r="r" b="b"/>
            <a:pathLst>
              <a:path w="2340854" h="1205540">
                <a:moveTo>
                  <a:pt x="0" y="0"/>
                </a:moveTo>
                <a:lnTo>
                  <a:pt x="2340853" y="0"/>
                </a:lnTo>
                <a:lnTo>
                  <a:pt x="2340853" y="1205539"/>
                </a:lnTo>
                <a:lnTo>
                  <a:pt x="0" y="1205539"/>
                </a:lnTo>
                <a:lnTo>
                  <a:pt x="0" y="0"/>
                </a:lnTo>
                <a:close/>
              </a:path>
            </a:pathLst>
          </a:custGeom>
          <a:blipFill>
            <a:blip/>
            <a:stretch>
              <a:fillRect/>
            </a:stretch>
          </a:blipFill>
        </p:spPr>
      </p:sp>
      <p:sp>
        <p:nvSpPr>
          <p:cNvPr id="14" name="Rectangle: Rounded Corners 13"/>
          <p:cNvSpPr/>
          <p:nvPr/>
        </p:nvSpPr>
        <p:spPr>
          <a:xfrm>
            <a:off x="1833378" y="671572"/>
            <a:ext cx="14621246" cy="319425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vi-VN" sz="4400" b="1" noProof="1">
                <a:solidFill>
                  <a:srgbClr val="C00000"/>
                </a:solidFill>
                <a:cs typeface="Arial" panose="020B0604020202020204" pitchFamily="34" charset="0"/>
              </a:rPr>
              <a:t>Câu </a:t>
            </a:r>
            <a:r>
              <a:rPr lang="en-US" sz="4400" b="1" noProof="1" smtClean="0">
                <a:solidFill>
                  <a:srgbClr val="C00000"/>
                </a:solidFill>
                <a:latin typeface="Arial" panose="020B0604020202020204" pitchFamily="34" charset="0"/>
                <a:cs typeface="Arial" panose="020B0604020202020204" pitchFamily="34" charset="0"/>
              </a:rPr>
              <a:t>2:</a:t>
            </a:r>
            <a:r>
              <a:rPr lang="vi-VN" sz="4400" b="1" noProof="1" smtClean="0">
                <a:solidFill>
                  <a:srgbClr val="C00000"/>
                </a:solidFill>
                <a:latin typeface="Arial" panose="020B0604020202020204" pitchFamily="34" charset="0"/>
                <a:cs typeface="Arial" panose="020B0604020202020204" pitchFamily="34" charset="0"/>
              </a:rPr>
              <a:t> </a:t>
            </a:r>
            <a:r>
              <a:rPr lang="vi-VN" sz="4400" noProof="1" smtClean="0">
                <a:solidFill>
                  <a:prstClr val="black"/>
                </a:solidFill>
                <a:latin typeface="Arial" panose="020B0604020202020204" pitchFamily="34" charset="0"/>
                <a:cs typeface="Arial" panose="020B0604020202020204" pitchFamily="34" charset="0"/>
              </a:rPr>
              <a:t>Để thay đổi độ sắc cạnh cho bút lông, em lựa chọn tham số nào trong bảng tùy chọn của công cụ </a:t>
            </a:r>
            <a:r>
              <a:rPr lang="vi-VN" sz="4400" b="1" noProof="1" smtClean="0">
                <a:solidFill>
                  <a:prstClr val="black"/>
                </a:solidFill>
                <a:latin typeface="Arial" panose="020B0604020202020204" pitchFamily="34" charset="0"/>
                <a:cs typeface="Arial" panose="020B0604020202020204" pitchFamily="34" charset="0"/>
              </a:rPr>
              <a:t>Clone</a:t>
            </a:r>
            <a:r>
              <a:rPr lang="vi-VN" sz="4400" noProof="1" smtClean="0">
                <a:solidFill>
                  <a:prstClr val="black"/>
                </a:solidFill>
                <a:latin typeface="Arial" panose="020B0604020202020204" pitchFamily="34" charset="0"/>
                <a:cs typeface="Arial" panose="020B0604020202020204" pitchFamily="34" charset="0"/>
              </a:rPr>
              <a:t>?</a:t>
            </a:r>
            <a:endParaRPr lang="vi-VN" sz="4400" noProof="1">
              <a:solidFill>
                <a:prstClr val="black"/>
              </a:solidFill>
              <a:cs typeface="Arial" panose="020B0604020202020204" pitchFamily="34" charset="0"/>
            </a:endParaRPr>
          </a:p>
        </p:txBody>
      </p:sp>
      <p:sp>
        <p:nvSpPr>
          <p:cNvPr id="15" name="Rectangle: Rounded Corners 14"/>
          <p:cNvSpPr/>
          <p:nvPr/>
        </p:nvSpPr>
        <p:spPr>
          <a:xfrm>
            <a:off x="1833378" y="4320714"/>
            <a:ext cx="7078134" cy="248321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4400">
                <a:solidFill>
                  <a:prstClr val="black"/>
                </a:solidFill>
                <a:latin typeface="Arial" panose="020B0604020202020204" pitchFamily="34" charset="0"/>
                <a:cs typeface="Arial" panose="020B0604020202020204" pitchFamily="34" charset="0"/>
              </a:rPr>
              <a:t>A. </a:t>
            </a:r>
            <a:r>
              <a:rPr lang="vi-VN" sz="4400" b="1" smtClean="0">
                <a:solidFill>
                  <a:prstClr val="black"/>
                </a:solidFill>
                <a:latin typeface="Arial" panose="020B0604020202020204" pitchFamily="34" charset="0"/>
                <a:cs typeface="Arial" panose="020B0604020202020204" pitchFamily="34" charset="0"/>
              </a:rPr>
              <a:t>Size</a:t>
            </a:r>
            <a:endParaRPr lang="en-US" sz="4400" b="1">
              <a:solidFill>
                <a:prstClr val="black"/>
              </a:solidFill>
              <a:latin typeface="Arial" panose="020B0604020202020204" pitchFamily="34" charset="0"/>
              <a:cs typeface="Arial" panose="020B0604020202020204" pitchFamily="34" charset="0"/>
            </a:endParaRPr>
          </a:p>
        </p:txBody>
      </p:sp>
      <p:sp>
        <p:nvSpPr>
          <p:cNvPr id="16" name="Rectangle: Rounded Corners 15"/>
          <p:cNvSpPr/>
          <p:nvPr/>
        </p:nvSpPr>
        <p:spPr>
          <a:xfrm>
            <a:off x="1833378" y="7132217"/>
            <a:ext cx="7078134" cy="248321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4400">
                <a:solidFill>
                  <a:prstClr val="black"/>
                </a:solidFill>
                <a:latin typeface="Arial" panose="020B0604020202020204" pitchFamily="34" charset="0"/>
                <a:cs typeface="Arial" panose="020B0604020202020204" pitchFamily="34" charset="0"/>
              </a:rPr>
              <a:t>C. </a:t>
            </a:r>
            <a:r>
              <a:rPr lang="vi-VN" sz="4400" b="1" smtClean="0">
                <a:solidFill>
                  <a:prstClr val="black"/>
                </a:solidFill>
                <a:latin typeface="Arial" panose="020B0604020202020204" pitchFamily="34" charset="0"/>
                <a:cs typeface="Arial" panose="020B0604020202020204" pitchFamily="34" charset="0"/>
              </a:rPr>
              <a:t>Force</a:t>
            </a:r>
            <a:endParaRPr lang="en-US" sz="4400" b="1">
              <a:solidFill>
                <a:prstClr val="black"/>
              </a:solidFill>
              <a:latin typeface="Arial" panose="020B0604020202020204" pitchFamily="34" charset="0"/>
              <a:cs typeface="Arial" panose="020B0604020202020204" pitchFamily="34" charset="0"/>
            </a:endParaRPr>
          </a:p>
        </p:txBody>
      </p:sp>
      <p:sp>
        <p:nvSpPr>
          <p:cNvPr id="17" name="Rectangle: Rounded Corners 16"/>
          <p:cNvSpPr/>
          <p:nvPr/>
        </p:nvSpPr>
        <p:spPr>
          <a:xfrm>
            <a:off x="9376490" y="4320714"/>
            <a:ext cx="7078134" cy="248321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4400">
                <a:solidFill>
                  <a:prstClr val="black"/>
                </a:solidFill>
                <a:latin typeface="Arial" panose="020B0604020202020204" pitchFamily="34" charset="0"/>
                <a:cs typeface="Arial" panose="020B0604020202020204" pitchFamily="34" charset="0"/>
              </a:rPr>
              <a:t>B. </a:t>
            </a:r>
            <a:r>
              <a:rPr lang="vi-VN" sz="4400" b="1" smtClean="0">
                <a:solidFill>
                  <a:prstClr val="black"/>
                </a:solidFill>
                <a:latin typeface="Arial" panose="020B0604020202020204" pitchFamily="34" charset="0"/>
                <a:cs typeface="Arial" panose="020B0604020202020204" pitchFamily="34" charset="0"/>
              </a:rPr>
              <a:t>Hardness</a:t>
            </a:r>
            <a:endParaRPr lang="en-US" sz="4400" b="1">
              <a:solidFill>
                <a:prstClr val="black"/>
              </a:solidFill>
              <a:latin typeface="Arial" panose="020B0604020202020204" pitchFamily="34" charset="0"/>
              <a:cs typeface="Arial" panose="020B0604020202020204" pitchFamily="34" charset="0"/>
            </a:endParaRPr>
          </a:p>
        </p:txBody>
      </p:sp>
      <p:sp>
        <p:nvSpPr>
          <p:cNvPr id="18" name="Rectangle: Rounded Corners 17"/>
          <p:cNvSpPr/>
          <p:nvPr/>
        </p:nvSpPr>
        <p:spPr>
          <a:xfrm>
            <a:off x="9376490" y="7132217"/>
            <a:ext cx="7078134" cy="248321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4400">
                <a:solidFill>
                  <a:prstClr val="black"/>
                </a:solidFill>
                <a:latin typeface="Arial" panose="020B0604020202020204" pitchFamily="34" charset="0"/>
                <a:cs typeface="Arial" panose="020B0604020202020204" pitchFamily="34" charset="0"/>
              </a:rPr>
              <a:t>D. </a:t>
            </a:r>
            <a:r>
              <a:rPr lang="vi-VN" sz="4400" b="1" smtClean="0">
                <a:solidFill>
                  <a:prstClr val="black"/>
                </a:solidFill>
                <a:latin typeface="Arial" panose="020B0604020202020204" pitchFamily="34" charset="0"/>
                <a:cs typeface="Arial" panose="020B0604020202020204" pitchFamily="34" charset="0"/>
              </a:rPr>
              <a:t>Angle</a:t>
            </a:r>
            <a:endParaRPr lang="en-US" sz="4400" b="1">
              <a:solidFill>
                <a:prstClr val="black"/>
              </a:solidFill>
              <a:latin typeface="Arial" panose="020B0604020202020204" pitchFamily="34" charset="0"/>
              <a:cs typeface="Arial" panose="020B0604020202020204" pitchFamily="34" charset="0"/>
            </a:endParaRPr>
          </a:p>
        </p:txBody>
      </p:sp>
      <p:pic>
        <p:nvPicPr>
          <p:cNvPr id="19" name="Picture 2">
            <a:hlinkClick r:id="rId3" action="ppaction://hlinksldjump"/>
          </p:cNvPr>
          <p:cNvPicPr>
            <a:picLocks noChangeAspect="1"/>
          </p:cNvPicPr>
          <p:nvPr/>
        </p:nvPicPr>
        <p:blipFill>
          <a:blip/>
          <a:srcRect/>
          <a:stretch>
            <a:fillRect/>
          </a:stretch>
        </p:blipFill>
        <p:spPr>
          <a:xfrm>
            <a:off x="16931019" y="8953500"/>
            <a:ext cx="1325880" cy="132588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anim calcmode="lin" valueType="num">
                                      <p:cBhvr>
                                        <p:cTn id="12" dur="500" fill="hold"/>
                                        <p:tgtEl>
                                          <p:spTgt spid="15"/>
                                        </p:tgtEl>
                                        <p:attrNameLst>
                                          <p:attrName>ppt_x</p:attrName>
                                        </p:attrNameLst>
                                      </p:cBhvr>
                                      <p:tavLst>
                                        <p:tav tm="0">
                                          <p:val>
                                            <p:strVal val="#ppt_x"/>
                                          </p:val>
                                        </p:tav>
                                        <p:tav tm="100000">
                                          <p:val>
                                            <p:strVal val="#ppt_x"/>
                                          </p:val>
                                        </p:tav>
                                      </p:tavLst>
                                    </p:anim>
                                    <p:anim calcmode="lin" valueType="num">
                                      <p:cBhvr>
                                        <p:cTn id="13" dur="500" fill="hold"/>
                                        <p:tgtEl>
                                          <p:spTgt spid="15"/>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anim calcmode="lin" valueType="num">
                                      <p:cBhvr>
                                        <p:cTn id="18" dur="500" fill="hold"/>
                                        <p:tgtEl>
                                          <p:spTgt spid="17"/>
                                        </p:tgtEl>
                                        <p:attrNameLst>
                                          <p:attrName>ppt_x</p:attrName>
                                        </p:attrNameLst>
                                      </p:cBhvr>
                                      <p:tavLst>
                                        <p:tav tm="0">
                                          <p:val>
                                            <p:strVal val="#ppt_x"/>
                                          </p:val>
                                        </p:tav>
                                        <p:tav tm="100000">
                                          <p:val>
                                            <p:strVal val="#ppt_x"/>
                                          </p:val>
                                        </p:tav>
                                      </p:tavLst>
                                    </p:anim>
                                    <p:anim calcmode="lin" valueType="num">
                                      <p:cBhvr>
                                        <p:cTn id="19" dur="500" fill="hold"/>
                                        <p:tgtEl>
                                          <p:spTgt spid="17"/>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anim calcmode="lin" valueType="num">
                                      <p:cBhvr>
                                        <p:cTn id="24" dur="500" fill="hold"/>
                                        <p:tgtEl>
                                          <p:spTgt spid="16"/>
                                        </p:tgtEl>
                                        <p:attrNameLst>
                                          <p:attrName>ppt_x</p:attrName>
                                        </p:attrNameLst>
                                      </p:cBhvr>
                                      <p:tavLst>
                                        <p:tav tm="0">
                                          <p:val>
                                            <p:strVal val="#ppt_x"/>
                                          </p:val>
                                        </p:tav>
                                        <p:tav tm="100000">
                                          <p:val>
                                            <p:strVal val="#ppt_x"/>
                                          </p:val>
                                        </p:tav>
                                      </p:tavLst>
                                    </p:anim>
                                    <p:anim calcmode="lin" valueType="num">
                                      <p:cBhvr>
                                        <p:cTn id="25" dur="500" fill="hold"/>
                                        <p:tgtEl>
                                          <p:spTgt spid="16"/>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anim calcmode="lin" valueType="num">
                                      <p:cBhvr>
                                        <p:cTn id="30" dur="500" fill="hold"/>
                                        <p:tgtEl>
                                          <p:spTgt spid="18"/>
                                        </p:tgtEl>
                                        <p:attrNameLst>
                                          <p:attrName>ppt_x</p:attrName>
                                        </p:attrNameLst>
                                      </p:cBhvr>
                                      <p:tavLst>
                                        <p:tav tm="0">
                                          <p:val>
                                            <p:strVal val="#ppt_x"/>
                                          </p:val>
                                        </p:tav>
                                        <p:tav tm="100000">
                                          <p:val>
                                            <p:strVal val="#ppt_x"/>
                                          </p:val>
                                        </p:tav>
                                      </p:tavLst>
                                    </p:anim>
                                    <p:anim calcmode="lin" valueType="num">
                                      <p:cBhvr>
                                        <p:cTn id="31"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15"/>
                    </p:tgtEl>
                  </p:cond>
                </p:stCondLst>
                <p:endSync evt="end" delay="0">
                  <p:rtn val="all"/>
                </p:endSync>
                <p:childTnLst>
                  <p:par>
                    <p:cTn id="33" fill="hold">
                      <p:stCondLst>
                        <p:cond delay="0"/>
                      </p:stCondLst>
                      <p:childTnLst>
                        <p:par>
                          <p:cTn id="34" fill="hold">
                            <p:stCondLst>
                              <p:cond delay="0"/>
                            </p:stCondLst>
                            <p:childTnLst>
                              <p:par>
                                <p:cTn id="35" presetID="1" presetClass="emph" presetSubtype="2" fill="hold" nodeType="clickEffect">
                                  <p:stCondLst>
                                    <p:cond delay="0"/>
                                  </p:stCondLst>
                                  <p:childTnLst>
                                    <p:animClr clrSpc="rgb" dir="cw">
                                      <p:cBhvr>
                                        <p:cTn id="36" dur="500" fill="hold"/>
                                        <p:tgtEl>
                                          <p:spTgt spid="15"/>
                                        </p:tgtEl>
                                        <p:attrNameLst>
                                          <p:attrName>fillcolor</p:attrName>
                                        </p:attrNameLst>
                                      </p:cBhvr>
                                      <p:to>
                                        <a:srgbClr val="D99694"/>
                                      </p:to>
                                    </p:animClr>
                                    <p:set>
                                      <p:cBhvr>
                                        <p:cTn id="37" dur="500" fill="hold"/>
                                        <p:tgtEl>
                                          <p:spTgt spid="15"/>
                                        </p:tgtEl>
                                        <p:attrNameLst>
                                          <p:attrName>fill.type</p:attrName>
                                        </p:attrNameLst>
                                      </p:cBhvr>
                                      <p:to>
                                        <p:strVal val="solid"/>
                                      </p:to>
                                    </p:set>
                                    <p:set>
                                      <p:cBhvr>
                                        <p:cTn id="38" dur="5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500" fill="hold"/>
                                        <p:tgtEl>
                                          <p:spTgt spid="17"/>
                                        </p:tgtEl>
                                        <p:attrNameLst>
                                          <p:attrName>fillcolor</p:attrName>
                                        </p:attrNameLst>
                                      </p:cBhvr>
                                      <p:to>
                                        <a:srgbClr val="92D050"/>
                                      </p:to>
                                    </p:animClr>
                                    <p:set>
                                      <p:cBhvr>
                                        <p:cTn id="44" dur="500" fill="hold"/>
                                        <p:tgtEl>
                                          <p:spTgt spid="17"/>
                                        </p:tgtEl>
                                        <p:attrNameLst>
                                          <p:attrName>fill.type</p:attrName>
                                        </p:attrNameLst>
                                      </p:cBhvr>
                                      <p:to>
                                        <p:strVal val="solid"/>
                                      </p:to>
                                    </p:set>
                                    <p:set>
                                      <p:cBhvr>
                                        <p:cTn id="45" dur="50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seq concurrent="1" nextAc="seek">
              <p:cTn id="46" restart="whenNotActive" fill="hold" evtFilter="cancelBubble" nodeType="interactiveSeq">
                <p:stCondLst>
                  <p:cond evt="onClick" delay="0">
                    <p:tgtEl>
                      <p:spTgt spid="16"/>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500" fill="hold"/>
                                        <p:tgtEl>
                                          <p:spTgt spid="16"/>
                                        </p:tgtEl>
                                        <p:attrNameLst>
                                          <p:attrName>fillcolor</p:attrName>
                                        </p:attrNameLst>
                                      </p:cBhvr>
                                      <p:to>
                                        <a:srgbClr val="D99694"/>
                                      </p:to>
                                    </p:animClr>
                                    <p:set>
                                      <p:cBhvr>
                                        <p:cTn id="51" dur="500" fill="hold"/>
                                        <p:tgtEl>
                                          <p:spTgt spid="16"/>
                                        </p:tgtEl>
                                        <p:attrNameLst>
                                          <p:attrName>fill.type</p:attrName>
                                        </p:attrNameLst>
                                      </p:cBhvr>
                                      <p:to>
                                        <p:strVal val="solid"/>
                                      </p:to>
                                    </p:set>
                                    <p:set>
                                      <p:cBhvr>
                                        <p:cTn id="52" dur="50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seq concurrent="1" nextAc="seek">
              <p:cTn id="53" restart="whenNotActive" fill="hold" evtFilter="cancelBubble" nodeType="interactiveSeq">
                <p:stCondLst>
                  <p:cond evt="onClick" delay="0">
                    <p:tgtEl>
                      <p:spTgt spid="18"/>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500" fill="hold"/>
                                        <p:tgtEl>
                                          <p:spTgt spid="18"/>
                                        </p:tgtEl>
                                        <p:attrNameLst>
                                          <p:attrName>fillcolor</p:attrName>
                                        </p:attrNameLst>
                                      </p:cBhvr>
                                      <p:to>
                                        <a:srgbClr val="D99694"/>
                                      </p:to>
                                    </p:animClr>
                                    <p:set>
                                      <p:cBhvr>
                                        <p:cTn id="58" dur="500" fill="hold"/>
                                        <p:tgtEl>
                                          <p:spTgt spid="18"/>
                                        </p:tgtEl>
                                        <p:attrNameLst>
                                          <p:attrName>fill.type</p:attrName>
                                        </p:attrNameLst>
                                      </p:cBhvr>
                                      <p:to>
                                        <p:strVal val="solid"/>
                                      </p:to>
                                    </p:set>
                                    <p:set>
                                      <p:cBhvr>
                                        <p:cTn id="59" dur="5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childTnLst>
        </p:cTn>
      </p:par>
    </p:tnLst>
    <p:bldLst>
      <p:bldP spid="14" grpId="0" animBg="1"/>
      <p:bldP spid="15" grpId="0" animBg="1"/>
      <p:bldP spid="16" grpId="0" animBg="1"/>
      <p:bldP spid="17" grpId="0" animBg="1"/>
      <p:bldP spid="1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9C7"/>
        </a:solidFill>
        <a:effectLst/>
      </p:bgPr>
    </p:bg>
    <p:spTree>
      <p:nvGrpSpPr>
        <p:cNvPr id="1" name=""/>
        <p:cNvGrpSpPr/>
        <p:nvPr/>
      </p:nvGrpSpPr>
      <p:grpSpPr>
        <a:xfrm>
          <a:off x="0" y="0"/>
          <a:ext cx="0" cy="0"/>
          <a:chOff x="0" y="0"/>
          <a:chExt cx="0" cy="0"/>
        </a:xfrm>
      </p:grpSpPr>
      <p:pic>
        <p:nvPicPr>
          <p:cNvPr id="19" name="Picture 2">
            <a:hlinkClick r:id="rId3" action="ppaction://hlinksldjump"/>
          </p:cNvPr>
          <p:cNvPicPr>
            <a:picLocks noChangeAspect="1"/>
          </p:cNvPicPr>
          <p:nvPr/>
        </p:nvPicPr>
        <p:blipFill>
          <a:blip/>
          <a:srcRect/>
          <a:stretch>
            <a:fillRect/>
          </a:stretch>
        </p:blipFill>
        <p:spPr>
          <a:xfrm>
            <a:off x="16931019" y="8953500"/>
            <a:ext cx="1325880" cy="1325880"/>
          </a:xfrm>
          <a:prstGeom prst="rect">
            <a:avLst/>
          </a:prstGeom>
        </p:spPr>
      </p:pic>
      <p:sp>
        <p:nvSpPr>
          <p:cNvPr id="2" name="Freeform 2"/>
          <p:cNvSpPr/>
          <p:nvPr/>
        </p:nvSpPr>
        <p:spPr>
          <a:xfrm>
            <a:off x="16950082" y="5143500"/>
            <a:ext cx="1926226" cy="992006"/>
          </a:xfrm>
          <a:custGeom>
            <a:avLst/>
            <a:gdLst/>
            <a:ahLst/>
            <a:cxnLst/>
            <a:rect l="l" t="t" r="r" b="b"/>
            <a:pathLst>
              <a:path w="1926226" h="992006">
                <a:moveTo>
                  <a:pt x="0" y="0"/>
                </a:moveTo>
                <a:lnTo>
                  <a:pt x="1926226" y="0"/>
                </a:lnTo>
                <a:lnTo>
                  <a:pt x="1926226" y="992007"/>
                </a:lnTo>
                <a:lnTo>
                  <a:pt x="0" y="992007"/>
                </a:lnTo>
                <a:lnTo>
                  <a:pt x="0" y="0"/>
                </a:lnTo>
                <a:close/>
              </a:path>
            </a:pathLst>
          </a:custGeom>
          <a:blipFill>
            <a:blip/>
            <a:stretch>
              <a:fillRect/>
            </a:stretch>
          </a:blipFill>
        </p:spPr>
      </p:sp>
      <p:sp>
        <p:nvSpPr>
          <p:cNvPr id="3" name="Freeform 3"/>
          <p:cNvSpPr/>
          <p:nvPr/>
        </p:nvSpPr>
        <p:spPr>
          <a:xfrm>
            <a:off x="-1640914" y="5582420"/>
            <a:ext cx="3009314" cy="1549797"/>
          </a:xfrm>
          <a:custGeom>
            <a:avLst/>
            <a:gdLst/>
            <a:ahLst/>
            <a:cxnLst/>
            <a:rect l="l" t="t" r="r" b="b"/>
            <a:pathLst>
              <a:path w="3009314" h="1549797">
                <a:moveTo>
                  <a:pt x="0" y="0"/>
                </a:moveTo>
                <a:lnTo>
                  <a:pt x="3009314" y="0"/>
                </a:lnTo>
                <a:lnTo>
                  <a:pt x="3009314" y="1549797"/>
                </a:lnTo>
                <a:lnTo>
                  <a:pt x="0" y="1549797"/>
                </a:lnTo>
                <a:lnTo>
                  <a:pt x="0" y="0"/>
                </a:lnTo>
                <a:close/>
              </a:path>
            </a:pathLst>
          </a:custGeom>
          <a:blipFill>
            <a:blip/>
            <a:stretch>
              <a:fillRect/>
            </a:stretch>
          </a:blipFill>
        </p:spPr>
      </p:sp>
      <p:sp>
        <p:nvSpPr>
          <p:cNvPr id="4" name="Freeform 4"/>
          <p:cNvSpPr/>
          <p:nvPr/>
        </p:nvSpPr>
        <p:spPr>
          <a:xfrm>
            <a:off x="7221690" y="501772"/>
            <a:ext cx="1231220" cy="634079"/>
          </a:xfrm>
          <a:custGeom>
            <a:avLst/>
            <a:gdLst/>
            <a:ahLst/>
            <a:cxnLst/>
            <a:rect l="l" t="t" r="r" b="b"/>
            <a:pathLst>
              <a:path w="1231220" h="634079">
                <a:moveTo>
                  <a:pt x="0" y="0"/>
                </a:moveTo>
                <a:lnTo>
                  <a:pt x="1231221" y="0"/>
                </a:lnTo>
                <a:lnTo>
                  <a:pt x="1231221" y="634079"/>
                </a:lnTo>
                <a:lnTo>
                  <a:pt x="0" y="634079"/>
                </a:lnTo>
                <a:lnTo>
                  <a:pt x="0" y="0"/>
                </a:lnTo>
                <a:close/>
              </a:path>
            </a:pathLst>
          </a:custGeom>
          <a:blipFill>
            <a:blip/>
            <a:stretch>
              <a:fillRect/>
            </a:stretch>
          </a:blipFill>
        </p:spPr>
      </p:sp>
      <p:sp>
        <p:nvSpPr>
          <p:cNvPr id="5" name="Freeform 5"/>
          <p:cNvSpPr/>
          <p:nvPr/>
        </p:nvSpPr>
        <p:spPr>
          <a:xfrm flipH="1">
            <a:off x="-236001" y="818812"/>
            <a:ext cx="2340854" cy="1205540"/>
          </a:xfrm>
          <a:custGeom>
            <a:avLst/>
            <a:gdLst/>
            <a:ahLst/>
            <a:cxnLst/>
            <a:rect l="l" t="t" r="r" b="b"/>
            <a:pathLst>
              <a:path w="2340854" h="1205540">
                <a:moveTo>
                  <a:pt x="2340854" y="0"/>
                </a:moveTo>
                <a:lnTo>
                  <a:pt x="0" y="0"/>
                </a:lnTo>
                <a:lnTo>
                  <a:pt x="0" y="1205539"/>
                </a:lnTo>
                <a:lnTo>
                  <a:pt x="2340854" y="1205539"/>
                </a:lnTo>
                <a:lnTo>
                  <a:pt x="2340854" y="0"/>
                </a:lnTo>
                <a:close/>
              </a:path>
            </a:pathLst>
          </a:custGeom>
          <a:blipFill>
            <a:blip/>
            <a:stretch>
              <a:fillRect/>
            </a:stretch>
          </a:blipFill>
        </p:spPr>
      </p:sp>
      <p:sp>
        <p:nvSpPr>
          <p:cNvPr id="6" name="Freeform 6"/>
          <p:cNvSpPr/>
          <p:nvPr/>
        </p:nvSpPr>
        <p:spPr>
          <a:xfrm>
            <a:off x="15012721" y="818812"/>
            <a:ext cx="2340854" cy="1205540"/>
          </a:xfrm>
          <a:custGeom>
            <a:avLst/>
            <a:gdLst/>
            <a:ahLst/>
            <a:cxnLst/>
            <a:rect l="l" t="t" r="r" b="b"/>
            <a:pathLst>
              <a:path w="2340854" h="1205540">
                <a:moveTo>
                  <a:pt x="0" y="0"/>
                </a:moveTo>
                <a:lnTo>
                  <a:pt x="2340853" y="0"/>
                </a:lnTo>
                <a:lnTo>
                  <a:pt x="2340853" y="1205539"/>
                </a:lnTo>
                <a:lnTo>
                  <a:pt x="0" y="1205539"/>
                </a:lnTo>
                <a:lnTo>
                  <a:pt x="0" y="0"/>
                </a:lnTo>
                <a:close/>
              </a:path>
            </a:pathLst>
          </a:custGeom>
          <a:blipFill>
            <a:blip/>
            <a:stretch>
              <a:fillRect/>
            </a:stretch>
          </a:blipFill>
        </p:spPr>
      </p:sp>
      <p:sp>
        <p:nvSpPr>
          <p:cNvPr id="14" name="Rectangle: Rounded Corners 13"/>
          <p:cNvSpPr/>
          <p:nvPr/>
        </p:nvSpPr>
        <p:spPr>
          <a:xfrm>
            <a:off x="1833378" y="671572"/>
            <a:ext cx="14621246" cy="319425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4400" b="1" noProof="1">
                <a:solidFill>
                  <a:srgbClr val="C00000"/>
                </a:solidFill>
                <a:latin typeface="Arial" panose="020B0604020202020204" pitchFamily="34" charset="0"/>
                <a:cs typeface="Arial" panose="020B0604020202020204" pitchFamily="34" charset="0"/>
              </a:rPr>
              <a:t>Câu </a:t>
            </a:r>
            <a:r>
              <a:rPr lang="vi-VN" sz="4400" b="1" noProof="1" smtClean="0">
                <a:solidFill>
                  <a:srgbClr val="C00000"/>
                </a:solidFill>
                <a:latin typeface="Arial" panose="020B0604020202020204" pitchFamily="34" charset="0"/>
                <a:cs typeface="Arial" panose="020B0604020202020204" pitchFamily="34" charset="0"/>
              </a:rPr>
              <a:t>3</a:t>
            </a:r>
            <a:r>
              <a:rPr lang="en-US" sz="4400" b="1" noProof="1" smtClean="0">
                <a:solidFill>
                  <a:srgbClr val="C00000"/>
                </a:solidFill>
                <a:latin typeface="Arial" panose="020B0604020202020204" pitchFamily="34" charset="0"/>
                <a:cs typeface="Arial" panose="020B0604020202020204" pitchFamily="34" charset="0"/>
              </a:rPr>
              <a:t>:</a:t>
            </a:r>
            <a:r>
              <a:rPr lang="vi-VN" sz="4400" b="1" noProof="1" smtClean="0">
                <a:solidFill>
                  <a:srgbClr val="C00000"/>
                </a:solidFill>
                <a:latin typeface="Arial" panose="020B0604020202020204" pitchFamily="34" charset="0"/>
                <a:cs typeface="Arial" panose="020B0604020202020204" pitchFamily="34" charset="0"/>
              </a:rPr>
              <a:t> </a:t>
            </a:r>
            <a:r>
              <a:rPr lang="en-US" sz="4400">
                <a:solidFill>
                  <a:schemeClr val="tx1"/>
                </a:solidFill>
                <a:latin typeface="Arial" panose="020B0604020202020204" pitchFamily="34" charset="0"/>
                <a:cs typeface="Arial" panose="020B0604020202020204" pitchFamily="34" charset="0"/>
              </a:rPr>
              <a:t>Công cụ </a:t>
            </a:r>
            <a:r>
              <a:rPr lang="en-US" sz="4400" b="1">
                <a:solidFill>
                  <a:schemeClr val="tx1"/>
                </a:solidFill>
                <a:latin typeface="Arial" panose="020B0604020202020204" pitchFamily="34" charset="0"/>
                <a:cs typeface="Arial" panose="020B0604020202020204" pitchFamily="34" charset="0"/>
              </a:rPr>
              <a:t>Clone </a:t>
            </a:r>
            <a:r>
              <a:rPr lang="en-US" sz="4400">
                <a:solidFill>
                  <a:schemeClr val="tx1"/>
                </a:solidFill>
                <a:latin typeface="Arial" panose="020B0604020202020204" pitchFamily="34" charset="0"/>
                <a:cs typeface="Arial" panose="020B0604020202020204" pitchFamily="34" charset="0"/>
              </a:rPr>
              <a:t>lấy mẫu của một vùng ảnh gọi </a:t>
            </a:r>
            <a:r>
              <a:rPr lang="en-US" sz="4400" smtClean="0">
                <a:solidFill>
                  <a:schemeClr val="tx1"/>
                </a:solidFill>
                <a:latin typeface="Arial" panose="020B0604020202020204" pitchFamily="34" charset="0"/>
                <a:cs typeface="Arial" panose="020B0604020202020204" pitchFamily="34" charset="0"/>
              </a:rPr>
              <a:t>là</a:t>
            </a:r>
            <a:endParaRPr lang="en-US" sz="4400">
              <a:solidFill>
                <a:schemeClr val="tx1"/>
              </a:solidFill>
              <a:latin typeface="Arial" panose="020B0604020202020204" pitchFamily="34" charset="0"/>
              <a:cs typeface="Arial" panose="020B0604020202020204" pitchFamily="34" charset="0"/>
            </a:endParaRPr>
          </a:p>
        </p:txBody>
      </p:sp>
      <p:sp>
        <p:nvSpPr>
          <p:cNvPr id="15" name="Rectangle: Rounded Corners 14"/>
          <p:cNvSpPr/>
          <p:nvPr/>
        </p:nvSpPr>
        <p:spPr>
          <a:xfrm>
            <a:off x="1833378" y="4320714"/>
            <a:ext cx="7078134" cy="248321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4400">
                <a:solidFill>
                  <a:prstClr val="black"/>
                </a:solidFill>
                <a:latin typeface="Arial" panose="020B0604020202020204" pitchFamily="34" charset="0"/>
                <a:cs typeface="Arial" panose="020B0604020202020204" pitchFamily="34" charset="0"/>
              </a:rPr>
              <a:t>A. </a:t>
            </a:r>
            <a:r>
              <a:rPr lang="vi-VN" sz="4400" smtClean="0">
                <a:solidFill>
                  <a:prstClr val="black"/>
                </a:solidFill>
                <a:latin typeface="Arial" panose="020B0604020202020204" pitchFamily="34" charset="0"/>
                <a:cs typeface="Arial" panose="020B0604020202020204" pitchFamily="34" charset="0"/>
              </a:rPr>
              <a:t>điểm ảnh</a:t>
            </a:r>
            <a:endParaRPr lang="en-US" sz="4400">
              <a:solidFill>
                <a:prstClr val="black"/>
              </a:solidFill>
              <a:latin typeface="Arial" panose="020B0604020202020204" pitchFamily="34" charset="0"/>
              <a:cs typeface="Arial" panose="020B0604020202020204" pitchFamily="34" charset="0"/>
            </a:endParaRPr>
          </a:p>
        </p:txBody>
      </p:sp>
      <p:sp>
        <p:nvSpPr>
          <p:cNvPr id="16" name="Rectangle: Rounded Corners 15"/>
          <p:cNvSpPr/>
          <p:nvPr/>
        </p:nvSpPr>
        <p:spPr>
          <a:xfrm>
            <a:off x="1833378" y="7132217"/>
            <a:ext cx="7078134" cy="248321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4400">
                <a:solidFill>
                  <a:prstClr val="black"/>
                </a:solidFill>
                <a:latin typeface="Arial" panose="020B0604020202020204" pitchFamily="34" charset="0"/>
                <a:cs typeface="Arial" panose="020B0604020202020204" pitchFamily="34" charset="0"/>
              </a:rPr>
              <a:t>C. </a:t>
            </a:r>
            <a:r>
              <a:rPr lang="vi-VN" sz="4400" smtClean="0">
                <a:solidFill>
                  <a:prstClr val="black"/>
                </a:solidFill>
                <a:latin typeface="Arial" panose="020B0604020202020204" pitchFamily="34" charset="0"/>
                <a:cs typeface="Arial" panose="020B0604020202020204" pitchFamily="34" charset="0"/>
              </a:rPr>
              <a:t>vùng đích</a:t>
            </a:r>
            <a:endParaRPr lang="en-US" sz="4400">
              <a:solidFill>
                <a:prstClr val="black"/>
              </a:solidFill>
              <a:latin typeface="Arial" panose="020B0604020202020204" pitchFamily="34" charset="0"/>
              <a:cs typeface="Arial" panose="020B0604020202020204" pitchFamily="34" charset="0"/>
            </a:endParaRPr>
          </a:p>
        </p:txBody>
      </p:sp>
      <p:sp>
        <p:nvSpPr>
          <p:cNvPr id="17" name="Rectangle: Rounded Corners 16"/>
          <p:cNvSpPr/>
          <p:nvPr/>
        </p:nvSpPr>
        <p:spPr>
          <a:xfrm>
            <a:off x="9376490" y="4320714"/>
            <a:ext cx="7078134" cy="248321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4400">
                <a:solidFill>
                  <a:prstClr val="black"/>
                </a:solidFill>
                <a:latin typeface="Arial" panose="020B0604020202020204" pitchFamily="34" charset="0"/>
                <a:cs typeface="Arial" panose="020B0604020202020204" pitchFamily="34" charset="0"/>
              </a:rPr>
              <a:t>B. </a:t>
            </a:r>
            <a:r>
              <a:rPr lang="vi-VN" sz="4400" smtClean="0">
                <a:solidFill>
                  <a:prstClr val="black"/>
                </a:solidFill>
                <a:latin typeface="Arial" panose="020B0604020202020204" pitchFamily="34" charset="0"/>
                <a:cs typeface="Arial" panose="020B0604020202020204" pitchFamily="34" charset="0"/>
              </a:rPr>
              <a:t>khung cảnh</a:t>
            </a:r>
            <a:endParaRPr lang="en-US" sz="4400">
              <a:solidFill>
                <a:prstClr val="black"/>
              </a:solidFill>
              <a:latin typeface="Arial" panose="020B0604020202020204" pitchFamily="34" charset="0"/>
              <a:cs typeface="Arial" panose="020B0604020202020204" pitchFamily="34" charset="0"/>
            </a:endParaRPr>
          </a:p>
        </p:txBody>
      </p:sp>
      <p:sp>
        <p:nvSpPr>
          <p:cNvPr id="18" name="Rectangle: Rounded Corners 17"/>
          <p:cNvSpPr/>
          <p:nvPr/>
        </p:nvSpPr>
        <p:spPr>
          <a:xfrm>
            <a:off x="9376490" y="7132217"/>
            <a:ext cx="7078134" cy="248321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4400">
                <a:solidFill>
                  <a:prstClr val="black"/>
                </a:solidFill>
                <a:latin typeface="Arial" panose="020B0604020202020204" pitchFamily="34" charset="0"/>
                <a:cs typeface="Arial" panose="020B0604020202020204" pitchFamily="34" charset="0"/>
              </a:rPr>
              <a:t>D. </a:t>
            </a:r>
            <a:r>
              <a:rPr lang="vi-VN" sz="4400" smtClean="0">
                <a:solidFill>
                  <a:prstClr val="black"/>
                </a:solidFill>
                <a:latin typeface="Arial" panose="020B0604020202020204" pitchFamily="34" charset="0"/>
                <a:cs typeface="Arial" panose="020B0604020202020204" pitchFamily="34" charset="0"/>
              </a:rPr>
              <a:t>vùng mẫu</a:t>
            </a:r>
            <a:endParaRPr lang="en-US" sz="4400">
              <a:solidFill>
                <a:prstClr val="black"/>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anim calcmode="lin" valueType="num">
                                      <p:cBhvr>
                                        <p:cTn id="12" dur="500" fill="hold"/>
                                        <p:tgtEl>
                                          <p:spTgt spid="15"/>
                                        </p:tgtEl>
                                        <p:attrNameLst>
                                          <p:attrName>ppt_x</p:attrName>
                                        </p:attrNameLst>
                                      </p:cBhvr>
                                      <p:tavLst>
                                        <p:tav tm="0">
                                          <p:val>
                                            <p:strVal val="#ppt_x"/>
                                          </p:val>
                                        </p:tav>
                                        <p:tav tm="100000">
                                          <p:val>
                                            <p:strVal val="#ppt_x"/>
                                          </p:val>
                                        </p:tav>
                                      </p:tavLst>
                                    </p:anim>
                                    <p:anim calcmode="lin" valueType="num">
                                      <p:cBhvr>
                                        <p:cTn id="13" dur="500" fill="hold"/>
                                        <p:tgtEl>
                                          <p:spTgt spid="15"/>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anim calcmode="lin" valueType="num">
                                      <p:cBhvr>
                                        <p:cTn id="18" dur="500" fill="hold"/>
                                        <p:tgtEl>
                                          <p:spTgt spid="17"/>
                                        </p:tgtEl>
                                        <p:attrNameLst>
                                          <p:attrName>ppt_x</p:attrName>
                                        </p:attrNameLst>
                                      </p:cBhvr>
                                      <p:tavLst>
                                        <p:tav tm="0">
                                          <p:val>
                                            <p:strVal val="#ppt_x"/>
                                          </p:val>
                                        </p:tav>
                                        <p:tav tm="100000">
                                          <p:val>
                                            <p:strVal val="#ppt_x"/>
                                          </p:val>
                                        </p:tav>
                                      </p:tavLst>
                                    </p:anim>
                                    <p:anim calcmode="lin" valueType="num">
                                      <p:cBhvr>
                                        <p:cTn id="19" dur="500" fill="hold"/>
                                        <p:tgtEl>
                                          <p:spTgt spid="17"/>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anim calcmode="lin" valueType="num">
                                      <p:cBhvr>
                                        <p:cTn id="24" dur="500" fill="hold"/>
                                        <p:tgtEl>
                                          <p:spTgt spid="16"/>
                                        </p:tgtEl>
                                        <p:attrNameLst>
                                          <p:attrName>ppt_x</p:attrName>
                                        </p:attrNameLst>
                                      </p:cBhvr>
                                      <p:tavLst>
                                        <p:tav tm="0">
                                          <p:val>
                                            <p:strVal val="#ppt_x"/>
                                          </p:val>
                                        </p:tav>
                                        <p:tav tm="100000">
                                          <p:val>
                                            <p:strVal val="#ppt_x"/>
                                          </p:val>
                                        </p:tav>
                                      </p:tavLst>
                                    </p:anim>
                                    <p:anim calcmode="lin" valueType="num">
                                      <p:cBhvr>
                                        <p:cTn id="25" dur="500" fill="hold"/>
                                        <p:tgtEl>
                                          <p:spTgt spid="16"/>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anim calcmode="lin" valueType="num">
                                      <p:cBhvr>
                                        <p:cTn id="30" dur="500" fill="hold"/>
                                        <p:tgtEl>
                                          <p:spTgt spid="18"/>
                                        </p:tgtEl>
                                        <p:attrNameLst>
                                          <p:attrName>ppt_x</p:attrName>
                                        </p:attrNameLst>
                                      </p:cBhvr>
                                      <p:tavLst>
                                        <p:tav tm="0">
                                          <p:val>
                                            <p:strVal val="#ppt_x"/>
                                          </p:val>
                                        </p:tav>
                                        <p:tav tm="100000">
                                          <p:val>
                                            <p:strVal val="#ppt_x"/>
                                          </p:val>
                                        </p:tav>
                                      </p:tavLst>
                                    </p:anim>
                                    <p:anim calcmode="lin" valueType="num">
                                      <p:cBhvr>
                                        <p:cTn id="31"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15"/>
                    </p:tgtEl>
                  </p:cond>
                </p:stCondLst>
                <p:endSync evt="end" delay="0">
                  <p:rtn val="all"/>
                </p:endSync>
                <p:childTnLst>
                  <p:par>
                    <p:cTn id="33" fill="hold">
                      <p:stCondLst>
                        <p:cond delay="0"/>
                      </p:stCondLst>
                      <p:childTnLst>
                        <p:par>
                          <p:cTn id="34" fill="hold">
                            <p:stCondLst>
                              <p:cond delay="0"/>
                            </p:stCondLst>
                            <p:childTnLst>
                              <p:par>
                                <p:cTn id="35" presetID="1" presetClass="emph" presetSubtype="2" fill="hold" nodeType="clickEffect">
                                  <p:stCondLst>
                                    <p:cond delay="0"/>
                                  </p:stCondLst>
                                  <p:childTnLst>
                                    <p:animClr clrSpc="rgb" dir="cw">
                                      <p:cBhvr>
                                        <p:cTn id="36" dur="500" fill="hold"/>
                                        <p:tgtEl>
                                          <p:spTgt spid="15"/>
                                        </p:tgtEl>
                                        <p:attrNameLst>
                                          <p:attrName>fillcolor</p:attrName>
                                        </p:attrNameLst>
                                      </p:cBhvr>
                                      <p:to>
                                        <a:srgbClr val="D99694"/>
                                      </p:to>
                                    </p:animClr>
                                    <p:set>
                                      <p:cBhvr>
                                        <p:cTn id="37" dur="500" fill="hold"/>
                                        <p:tgtEl>
                                          <p:spTgt spid="15"/>
                                        </p:tgtEl>
                                        <p:attrNameLst>
                                          <p:attrName>fill.type</p:attrName>
                                        </p:attrNameLst>
                                      </p:cBhvr>
                                      <p:to>
                                        <p:strVal val="solid"/>
                                      </p:to>
                                    </p:set>
                                    <p:set>
                                      <p:cBhvr>
                                        <p:cTn id="38" dur="5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500" fill="hold"/>
                                        <p:tgtEl>
                                          <p:spTgt spid="17"/>
                                        </p:tgtEl>
                                        <p:attrNameLst>
                                          <p:attrName>fillcolor</p:attrName>
                                        </p:attrNameLst>
                                      </p:cBhvr>
                                      <p:to>
                                        <a:srgbClr val="92D050"/>
                                      </p:to>
                                    </p:animClr>
                                    <p:set>
                                      <p:cBhvr>
                                        <p:cTn id="44" dur="500" fill="hold"/>
                                        <p:tgtEl>
                                          <p:spTgt spid="17"/>
                                        </p:tgtEl>
                                        <p:attrNameLst>
                                          <p:attrName>fill.type</p:attrName>
                                        </p:attrNameLst>
                                      </p:cBhvr>
                                      <p:to>
                                        <p:strVal val="solid"/>
                                      </p:to>
                                    </p:set>
                                    <p:set>
                                      <p:cBhvr>
                                        <p:cTn id="45" dur="50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seq concurrent="1" nextAc="seek">
              <p:cTn id="46" restart="whenNotActive" fill="hold" evtFilter="cancelBubble" nodeType="interactiveSeq">
                <p:stCondLst>
                  <p:cond evt="onClick" delay="0">
                    <p:tgtEl>
                      <p:spTgt spid="16"/>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500" fill="hold"/>
                                        <p:tgtEl>
                                          <p:spTgt spid="16"/>
                                        </p:tgtEl>
                                        <p:attrNameLst>
                                          <p:attrName>fillcolor</p:attrName>
                                        </p:attrNameLst>
                                      </p:cBhvr>
                                      <p:to>
                                        <a:srgbClr val="D99694"/>
                                      </p:to>
                                    </p:animClr>
                                    <p:set>
                                      <p:cBhvr>
                                        <p:cTn id="51" dur="500" fill="hold"/>
                                        <p:tgtEl>
                                          <p:spTgt spid="16"/>
                                        </p:tgtEl>
                                        <p:attrNameLst>
                                          <p:attrName>fill.type</p:attrName>
                                        </p:attrNameLst>
                                      </p:cBhvr>
                                      <p:to>
                                        <p:strVal val="solid"/>
                                      </p:to>
                                    </p:set>
                                    <p:set>
                                      <p:cBhvr>
                                        <p:cTn id="52" dur="50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seq concurrent="1" nextAc="seek">
              <p:cTn id="53" restart="whenNotActive" fill="hold" evtFilter="cancelBubble" nodeType="interactiveSeq">
                <p:stCondLst>
                  <p:cond evt="onClick" delay="0">
                    <p:tgtEl>
                      <p:spTgt spid="18"/>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500" fill="hold"/>
                                        <p:tgtEl>
                                          <p:spTgt spid="18"/>
                                        </p:tgtEl>
                                        <p:attrNameLst>
                                          <p:attrName>fillcolor</p:attrName>
                                        </p:attrNameLst>
                                      </p:cBhvr>
                                      <p:to>
                                        <a:srgbClr val="92D050"/>
                                      </p:to>
                                    </p:animClr>
                                    <p:set>
                                      <p:cBhvr>
                                        <p:cTn id="58" dur="500" fill="hold"/>
                                        <p:tgtEl>
                                          <p:spTgt spid="18"/>
                                        </p:tgtEl>
                                        <p:attrNameLst>
                                          <p:attrName>fill.type</p:attrName>
                                        </p:attrNameLst>
                                      </p:cBhvr>
                                      <p:to>
                                        <p:strVal val="solid"/>
                                      </p:to>
                                    </p:set>
                                    <p:set>
                                      <p:cBhvr>
                                        <p:cTn id="59" dur="5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childTnLst>
        </p:cTn>
      </p:par>
    </p:tnLst>
    <p:bldLst>
      <p:bldP spid="14" grpId="0" animBg="1"/>
      <p:bldP spid="15" grpId="0" animBg="1"/>
      <p:bldP spid="16" grpId="0" animBg="1"/>
      <p:bldP spid="17" grpId="0" animBg="1"/>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21" name="Group 20"/>
          <p:cNvGrpSpPr/>
          <p:nvPr/>
        </p:nvGrpSpPr>
        <p:grpSpPr>
          <a:xfrm>
            <a:off x="533400" y="1562100"/>
            <a:ext cx="8274685" cy="7798435"/>
            <a:chOff x="11118023" y="1203960"/>
            <a:chExt cx="6812964" cy="4343400"/>
          </a:xfrm>
        </p:grpSpPr>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18023" y="1203960"/>
              <a:ext cx="6812964" cy="4343400"/>
            </a:xfrm>
            <a:prstGeom prst="rect">
              <a:avLst/>
            </a:prstGeom>
          </p:spPr>
        </p:pic>
        <p:sp>
          <p:nvSpPr>
            <p:cNvPr id="20" name="TextBox 19"/>
            <p:cNvSpPr txBox="1"/>
            <p:nvPr/>
          </p:nvSpPr>
          <p:spPr>
            <a:xfrm>
              <a:off x="11377493" y="1356213"/>
              <a:ext cx="1828366" cy="325021"/>
            </a:xfrm>
            <a:prstGeom prst="rect">
              <a:avLst/>
            </a:prstGeom>
            <a:noFill/>
          </p:spPr>
          <p:txBody>
            <a:bodyPr wrap="square" rtlCol="0">
              <a:spAutoFit/>
            </a:bodyPr>
            <a:lstStyle/>
            <a:p>
              <a:r>
                <a:rPr lang="vi-VN" sz="3200" i="1" smtClean="0">
                  <a:latin typeface="Arial" panose="020B0604020202020204" pitchFamily="34" charset="0"/>
                  <a:cs typeface="Arial" panose="020B0604020202020204" pitchFamily="34" charset="0"/>
                </a:rPr>
                <a:t>Hình 1a</a:t>
              </a:r>
              <a:endParaRPr lang="en-US" sz="3200" i="1">
                <a:latin typeface="Arial" panose="020B0604020202020204" pitchFamily="34" charset="0"/>
                <a:cs typeface="Arial" panose="020B0604020202020204" pitchFamily="34" charset="0"/>
              </a:endParaRPr>
            </a:p>
          </p:txBody>
        </p:sp>
      </p:grpSp>
      <p:grpSp>
        <p:nvGrpSpPr>
          <p:cNvPr id="24" name="Group 23"/>
          <p:cNvGrpSpPr/>
          <p:nvPr/>
        </p:nvGrpSpPr>
        <p:grpSpPr>
          <a:xfrm>
            <a:off x="9220200" y="1714500"/>
            <a:ext cx="8686800" cy="7434580"/>
            <a:chOff x="11102783" y="5476033"/>
            <a:chExt cx="6848524" cy="4361088"/>
          </a:xfrm>
        </p:grpSpPr>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02783" y="5476033"/>
              <a:ext cx="6848524" cy="4361088"/>
            </a:xfrm>
            <a:prstGeom prst="rect">
              <a:avLst/>
            </a:prstGeom>
          </p:spPr>
        </p:pic>
        <p:sp>
          <p:nvSpPr>
            <p:cNvPr id="23" name="TextBox 22"/>
            <p:cNvSpPr txBox="1"/>
            <p:nvPr/>
          </p:nvSpPr>
          <p:spPr>
            <a:xfrm>
              <a:off x="11476952" y="5720424"/>
              <a:ext cx="1828366" cy="342316"/>
            </a:xfrm>
            <a:prstGeom prst="rect">
              <a:avLst/>
            </a:prstGeom>
            <a:noFill/>
          </p:spPr>
          <p:txBody>
            <a:bodyPr wrap="square" rtlCol="0">
              <a:spAutoFit/>
            </a:bodyPr>
            <a:lstStyle/>
            <a:p>
              <a:r>
                <a:rPr lang="vi-VN" sz="3200" i="1" smtClean="0">
                  <a:latin typeface="Arial" panose="020B0604020202020204" pitchFamily="34" charset="0"/>
                  <a:cs typeface="Arial" panose="020B0604020202020204" pitchFamily="34" charset="0"/>
                </a:rPr>
                <a:t>Hình 1b</a:t>
              </a:r>
              <a:endParaRPr lang="en-US" sz="3200" i="1">
                <a:latin typeface="Arial" panose="020B0604020202020204" pitchFamily="34" charset="0"/>
                <a:cs typeface="Arial" panose="020B0604020202020204" pitchFamily="34" charset="0"/>
              </a:endParaRPr>
            </a:p>
          </p:txBody>
        </p:sp>
      </p:gr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9C7"/>
        </a:solidFill>
        <a:effectLst/>
      </p:bgPr>
    </p:bg>
    <p:spTree>
      <p:nvGrpSpPr>
        <p:cNvPr id="1" name=""/>
        <p:cNvGrpSpPr/>
        <p:nvPr/>
      </p:nvGrpSpPr>
      <p:grpSpPr>
        <a:xfrm>
          <a:off x="0" y="0"/>
          <a:ext cx="0" cy="0"/>
          <a:chOff x="0" y="0"/>
          <a:chExt cx="0" cy="0"/>
        </a:xfrm>
      </p:grpSpPr>
      <p:sp>
        <p:nvSpPr>
          <p:cNvPr id="2" name="Freeform 2"/>
          <p:cNvSpPr/>
          <p:nvPr/>
        </p:nvSpPr>
        <p:spPr>
          <a:xfrm>
            <a:off x="16950082" y="5143500"/>
            <a:ext cx="1926226" cy="992006"/>
          </a:xfrm>
          <a:custGeom>
            <a:avLst/>
            <a:gdLst/>
            <a:ahLst/>
            <a:cxnLst/>
            <a:rect l="l" t="t" r="r" b="b"/>
            <a:pathLst>
              <a:path w="1926226" h="992006">
                <a:moveTo>
                  <a:pt x="0" y="0"/>
                </a:moveTo>
                <a:lnTo>
                  <a:pt x="1926226" y="0"/>
                </a:lnTo>
                <a:lnTo>
                  <a:pt x="1926226" y="992007"/>
                </a:lnTo>
                <a:lnTo>
                  <a:pt x="0" y="992007"/>
                </a:lnTo>
                <a:lnTo>
                  <a:pt x="0" y="0"/>
                </a:lnTo>
                <a:close/>
              </a:path>
            </a:pathLst>
          </a:custGeom>
          <a:blipFill>
            <a:blip/>
            <a:stretch>
              <a:fillRect/>
            </a:stretch>
          </a:blipFill>
        </p:spPr>
      </p:sp>
      <p:sp>
        <p:nvSpPr>
          <p:cNvPr id="3" name="Freeform 3"/>
          <p:cNvSpPr/>
          <p:nvPr/>
        </p:nvSpPr>
        <p:spPr>
          <a:xfrm>
            <a:off x="-1640914" y="5582420"/>
            <a:ext cx="3009314" cy="1549797"/>
          </a:xfrm>
          <a:custGeom>
            <a:avLst/>
            <a:gdLst/>
            <a:ahLst/>
            <a:cxnLst/>
            <a:rect l="l" t="t" r="r" b="b"/>
            <a:pathLst>
              <a:path w="3009314" h="1549797">
                <a:moveTo>
                  <a:pt x="0" y="0"/>
                </a:moveTo>
                <a:lnTo>
                  <a:pt x="3009314" y="0"/>
                </a:lnTo>
                <a:lnTo>
                  <a:pt x="3009314" y="1549797"/>
                </a:lnTo>
                <a:lnTo>
                  <a:pt x="0" y="1549797"/>
                </a:lnTo>
                <a:lnTo>
                  <a:pt x="0" y="0"/>
                </a:lnTo>
                <a:close/>
              </a:path>
            </a:pathLst>
          </a:custGeom>
          <a:blipFill>
            <a:blip/>
            <a:stretch>
              <a:fillRect/>
            </a:stretch>
          </a:blipFill>
        </p:spPr>
      </p:sp>
      <p:sp>
        <p:nvSpPr>
          <p:cNvPr id="4" name="Freeform 4"/>
          <p:cNvSpPr/>
          <p:nvPr/>
        </p:nvSpPr>
        <p:spPr>
          <a:xfrm>
            <a:off x="7221690" y="501772"/>
            <a:ext cx="1231220" cy="634079"/>
          </a:xfrm>
          <a:custGeom>
            <a:avLst/>
            <a:gdLst/>
            <a:ahLst/>
            <a:cxnLst/>
            <a:rect l="l" t="t" r="r" b="b"/>
            <a:pathLst>
              <a:path w="1231220" h="634079">
                <a:moveTo>
                  <a:pt x="0" y="0"/>
                </a:moveTo>
                <a:lnTo>
                  <a:pt x="1231221" y="0"/>
                </a:lnTo>
                <a:lnTo>
                  <a:pt x="1231221" y="634079"/>
                </a:lnTo>
                <a:lnTo>
                  <a:pt x="0" y="634079"/>
                </a:lnTo>
                <a:lnTo>
                  <a:pt x="0" y="0"/>
                </a:lnTo>
                <a:close/>
              </a:path>
            </a:pathLst>
          </a:custGeom>
          <a:blipFill>
            <a:blip/>
            <a:stretch>
              <a:fillRect/>
            </a:stretch>
          </a:blipFill>
        </p:spPr>
      </p:sp>
      <p:sp>
        <p:nvSpPr>
          <p:cNvPr id="5" name="Freeform 5"/>
          <p:cNvSpPr/>
          <p:nvPr/>
        </p:nvSpPr>
        <p:spPr>
          <a:xfrm flipH="1">
            <a:off x="-236001" y="818812"/>
            <a:ext cx="2340854" cy="1205540"/>
          </a:xfrm>
          <a:custGeom>
            <a:avLst/>
            <a:gdLst/>
            <a:ahLst/>
            <a:cxnLst/>
            <a:rect l="l" t="t" r="r" b="b"/>
            <a:pathLst>
              <a:path w="2340854" h="1205540">
                <a:moveTo>
                  <a:pt x="2340854" y="0"/>
                </a:moveTo>
                <a:lnTo>
                  <a:pt x="0" y="0"/>
                </a:lnTo>
                <a:lnTo>
                  <a:pt x="0" y="1205539"/>
                </a:lnTo>
                <a:lnTo>
                  <a:pt x="2340854" y="1205539"/>
                </a:lnTo>
                <a:lnTo>
                  <a:pt x="2340854" y="0"/>
                </a:lnTo>
                <a:close/>
              </a:path>
            </a:pathLst>
          </a:custGeom>
          <a:blipFill>
            <a:blip/>
            <a:stretch>
              <a:fillRect/>
            </a:stretch>
          </a:blipFill>
        </p:spPr>
      </p:sp>
      <p:sp>
        <p:nvSpPr>
          <p:cNvPr id="6" name="Freeform 6"/>
          <p:cNvSpPr/>
          <p:nvPr/>
        </p:nvSpPr>
        <p:spPr>
          <a:xfrm>
            <a:off x="15012721" y="818812"/>
            <a:ext cx="2340854" cy="1205540"/>
          </a:xfrm>
          <a:custGeom>
            <a:avLst/>
            <a:gdLst/>
            <a:ahLst/>
            <a:cxnLst/>
            <a:rect l="l" t="t" r="r" b="b"/>
            <a:pathLst>
              <a:path w="2340854" h="1205540">
                <a:moveTo>
                  <a:pt x="0" y="0"/>
                </a:moveTo>
                <a:lnTo>
                  <a:pt x="2340853" y="0"/>
                </a:lnTo>
                <a:lnTo>
                  <a:pt x="2340853" y="1205539"/>
                </a:lnTo>
                <a:lnTo>
                  <a:pt x="0" y="1205539"/>
                </a:lnTo>
                <a:lnTo>
                  <a:pt x="0" y="0"/>
                </a:lnTo>
                <a:close/>
              </a:path>
            </a:pathLst>
          </a:custGeom>
          <a:blipFill>
            <a:blip/>
            <a:stretch>
              <a:fillRect/>
            </a:stretch>
          </a:blipFill>
        </p:spPr>
      </p:sp>
      <p:sp>
        <p:nvSpPr>
          <p:cNvPr id="14" name="Rectangle: Rounded Corners 13"/>
          <p:cNvSpPr/>
          <p:nvPr/>
        </p:nvSpPr>
        <p:spPr>
          <a:xfrm>
            <a:off x="1833378" y="671572"/>
            <a:ext cx="14621246" cy="319425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vi-VN" sz="4400" b="1" noProof="1">
                <a:solidFill>
                  <a:srgbClr val="C00000"/>
                </a:solidFill>
                <a:latin typeface="Arial" panose="020B0604020202020204" pitchFamily="34" charset="0"/>
                <a:cs typeface="Arial" panose="020B0604020202020204" pitchFamily="34" charset="0"/>
              </a:rPr>
              <a:t>Câu </a:t>
            </a:r>
            <a:r>
              <a:rPr lang="vi-VN" sz="4400" b="1" noProof="1" smtClean="0">
                <a:solidFill>
                  <a:srgbClr val="C00000"/>
                </a:solidFill>
                <a:latin typeface="Arial" panose="020B0604020202020204" pitchFamily="34" charset="0"/>
                <a:cs typeface="Arial" panose="020B0604020202020204" pitchFamily="34" charset="0"/>
              </a:rPr>
              <a:t>4</a:t>
            </a:r>
            <a:r>
              <a:rPr lang="en-US" sz="4400" b="1" noProof="1" smtClean="0">
                <a:solidFill>
                  <a:srgbClr val="C00000"/>
                </a:solidFill>
                <a:latin typeface="Arial" panose="020B0604020202020204" pitchFamily="34" charset="0"/>
                <a:cs typeface="Arial" panose="020B0604020202020204" pitchFamily="34" charset="0"/>
              </a:rPr>
              <a:t>:</a:t>
            </a:r>
            <a:r>
              <a:rPr lang="vi-VN" sz="4400" b="1" noProof="1" smtClean="0">
                <a:solidFill>
                  <a:srgbClr val="C00000"/>
                </a:solidFill>
                <a:latin typeface="Arial" panose="020B0604020202020204" pitchFamily="34" charset="0"/>
                <a:cs typeface="Arial" panose="020B0604020202020204" pitchFamily="34" charset="0"/>
              </a:rPr>
              <a:t> </a:t>
            </a:r>
            <a:r>
              <a:rPr lang="en-US" sz="4400">
                <a:solidFill>
                  <a:schemeClr val="tx1"/>
                </a:solidFill>
                <a:latin typeface="Arial" panose="020B0604020202020204" pitchFamily="34" charset="0"/>
                <a:cs typeface="Arial" panose="020B0604020202020204" pitchFamily="34" charset="0"/>
              </a:rPr>
              <a:t>Để lấy mẫu áp dụng vào vùng ảnh cần tẩy xóa </a:t>
            </a:r>
            <a:endParaRPr lang="vi-VN" sz="4400" smtClean="0">
              <a:solidFill>
                <a:schemeClr val="tx1"/>
              </a:solidFill>
              <a:latin typeface="Arial" panose="020B0604020202020204" pitchFamily="34" charset="0"/>
              <a:cs typeface="Arial" panose="020B0604020202020204" pitchFamily="34" charset="0"/>
            </a:endParaRPr>
          </a:p>
          <a:p>
            <a:pPr algn="ctr" defTabSz="1371600">
              <a:lnSpc>
                <a:spcPct val="150000"/>
              </a:lnSpc>
            </a:pPr>
            <a:r>
              <a:rPr lang="en-US" sz="4400" smtClean="0">
                <a:solidFill>
                  <a:schemeClr val="tx1"/>
                </a:solidFill>
                <a:latin typeface="Arial" panose="020B0604020202020204" pitchFamily="34" charset="0"/>
                <a:cs typeface="Arial" panose="020B0604020202020204" pitchFamily="34" charset="0"/>
              </a:rPr>
              <a:t>ta </a:t>
            </a:r>
            <a:r>
              <a:rPr lang="en-US" sz="4400">
                <a:solidFill>
                  <a:schemeClr val="tx1"/>
                </a:solidFill>
                <a:latin typeface="Arial" panose="020B0604020202020204" pitchFamily="34" charset="0"/>
                <a:cs typeface="Arial" panose="020B0604020202020204" pitchFamily="34" charset="0"/>
              </a:rPr>
              <a:t>nhấn, </a:t>
            </a:r>
            <a:r>
              <a:rPr lang="en-US" sz="4400" smtClean="0">
                <a:solidFill>
                  <a:schemeClr val="tx1"/>
                </a:solidFill>
                <a:latin typeface="Arial" panose="020B0604020202020204" pitchFamily="34" charset="0"/>
                <a:cs typeface="Arial" panose="020B0604020202020204" pitchFamily="34" charset="0"/>
              </a:rPr>
              <a:t>giữ </a:t>
            </a:r>
            <a:r>
              <a:rPr lang="en-US" sz="4400">
                <a:solidFill>
                  <a:schemeClr val="tx1"/>
                </a:solidFill>
                <a:latin typeface="Arial" panose="020B0604020202020204" pitchFamily="34" charset="0"/>
                <a:cs typeface="Arial" panose="020B0604020202020204" pitchFamily="34" charset="0"/>
              </a:rPr>
              <a:t>phím gì</a:t>
            </a:r>
            <a:r>
              <a:rPr lang="en-US" sz="4400" smtClean="0">
                <a:solidFill>
                  <a:schemeClr val="tx1"/>
                </a:solidFill>
                <a:latin typeface="Arial" panose="020B0604020202020204" pitchFamily="34" charset="0"/>
                <a:cs typeface="Arial" panose="020B0604020202020204" pitchFamily="34" charset="0"/>
              </a:rPr>
              <a:t>?</a:t>
            </a:r>
            <a:endParaRPr lang="en-US" sz="4400">
              <a:solidFill>
                <a:schemeClr val="tx1"/>
              </a:solidFill>
              <a:latin typeface="Arial" panose="020B0604020202020204" pitchFamily="34" charset="0"/>
              <a:cs typeface="Arial" panose="020B0604020202020204" pitchFamily="34" charset="0"/>
            </a:endParaRPr>
          </a:p>
        </p:txBody>
      </p:sp>
      <p:sp>
        <p:nvSpPr>
          <p:cNvPr id="15" name="Rectangle: Rounded Corners 14"/>
          <p:cNvSpPr/>
          <p:nvPr/>
        </p:nvSpPr>
        <p:spPr>
          <a:xfrm>
            <a:off x="1833378" y="4320714"/>
            <a:ext cx="7078134" cy="248321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4400">
                <a:solidFill>
                  <a:prstClr val="black"/>
                </a:solidFill>
                <a:latin typeface="Arial" panose="020B0604020202020204" pitchFamily="34" charset="0"/>
                <a:cs typeface="Arial" panose="020B0604020202020204" pitchFamily="34" charset="0"/>
              </a:rPr>
              <a:t>A. </a:t>
            </a:r>
            <a:r>
              <a:rPr lang="vi-VN" sz="4400" b="1" smtClean="0">
                <a:solidFill>
                  <a:prstClr val="black"/>
                </a:solidFill>
                <a:latin typeface="Arial" panose="020B0604020202020204" pitchFamily="34" charset="0"/>
                <a:cs typeface="Arial" panose="020B0604020202020204" pitchFamily="34" charset="0"/>
              </a:rPr>
              <a:t>Ctrl</a:t>
            </a:r>
            <a:endParaRPr lang="en-US" sz="4400" b="1">
              <a:solidFill>
                <a:prstClr val="black"/>
              </a:solidFill>
              <a:latin typeface="Arial" panose="020B0604020202020204" pitchFamily="34" charset="0"/>
              <a:cs typeface="Arial" panose="020B0604020202020204" pitchFamily="34" charset="0"/>
            </a:endParaRPr>
          </a:p>
        </p:txBody>
      </p:sp>
      <p:sp>
        <p:nvSpPr>
          <p:cNvPr id="16" name="Rectangle: Rounded Corners 15"/>
          <p:cNvSpPr/>
          <p:nvPr/>
        </p:nvSpPr>
        <p:spPr>
          <a:xfrm>
            <a:off x="1833378" y="7132217"/>
            <a:ext cx="7078134" cy="248321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4400">
                <a:solidFill>
                  <a:prstClr val="black"/>
                </a:solidFill>
                <a:latin typeface="Arial" panose="020B0604020202020204" pitchFamily="34" charset="0"/>
                <a:cs typeface="Arial" panose="020B0604020202020204" pitchFamily="34" charset="0"/>
              </a:rPr>
              <a:t>C. </a:t>
            </a:r>
            <a:r>
              <a:rPr lang="vi-VN" sz="4400" b="1" smtClean="0">
                <a:solidFill>
                  <a:prstClr val="black"/>
                </a:solidFill>
                <a:latin typeface="Arial" panose="020B0604020202020204" pitchFamily="34" charset="0"/>
                <a:cs typeface="Arial" panose="020B0604020202020204" pitchFamily="34" charset="0"/>
              </a:rPr>
              <a:t>Alt</a:t>
            </a:r>
            <a:endParaRPr lang="en-US" sz="4400" b="1">
              <a:solidFill>
                <a:prstClr val="black"/>
              </a:solidFill>
              <a:latin typeface="Arial" panose="020B0604020202020204" pitchFamily="34" charset="0"/>
              <a:cs typeface="Arial" panose="020B0604020202020204" pitchFamily="34" charset="0"/>
            </a:endParaRPr>
          </a:p>
        </p:txBody>
      </p:sp>
      <p:sp>
        <p:nvSpPr>
          <p:cNvPr id="17" name="Rectangle: Rounded Corners 16"/>
          <p:cNvSpPr/>
          <p:nvPr/>
        </p:nvSpPr>
        <p:spPr>
          <a:xfrm>
            <a:off x="9376490" y="4320714"/>
            <a:ext cx="7078134" cy="248321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4400">
                <a:solidFill>
                  <a:prstClr val="black"/>
                </a:solidFill>
                <a:latin typeface="Arial" panose="020B0604020202020204" pitchFamily="34" charset="0"/>
                <a:cs typeface="Arial" panose="020B0604020202020204" pitchFamily="34" charset="0"/>
              </a:rPr>
              <a:t>B. </a:t>
            </a:r>
            <a:r>
              <a:rPr lang="vi-VN" sz="4400" b="1" smtClean="0">
                <a:solidFill>
                  <a:prstClr val="black"/>
                </a:solidFill>
                <a:latin typeface="Arial" panose="020B0604020202020204" pitchFamily="34" charset="0"/>
                <a:cs typeface="Arial" panose="020B0604020202020204" pitchFamily="34" charset="0"/>
              </a:rPr>
              <a:t>Shift</a:t>
            </a:r>
            <a:endParaRPr lang="en-US" sz="4400" b="1">
              <a:solidFill>
                <a:prstClr val="black"/>
              </a:solidFill>
              <a:latin typeface="Arial" panose="020B0604020202020204" pitchFamily="34" charset="0"/>
              <a:cs typeface="Arial" panose="020B0604020202020204" pitchFamily="34" charset="0"/>
            </a:endParaRPr>
          </a:p>
        </p:txBody>
      </p:sp>
      <p:sp>
        <p:nvSpPr>
          <p:cNvPr id="18" name="Rectangle: Rounded Corners 17"/>
          <p:cNvSpPr/>
          <p:nvPr/>
        </p:nvSpPr>
        <p:spPr>
          <a:xfrm>
            <a:off x="9376490" y="7132217"/>
            <a:ext cx="7078134" cy="248321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4400">
                <a:solidFill>
                  <a:prstClr val="black"/>
                </a:solidFill>
                <a:latin typeface="Arial" panose="020B0604020202020204" pitchFamily="34" charset="0"/>
                <a:cs typeface="Arial" panose="020B0604020202020204" pitchFamily="34" charset="0"/>
              </a:rPr>
              <a:t>D. </a:t>
            </a:r>
            <a:r>
              <a:rPr lang="vi-VN" sz="4400" b="1" smtClean="0">
                <a:solidFill>
                  <a:prstClr val="black"/>
                </a:solidFill>
                <a:latin typeface="Arial" panose="020B0604020202020204" pitchFamily="34" charset="0"/>
                <a:cs typeface="Arial" panose="020B0604020202020204" pitchFamily="34" charset="0"/>
              </a:rPr>
              <a:t>Tab</a:t>
            </a:r>
            <a:endParaRPr lang="en-US" sz="4400" b="1">
              <a:solidFill>
                <a:prstClr val="black"/>
              </a:solidFill>
              <a:latin typeface="Arial" panose="020B0604020202020204" pitchFamily="34" charset="0"/>
              <a:cs typeface="Arial" panose="020B0604020202020204" pitchFamily="34" charset="0"/>
            </a:endParaRPr>
          </a:p>
        </p:txBody>
      </p:sp>
      <p:pic>
        <p:nvPicPr>
          <p:cNvPr id="19" name="Picture 2">
            <a:hlinkClick r:id="rId3" action="ppaction://hlinksldjump"/>
          </p:cNvPr>
          <p:cNvPicPr>
            <a:picLocks noChangeAspect="1"/>
          </p:cNvPicPr>
          <p:nvPr/>
        </p:nvPicPr>
        <p:blipFill>
          <a:blip/>
          <a:srcRect/>
          <a:stretch>
            <a:fillRect/>
          </a:stretch>
        </p:blipFill>
        <p:spPr>
          <a:xfrm>
            <a:off x="16931019" y="8953500"/>
            <a:ext cx="1325880" cy="132588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anim calcmode="lin" valueType="num">
                                      <p:cBhvr>
                                        <p:cTn id="12" dur="500" fill="hold"/>
                                        <p:tgtEl>
                                          <p:spTgt spid="15"/>
                                        </p:tgtEl>
                                        <p:attrNameLst>
                                          <p:attrName>ppt_x</p:attrName>
                                        </p:attrNameLst>
                                      </p:cBhvr>
                                      <p:tavLst>
                                        <p:tav tm="0">
                                          <p:val>
                                            <p:strVal val="#ppt_x"/>
                                          </p:val>
                                        </p:tav>
                                        <p:tav tm="100000">
                                          <p:val>
                                            <p:strVal val="#ppt_x"/>
                                          </p:val>
                                        </p:tav>
                                      </p:tavLst>
                                    </p:anim>
                                    <p:anim calcmode="lin" valueType="num">
                                      <p:cBhvr>
                                        <p:cTn id="13" dur="500" fill="hold"/>
                                        <p:tgtEl>
                                          <p:spTgt spid="15"/>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anim calcmode="lin" valueType="num">
                                      <p:cBhvr>
                                        <p:cTn id="18" dur="500" fill="hold"/>
                                        <p:tgtEl>
                                          <p:spTgt spid="17"/>
                                        </p:tgtEl>
                                        <p:attrNameLst>
                                          <p:attrName>ppt_x</p:attrName>
                                        </p:attrNameLst>
                                      </p:cBhvr>
                                      <p:tavLst>
                                        <p:tav tm="0">
                                          <p:val>
                                            <p:strVal val="#ppt_x"/>
                                          </p:val>
                                        </p:tav>
                                        <p:tav tm="100000">
                                          <p:val>
                                            <p:strVal val="#ppt_x"/>
                                          </p:val>
                                        </p:tav>
                                      </p:tavLst>
                                    </p:anim>
                                    <p:anim calcmode="lin" valueType="num">
                                      <p:cBhvr>
                                        <p:cTn id="19" dur="500" fill="hold"/>
                                        <p:tgtEl>
                                          <p:spTgt spid="17"/>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anim calcmode="lin" valueType="num">
                                      <p:cBhvr>
                                        <p:cTn id="24" dur="500" fill="hold"/>
                                        <p:tgtEl>
                                          <p:spTgt spid="16"/>
                                        </p:tgtEl>
                                        <p:attrNameLst>
                                          <p:attrName>ppt_x</p:attrName>
                                        </p:attrNameLst>
                                      </p:cBhvr>
                                      <p:tavLst>
                                        <p:tav tm="0">
                                          <p:val>
                                            <p:strVal val="#ppt_x"/>
                                          </p:val>
                                        </p:tav>
                                        <p:tav tm="100000">
                                          <p:val>
                                            <p:strVal val="#ppt_x"/>
                                          </p:val>
                                        </p:tav>
                                      </p:tavLst>
                                    </p:anim>
                                    <p:anim calcmode="lin" valueType="num">
                                      <p:cBhvr>
                                        <p:cTn id="25" dur="500" fill="hold"/>
                                        <p:tgtEl>
                                          <p:spTgt spid="16"/>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anim calcmode="lin" valueType="num">
                                      <p:cBhvr>
                                        <p:cTn id="30" dur="500" fill="hold"/>
                                        <p:tgtEl>
                                          <p:spTgt spid="18"/>
                                        </p:tgtEl>
                                        <p:attrNameLst>
                                          <p:attrName>ppt_x</p:attrName>
                                        </p:attrNameLst>
                                      </p:cBhvr>
                                      <p:tavLst>
                                        <p:tav tm="0">
                                          <p:val>
                                            <p:strVal val="#ppt_x"/>
                                          </p:val>
                                        </p:tav>
                                        <p:tav tm="100000">
                                          <p:val>
                                            <p:strVal val="#ppt_x"/>
                                          </p:val>
                                        </p:tav>
                                      </p:tavLst>
                                    </p:anim>
                                    <p:anim calcmode="lin" valueType="num">
                                      <p:cBhvr>
                                        <p:cTn id="31"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15"/>
                    </p:tgtEl>
                  </p:cond>
                </p:stCondLst>
                <p:endSync evt="end" delay="0">
                  <p:rtn val="all"/>
                </p:endSync>
                <p:childTnLst>
                  <p:par>
                    <p:cTn id="33" fill="hold">
                      <p:stCondLst>
                        <p:cond delay="0"/>
                      </p:stCondLst>
                      <p:childTnLst>
                        <p:par>
                          <p:cTn id="34" fill="hold">
                            <p:stCondLst>
                              <p:cond delay="0"/>
                            </p:stCondLst>
                            <p:childTnLst>
                              <p:par>
                                <p:cTn id="35" presetID="1" presetClass="emph" presetSubtype="2" fill="hold" nodeType="clickEffect">
                                  <p:stCondLst>
                                    <p:cond delay="0"/>
                                  </p:stCondLst>
                                  <p:childTnLst>
                                    <p:animClr clrSpc="rgb" dir="cw">
                                      <p:cBhvr>
                                        <p:cTn id="36" dur="500" fill="hold"/>
                                        <p:tgtEl>
                                          <p:spTgt spid="15"/>
                                        </p:tgtEl>
                                        <p:attrNameLst>
                                          <p:attrName>fillcolor</p:attrName>
                                        </p:attrNameLst>
                                      </p:cBhvr>
                                      <p:to>
                                        <a:srgbClr val="92D050"/>
                                      </p:to>
                                    </p:animClr>
                                    <p:set>
                                      <p:cBhvr>
                                        <p:cTn id="37" dur="500" fill="hold"/>
                                        <p:tgtEl>
                                          <p:spTgt spid="15"/>
                                        </p:tgtEl>
                                        <p:attrNameLst>
                                          <p:attrName>fill.type</p:attrName>
                                        </p:attrNameLst>
                                      </p:cBhvr>
                                      <p:to>
                                        <p:strVal val="solid"/>
                                      </p:to>
                                    </p:set>
                                    <p:set>
                                      <p:cBhvr>
                                        <p:cTn id="38" dur="5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500" fill="hold"/>
                                        <p:tgtEl>
                                          <p:spTgt spid="17"/>
                                        </p:tgtEl>
                                        <p:attrNameLst>
                                          <p:attrName>fillcolor</p:attrName>
                                        </p:attrNameLst>
                                      </p:cBhvr>
                                      <p:to>
                                        <a:srgbClr val="D99694"/>
                                      </p:to>
                                    </p:animClr>
                                    <p:set>
                                      <p:cBhvr>
                                        <p:cTn id="44" dur="500" fill="hold"/>
                                        <p:tgtEl>
                                          <p:spTgt spid="17"/>
                                        </p:tgtEl>
                                        <p:attrNameLst>
                                          <p:attrName>fill.type</p:attrName>
                                        </p:attrNameLst>
                                      </p:cBhvr>
                                      <p:to>
                                        <p:strVal val="solid"/>
                                      </p:to>
                                    </p:set>
                                    <p:set>
                                      <p:cBhvr>
                                        <p:cTn id="45" dur="50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seq concurrent="1" nextAc="seek">
              <p:cTn id="46" restart="whenNotActive" fill="hold" evtFilter="cancelBubble" nodeType="interactiveSeq">
                <p:stCondLst>
                  <p:cond evt="onClick" delay="0">
                    <p:tgtEl>
                      <p:spTgt spid="16"/>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500" fill="hold"/>
                                        <p:tgtEl>
                                          <p:spTgt spid="16"/>
                                        </p:tgtEl>
                                        <p:attrNameLst>
                                          <p:attrName>fillcolor</p:attrName>
                                        </p:attrNameLst>
                                      </p:cBhvr>
                                      <p:to>
                                        <a:srgbClr val="D99694"/>
                                      </p:to>
                                    </p:animClr>
                                    <p:set>
                                      <p:cBhvr>
                                        <p:cTn id="51" dur="500" fill="hold"/>
                                        <p:tgtEl>
                                          <p:spTgt spid="16"/>
                                        </p:tgtEl>
                                        <p:attrNameLst>
                                          <p:attrName>fill.type</p:attrName>
                                        </p:attrNameLst>
                                      </p:cBhvr>
                                      <p:to>
                                        <p:strVal val="solid"/>
                                      </p:to>
                                    </p:set>
                                    <p:set>
                                      <p:cBhvr>
                                        <p:cTn id="52" dur="50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seq concurrent="1" nextAc="seek">
              <p:cTn id="53" restart="whenNotActive" fill="hold" evtFilter="cancelBubble" nodeType="interactiveSeq">
                <p:stCondLst>
                  <p:cond evt="onClick" delay="0">
                    <p:tgtEl>
                      <p:spTgt spid="18"/>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500" fill="hold"/>
                                        <p:tgtEl>
                                          <p:spTgt spid="18"/>
                                        </p:tgtEl>
                                        <p:attrNameLst>
                                          <p:attrName>fillcolor</p:attrName>
                                        </p:attrNameLst>
                                      </p:cBhvr>
                                      <p:to>
                                        <a:srgbClr val="D99694"/>
                                      </p:to>
                                    </p:animClr>
                                    <p:set>
                                      <p:cBhvr>
                                        <p:cTn id="58" dur="500" fill="hold"/>
                                        <p:tgtEl>
                                          <p:spTgt spid="18"/>
                                        </p:tgtEl>
                                        <p:attrNameLst>
                                          <p:attrName>fill.type</p:attrName>
                                        </p:attrNameLst>
                                      </p:cBhvr>
                                      <p:to>
                                        <p:strVal val="solid"/>
                                      </p:to>
                                    </p:set>
                                    <p:set>
                                      <p:cBhvr>
                                        <p:cTn id="59" dur="5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childTnLst>
        </p:cTn>
      </p:par>
    </p:tnLst>
    <p:bldLst>
      <p:bldP spid="14" grpId="0" animBg="1"/>
      <p:bldP spid="15" grpId="0" animBg="1"/>
      <p:bldP spid="16" grpId="0" animBg="1"/>
      <p:bldP spid="17" grpId="0" animBg="1"/>
      <p:bldP spid="1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9C7"/>
        </a:solidFill>
        <a:effectLst/>
      </p:bgPr>
    </p:bg>
    <p:spTree>
      <p:nvGrpSpPr>
        <p:cNvPr id="1" name=""/>
        <p:cNvGrpSpPr/>
        <p:nvPr/>
      </p:nvGrpSpPr>
      <p:grpSpPr>
        <a:xfrm>
          <a:off x="0" y="0"/>
          <a:ext cx="0" cy="0"/>
          <a:chOff x="0" y="0"/>
          <a:chExt cx="0" cy="0"/>
        </a:xfrm>
      </p:grpSpPr>
      <p:sp>
        <p:nvSpPr>
          <p:cNvPr id="2" name="Freeform 2"/>
          <p:cNvSpPr/>
          <p:nvPr/>
        </p:nvSpPr>
        <p:spPr>
          <a:xfrm>
            <a:off x="16950082" y="5143500"/>
            <a:ext cx="1926226" cy="992006"/>
          </a:xfrm>
          <a:custGeom>
            <a:avLst/>
            <a:gdLst/>
            <a:ahLst/>
            <a:cxnLst/>
            <a:rect l="l" t="t" r="r" b="b"/>
            <a:pathLst>
              <a:path w="1926226" h="992006">
                <a:moveTo>
                  <a:pt x="0" y="0"/>
                </a:moveTo>
                <a:lnTo>
                  <a:pt x="1926226" y="0"/>
                </a:lnTo>
                <a:lnTo>
                  <a:pt x="1926226" y="992007"/>
                </a:lnTo>
                <a:lnTo>
                  <a:pt x="0" y="992007"/>
                </a:lnTo>
                <a:lnTo>
                  <a:pt x="0" y="0"/>
                </a:lnTo>
                <a:close/>
              </a:path>
            </a:pathLst>
          </a:custGeom>
          <a:blipFill>
            <a:blip/>
            <a:stretch>
              <a:fillRect/>
            </a:stretch>
          </a:blipFill>
        </p:spPr>
      </p:sp>
      <p:sp>
        <p:nvSpPr>
          <p:cNvPr id="3" name="Freeform 3"/>
          <p:cNvSpPr/>
          <p:nvPr/>
        </p:nvSpPr>
        <p:spPr>
          <a:xfrm>
            <a:off x="-1640914" y="5582420"/>
            <a:ext cx="3009314" cy="1549797"/>
          </a:xfrm>
          <a:custGeom>
            <a:avLst/>
            <a:gdLst/>
            <a:ahLst/>
            <a:cxnLst/>
            <a:rect l="l" t="t" r="r" b="b"/>
            <a:pathLst>
              <a:path w="3009314" h="1549797">
                <a:moveTo>
                  <a:pt x="0" y="0"/>
                </a:moveTo>
                <a:lnTo>
                  <a:pt x="3009314" y="0"/>
                </a:lnTo>
                <a:lnTo>
                  <a:pt x="3009314" y="1549797"/>
                </a:lnTo>
                <a:lnTo>
                  <a:pt x="0" y="1549797"/>
                </a:lnTo>
                <a:lnTo>
                  <a:pt x="0" y="0"/>
                </a:lnTo>
                <a:close/>
              </a:path>
            </a:pathLst>
          </a:custGeom>
          <a:blipFill>
            <a:blip/>
            <a:stretch>
              <a:fillRect/>
            </a:stretch>
          </a:blipFill>
        </p:spPr>
      </p:sp>
      <p:sp>
        <p:nvSpPr>
          <p:cNvPr id="4" name="Freeform 4"/>
          <p:cNvSpPr/>
          <p:nvPr/>
        </p:nvSpPr>
        <p:spPr>
          <a:xfrm>
            <a:off x="7221690" y="501772"/>
            <a:ext cx="1231220" cy="634079"/>
          </a:xfrm>
          <a:custGeom>
            <a:avLst/>
            <a:gdLst/>
            <a:ahLst/>
            <a:cxnLst/>
            <a:rect l="l" t="t" r="r" b="b"/>
            <a:pathLst>
              <a:path w="1231220" h="634079">
                <a:moveTo>
                  <a:pt x="0" y="0"/>
                </a:moveTo>
                <a:lnTo>
                  <a:pt x="1231221" y="0"/>
                </a:lnTo>
                <a:lnTo>
                  <a:pt x="1231221" y="634079"/>
                </a:lnTo>
                <a:lnTo>
                  <a:pt x="0" y="634079"/>
                </a:lnTo>
                <a:lnTo>
                  <a:pt x="0" y="0"/>
                </a:lnTo>
                <a:close/>
              </a:path>
            </a:pathLst>
          </a:custGeom>
          <a:blipFill>
            <a:blip/>
            <a:stretch>
              <a:fillRect/>
            </a:stretch>
          </a:blipFill>
        </p:spPr>
      </p:sp>
      <p:sp>
        <p:nvSpPr>
          <p:cNvPr id="5" name="Freeform 5"/>
          <p:cNvSpPr/>
          <p:nvPr/>
        </p:nvSpPr>
        <p:spPr>
          <a:xfrm flipH="1">
            <a:off x="-236001" y="818812"/>
            <a:ext cx="2340854" cy="1205540"/>
          </a:xfrm>
          <a:custGeom>
            <a:avLst/>
            <a:gdLst/>
            <a:ahLst/>
            <a:cxnLst/>
            <a:rect l="l" t="t" r="r" b="b"/>
            <a:pathLst>
              <a:path w="2340854" h="1205540">
                <a:moveTo>
                  <a:pt x="2340854" y="0"/>
                </a:moveTo>
                <a:lnTo>
                  <a:pt x="0" y="0"/>
                </a:lnTo>
                <a:lnTo>
                  <a:pt x="0" y="1205539"/>
                </a:lnTo>
                <a:lnTo>
                  <a:pt x="2340854" y="1205539"/>
                </a:lnTo>
                <a:lnTo>
                  <a:pt x="2340854" y="0"/>
                </a:lnTo>
                <a:close/>
              </a:path>
            </a:pathLst>
          </a:custGeom>
          <a:blipFill>
            <a:blip/>
            <a:stretch>
              <a:fillRect/>
            </a:stretch>
          </a:blipFill>
        </p:spPr>
      </p:sp>
      <p:sp>
        <p:nvSpPr>
          <p:cNvPr id="6" name="Freeform 6"/>
          <p:cNvSpPr/>
          <p:nvPr/>
        </p:nvSpPr>
        <p:spPr>
          <a:xfrm>
            <a:off x="15012721" y="818812"/>
            <a:ext cx="2340854" cy="1205540"/>
          </a:xfrm>
          <a:custGeom>
            <a:avLst/>
            <a:gdLst/>
            <a:ahLst/>
            <a:cxnLst/>
            <a:rect l="l" t="t" r="r" b="b"/>
            <a:pathLst>
              <a:path w="2340854" h="1205540">
                <a:moveTo>
                  <a:pt x="0" y="0"/>
                </a:moveTo>
                <a:lnTo>
                  <a:pt x="2340853" y="0"/>
                </a:lnTo>
                <a:lnTo>
                  <a:pt x="2340853" y="1205539"/>
                </a:lnTo>
                <a:lnTo>
                  <a:pt x="0" y="1205539"/>
                </a:lnTo>
                <a:lnTo>
                  <a:pt x="0" y="0"/>
                </a:lnTo>
                <a:close/>
              </a:path>
            </a:pathLst>
          </a:custGeom>
          <a:blipFill>
            <a:blip/>
            <a:stretch>
              <a:fillRect/>
            </a:stretch>
          </a:blipFill>
        </p:spPr>
      </p:sp>
      <p:sp>
        <p:nvSpPr>
          <p:cNvPr id="14" name="Rectangle: Rounded Corners 13"/>
          <p:cNvSpPr/>
          <p:nvPr/>
        </p:nvSpPr>
        <p:spPr>
          <a:xfrm>
            <a:off x="1833378" y="671572"/>
            <a:ext cx="14621246" cy="319425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vi-VN" sz="4400" b="1" noProof="1">
                <a:solidFill>
                  <a:srgbClr val="C00000"/>
                </a:solidFill>
                <a:cs typeface="Arial" panose="020B0604020202020204" pitchFamily="34" charset="0"/>
              </a:rPr>
              <a:t>Câu </a:t>
            </a:r>
            <a:r>
              <a:rPr lang="vi-VN" sz="4400" b="1" noProof="1">
                <a:solidFill>
                  <a:srgbClr val="C00000"/>
                </a:solidFill>
                <a:latin typeface="Arial" panose="020B0604020202020204" pitchFamily="34" charset="0"/>
                <a:cs typeface="Arial" panose="020B0604020202020204" pitchFamily="34" charset="0"/>
              </a:rPr>
              <a:t>5</a:t>
            </a:r>
            <a:r>
              <a:rPr lang="en-US" sz="4400" b="1" noProof="1" smtClean="0">
                <a:solidFill>
                  <a:srgbClr val="C00000"/>
                </a:solidFill>
                <a:latin typeface="Arial" panose="020B0604020202020204" pitchFamily="34" charset="0"/>
                <a:cs typeface="Arial" panose="020B0604020202020204" pitchFamily="34" charset="0"/>
              </a:rPr>
              <a:t>:</a:t>
            </a:r>
            <a:r>
              <a:rPr lang="vi-VN" sz="4400" b="1" noProof="1" smtClean="0">
                <a:solidFill>
                  <a:srgbClr val="C00000"/>
                </a:solidFill>
                <a:latin typeface="Arial" panose="020B0604020202020204" pitchFamily="34" charset="0"/>
                <a:cs typeface="Arial" panose="020B0604020202020204" pitchFamily="34" charset="0"/>
              </a:rPr>
              <a:t> </a:t>
            </a:r>
            <a:r>
              <a:rPr lang="en-US" sz="4400">
                <a:solidFill>
                  <a:schemeClr val="tx1"/>
                </a:solidFill>
                <a:latin typeface="Arial" panose="020B0604020202020204" pitchFamily="34" charset="0"/>
                <a:cs typeface="Arial" panose="020B0604020202020204" pitchFamily="34" charset="0"/>
              </a:rPr>
              <a:t>Có bao nhiêu bước thực hiện thao tác tẩy xóa ảnh bằng công cụ </a:t>
            </a:r>
            <a:r>
              <a:rPr lang="en-US" sz="4400" b="1">
                <a:solidFill>
                  <a:schemeClr val="tx1"/>
                </a:solidFill>
                <a:latin typeface="Arial" panose="020B0604020202020204" pitchFamily="34" charset="0"/>
                <a:cs typeface="Arial" panose="020B0604020202020204" pitchFamily="34" charset="0"/>
              </a:rPr>
              <a:t>Clone </a:t>
            </a:r>
            <a:r>
              <a:rPr lang="en-US" sz="4400">
                <a:solidFill>
                  <a:schemeClr val="tx1"/>
                </a:solidFill>
                <a:latin typeface="Arial" panose="020B0604020202020204" pitchFamily="34" charset="0"/>
                <a:cs typeface="Arial" panose="020B0604020202020204" pitchFamily="34" charset="0"/>
              </a:rPr>
              <a:t>và </a:t>
            </a:r>
            <a:r>
              <a:rPr lang="en-US" sz="4400" b="1">
                <a:solidFill>
                  <a:schemeClr val="tx1"/>
                </a:solidFill>
                <a:latin typeface="Arial" panose="020B0604020202020204" pitchFamily="34" charset="0"/>
                <a:cs typeface="Arial" panose="020B0604020202020204" pitchFamily="34" charset="0"/>
              </a:rPr>
              <a:t>Healing</a:t>
            </a:r>
            <a:r>
              <a:rPr lang="en-US" sz="4400" smtClean="0">
                <a:solidFill>
                  <a:schemeClr val="tx1"/>
                </a:solidFill>
                <a:latin typeface="Arial" panose="020B0604020202020204" pitchFamily="34" charset="0"/>
                <a:cs typeface="Arial" panose="020B0604020202020204" pitchFamily="34" charset="0"/>
              </a:rPr>
              <a:t>?</a:t>
            </a:r>
            <a:endParaRPr lang="en-US" sz="4400">
              <a:solidFill>
                <a:schemeClr val="tx1"/>
              </a:solidFill>
              <a:latin typeface="Arial" panose="020B0604020202020204" pitchFamily="34" charset="0"/>
              <a:cs typeface="Arial" panose="020B0604020202020204" pitchFamily="34" charset="0"/>
            </a:endParaRPr>
          </a:p>
        </p:txBody>
      </p:sp>
      <p:sp>
        <p:nvSpPr>
          <p:cNvPr id="15" name="Rectangle: Rounded Corners 14"/>
          <p:cNvSpPr/>
          <p:nvPr/>
        </p:nvSpPr>
        <p:spPr>
          <a:xfrm>
            <a:off x="1833378" y="4320714"/>
            <a:ext cx="7078134" cy="248321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4400">
                <a:solidFill>
                  <a:prstClr val="black"/>
                </a:solidFill>
                <a:cs typeface="Arial" panose="020B0604020202020204" pitchFamily="34" charset="0"/>
              </a:rPr>
              <a:t>A. </a:t>
            </a:r>
            <a:r>
              <a:rPr lang="vi-VN" sz="4400" smtClean="0">
                <a:solidFill>
                  <a:prstClr val="black"/>
                </a:solidFill>
                <a:cs typeface="Arial" panose="020B0604020202020204" pitchFamily="34" charset="0"/>
              </a:rPr>
              <a:t>1</a:t>
            </a:r>
            <a:endParaRPr lang="en-US" sz="4400">
              <a:solidFill>
                <a:prstClr val="black"/>
              </a:solidFill>
              <a:latin typeface="Arial" panose="020B0604020202020204" pitchFamily="34" charset="0"/>
              <a:cs typeface="Arial" panose="020B0604020202020204" pitchFamily="34" charset="0"/>
            </a:endParaRPr>
          </a:p>
        </p:txBody>
      </p:sp>
      <p:sp>
        <p:nvSpPr>
          <p:cNvPr id="16" name="Rectangle: Rounded Corners 15"/>
          <p:cNvSpPr/>
          <p:nvPr/>
        </p:nvSpPr>
        <p:spPr>
          <a:xfrm>
            <a:off x="1833378" y="7132217"/>
            <a:ext cx="7078134" cy="248321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4400" smtClean="0">
                <a:solidFill>
                  <a:prstClr val="black"/>
                </a:solidFill>
                <a:cs typeface="Arial" panose="020B0604020202020204" pitchFamily="34" charset="0"/>
              </a:rPr>
              <a:t>C. 3</a:t>
            </a:r>
            <a:endParaRPr lang="en-US" sz="4400">
              <a:solidFill>
                <a:prstClr val="black"/>
              </a:solidFill>
              <a:latin typeface="Arial" panose="020B0604020202020204" pitchFamily="34" charset="0"/>
              <a:cs typeface="Arial" panose="020B0604020202020204" pitchFamily="34" charset="0"/>
            </a:endParaRPr>
          </a:p>
        </p:txBody>
      </p:sp>
      <p:sp>
        <p:nvSpPr>
          <p:cNvPr id="17" name="Rectangle: Rounded Corners 16"/>
          <p:cNvSpPr/>
          <p:nvPr/>
        </p:nvSpPr>
        <p:spPr>
          <a:xfrm>
            <a:off x="9376490" y="4320714"/>
            <a:ext cx="7078134" cy="248321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4400">
                <a:solidFill>
                  <a:prstClr val="black"/>
                </a:solidFill>
              </a:rPr>
              <a:t>B. </a:t>
            </a:r>
            <a:r>
              <a:rPr lang="vi-VN" sz="4400" smtClean="0">
                <a:solidFill>
                  <a:prstClr val="black"/>
                </a:solidFill>
              </a:rPr>
              <a:t>2</a:t>
            </a:r>
            <a:endParaRPr lang="en-US" sz="4400">
              <a:solidFill>
                <a:prstClr val="black"/>
              </a:solidFill>
            </a:endParaRPr>
          </a:p>
        </p:txBody>
      </p:sp>
      <p:sp>
        <p:nvSpPr>
          <p:cNvPr id="18" name="Rectangle: Rounded Corners 17"/>
          <p:cNvSpPr/>
          <p:nvPr/>
        </p:nvSpPr>
        <p:spPr>
          <a:xfrm>
            <a:off x="9376490" y="7132217"/>
            <a:ext cx="7078134" cy="248321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4400">
                <a:solidFill>
                  <a:prstClr val="black"/>
                </a:solidFill>
              </a:rPr>
              <a:t>D. </a:t>
            </a:r>
            <a:r>
              <a:rPr lang="vi-VN" sz="4400" smtClean="0">
                <a:solidFill>
                  <a:prstClr val="black"/>
                </a:solidFill>
              </a:rPr>
              <a:t>4</a:t>
            </a:r>
            <a:endParaRPr lang="en-US" sz="4400">
              <a:solidFill>
                <a:prstClr val="black"/>
              </a:solidFill>
            </a:endParaRPr>
          </a:p>
        </p:txBody>
      </p:sp>
      <p:pic>
        <p:nvPicPr>
          <p:cNvPr id="19" name="Picture 2">
            <a:hlinkClick r:id="rId2" action="ppaction://hlinksldjump"/>
          </p:cNvPr>
          <p:cNvPicPr>
            <a:picLocks noChangeAspect="1"/>
          </p:cNvPicPr>
          <p:nvPr/>
        </p:nvPicPr>
        <p:blipFill>
          <a:blip/>
          <a:srcRect/>
          <a:stretch>
            <a:fillRect/>
          </a:stretch>
        </p:blipFill>
        <p:spPr>
          <a:xfrm>
            <a:off x="16931019" y="8953500"/>
            <a:ext cx="1325880" cy="132588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anim calcmode="lin" valueType="num">
                                      <p:cBhvr>
                                        <p:cTn id="12" dur="500" fill="hold"/>
                                        <p:tgtEl>
                                          <p:spTgt spid="15"/>
                                        </p:tgtEl>
                                        <p:attrNameLst>
                                          <p:attrName>ppt_x</p:attrName>
                                        </p:attrNameLst>
                                      </p:cBhvr>
                                      <p:tavLst>
                                        <p:tav tm="0">
                                          <p:val>
                                            <p:strVal val="#ppt_x"/>
                                          </p:val>
                                        </p:tav>
                                        <p:tav tm="100000">
                                          <p:val>
                                            <p:strVal val="#ppt_x"/>
                                          </p:val>
                                        </p:tav>
                                      </p:tavLst>
                                    </p:anim>
                                    <p:anim calcmode="lin" valueType="num">
                                      <p:cBhvr>
                                        <p:cTn id="13" dur="500" fill="hold"/>
                                        <p:tgtEl>
                                          <p:spTgt spid="15"/>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anim calcmode="lin" valueType="num">
                                      <p:cBhvr>
                                        <p:cTn id="18" dur="500" fill="hold"/>
                                        <p:tgtEl>
                                          <p:spTgt spid="17"/>
                                        </p:tgtEl>
                                        <p:attrNameLst>
                                          <p:attrName>ppt_x</p:attrName>
                                        </p:attrNameLst>
                                      </p:cBhvr>
                                      <p:tavLst>
                                        <p:tav tm="0">
                                          <p:val>
                                            <p:strVal val="#ppt_x"/>
                                          </p:val>
                                        </p:tav>
                                        <p:tav tm="100000">
                                          <p:val>
                                            <p:strVal val="#ppt_x"/>
                                          </p:val>
                                        </p:tav>
                                      </p:tavLst>
                                    </p:anim>
                                    <p:anim calcmode="lin" valueType="num">
                                      <p:cBhvr>
                                        <p:cTn id="19" dur="500" fill="hold"/>
                                        <p:tgtEl>
                                          <p:spTgt spid="17"/>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anim calcmode="lin" valueType="num">
                                      <p:cBhvr>
                                        <p:cTn id="24" dur="500" fill="hold"/>
                                        <p:tgtEl>
                                          <p:spTgt spid="16"/>
                                        </p:tgtEl>
                                        <p:attrNameLst>
                                          <p:attrName>ppt_x</p:attrName>
                                        </p:attrNameLst>
                                      </p:cBhvr>
                                      <p:tavLst>
                                        <p:tav tm="0">
                                          <p:val>
                                            <p:strVal val="#ppt_x"/>
                                          </p:val>
                                        </p:tav>
                                        <p:tav tm="100000">
                                          <p:val>
                                            <p:strVal val="#ppt_x"/>
                                          </p:val>
                                        </p:tav>
                                      </p:tavLst>
                                    </p:anim>
                                    <p:anim calcmode="lin" valueType="num">
                                      <p:cBhvr>
                                        <p:cTn id="25" dur="500" fill="hold"/>
                                        <p:tgtEl>
                                          <p:spTgt spid="16"/>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anim calcmode="lin" valueType="num">
                                      <p:cBhvr>
                                        <p:cTn id="30" dur="500" fill="hold"/>
                                        <p:tgtEl>
                                          <p:spTgt spid="18"/>
                                        </p:tgtEl>
                                        <p:attrNameLst>
                                          <p:attrName>ppt_x</p:attrName>
                                        </p:attrNameLst>
                                      </p:cBhvr>
                                      <p:tavLst>
                                        <p:tav tm="0">
                                          <p:val>
                                            <p:strVal val="#ppt_x"/>
                                          </p:val>
                                        </p:tav>
                                        <p:tav tm="100000">
                                          <p:val>
                                            <p:strVal val="#ppt_x"/>
                                          </p:val>
                                        </p:tav>
                                      </p:tavLst>
                                    </p:anim>
                                    <p:anim calcmode="lin" valueType="num">
                                      <p:cBhvr>
                                        <p:cTn id="31"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15"/>
                    </p:tgtEl>
                  </p:cond>
                </p:stCondLst>
                <p:endSync evt="end" delay="0">
                  <p:rtn val="all"/>
                </p:endSync>
                <p:childTnLst>
                  <p:par>
                    <p:cTn id="33" fill="hold">
                      <p:stCondLst>
                        <p:cond delay="0"/>
                      </p:stCondLst>
                      <p:childTnLst>
                        <p:par>
                          <p:cTn id="34" fill="hold">
                            <p:stCondLst>
                              <p:cond delay="0"/>
                            </p:stCondLst>
                            <p:childTnLst>
                              <p:par>
                                <p:cTn id="35" presetID="1" presetClass="emph" presetSubtype="2" fill="hold" nodeType="clickEffect">
                                  <p:stCondLst>
                                    <p:cond delay="0"/>
                                  </p:stCondLst>
                                  <p:childTnLst>
                                    <p:animClr clrSpc="rgb" dir="cw">
                                      <p:cBhvr>
                                        <p:cTn id="36" dur="500" fill="hold"/>
                                        <p:tgtEl>
                                          <p:spTgt spid="15"/>
                                        </p:tgtEl>
                                        <p:attrNameLst>
                                          <p:attrName>fillcolor</p:attrName>
                                        </p:attrNameLst>
                                      </p:cBhvr>
                                      <p:to>
                                        <a:srgbClr val="D99694"/>
                                      </p:to>
                                    </p:animClr>
                                    <p:set>
                                      <p:cBhvr>
                                        <p:cTn id="37" dur="500" fill="hold"/>
                                        <p:tgtEl>
                                          <p:spTgt spid="15"/>
                                        </p:tgtEl>
                                        <p:attrNameLst>
                                          <p:attrName>fill.type</p:attrName>
                                        </p:attrNameLst>
                                      </p:cBhvr>
                                      <p:to>
                                        <p:strVal val="solid"/>
                                      </p:to>
                                    </p:set>
                                    <p:set>
                                      <p:cBhvr>
                                        <p:cTn id="38" dur="5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500" fill="hold"/>
                                        <p:tgtEl>
                                          <p:spTgt spid="17"/>
                                        </p:tgtEl>
                                        <p:attrNameLst>
                                          <p:attrName>fillcolor</p:attrName>
                                        </p:attrNameLst>
                                      </p:cBhvr>
                                      <p:to>
                                        <a:srgbClr val="D99694"/>
                                      </p:to>
                                    </p:animClr>
                                    <p:set>
                                      <p:cBhvr>
                                        <p:cTn id="44" dur="500" fill="hold"/>
                                        <p:tgtEl>
                                          <p:spTgt spid="17"/>
                                        </p:tgtEl>
                                        <p:attrNameLst>
                                          <p:attrName>fill.type</p:attrName>
                                        </p:attrNameLst>
                                      </p:cBhvr>
                                      <p:to>
                                        <p:strVal val="solid"/>
                                      </p:to>
                                    </p:set>
                                    <p:set>
                                      <p:cBhvr>
                                        <p:cTn id="45" dur="50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seq concurrent="1" nextAc="seek">
              <p:cTn id="46" restart="whenNotActive" fill="hold" evtFilter="cancelBubble" nodeType="interactiveSeq">
                <p:stCondLst>
                  <p:cond evt="onClick" delay="0">
                    <p:tgtEl>
                      <p:spTgt spid="16"/>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500" fill="hold"/>
                                        <p:tgtEl>
                                          <p:spTgt spid="16"/>
                                        </p:tgtEl>
                                        <p:attrNameLst>
                                          <p:attrName>fillcolor</p:attrName>
                                        </p:attrNameLst>
                                      </p:cBhvr>
                                      <p:to>
                                        <a:srgbClr val="92D050"/>
                                      </p:to>
                                    </p:animClr>
                                    <p:set>
                                      <p:cBhvr>
                                        <p:cTn id="51" dur="500" fill="hold"/>
                                        <p:tgtEl>
                                          <p:spTgt spid="16"/>
                                        </p:tgtEl>
                                        <p:attrNameLst>
                                          <p:attrName>fill.type</p:attrName>
                                        </p:attrNameLst>
                                      </p:cBhvr>
                                      <p:to>
                                        <p:strVal val="solid"/>
                                      </p:to>
                                    </p:set>
                                    <p:set>
                                      <p:cBhvr>
                                        <p:cTn id="52" dur="50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seq concurrent="1" nextAc="seek">
              <p:cTn id="53" restart="whenNotActive" fill="hold" evtFilter="cancelBubble" nodeType="interactiveSeq">
                <p:stCondLst>
                  <p:cond evt="onClick" delay="0">
                    <p:tgtEl>
                      <p:spTgt spid="18"/>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500" fill="hold"/>
                                        <p:tgtEl>
                                          <p:spTgt spid="18"/>
                                        </p:tgtEl>
                                        <p:attrNameLst>
                                          <p:attrName>fillcolor</p:attrName>
                                        </p:attrNameLst>
                                      </p:cBhvr>
                                      <p:to>
                                        <a:srgbClr val="D99694"/>
                                      </p:to>
                                    </p:animClr>
                                    <p:set>
                                      <p:cBhvr>
                                        <p:cTn id="58" dur="500" fill="hold"/>
                                        <p:tgtEl>
                                          <p:spTgt spid="18"/>
                                        </p:tgtEl>
                                        <p:attrNameLst>
                                          <p:attrName>fill.type</p:attrName>
                                        </p:attrNameLst>
                                      </p:cBhvr>
                                      <p:to>
                                        <p:strVal val="solid"/>
                                      </p:to>
                                    </p:set>
                                    <p:set>
                                      <p:cBhvr>
                                        <p:cTn id="59" dur="5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childTnLst>
        </p:cTn>
      </p:par>
    </p:tnLst>
    <p:bldLst>
      <p:bldP spid="14" grpId="0" animBg="1"/>
      <p:bldP spid="15" grpId="0" animBg="1"/>
      <p:bldP spid="16" grpId="0" animBg="1"/>
      <p:bldP spid="17" grpId="0" animBg="1"/>
      <p:bldP spid="1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TextBox 3"/>
          <p:cNvSpPr txBox="1"/>
          <p:nvPr/>
        </p:nvSpPr>
        <p:spPr>
          <a:xfrm>
            <a:off x="5410200" y="876300"/>
            <a:ext cx="6812733" cy="1015663"/>
          </a:xfrm>
          <a:prstGeom prst="rect">
            <a:avLst/>
          </a:prstGeom>
        </p:spPr>
        <p:txBody>
          <a:bodyPr lIns="0" tIns="0" rIns="0" bIns="0" rtlCol="0" anchor="t">
            <a:spAutoFit/>
          </a:bodyPr>
          <a:lstStyle/>
          <a:p>
            <a:pPr marL="0" lvl="0" indent="0" algn="ctr">
              <a:spcBef>
                <a:spcPct val="0"/>
              </a:spcBef>
            </a:pPr>
            <a:r>
              <a:rPr lang="vi-VN" sz="6600" b="1" smtClean="0">
                <a:solidFill>
                  <a:schemeClr val="accent4">
                    <a:lumMod val="50000"/>
                  </a:schemeClr>
                </a:solidFill>
                <a:latin typeface="Arial" panose="020B0604020202020204" pitchFamily="34" charset="0"/>
                <a:cs typeface="Arial" panose="020B0604020202020204" pitchFamily="34" charset="0"/>
              </a:rPr>
              <a:t>LUYỆN TẬP</a:t>
            </a:r>
            <a:endParaRPr lang="en-US" sz="6600" b="1">
              <a:solidFill>
                <a:schemeClr val="accent4">
                  <a:lumMod val="50000"/>
                </a:schemeClr>
              </a:solidFill>
              <a:latin typeface="Arial" panose="020B0604020202020204" pitchFamily="34" charset="0"/>
              <a:cs typeface="Arial" panose="020B0604020202020204" pitchFamily="34" charset="0"/>
            </a:endParaRPr>
          </a:p>
        </p:txBody>
      </p:sp>
      <p:grpSp>
        <p:nvGrpSpPr>
          <p:cNvPr id="41" name="Group 40"/>
          <p:cNvGrpSpPr/>
          <p:nvPr/>
        </p:nvGrpSpPr>
        <p:grpSpPr>
          <a:xfrm>
            <a:off x="1524000" y="1994979"/>
            <a:ext cx="15316200" cy="1651671"/>
            <a:chOff x="1524000" y="1994979"/>
            <a:chExt cx="15316200" cy="1651671"/>
          </a:xfrm>
        </p:grpSpPr>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2182390"/>
              <a:ext cx="1457320" cy="1276847"/>
            </a:xfrm>
            <a:prstGeom prst="rect">
              <a:avLst/>
            </a:prstGeom>
          </p:spPr>
        </p:pic>
        <p:sp>
          <p:nvSpPr>
            <p:cNvPr id="30" name="Rectangle 29"/>
            <p:cNvSpPr/>
            <p:nvPr/>
          </p:nvSpPr>
          <p:spPr>
            <a:xfrm>
              <a:off x="3352800" y="1994979"/>
              <a:ext cx="13487400" cy="1651671"/>
            </a:xfrm>
            <a:prstGeom prst="rect">
              <a:avLst/>
            </a:prstGeom>
          </p:spPr>
          <p:txBody>
            <a:bodyPr wrap="square">
              <a:spAutoFit/>
            </a:bodyPr>
            <a:lstStyle/>
            <a:p>
              <a:pPr algn="just">
                <a:lnSpc>
                  <a:spcPct val="150000"/>
                </a:lnSpc>
              </a:pPr>
              <a:r>
                <a:rPr lang="vi-VN" sz="3600" i="1">
                  <a:solidFill>
                    <a:srgbClr val="002060"/>
                  </a:solidFill>
                  <a:latin typeface="Arial" panose="020B0604020202020204" pitchFamily="34" charset="0"/>
                  <a:cs typeface="Arial" panose="020B0604020202020204" pitchFamily="34" charset="0"/>
                </a:rPr>
                <a:t>Trong bảng sau, em hãy cho biết các công cụ ở cột A có tác dụng nào được nêu ở cột B.</a:t>
              </a:r>
              <a:endParaRPr lang="en-US" sz="3600" i="1">
                <a:solidFill>
                  <a:srgbClr val="002060"/>
                </a:solidFill>
                <a:latin typeface="Arial" panose="020B0604020202020204" pitchFamily="34" charset="0"/>
                <a:cs typeface="Arial" panose="020B0604020202020204" pitchFamily="34" charset="0"/>
              </a:endParaRPr>
            </a:p>
          </p:txBody>
        </p:sp>
      </p:grpSp>
      <p:graphicFrame>
        <p:nvGraphicFramePr>
          <p:cNvPr id="31" name="Table 30"/>
          <p:cNvGraphicFramePr>
            <a:graphicFrameLocks noGrp="1"/>
          </p:cNvGraphicFramePr>
          <p:nvPr/>
        </p:nvGraphicFramePr>
        <p:xfrm>
          <a:off x="971549" y="3977245"/>
          <a:ext cx="16344901" cy="5775834"/>
        </p:xfrm>
        <a:graphic>
          <a:graphicData uri="http://schemas.openxmlformats.org/drawingml/2006/table">
            <a:tbl>
              <a:tblPr/>
              <a:tblGrid>
                <a:gridCol w="3829050"/>
                <a:gridCol w="2209800"/>
                <a:gridCol w="10306051"/>
              </a:tblGrid>
              <a:tr h="0">
                <a:tc>
                  <a:txBody>
                    <a:bodyPr/>
                    <a:lstStyle/>
                    <a:p>
                      <a:pPr algn="ctr">
                        <a:lnSpc>
                          <a:spcPct val="150000"/>
                        </a:lnSpc>
                        <a:spcAft>
                          <a:spcPts val="0"/>
                        </a:spcAft>
                      </a:pPr>
                      <a:r>
                        <a:rPr lang="en-US" sz="3600" b="1" i="0">
                          <a:effectLst/>
                          <a:latin typeface="Arial" panose="020B0604020202020204" pitchFamily="34" charset="0"/>
                          <a:ea typeface="Times New Roman" panose="02020603050405020304" pitchFamily="18" charset="0"/>
                          <a:cs typeface="Arial" panose="020B0604020202020204" pitchFamily="34" charset="0"/>
                        </a:rPr>
                        <a:t>A</a:t>
                      </a:r>
                      <a:endParaRPr lang="en-US" sz="3600" i="0">
                        <a:effectLst/>
                        <a:latin typeface="Arial" panose="020B0604020202020204" pitchFamily="34" charset="0"/>
                        <a:ea typeface="Calibri" panose="020F0502020204030204" pitchFamily="34" charset="0"/>
                        <a:cs typeface="Arial" panose="020B0604020202020204" pitchFamily="34" charset="0"/>
                      </a:endParaRPr>
                    </a:p>
                  </a:txBody>
                  <a:tcPr marL="27305" marR="27305" marT="27305" marB="2730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lnSpc>
                          <a:spcPct val="150000"/>
                        </a:lnSpc>
                        <a:spcAft>
                          <a:spcPts val="0"/>
                        </a:spcAft>
                      </a:pPr>
                      <a:endParaRPr lang="en-US" sz="3600" i="0">
                        <a:effectLst/>
                        <a:latin typeface="Arial" panose="020B0604020202020204" pitchFamily="34" charset="0"/>
                        <a:ea typeface="Calibri" panose="020F0502020204030204" pitchFamily="34" charset="0"/>
                        <a:cs typeface="Arial" panose="020B0604020202020204" pitchFamily="34" charset="0"/>
                      </a:endParaRPr>
                    </a:p>
                  </a:txBody>
                  <a:tcPr marL="27305" marR="27305" marT="27305" marB="2730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spcAft>
                          <a:spcPts val="0"/>
                        </a:spcAft>
                      </a:pPr>
                      <a:r>
                        <a:rPr lang="en-US" sz="3600" b="1" i="0">
                          <a:effectLst/>
                          <a:latin typeface="Arial" panose="020B0604020202020204" pitchFamily="34" charset="0"/>
                          <a:ea typeface="Times New Roman" panose="02020603050405020304" pitchFamily="18" charset="0"/>
                          <a:cs typeface="Arial" panose="020B0604020202020204" pitchFamily="34" charset="0"/>
                        </a:rPr>
                        <a:t>B</a:t>
                      </a:r>
                      <a:endParaRPr lang="en-US" sz="3600" i="0">
                        <a:effectLst/>
                        <a:latin typeface="Arial" panose="020B0604020202020204" pitchFamily="34" charset="0"/>
                        <a:ea typeface="Calibri" panose="020F0502020204030204" pitchFamily="34" charset="0"/>
                        <a:cs typeface="Arial" panose="020B0604020202020204" pitchFamily="34" charset="0"/>
                      </a:endParaRPr>
                    </a:p>
                  </a:txBody>
                  <a:tcPr marL="27305" marR="27305" marT="27305" marB="2730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lumMod val="40000"/>
                        <a:lumOff val="60000"/>
                      </a:schemeClr>
                    </a:solidFill>
                  </a:tcPr>
                </a:tc>
              </a:tr>
              <a:tr h="0">
                <a:tc>
                  <a:txBody>
                    <a:bodyPr/>
                    <a:lstStyle/>
                    <a:p>
                      <a:pPr>
                        <a:lnSpc>
                          <a:spcPct val="150000"/>
                        </a:lnSpc>
                        <a:spcAft>
                          <a:spcPts val="0"/>
                        </a:spcAft>
                      </a:pPr>
                      <a:r>
                        <a:rPr lang="en-US" sz="3600" i="0">
                          <a:effectLst/>
                          <a:latin typeface="Arial" panose="020B0604020202020204" pitchFamily="34" charset="0"/>
                          <a:ea typeface="Times New Roman" panose="02020603050405020304" pitchFamily="18" charset="0"/>
                          <a:cs typeface="Arial" panose="020B0604020202020204" pitchFamily="34" charset="0"/>
                        </a:rPr>
                        <a:t>1) </a:t>
                      </a:r>
                      <a:r>
                        <a:rPr lang="en-US" sz="3600" b="1" i="0">
                          <a:effectLst/>
                          <a:latin typeface="Arial" panose="020B0604020202020204" pitchFamily="34" charset="0"/>
                          <a:ea typeface="Times New Roman" panose="02020603050405020304" pitchFamily="18" charset="0"/>
                          <a:cs typeface="Arial" panose="020B0604020202020204" pitchFamily="34" charset="0"/>
                        </a:rPr>
                        <a:t>Clone</a:t>
                      </a:r>
                      <a:endParaRPr lang="en-US" sz="3600" i="0">
                        <a:effectLst/>
                        <a:latin typeface="Arial" panose="020B0604020202020204" pitchFamily="34" charset="0"/>
                        <a:ea typeface="Calibri" panose="020F0502020204030204" pitchFamily="34" charset="0"/>
                        <a:cs typeface="Arial" panose="020B0604020202020204" pitchFamily="34" charset="0"/>
                      </a:endParaRPr>
                    </a:p>
                  </a:txBody>
                  <a:tcPr marL="27305" marR="27305" marT="27305" marB="2730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nSpc>
                          <a:spcPct val="150000"/>
                        </a:lnSpc>
                        <a:spcAft>
                          <a:spcPts val="0"/>
                        </a:spcAft>
                      </a:pPr>
                      <a:endParaRPr lang="en-US" sz="3600" i="0">
                        <a:effectLst/>
                        <a:latin typeface="Arial" panose="020B0604020202020204" pitchFamily="34" charset="0"/>
                        <a:ea typeface="Calibri" panose="020F0502020204030204" pitchFamily="34" charset="0"/>
                        <a:cs typeface="Arial" panose="020B0604020202020204" pitchFamily="34" charset="0"/>
                      </a:endParaRPr>
                    </a:p>
                  </a:txBody>
                  <a:tcPr marL="27305" marR="27305" marT="27305" marB="2730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50000"/>
                        </a:lnSpc>
                        <a:spcAft>
                          <a:spcPts val="0"/>
                        </a:spcAft>
                      </a:pPr>
                      <a:r>
                        <a:rPr lang="en-US" sz="3600" i="0">
                          <a:effectLst/>
                          <a:latin typeface="Arial" panose="020B0604020202020204" pitchFamily="34" charset="0"/>
                          <a:ea typeface="Times New Roman" panose="02020603050405020304" pitchFamily="18" charset="0"/>
                          <a:cs typeface="Arial" panose="020B0604020202020204" pitchFamily="34" charset="0"/>
                        </a:rPr>
                        <a:t>a) Sao chép và hòa trộn màu sắc của điểm ảnh ở vùng mẫu với điểm ảnh ở vùng </a:t>
                      </a:r>
                      <a:r>
                        <a:rPr lang="en-US" sz="3600" i="0" smtClean="0">
                          <a:effectLst/>
                          <a:latin typeface="Arial" panose="020B0604020202020204" pitchFamily="34" charset="0"/>
                          <a:ea typeface="Times New Roman" panose="02020603050405020304" pitchFamily="18" charset="0"/>
                          <a:cs typeface="Arial" panose="020B0604020202020204" pitchFamily="34" charset="0"/>
                        </a:rPr>
                        <a:t>đích</a:t>
                      </a:r>
                      <a:r>
                        <a:rPr lang="vi-VN" sz="3600" i="0" smtClean="0">
                          <a:effectLst/>
                          <a:latin typeface="Arial" panose="020B0604020202020204" pitchFamily="34" charset="0"/>
                          <a:ea typeface="Times New Roman" panose="02020603050405020304" pitchFamily="18" charset="0"/>
                          <a:cs typeface="Arial" panose="020B0604020202020204" pitchFamily="34" charset="0"/>
                        </a:rPr>
                        <a:t>.</a:t>
                      </a:r>
                      <a:endParaRPr lang="en-US" sz="3600" i="0">
                        <a:effectLst/>
                        <a:latin typeface="Arial" panose="020B0604020202020204" pitchFamily="34" charset="0"/>
                        <a:ea typeface="Calibri" panose="020F0502020204030204" pitchFamily="34" charset="0"/>
                        <a:cs typeface="Arial" panose="020B0604020202020204" pitchFamily="34" charset="0"/>
                      </a:endParaRPr>
                    </a:p>
                  </a:txBody>
                  <a:tcPr marL="27305" marR="27305" marT="27305" marB="2730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r>
              <a:tr h="0">
                <a:tc>
                  <a:txBody>
                    <a:bodyPr/>
                    <a:lstStyle/>
                    <a:p>
                      <a:pPr>
                        <a:lnSpc>
                          <a:spcPct val="150000"/>
                        </a:lnSpc>
                        <a:spcAft>
                          <a:spcPts val="0"/>
                        </a:spcAft>
                      </a:pPr>
                      <a:r>
                        <a:rPr lang="en-US" sz="3600" i="0">
                          <a:effectLst/>
                          <a:latin typeface="Arial" panose="020B0604020202020204" pitchFamily="34" charset="0"/>
                          <a:ea typeface="Times New Roman" panose="02020603050405020304" pitchFamily="18" charset="0"/>
                          <a:cs typeface="Arial" panose="020B0604020202020204" pitchFamily="34" charset="0"/>
                        </a:rPr>
                        <a:t>2) </a:t>
                      </a:r>
                      <a:r>
                        <a:rPr lang="en-US" sz="3600" b="1" i="0">
                          <a:effectLst/>
                          <a:latin typeface="Arial" panose="020B0604020202020204" pitchFamily="34" charset="0"/>
                          <a:ea typeface="Times New Roman" panose="02020603050405020304" pitchFamily="18" charset="0"/>
                          <a:cs typeface="Arial" panose="020B0604020202020204" pitchFamily="34" charset="0"/>
                        </a:rPr>
                        <a:t>Healing</a:t>
                      </a:r>
                      <a:endParaRPr lang="en-US" sz="3600" i="0">
                        <a:effectLst/>
                        <a:latin typeface="Arial" panose="020B0604020202020204" pitchFamily="34" charset="0"/>
                        <a:ea typeface="Calibri" panose="020F0502020204030204" pitchFamily="34" charset="0"/>
                        <a:cs typeface="Arial" panose="020B0604020202020204" pitchFamily="34" charset="0"/>
                      </a:endParaRPr>
                    </a:p>
                  </a:txBody>
                  <a:tcPr marL="27305" marR="27305" marT="27305" marB="2730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nSpc>
                          <a:spcPct val="150000"/>
                        </a:lnSpc>
                        <a:spcAft>
                          <a:spcPts val="0"/>
                        </a:spcAft>
                      </a:pPr>
                      <a:endParaRPr lang="en-US" sz="3600" i="0">
                        <a:effectLst/>
                        <a:latin typeface="Arial" panose="020B0604020202020204" pitchFamily="34" charset="0"/>
                        <a:ea typeface="Calibri" panose="020F0502020204030204" pitchFamily="34" charset="0"/>
                        <a:cs typeface="Arial" panose="020B0604020202020204" pitchFamily="34" charset="0"/>
                      </a:endParaRPr>
                    </a:p>
                  </a:txBody>
                  <a:tcPr marL="27305" marR="27305" marT="27305" marB="2730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50000"/>
                        </a:lnSpc>
                        <a:spcAft>
                          <a:spcPts val="0"/>
                        </a:spcAft>
                      </a:pPr>
                      <a:r>
                        <a:rPr lang="en-US" sz="3600" i="0">
                          <a:effectLst/>
                          <a:latin typeface="Arial" panose="020B0604020202020204" pitchFamily="34" charset="0"/>
                          <a:ea typeface="Times New Roman" panose="02020603050405020304" pitchFamily="18" charset="0"/>
                          <a:cs typeface="Arial" panose="020B0604020202020204" pitchFamily="34" charset="0"/>
                        </a:rPr>
                        <a:t>b) Sao chép điểm ảnh ở vùng mẫu đến vùng đích theo một cách xác </a:t>
                      </a:r>
                      <a:r>
                        <a:rPr lang="en-US" sz="3600" i="0" smtClean="0">
                          <a:effectLst/>
                          <a:latin typeface="Arial" panose="020B0604020202020204" pitchFamily="34" charset="0"/>
                          <a:ea typeface="Times New Roman" panose="02020603050405020304" pitchFamily="18" charset="0"/>
                          <a:cs typeface="Arial" panose="020B0604020202020204" pitchFamily="34" charset="0"/>
                        </a:rPr>
                        <a:t>định</a:t>
                      </a:r>
                      <a:r>
                        <a:rPr lang="vi-VN" sz="3600" i="0" smtClean="0">
                          <a:effectLst/>
                          <a:latin typeface="Arial" panose="020B0604020202020204" pitchFamily="34" charset="0"/>
                          <a:ea typeface="Times New Roman" panose="02020603050405020304" pitchFamily="18" charset="0"/>
                          <a:cs typeface="Arial" panose="020B0604020202020204" pitchFamily="34" charset="0"/>
                        </a:rPr>
                        <a:t>.</a:t>
                      </a:r>
                      <a:endParaRPr lang="en-US" sz="3600" i="0">
                        <a:effectLst/>
                        <a:latin typeface="Arial" panose="020B0604020202020204" pitchFamily="34" charset="0"/>
                        <a:ea typeface="Calibri" panose="020F0502020204030204" pitchFamily="34" charset="0"/>
                        <a:cs typeface="Arial" panose="020B0604020202020204" pitchFamily="34" charset="0"/>
                      </a:endParaRPr>
                    </a:p>
                  </a:txBody>
                  <a:tcPr marL="27305" marR="27305" marT="27305" marB="2730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r>
              <a:tr h="0">
                <a:tc>
                  <a:txBody>
                    <a:bodyPr/>
                    <a:lstStyle/>
                    <a:p>
                      <a:pPr>
                        <a:lnSpc>
                          <a:spcPct val="150000"/>
                        </a:lnSpc>
                        <a:spcAft>
                          <a:spcPts val="0"/>
                        </a:spcAft>
                      </a:pPr>
                      <a:r>
                        <a:rPr lang="en-US" sz="3600" i="0">
                          <a:effectLst/>
                          <a:latin typeface="Arial" panose="020B0604020202020204" pitchFamily="34" charset="0"/>
                          <a:ea typeface="Times New Roman" panose="02020603050405020304" pitchFamily="18" charset="0"/>
                          <a:cs typeface="Arial" panose="020B0604020202020204" pitchFamily="34" charset="0"/>
                        </a:rPr>
                        <a:t>3) </a:t>
                      </a:r>
                      <a:r>
                        <a:rPr lang="en-US" sz="3600" b="1" i="0">
                          <a:effectLst/>
                          <a:latin typeface="Arial" panose="020B0604020202020204" pitchFamily="34" charset="0"/>
                          <a:ea typeface="Times New Roman" panose="02020603050405020304" pitchFamily="18" charset="0"/>
                          <a:cs typeface="Arial" panose="020B0604020202020204" pitchFamily="34" charset="0"/>
                        </a:rPr>
                        <a:t>Perspective Clone</a:t>
                      </a:r>
                      <a:endParaRPr lang="en-US" sz="3600" i="0">
                        <a:effectLst/>
                        <a:latin typeface="Arial" panose="020B0604020202020204" pitchFamily="34" charset="0"/>
                        <a:ea typeface="Calibri" panose="020F0502020204030204" pitchFamily="34" charset="0"/>
                        <a:cs typeface="Arial" panose="020B0604020202020204" pitchFamily="34" charset="0"/>
                      </a:endParaRPr>
                    </a:p>
                  </a:txBody>
                  <a:tcPr marL="27305" marR="27305" marT="27305" marB="2730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nSpc>
                          <a:spcPct val="150000"/>
                        </a:lnSpc>
                        <a:spcAft>
                          <a:spcPts val="0"/>
                        </a:spcAft>
                      </a:pPr>
                      <a:endParaRPr lang="en-US" sz="3600" i="0">
                        <a:effectLst/>
                        <a:latin typeface="Arial" panose="020B0604020202020204" pitchFamily="34" charset="0"/>
                        <a:ea typeface="Calibri" panose="020F0502020204030204" pitchFamily="34" charset="0"/>
                        <a:cs typeface="Arial" panose="020B0604020202020204" pitchFamily="34" charset="0"/>
                      </a:endParaRPr>
                    </a:p>
                  </a:txBody>
                  <a:tcPr marL="27305" marR="27305" marT="27305" marB="2730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50000"/>
                        </a:lnSpc>
                        <a:spcAft>
                          <a:spcPts val="0"/>
                        </a:spcAft>
                      </a:pPr>
                      <a:r>
                        <a:rPr lang="en-US" sz="3600" i="0">
                          <a:effectLst/>
                          <a:latin typeface="Arial" panose="020B0604020202020204" pitchFamily="34" charset="0"/>
                          <a:ea typeface="Times New Roman" panose="02020603050405020304" pitchFamily="18" charset="0"/>
                          <a:cs typeface="Arial" panose="020B0604020202020204" pitchFamily="34" charset="0"/>
                        </a:rPr>
                        <a:t>c) Sao chép nguyên văn điểm ảnh ở vùng mẫu đến vùng </a:t>
                      </a:r>
                      <a:r>
                        <a:rPr lang="en-US" sz="3600" i="0" smtClean="0">
                          <a:effectLst/>
                          <a:latin typeface="Arial" panose="020B0604020202020204" pitchFamily="34" charset="0"/>
                          <a:ea typeface="Times New Roman" panose="02020603050405020304" pitchFamily="18" charset="0"/>
                          <a:cs typeface="Arial" panose="020B0604020202020204" pitchFamily="34" charset="0"/>
                        </a:rPr>
                        <a:t>đích</a:t>
                      </a:r>
                      <a:r>
                        <a:rPr lang="vi-VN" sz="3600" i="0" smtClean="0">
                          <a:effectLst/>
                          <a:latin typeface="Arial" panose="020B0604020202020204" pitchFamily="34" charset="0"/>
                          <a:ea typeface="Times New Roman" panose="02020603050405020304" pitchFamily="18" charset="0"/>
                          <a:cs typeface="Arial" panose="020B0604020202020204" pitchFamily="34" charset="0"/>
                        </a:rPr>
                        <a:t>.</a:t>
                      </a:r>
                      <a:endParaRPr lang="en-US" sz="3600" i="0">
                        <a:effectLst/>
                        <a:latin typeface="Arial" panose="020B0604020202020204" pitchFamily="34" charset="0"/>
                        <a:ea typeface="Calibri" panose="020F0502020204030204" pitchFamily="34" charset="0"/>
                        <a:cs typeface="Arial" panose="020B0604020202020204" pitchFamily="34" charset="0"/>
                      </a:endParaRPr>
                    </a:p>
                  </a:txBody>
                  <a:tcPr marL="27305" marR="27305" marT="27305" marB="2730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r>
            </a:tbl>
          </a:graphicData>
        </a:graphic>
      </p:graphicFrame>
      <p:cxnSp>
        <p:nvCxnSpPr>
          <p:cNvPr id="33" name="Straight Connector 32"/>
          <p:cNvCxnSpPr/>
          <p:nvPr/>
        </p:nvCxnSpPr>
        <p:spPr>
          <a:xfrm>
            <a:off x="4800600" y="5676900"/>
            <a:ext cx="2209800" cy="32766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4800600" y="5676900"/>
            <a:ext cx="2209800" cy="1524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4800600" y="7277100"/>
            <a:ext cx="2209800" cy="1676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40" name="Picture 39"/>
          <p:cNvPicPr>
            <a:picLocks noChangeAspect="1"/>
          </p:cNvPicPr>
          <p:nvPr/>
        </p:nvPicPr>
        <p:blipFill>
          <a:blip r:embed="rId4"/>
          <a:stretch>
            <a:fillRect/>
          </a:stretch>
        </p:blipFill>
        <p:spPr>
          <a:xfrm>
            <a:off x="16459200" y="413683"/>
            <a:ext cx="1526533" cy="1478280"/>
          </a:xfrm>
          <a:prstGeom prst="rect">
            <a:avLst/>
          </a:prstGeom>
        </p:spPr>
      </p:pic>
    </p:spTree>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500"/>
                                        <p:tgtEl>
                                          <p:spTgt spid="31"/>
                                        </p:tgtEl>
                                      </p:cBhvr>
                                    </p:animEffect>
                                    <p:anim calcmode="lin" valueType="num">
                                      <p:cBhvr>
                                        <p:cTn id="12" dur="500" fill="hold"/>
                                        <p:tgtEl>
                                          <p:spTgt spid="31"/>
                                        </p:tgtEl>
                                        <p:attrNameLst>
                                          <p:attrName>ppt_x</p:attrName>
                                        </p:attrNameLst>
                                      </p:cBhvr>
                                      <p:tavLst>
                                        <p:tav tm="0">
                                          <p:val>
                                            <p:strVal val="#ppt_x"/>
                                          </p:val>
                                        </p:tav>
                                        <p:tav tm="100000">
                                          <p:val>
                                            <p:strVal val="#ppt_x"/>
                                          </p:val>
                                        </p:tav>
                                      </p:tavLst>
                                    </p:anim>
                                    <p:anim calcmode="lin" valueType="num">
                                      <p:cBhvr>
                                        <p:cTn id="13" dur="5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wipe(up)">
                                      <p:cBhvr>
                                        <p:cTn id="18" dur="500"/>
                                        <p:tgtEl>
                                          <p:spTgt spid="3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wipe(down)">
                                      <p:cBhvr>
                                        <p:cTn id="23" dur="500"/>
                                        <p:tgtEl>
                                          <p:spTgt spid="3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wipe(down)">
                                      <p:cBhvr>
                                        <p:cTn id="2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Freeform 3"/>
          <p:cNvSpPr/>
          <p:nvPr/>
        </p:nvSpPr>
        <p:spPr>
          <a:xfrm>
            <a:off x="1902525" y="1350075"/>
            <a:ext cx="4759024" cy="7586850"/>
          </a:xfrm>
          <a:custGeom>
            <a:avLst/>
            <a:gdLst/>
            <a:ahLst/>
            <a:cxnLst/>
            <a:rect l="l" t="t" r="r" b="b"/>
            <a:pathLst>
              <a:path w="4759024" h="7586850">
                <a:moveTo>
                  <a:pt x="0" y="0"/>
                </a:moveTo>
                <a:lnTo>
                  <a:pt x="4759025" y="0"/>
                </a:lnTo>
                <a:lnTo>
                  <a:pt x="4759025" y="7586850"/>
                </a:lnTo>
                <a:lnTo>
                  <a:pt x="0" y="758685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TextBox 4"/>
          <p:cNvSpPr txBox="1"/>
          <p:nvPr/>
        </p:nvSpPr>
        <p:spPr>
          <a:xfrm>
            <a:off x="7848600" y="1790700"/>
            <a:ext cx="8663989" cy="740844"/>
          </a:xfrm>
          <a:prstGeom prst="rect">
            <a:avLst/>
          </a:prstGeom>
        </p:spPr>
        <p:txBody>
          <a:bodyPr lIns="0" tIns="0" rIns="0" bIns="0" rtlCol="0" anchor="t">
            <a:spAutoFit/>
          </a:bodyPr>
          <a:lstStyle/>
          <a:p>
            <a:pPr marL="0" lvl="0" indent="0" algn="ctr">
              <a:lnSpc>
                <a:spcPts val="5680"/>
              </a:lnSpc>
              <a:spcBef>
                <a:spcPct val="0"/>
              </a:spcBef>
            </a:pPr>
            <a:r>
              <a:rPr lang="vi-VN" sz="6600" b="1" smtClean="0">
                <a:solidFill>
                  <a:srgbClr val="2E2E2E"/>
                </a:solidFill>
                <a:latin typeface="Arial" panose="020B0604020202020204" pitchFamily="34" charset="0"/>
                <a:cs typeface="Arial" panose="020B0604020202020204" pitchFamily="34" charset="0"/>
              </a:rPr>
              <a:t>VẬN DỤNG</a:t>
            </a:r>
            <a:endParaRPr lang="en-US" sz="6600" b="1">
              <a:solidFill>
                <a:srgbClr val="2E2E2E"/>
              </a:solidFill>
              <a:latin typeface="Arial" panose="020B0604020202020204" pitchFamily="34" charset="0"/>
              <a:cs typeface="Arial" panose="020B0604020202020204" pitchFamily="34" charset="0"/>
            </a:endParaRPr>
          </a:p>
        </p:txBody>
      </p:sp>
      <p:sp>
        <p:nvSpPr>
          <p:cNvPr id="6" name="Rectangle 5"/>
          <p:cNvSpPr/>
          <p:nvPr/>
        </p:nvSpPr>
        <p:spPr>
          <a:xfrm>
            <a:off x="7696200" y="3238500"/>
            <a:ext cx="8630086" cy="4939814"/>
          </a:xfrm>
          <a:prstGeom prst="rect">
            <a:avLst/>
          </a:prstGeom>
        </p:spPr>
        <p:txBody>
          <a:bodyPr wrap="square">
            <a:spAutoFit/>
          </a:bodyPr>
          <a:lstStyle/>
          <a:p>
            <a:pPr algn="just">
              <a:lnSpc>
                <a:spcPct val="150000"/>
              </a:lnSpc>
            </a:pPr>
            <a:r>
              <a:rPr lang="vi-VN" sz="4200">
                <a:latin typeface="Arial" panose="020B0604020202020204" pitchFamily="34" charset="0"/>
                <a:cs typeface="Arial" panose="020B0604020202020204" pitchFamily="34" charset="0"/>
              </a:rPr>
              <a:t>Em hãy lựa chọn một ảnh chứa đối tượng cần loại bỏ. Sau đó, tiến hành tẩy xóa đối tượng này đồng thời khôi phục vùng ảnh chỗ tẩy xóa một cách hợp lí.</a:t>
            </a:r>
            <a:endParaRPr lang="en-US" sz="4200">
              <a:latin typeface="Arial" panose="020B0604020202020204" pitchFamily="34" charset="0"/>
              <a:cs typeface="Arial" panose="020B0604020202020204" pitchFamily="34" charset="0"/>
            </a:endParaRP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3309943" y="3014417"/>
            <a:ext cx="1306762" cy="1306762"/>
            <a:chOff x="0" y="0"/>
            <a:chExt cx="812800" cy="812800"/>
          </a:xfrm>
        </p:grpSpPr>
        <p:sp>
          <p:nvSpPr>
            <p:cNvPr id="4" name="Freeform 4"/>
            <p:cNvSpPr/>
            <p:nvPr/>
          </p:nvSpPr>
          <p:spPr>
            <a:xfrm>
              <a:off x="0" y="0"/>
              <a:ext cx="812800" cy="812800"/>
            </a:xfrm>
            <a:custGeom>
              <a:avLst/>
              <a:gdLst/>
              <a:ahLst/>
              <a:cxnLst/>
              <a:rect l="l" t="t" r="r" b="b"/>
              <a:pathLst>
                <a:path w="812800" h="812800">
                  <a:moveTo>
                    <a:pt x="112566" y="0"/>
                  </a:moveTo>
                  <a:lnTo>
                    <a:pt x="700234" y="0"/>
                  </a:lnTo>
                  <a:cubicBezTo>
                    <a:pt x="762403" y="0"/>
                    <a:pt x="812800" y="50397"/>
                    <a:pt x="812800" y="112566"/>
                  </a:cubicBezTo>
                  <a:lnTo>
                    <a:pt x="812800" y="700234"/>
                  </a:lnTo>
                  <a:cubicBezTo>
                    <a:pt x="812800" y="762403"/>
                    <a:pt x="762403" y="812800"/>
                    <a:pt x="700234" y="812800"/>
                  </a:cubicBezTo>
                  <a:lnTo>
                    <a:pt x="112566" y="812800"/>
                  </a:lnTo>
                  <a:cubicBezTo>
                    <a:pt x="50397" y="812800"/>
                    <a:pt x="0" y="762403"/>
                    <a:pt x="0" y="700234"/>
                  </a:cubicBezTo>
                  <a:lnTo>
                    <a:pt x="0" y="112566"/>
                  </a:lnTo>
                  <a:cubicBezTo>
                    <a:pt x="0" y="50397"/>
                    <a:pt x="50397" y="0"/>
                    <a:pt x="112566" y="0"/>
                  </a:cubicBezTo>
                  <a:close/>
                </a:path>
              </a:pathLst>
            </a:custGeom>
            <a:solidFill>
              <a:srgbClr val="606DEA"/>
            </a:solidFill>
          </p:spPr>
        </p:sp>
        <p:sp>
          <p:nvSpPr>
            <p:cNvPr id="5" name="TextBox 5"/>
            <p:cNvSpPr txBox="1"/>
            <p:nvPr/>
          </p:nvSpPr>
          <p:spPr>
            <a:xfrm>
              <a:off x="0" y="76200"/>
              <a:ext cx="812800" cy="736600"/>
            </a:xfrm>
            <a:prstGeom prst="rect">
              <a:avLst/>
            </a:prstGeom>
          </p:spPr>
          <p:txBody>
            <a:bodyPr lIns="50800" tIns="50800" rIns="50800" bIns="50800" rtlCol="0" anchor="ctr"/>
            <a:lstStyle/>
            <a:p>
              <a:pPr algn="ctr">
                <a:lnSpc>
                  <a:spcPts val="6180"/>
                </a:lnSpc>
              </a:pPr>
              <a:r>
                <a:rPr lang="en-US" sz="6000" b="1">
                  <a:solidFill>
                    <a:srgbClr val="FFFFFF"/>
                  </a:solidFill>
                  <a:latin typeface="Arial" panose="020B0604020202020204" pitchFamily="34" charset="0"/>
                  <a:cs typeface="Arial" panose="020B0604020202020204" pitchFamily="34" charset="0"/>
                </a:rPr>
                <a:t>01</a:t>
              </a:r>
            </a:p>
          </p:txBody>
        </p:sp>
      </p:grpSp>
      <p:grpSp>
        <p:nvGrpSpPr>
          <p:cNvPr id="6" name="Group 6"/>
          <p:cNvGrpSpPr/>
          <p:nvPr/>
        </p:nvGrpSpPr>
        <p:grpSpPr>
          <a:xfrm>
            <a:off x="8490782" y="3014417"/>
            <a:ext cx="1306762" cy="1306762"/>
            <a:chOff x="0" y="0"/>
            <a:chExt cx="812800" cy="812800"/>
          </a:xfrm>
        </p:grpSpPr>
        <p:sp>
          <p:nvSpPr>
            <p:cNvPr id="7" name="Freeform 7"/>
            <p:cNvSpPr/>
            <p:nvPr/>
          </p:nvSpPr>
          <p:spPr>
            <a:xfrm>
              <a:off x="0" y="0"/>
              <a:ext cx="812800" cy="812800"/>
            </a:xfrm>
            <a:custGeom>
              <a:avLst/>
              <a:gdLst/>
              <a:ahLst/>
              <a:cxnLst/>
              <a:rect l="l" t="t" r="r" b="b"/>
              <a:pathLst>
                <a:path w="812800" h="812800">
                  <a:moveTo>
                    <a:pt x="112566" y="0"/>
                  </a:moveTo>
                  <a:lnTo>
                    <a:pt x="700234" y="0"/>
                  </a:lnTo>
                  <a:cubicBezTo>
                    <a:pt x="762403" y="0"/>
                    <a:pt x="812800" y="50397"/>
                    <a:pt x="812800" y="112566"/>
                  </a:cubicBezTo>
                  <a:lnTo>
                    <a:pt x="812800" y="700234"/>
                  </a:lnTo>
                  <a:cubicBezTo>
                    <a:pt x="812800" y="762403"/>
                    <a:pt x="762403" y="812800"/>
                    <a:pt x="700234" y="812800"/>
                  </a:cubicBezTo>
                  <a:lnTo>
                    <a:pt x="112566" y="812800"/>
                  </a:lnTo>
                  <a:cubicBezTo>
                    <a:pt x="50397" y="812800"/>
                    <a:pt x="0" y="762403"/>
                    <a:pt x="0" y="700234"/>
                  </a:cubicBezTo>
                  <a:lnTo>
                    <a:pt x="0" y="112566"/>
                  </a:lnTo>
                  <a:cubicBezTo>
                    <a:pt x="0" y="50397"/>
                    <a:pt x="50397" y="0"/>
                    <a:pt x="112566" y="0"/>
                  </a:cubicBezTo>
                  <a:close/>
                </a:path>
              </a:pathLst>
            </a:custGeom>
            <a:solidFill>
              <a:srgbClr val="FA7AAC"/>
            </a:solidFill>
          </p:spPr>
        </p:sp>
        <p:sp>
          <p:nvSpPr>
            <p:cNvPr id="8" name="TextBox 8"/>
            <p:cNvSpPr txBox="1"/>
            <p:nvPr/>
          </p:nvSpPr>
          <p:spPr>
            <a:xfrm>
              <a:off x="0" y="76200"/>
              <a:ext cx="812800" cy="736600"/>
            </a:xfrm>
            <a:prstGeom prst="rect">
              <a:avLst/>
            </a:prstGeom>
          </p:spPr>
          <p:txBody>
            <a:bodyPr lIns="50800" tIns="50800" rIns="50800" bIns="50800" rtlCol="0" anchor="ctr"/>
            <a:lstStyle/>
            <a:p>
              <a:pPr algn="ctr">
                <a:lnSpc>
                  <a:spcPts val="6180"/>
                </a:lnSpc>
              </a:pPr>
              <a:r>
                <a:rPr lang="en-US" sz="6000" b="1">
                  <a:solidFill>
                    <a:srgbClr val="FFFFFF"/>
                  </a:solidFill>
                  <a:latin typeface="Arial" panose="020B0604020202020204" pitchFamily="34" charset="0"/>
                  <a:cs typeface="Arial" panose="020B0604020202020204" pitchFamily="34" charset="0"/>
                </a:rPr>
                <a:t>02</a:t>
              </a:r>
            </a:p>
          </p:txBody>
        </p:sp>
      </p:grpSp>
      <p:grpSp>
        <p:nvGrpSpPr>
          <p:cNvPr id="9" name="Group 9"/>
          <p:cNvGrpSpPr/>
          <p:nvPr/>
        </p:nvGrpSpPr>
        <p:grpSpPr>
          <a:xfrm>
            <a:off x="13671295" y="3014417"/>
            <a:ext cx="1306762" cy="1306762"/>
            <a:chOff x="0" y="0"/>
            <a:chExt cx="812800" cy="812800"/>
          </a:xfrm>
        </p:grpSpPr>
        <p:sp>
          <p:nvSpPr>
            <p:cNvPr id="10" name="Freeform 10"/>
            <p:cNvSpPr/>
            <p:nvPr/>
          </p:nvSpPr>
          <p:spPr>
            <a:xfrm>
              <a:off x="0" y="0"/>
              <a:ext cx="812800" cy="812800"/>
            </a:xfrm>
            <a:custGeom>
              <a:avLst/>
              <a:gdLst/>
              <a:ahLst/>
              <a:cxnLst/>
              <a:rect l="l" t="t" r="r" b="b"/>
              <a:pathLst>
                <a:path w="812800" h="812800">
                  <a:moveTo>
                    <a:pt x="112566" y="0"/>
                  </a:moveTo>
                  <a:lnTo>
                    <a:pt x="700234" y="0"/>
                  </a:lnTo>
                  <a:cubicBezTo>
                    <a:pt x="762403" y="0"/>
                    <a:pt x="812800" y="50397"/>
                    <a:pt x="812800" y="112566"/>
                  </a:cubicBezTo>
                  <a:lnTo>
                    <a:pt x="812800" y="700234"/>
                  </a:lnTo>
                  <a:cubicBezTo>
                    <a:pt x="812800" y="762403"/>
                    <a:pt x="762403" y="812800"/>
                    <a:pt x="700234" y="812800"/>
                  </a:cubicBezTo>
                  <a:lnTo>
                    <a:pt x="112566" y="812800"/>
                  </a:lnTo>
                  <a:cubicBezTo>
                    <a:pt x="50397" y="812800"/>
                    <a:pt x="0" y="762403"/>
                    <a:pt x="0" y="700234"/>
                  </a:cubicBezTo>
                  <a:lnTo>
                    <a:pt x="0" y="112566"/>
                  </a:lnTo>
                  <a:cubicBezTo>
                    <a:pt x="0" y="50397"/>
                    <a:pt x="50397" y="0"/>
                    <a:pt x="112566" y="0"/>
                  </a:cubicBezTo>
                  <a:close/>
                </a:path>
              </a:pathLst>
            </a:custGeom>
            <a:solidFill>
              <a:srgbClr val="FFBA51"/>
            </a:solidFill>
          </p:spPr>
        </p:sp>
        <p:sp>
          <p:nvSpPr>
            <p:cNvPr id="11" name="TextBox 11"/>
            <p:cNvSpPr txBox="1"/>
            <p:nvPr/>
          </p:nvSpPr>
          <p:spPr>
            <a:xfrm>
              <a:off x="0" y="76200"/>
              <a:ext cx="812800" cy="736600"/>
            </a:xfrm>
            <a:prstGeom prst="rect">
              <a:avLst/>
            </a:prstGeom>
          </p:spPr>
          <p:txBody>
            <a:bodyPr lIns="50800" tIns="50800" rIns="50800" bIns="50800" rtlCol="0" anchor="ctr"/>
            <a:lstStyle/>
            <a:p>
              <a:pPr algn="ctr">
                <a:lnSpc>
                  <a:spcPts val="6180"/>
                </a:lnSpc>
              </a:pPr>
              <a:r>
                <a:rPr lang="en-US" sz="6000" b="1">
                  <a:solidFill>
                    <a:srgbClr val="FFFFFF"/>
                  </a:solidFill>
                  <a:latin typeface="Arial" panose="020B0604020202020204" pitchFamily="34" charset="0"/>
                  <a:cs typeface="Arial" panose="020B0604020202020204" pitchFamily="34" charset="0"/>
                </a:rPr>
                <a:t>03</a:t>
              </a:r>
            </a:p>
          </p:txBody>
        </p:sp>
      </p:grpSp>
      <p:grpSp>
        <p:nvGrpSpPr>
          <p:cNvPr id="12" name="Group 12"/>
          <p:cNvGrpSpPr/>
          <p:nvPr/>
        </p:nvGrpSpPr>
        <p:grpSpPr>
          <a:xfrm>
            <a:off x="1743365" y="4747477"/>
            <a:ext cx="4439917" cy="3659751"/>
            <a:chOff x="0" y="0"/>
            <a:chExt cx="1169361" cy="963885"/>
          </a:xfrm>
        </p:grpSpPr>
        <p:sp>
          <p:nvSpPr>
            <p:cNvPr id="13" name="Freeform 13"/>
            <p:cNvSpPr/>
            <p:nvPr/>
          </p:nvSpPr>
          <p:spPr>
            <a:xfrm>
              <a:off x="0" y="0"/>
              <a:ext cx="1169361" cy="963885"/>
            </a:xfrm>
            <a:custGeom>
              <a:avLst/>
              <a:gdLst/>
              <a:ahLst/>
              <a:cxnLst/>
              <a:rect l="l" t="t" r="r" b="b"/>
              <a:pathLst>
                <a:path w="1169361" h="963885">
                  <a:moveTo>
                    <a:pt x="34874" y="0"/>
                  </a:moveTo>
                  <a:lnTo>
                    <a:pt x="1134487" y="0"/>
                  </a:lnTo>
                  <a:cubicBezTo>
                    <a:pt x="1143736" y="0"/>
                    <a:pt x="1152606" y="3674"/>
                    <a:pt x="1159146" y="10214"/>
                  </a:cubicBezTo>
                  <a:cubicBezTo>
                    <a:pt x="1165687" y="16755"/>
                    <a:pt x="1169361" y="25625"/>
                    <a:pt x="1169361" y="34874"/>
                  </a:cubicBezTo>
                  <a:lnTo>
                    <a:pt x="1169361" y="929011"/>
                  </a:lnTo>
                  <a:cubicBezTo>
                    <a:pt x="1169361" y="938260"/>
                    <a:pt x="1165687" y="947130"/>
                    <a:pt x="1159146" y="953671"/>
                  </a:cubicBezTo>
                  <a:cubicBezTo>
                    <a:pt x="1152606" y="960211"/>
                    <a:pt x="1143736" y="963885"/>
                    <a:pt x="1134487" y="963885"/>
                  </a:cubicBezTo>
                  <a:lnTo>
                    <a:pt x="34874" y="963885"/>
                  </a:lnTo>
                  <a:cubicBezTo>
                    <a:pt x="25625" y="963885"/>
                    <a:pt x="16755" y="960211"/>
                    <a:pt x="10214" y="953671"/>
                  </a:cubicBezTo>
                  <a:cubicBezTo>
                    <a:pt x="3674" y="947130"/>
                    <a:pt x="0" y="938260"/>
                    <a:pt x="0" y="929011"/>
                  </a:cubicBezTo>
                  <a:lnTo>
                    <a:pt x="0" y="34874"/>
                  </a:lnTo>
                  <a:cubicBezTo>
                    <a:pt x="0" y="25625"/>
                    <a:pt x="3674" y="16755"/>
                    <a:pt x="10214" y="10214"/>
                  </a:cubicBezTo>
                  <a:cubicBezTo>
                    <a:pt x="16755" y="3674"/>
                    <a:pt x="25625" y="0"/>
                    <a:pt x="34874" y="0"/>
                  </a:cubicBezTo>
                  <a:close/>
                </a:path>
              </a:pathLst>
            </a:custGeom>
            <a:solidFill>
              <a:srgbClr val="606DEA"/>
            </a:solidFill>
          </p:spPr>
        </p:sp>
        <p:sp>
          <p:nvSpPr>
            <p:cNvPr id="14" name="TextBox 14"/>
            <p:cNvSpPr txBox="1"/>
            <p:nvPr/>
          </p:nvSpPr>
          <p:spPr>
            <a:xfrm>
              <a:off x="0" y="19050"/>
              <a:ext cx="1169361" cy="944835"/>
            </a:xfrm>
            <a:prstGeom prst="rect">
              <a:avLst/>
            </a:prstGeom>
          </p:spPr>
          <p:txBody>
            <a:bodyPr lIns="50800" tIns="50800" rIns="50800" bIns="50800" rtlCol="0" anchor="ctr"/>
            <a:lstStyle/>
            <a:p>
              <a:pPr algn="ctr">
                <a:lnSpc>
                  <a:spcPts val="2265"/>
                </a:lnSpc>
              </a:pPr>
              <a:endParaRPr/>
            </a:p>
          </p:txBody>
        </p:sp>
      </p:grpSp>
      <p:sp>
        <p:nvSpPr>
          <p:cNvPr id="15" name="TextBox 15"/>
          <p:cNvSpPr txBox="1"/>
          <p:nvPr/>
        </p:nvSpPr>
        <p:spPr>
          <a:xfrm>
            <a:off x="4179294" y="1323491"/>
            <a:ext cx="9929412" cy="730969"/>
          </a:xfrm>
          <a:prstGeom prst="rect">
            <a:avLst/>
          </a:prstGeom>
        </p:spPr>
        <p:txBody>
          <a:bodyPr lIns="0" tIns="0" rIns="0" bIns="0" rtlCol="0" anchor="t">
            <a:spAutoFit/>
          </a:bodyPr>
          <a:lstStyle/>
          <a:p>
            <a:pPr marL="0" lvl="0" indent="0" algn="ctr">
              <a:lnSpc>
                <a:spcPts val="5680"/>
              </a:lnSpc>
              <a:spcBef>
                <a:spcPct val="0"/>
              </a:spcBef>
            </a:pPr>
            <a:r>
              <a:rPr lang="vi-VN" sz="7200" b="1" smtClean="0">
                <a:solidFill>
                  <a:srgbClr val="2D2828"/>
                </a:solidFill>
                <a:latin typeface="Arial" panose="020B0604020202020204" pitchFamily="34" charset="0"/>
                <a:cs typeface="Arial" panose="020B0604020202020204" pitchFamily="34" charset="0"/>
              </a:rPr>
              <a:t>HƯỚNG DẪN VỀ NHÀ</a:t>
            </a:r>
            <a:endParaRPr lang="en-US" sz="7200" b="1">
              <a:solidFill>
                <a:srgbClr val="2D2828"/>
              </a:solidFill>
              <a:latin typeface="Arial" panose="020B0604020202020204" pitchFamily="34" charset="0"/>
              <a:cs typeface="Arial" panose="020B0604020202020204" pitchFamily="34" charset="0"/>
            </a:endParaRPr>
          </a:p>
        </p:txBody>
      </p:sp>
      <p:sp>
        <p:nvSpPr>
          <p:cNvPr id="16" name="TextBox 16"/>
          <p:cNvSpPr txBox="1"/>
          <p:nvPr/>
        </p:nvSpPr>
        <p:spPr>
          <a:xfrm>
            <a:off x="2065328" y="5488937"/>
            <a:ext cx="3795990" cy="1846659"/>
          </a:xfrm>
          <a:prstGeom prst="rect">
            <a:avLst/>
          </a:prstGeom>
        </p:spPr>
        <p:txBody>
          <a:bodyPr wrap="square" lIns="0" tIns="0" rIns="0" bIns="0" rtlCol="0" anchor="t">
            <a:spAutoFit/>
          </a:bodyPr>
          <a:lstStyle/>
          <a:p>
            <a:pPr algn="ctr">
              <a:lnSpc>
                <a:spcPct val="150000"/>
              </a:lnSpc>
            </a:pPr>
            <a:r>
              <a:rPr lang="vi-VN" sz="4000" smtClean="0">
                <a:solidFill>
                  <a:srgbClr val="FFFFFF"/>
                </a:solidFill>
                <a:latin typeface="Arial" panose="020B0604020202020204" pitchFamily="34" charset="0"/>
                <a:cs typeface="Arial" panose="020B0604020202020204" pitchFamily="34" charset="0"/>
              </a:rPr>
              <a:t>Ôn tập kiến thức đã học trong bài</a:t>
            </a:r>
            <a:endParaRPr lang="en-US" sz="4000">
              <a:solidFill>
                <a:srgbClr val="FFFFFF"/>
              </a:solidFill>
              <a:latin typeface="Arial" panose="020B0604020202020204" pitchFamily="34" charset="0"/>
              <a:cs typeface="Arial" panose="020B0604020202020204" pitchFamily="34" charset="0"/>
            </a:endParaRPr>
          </a:p>
        </p:txBody>
      </p:sp>
      <p:grpSp>
        <p:nvGrpSpPr>
          <p:cNvPr id="17" name="Group 17"/>
          <p:cNvGrpSpPr/>
          <p:nvPr/>
        </p:nvGrpSpPr>
        <p:grpSpPr>
          <a:xfrm>
            <a:off x="6924042" y="4747477"/>
            <a:ext cx="4439917" cy="3659751"/>
            <a:chOff x="0" y="0"/>
            <a:chExt cx="1169361" cy="963885"/>
          </a:xfrm>
        </p:grpSpPr>
        <p:sp>
          <p:nvSpPr>
            <p:cNvPr id="18" name="Freeform 18"/>
            <p:cNvSpPr/>
            <p:nvPr/>
          </p:nvSpPr>
          <p:spPr>
            <a:xfrm>
              <a:off x="0" y="0"/>
              <a:ext cx="1169361" cy="963885"/>
            </a:xfrm>
            <a:custGeom>
              <a:avLst/>
              <a:gdLst/>
              <a:ahLst/>
              <a:cxnLst/>
              <a:rect l="l" t="t" r="r" b="b"/>
              <a:pathLst>
                <a:path w="1169361" h="963885">
                  <a:moveTo>
                    <a:pt x="34874" y="0"/>
                  </a:moveTo>
                  <a:lnTo>
                    <a:pt x="1134487" y="0"/>
                  </a:lnTo>
                  <a:cubicBezTo>
                    <a:pt x="1143736" y="0"/>
                    <a:pt x="1152606" y="3674"/>
                    <a:pt x="1159146" y="10214"/>
                  </a:cubicBezTo>
                  <a:cubicBezTo>
                    <a:pt x="1165687" y="16755"/>
                    <a:pt x="1169361" y="25625"/>
                    <a:pt x="1169361" y="34874"/>
                  </a:cubicBezTo>
                  <a:lnTo>
                    <a:pt x="1169361" y="929011"/>
                  </a:lnTo>
                  <a:cubicBezTo>
                    <a:pt x="1169361" y="938260"/>
                    <a:pt x="1165687" y="947130"/>
                    <a:pt x="1159146" y="953671"/>
                  </a:cubicBezTo>
                  <a:cubicBezTo>
                    <a:pt x="1152606" y="960211"/>
                    <a:pt x="1143736" y="963885"/>
                    <a:pt x="1134487" y="963885"/>
                  </a:cubicBezTo>
                  <a:lnTo>
                    <a:pt x="34874" y="963885"/>
                  </a:lnTo>
                  <a:cubicBezTo>
                    <a:pt x="25625" y="963885"/>
                    <a:pt x="16755" y="960211"/>
                    <a:pt x="10214" y="953671"/>
                  </a:cubicBezTo>
                  <a:cubicBezTo>
                    <a:pt x="3674" y="947130"/>
                    <a:pt x="0" y="938260"/>
                    <a:pt x="0" y="929011"/>
                  </a:cubicBezTo>
                  <a:lnTo>
                    <a:pt x="0" y="34874"/>
                  </a:lnTo>
                  <a:cubicBezTo>
                    <a:pt x="0" y="25625"/>
                    <a:pt x="3674" y="16755"/>
                    <a:pt x="10214" y="10214"/>
                  </a:cubicBezTo>
                  <a:cubicBezTo>
                    <a:pt x="16755" y="3674"/>
                    <a:pt x="25625" y="0"/>
                    <a:pt x="34874" y="0"/>
                  </a:cubicBezTo>
                  <a:close/>
                </a:path>
              </a:pathLst>
            </a:custGeom>
            <a:solidFill>
              <a:srgbClr val="FA7AAC"/>
            </a:solidFill>
          </p:spPr>
        </p:sp>
        <p:sp>
          <p:nvSpPr>
            <p:cNvPr id="19" name="TextBox 19"/>
            <p:cNvSpPr txBox="1"/>
            <p:nvPr/>
          </p:nvSpPr>
          <p:spPr>
            <a:xfrm>
              <a:off x="0" y="19050"/>
              <a:ext cx="1169361" cy="944835"/>
            </a:xfrm>
            <a:prstGeom prst="rect">
              <a:avLst/>
            </a:prstGeom>
          </p:spPr>
          <p:txBody>
            <a:bodyPr lIns="50800" tIns="50800" rIns="50800" bIns="50800" rtlCol="0" anchor="ctr"/>
            <a:lstStyle/>
            <a:p>
              <a:pPr algn="ctr">
                <a:lnSpc>
                  <a:spcPts val="2265"/>
                </a:lnSpc>
              </a:pPr>
              <a:endParaRPr/>
            </a:p>
          </p:txBody>
        </p:sp>
      </p:grpSp>
      <p:grpSp>
        <p:nvGrpSpPr>
          <p:cNvPr id="20" name="Group 20"/>
          <p:cNvGrpSpPr/>
          <p:nvPr/>
        </p:nvGrpSpPr>
        <p:grpSpPr>
          <a:xfrm>
            <a:off x="12104718" y="4747477"/>
            <a:ext cx="4439917" cy="3659751"/>
            <a:chOff x="0" y="0"/>
            <a:chExt cx="1169361" cy="963885"/>
          </a:xfrm>
        </p:grpSpPr>
        <p:sp>
          <p:nvSpPr>
            <p:cNvPr id="21" name="Freeform 21"/>
            <p:cNvSpPr/>
            <p:nvPr/>
          </p:nvSpPr>
          <p:spPr>
            <a:xfrm>
              <a:off x="0" y="0"/>
              <a:ext cx="1169361" cy="963885"/>
            </a:xfrm>
            <a:custGeom>
              <a:avLst/>
              <a:gdLst/>
              <a:ahLst/>
              <a:cxnLst/>
              <a:rect l="l" t="t" r="r" b="b"/>
              <a:pathLst>
                <a:path w="1169361" h="963885">
                  <a:moveTo>
                    <a:pt x="34874" y="0"/>
                  </a:moveTo>
                  <a:lnTo>
                    <a:pt x="1134487" y="0"/>
                  </a:lnTo>
                  <a:cubicBezTo>
                    <a:pt x="1143736" y="0"/>
                    <a:pt x="1152606" y="3674"/>
                    <a:pt x="1159146" y="10214"/>
                  </a:cubicBezTo>
                  <a:cubicBezTo>
                    <a:pt x="1165687" y="16755"/>
                    <a:pt x="1169361" y="25625"/>
                    <a:pt x="1169361" y="34874"/>
                  </a:cubicBezTo>
                  <a:lnTo>
                    <a:pt x="1169361" y="929011"/>
                  </a:lnTo>
                  <a:cubicBezTo>
                    <a:pt x="1169361" y="938260"/>
                    <a:pt x="1165687" y="947130"/>
                    <a:pt x="1159146" y="953671"/>
                  </a:cubicBezTo>
                  <a:cubicBezTo>
                    <a:pt x="1152606" y="960211"/>
                    <a:pt x="1143736" y="963885"/>
                    <a:pt x="1134487" y="963885"/>
                  </a:cubicBezTo>
                  <a:lnTo>
                    <a:pt x="34874" y="963885"/>
                  </a:lnTo>
                  <a:cubicBezTo>
                    <a:pt x="25625" y="963885"/>
                    <a:pt x="16755" y="960211"/>
                    <a:pt x="10214" y="953671"/>
                  </a:cubicBezTo>
                  <a:cubicBezTo>
                    <a:pt x="3674" y="947130"/>
                    <a:pt x="0" y="938260"/>
                    <a:pt x="0" y="929011"/>
                  </a:cubicBezTo>
                  <a:lnTo>
                    <a:pt x="0" y="34874"/>
                  </a:lnTo>
                  <a:cubicBezTo>
                    <a:pt x="0" y="25625"/>
                    <a:pt x="3674" y="16755"/>
                    <a:pt x="10214" y="10214"/>
                  </a:cubicBezTo>
                  <a:cubicBezTo>
                    <a:pt x="16755" y="3674"/>
                    <a:pt x="25625" y="0"/>
                    <a:pt x="34874" y="0"/>
                  </a:cubicBezTo>
                  <a:close/>
                </a:path>
              </a:pathLst>
            </a:custGeom>
            <a:solidFill>
              <a:srgbClr val="FFBA51"/>
            </a:solidFill>
          </p:spPr>
        </p:sp>
        <p:sp>
          <p:nvSpPr>
            <p:cNvPr id="22" name="TextBox 22"/>
            <p:cNvSpPr txBox="1"/>
            <p:nvPr/>
          </p:nvSpPr>
          <p:spPr>
            <a:xfrm>
              <a:off x="0" y="19050"/>
              <a:ext cx="1169361" cy="944835"/>
            </a:xfrm>
            <a:prstGeom prst="rect">
              <a:avLst/>
            </a:prstGeom>
          </p:spPr>
          <p:txBody>
            <a:bodyPr lIns="50800" tIns="50800" rIns="50800" bIns="50800" rtlCol="0" anchor="ctr"/>
            <a:lstStyle/>
            <a:p>
              <a:pPr algn="ctr">
                <a:lnSpc>
                  <a:spcPts val="2265"/>
                </a:lnSpc>
              </a:pPr>
              <a:endParaRPr/>
            </a:p>
          </p:txBody>
        </p:sp>
      </p:grpSp>
      <p:sp>
        <p:nvSpPr>
          <p:cNvPr id="25" name="TextBox 16"/>
          <p:cNvSpPr txBox="1"/>
          <p:nvPr/>
        </p:nvSpPr>
        <p:spPr>
          <a:xfrm>
            <a:off x="7246005" y="5488937"/>
            <a:ext cx="3795990" cy="1846659"/>
          </a:xfrm>
          <a:prstGeom prst="rect">
            <a:avLst/>
          </a:prstGeom>
        </p:spPr>
        <p:txBody>
          <a:bodyPr wrap="square" lIns="0" tIns="0" rIns="0" bIns="0" rtlCol="0" anchor="t">
            <a:spAutoFit/>
          </a:bodyPr>
          <a:lstStyle/>
          <a:p>
            <a:pPr algn="ctr">
              <a:lnSpc>
                <a:spcPct val="150000"/>
              </a:lnSpc>
            </a:pPr>
            <a:r>
              <a:rPr lang="vi-VN" sz="4000" smtClean="0">
                <a:solidFill>
                  <a:srgbClr val="FFFFFF"/>
                </a:solidFill>
                <a:latin typeface="Arial" panose="020B0604020202020204" pitchFamily="34" charset="0"/>
                <a:cs typeface="Arial" panose="020B0604020202020204" pitchFamily="34" charset="0"/>
              </a:rPr>
              <a:t>Hoàn thành bài tập Vận dụng</a:t>
            </a:r>
            <a:endParaRPr lang="en-US" sz="4000">
              <a:solidFill>
                <a:srgbClr val="FFFFFF"/>
              </a:solidFill>
              <a:latin typeface="Arial" panose="020B0604020202020204" pitchFamily="34" charset="0"/>
              <a:cs typeface="Arial" panose="020B0604020202020204" pitchFamily="34" charset="0"/>
            </a:endParaRPr>
          </a:p>
        </p:txBody>
      </p:sp>
      <p:sp>
        <p:nvSpPr>
          <p:cNvPr id="26" name="TextBox 16"/>
          <p:cNvSpPr txBox="1"/>
          <p:nvPr/>
        </p:nvSpPr>
        <p:spPr>
          <a:xfrm>
            <a:off x="12265699" y="5174351"/>
            <a:ext cx="4117953" cy="2655920"/>
          </a:xfrm>
          <a:prstGeom prst="rect">
            <a:avLst/>
          </a:prstGeom>
        </p:spPr>
        <p:txBody>
          <a:bodyPr wrap="square" lIns="0" tIns="0" rIns="0" bIns="0" rtlCol="0" anchor="t">
            <a:spAutoFit/>
          </a:bodyPr>
          <a:lstStyle/>
          <a:p>
            <a:pPr algn="ctr">
              <a:lnSpc>
                <a:spcPct val="150000"/>
              </a:lnSpc>
            </a:pPr>
            <a:r>
              <a:rPr lang="vi-VN" sz="4000" smtClean="0">
                <a:solidFill>
                  <a:srgbClr val="FFFFFF"/>
                </a:solidFill>
                <a:latin typeface="Arial" panose="020B0604020202020204" pitchFamily="34" charset="0"/>
                <a:cs typeface="Arial" panose="020B0604020202020204" pitchFamily="34" charset="0"/>
              </a:rPr>
              <a:t>Chuẩn bị bài sau - </a:t>
            </a:r>
            <a:r>
              <a:rPr lang="vi-VN" sz="4000" b="1" smtClean="0">
                <a:solidFill>
                  <a:srgbClr val="FFFFFF"/>
                </a:solidFill>
                <a:latin typeface="Arial" panose="020B0604020202020204" pitchFamily="34" charset="0"/>
                <a:cs typeface="Arial" panose="020B0604020202020204" pitchFamily="34" charset="0"/>
              </a:rPr>
              <a:t>Bài 3: Tạo ảnh động trong GIMP</a:t>
            </a:r>
            <a:endParaRPr lang="en-US" sz="4000" b="1">
              <a:solidFill>
                <a:srgbClr val="FFFFFF"/>
              </a:solidFill>
              <a:latin typeface="Arial" panose="020B0604020202020204" pitchFamily="34" charset="0"/>
              <a:cs typeface="Arial" panose="020B0604020202020204" pitchFamily="34" charset="0"/>
            </a:endParaRPr>
          </a:p>
        </p:txBody>
      </p:sp>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p:cTn id="13" dur="500" fill="hold"/>
                                        <p:tgtEl>
                                          <p:spTgt spid="25"/>
                                        </p:tgtEl>
                                        <p:attrNameLst>
                                          <p:attrName>ppt_w</p:attrName>
                                        </p:attrNameLst>
                                      </p:cBhvr>
                                      <p:tavLst>
                                        <p:tav tm="0">
                                          <p:val>
                                            <p:fltVal val="0"/>
                                          </p:val>
                                        </p:tav>
                                        <p:tav tm="100000">
                                          <p:val>
                                            <p:strVal val="#ppt_w"/>
                                          </p:val>
                                        </p:tav>
                                      </p:tavLst>
                                    </p:anim>
                                    <p:anim calcmode="lin" valueType="num">
                                      <p:cBhvr>
                                        <p:cTn id="14" dur="500" fill="hold"/>
                                        <p:tgtEl>
                                          <p:spTgt spid="25"/>
                                        </p:tgtEl>
                                        <p:attrNameLst>
                                          <p:attrName>ppt_h</p:attrName>
                                        </p:attrNameLst>
                                      </p:cBhvr>
                                      <p:tavLst>
                                        <p:tav tm="0">
                                          <p:val>
                                            <p:fltVal val="0"/>
                                          </p:val>
                                        </p:tav>
                                        <p:tav tm="100000">
                                          <p:val>
                                            <p:strVal val="#ppt_h"/>
                                          </p:val>
                                        </p:tav>
                                      </p:tavLst>
                                    </p:anim>
                                    <p:animEffect transition="in" filter="fade">
                                      <p:cBhvr>
                                        <p:cTn id="15" dur="500"/>
                                        <p:tgtEl>
                                          <p:spTgt spid="25"/>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p:cTn id="19" dur="500" fill="hold"/>
                                        <p:tgtEl>
                                          <p:spTgt spid="26"/>
                                        </p:tgtEl>
                                        <p:attrNameLst>
                                          <p:attrName>ppt_w</p:attrName>
                                        </p:attrNameLst>
                                      </p:cBhvr>
                                      <p:tavLst>
                                        <p:tav tm="0">
                                          <p:val>
                                            <p:fltVal val="0"/>
                                          </p:val>
                                        </p:tav>
                                        <p:tav tm="100000">
                                          <p:val>
                                            <p:strVal val="#ppt_w"/>
                                          </p:val>
                                        </p:tav>
                                      </p:tavLst>
                                    </p:anim>
                                    <p:anim calcmode="lin" valueType="num">
                                      <p:cBhvr>
                                        <p:cTn id="20" dur="500" fill="hold"/>
                                        <p:tgtEl>
                                          <p:spTgt spid="26"/>
                                        </p:tgtEl>
                                        <p:attrNameLst>
                                          <p:attrName>ppt_h</p:attrName>
                                        </p:attrNameLst>
                                      </p:cBhvr>
                                      <p:tavLst>
                                        <p:tav tm="0">
                                          <p:val>
                                            <p:fltVal val="0"/>
                                          </p:val>
                                        </p:tav>
                                        <p:tav tm="100000">
                                          <p:val>
                                            <p:strVal val="#ppt_h"/>
                                          </p:val>
                                        </p:tav>
                                      </p:tavLst>
                                    </p:anim>
                                    <p:animEffect transition="in" filter="fade">
                                      <p:cBhvr>
                                        <p:cTn id="2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5" grpId="0"/>
      <p:bldP spid="2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Freeform 3"/>
          <p:cNvSpPr/>
          <p:nvPr/>
        </p:nvSpPr>
        <p:spPr>
          <a:xfrm>
            <a:off x="1082557" y="5441737"/>
            <a:ext cx="6611286" cy="4002833"/>
          </a:xfrm>
          <a:custGeom>
            <a:avLst/>
            <a:gdLst/>
            <a:ahLst/>
            <a:cxnLst/>
            <a:rect l="l" t="t" r="r" b="b"/>
            <a:pathLst>
              <a:path w="6611286" h="4002833">
                <a:moveTo>
                  <a:pt x="0" y="0"/>
                </a:moveTo>
                <a:lnTo>
                  <a:pt x="6611286" y="0"/>
                </a:lnTo>
                <a:lnTo>
                  <a:pt x="6611286" y="4002833"/>
                </a:lnTo>
                <a:lnTo>
                  <a:pt x="0" y="4002833"/>
                </a:lnTo>
                <a:lnTo>
                  <a:pt x="0" y="0"/>
                </a:lnTo>
                <a:close/>
              </a:path>
            </a:pathLst>
          </a:custGeom>
          <a:blipFill>
            <a:blip r:embed="rId3"/>
            <a:stretch>
              <a:fillRect/>
            </a:stretch>
          </a:blipFill>
        </p:spPr>
      </p:sp>
      <p:sp>
        <p:nvSpPr>
          <p:cNvPr id="4" name="Freeform 4"/>
          <p:cNvSpPr/>
          <p:nvPr/>
        </p:nvSpPr>
        <p:spPr>
          <a:xfrm>
            <a:off x="13792200" y="5441737"/>
            <a:ext cx="3631661" cy="4002833"/>
          </a:xfrm>
          <a:custGeom>
            <a:avLst/>
            <a:gdLst/>
            <a:ahLst/>
            <a:cxnLst/>
            <a:rect l="l" t="t" r="r" b="b"/>
            <a:pathLst>
              <a:path w="3631661" h="4002833">
                <a:moveTo>
                  <a:pt x="0" y="0"/>
                </a:moveTo>
                <a:lnTo>
                  <a:pt x="3631661" y="0"/>
                </a:lnTo>
                <a:lnTo>
                  <a:pt x="3631661" y="4002833"/>
                </a:lnTo>
                <a:lnTo>
                  <a:pt x="0" y="4002833"/>
                </a:lnTo>
                <a:lnTo>
                  <a:pt x="0" y="0"/>
                </a:lnTo>
                <a:close/>
              </a:path>
            </a:pathLst>
          </a:custGeom>
          <a:blipFill>
            <a:blip r:embed="rId4"/>
            <a:stretch>
              <a:fillRect/>
            </a:stretch>
          </a:blipFill>
        </p:spPr>
      </p:sp>
      <p:sp>
        <p:nvSpPr>
          <p:cNvPr id="5" name="Freeform 5"/>
          <p:cNvSpPr/>
          <p:nvPr/>
        </p:nvSpPr>
        <p:spPr>
          <a:xfrm>
            <a:off x="8112943" y="5441737"/>
            <a:ext cx="3071265" cy="4002833"/>
          </a:xfrm>
          <a:custGeom>
            <a:avLst/>
            <a:gdLst/>
            <a:ahLst/>
            <a:cxnLst/>
            <a:rect l="l" t="t" r="r" b="b"/>
            <a:pathLst>
              <a:path w="3071265" h="4002833">
                <a:moveTo>
                  <a:pt x="0" y="0"/>
                </a:moveTo>
                <a:lnTo>
                  <a:pt x="3071264" y="0"/>
                </a:lnTo>
                <a:lnTo>
                  <a:pt x="3071264" y="4002833"/>
                </a:lnTo>
                <a:lnTo>
                  <a:pt x="0" y="4002833"/>
                </a:lnTo>
                <a:lnTo>
                  <a:pt x="0" y="0"/>
                </a:lnTo>
                <a:close/>
              </a:path>
            </a:pathLst>
          </a:custGeom>
          <a:blipFill>
            <a:blip r:embed="rId5"/>
            <a:stretch>
              <a:fillRect/>
            </a:stretch>
          </a:blipFill>
        </p:spPr>
      </p:sp>
      <p:sp>
        <p:nvSpPr>
          <p:cNvPr id="6" name="Freeform 6"/>
          <p:cNvSpPr/>
          <p:nvPr/>
        </p:nvSpPr>
        <p:spPr>
          <a:xfrm>
            <a:off x="11603296" y="5441737"/>
            <a:ext cx="1769803" cy="1875514"/>
          </a:xfrm>
          <a:custGeom>
            <a:avLst/>
            <a:gdLst/>
            <a:ahLst/>
            <a:cxnLst/>
            <a:rect l="l" t="t" r="r" b="b"/>
            <a:pathLst>
              <a:path w="1769803" h="1875514">
                <a:moveTo>
                  <a:pt x="0" y="0"/>
                </a:moveTo>
                <a:lnTo>
                  <a:pt x="1769804" y="0"/>
                </a:lnTo>
                <a:lnTo>
                  <a:pt x="1769804" y="1875514"/>
                </a:lnTo>
                <a:lnTo>
                  <a:pt x="0" y="1875514"/>
                </a:lnTo>
                <a:lnTo>
                  <a:pt x="0" y="0"/>
                </a:lnTo>
                <a:close/>
              </a:path>
            </a:pathLst>
          </a:custGeom>
          <a:blipFill>
            <a:blip r:embed="rId6"/>
            <a:stretch>
              <a:fillRect/>
            </a:stretch>
          </a:blipFill>
        </p:spPr>
      </p:sp>
      <p:sp>
        <p:nvSpPr>
          <p:cNvPr id="7" name="Freeform 7"/>
          <p:cNvSpPr/>
          <p:nvPr/>
        </p:nvSpPr>
        <p:spPr>
          <a:xfrm>
            <a:off x="11603296" y="7569056"/>
            <a:ext cx="1769803" cy="1875514"/>
          </a:xfrm>
          <a:custGeom>
            <a:avLst/>
            <a:gdLst/>
            <a:ahLst/>
            <a:cxnLst/>
            <a:rect l="l" t="t" r="r" b="b"/>
            <a:pathLst>
              <a:path w="1769803" h="1875514">
                <a:moveTo>
                  <a:pt x="0" y="0"/>
                </a:moveTo>
                <a:lnTo>
                  <a:pt x="1769804" y="0"/>
                </a:lnTo>
                <a:lnTo>
                  <a:pt x="1769804" y="1875514"/>
                </a:lnTo>
                <a:lnTo>
                  <a:pt x="0" y="1875514"/>
                </a:lnTo>
                <a:lnTo>
                  <a:pt x="0" y="0"/>
                </a:lnTo>
                <a:close/>
              </a:path>
            </a:pathLst>
          </a:custGeom>
          <a:blipFill>
            <a:blip r:embed="rId7"/>
            <a:stretch>
              <a:fillRect/>
            </a:stretch>
          </a:blipFill>
        </p:spPr>
      </p:sp>
      <p:sp>
        <p:nvSpPr>
          <p:cNvPr id="8" name="Freeform 8"/>
          <p:cNvSpPr/>
          <p:nvPr/>
        </p:nvSpPr>
        <p:spPr>
          <a:xfrm rot="622459">
            <a:off x="15085839" y="606500"/>
            <a:ext cx="1792349" cy="1835739"/>
          </a:xfrm>
          <a:custGeom>
            <a:avLst/>
            <a:gdLst/>
            <a:ahLst/>
            <a:cxnLst/>
            <a:rect l="l" t="t" r="r" b="b"/>
            <a:pathLst>
              <a:path w="1792349" h="1835739">
                <a:moveTo>
                  <a:pt x="0" y="0"/>
                </a:moveTo>
                <a:lnTo>
                  <a:pt x="1792349" y="0"/>
                </a:lnTo>
                <a:lnTo>
                  <a:pt x="1792349" y="1835739"/>
                </a:lnTo>
                <a:lnTo>
                  <a:pt x="0" y="1835739"/>
                </a:lnTo>
                <a:lnTo>
                  <a:pt x="0" y="0"/>
                </a:lnTo>
                <a:close/>
              </a:path>
            </a:pathLst>
          </a:custGeom>
          <a:blipFill>
            <a:blip r:embed="rId8"/>
            <a:stretch>
              <a:fillRect/>
            </a:stretch>
          </a:blipFill>
        </p:spPr>
      </p:sp>
      <p:sp>
        <p:nvSpPr>
          <p:cNvPr id="9" name="TextBox 9"/>
          <p:cNvSpPr txBox="1"/>
          <p:nvPr/>
        </p:nvSpPr>
        <p:spPr>
          <a:xfrm>
            <a:off x="2883291" y="1134128"/>
            <a:ext cx="12521417" cy="3465179"/>
          </a:xfrm>
          <a:prstGeom prst="rect">
            <a:avLst/>
          </a:prstGeom>
        </p:spPr>
        <p:txBody>
          <a:bodyPr lIns="0" tIns="0" rIns="0" bIns="0" rtlCol="0" anchor="t">
            <a:spAutoFit/>
          </a:bodyPr>
          <a:lstStyle/>
          <a:p>
            <a:pPr algn="ctr">
              <a:lnSpc>
                <a:spcPct val="150000"/>
              </a:lnSpc>
            </a:pPr>
            <a:r>
              <a:rPr lang="vi-VN" sz="8000" b="1" smtClean="0">
                <a:solidFill>
                  <a:schemeClr val="accent4">
                    <a:lumMod val="50000"/>
                  </a:schemeClr>
                </a:solidFill>
                <a:latin typeface="Arial" panose="020B0604020202020204" pitchFamily="34" charset="0"/>
                <a:cs typeface="Arial" panose="020B0604020202020204" pitchFamily="34" charset="0"/>
              </a:rPr>
              <a:t>CẢM ƠN CÁC EM ĐÃ LẮNG NGHE BÀI GIẢNG!</a:t>
            </a:r>
            <a:endParaRPr lang="en-US" sz="8000" b="1">
              <a:solidFill>
                <a:schemeClr val="accent4">
                  <a:lumMod val="50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1095602" y="1181100"/>
            <a:ext cx="11756425" cy="8546539"/>
            <a:chOff x="0" y="0"/>
            <a:chExt cx="3163684" cy="1755571"/>
          </a:xfrm>
        </p:grpSpPr>
        <p:sp>
          <p:nvSpPr>
            <p:cNvPr id="4" name="Freeform 4"/>
            <p:cNvSpPr/>
            <p:nvPr/>
          </p:nvSpPr>
          <p:spPr>
            <a:xfrm>
              <a:off x="0" y="0"/>
              <a:ext cx="3163684" cy="1755571"/>
            </a:xfrm>
            <a:custGeom>
              <a:avLst/>
              <a:gdLst/>
              <a:ahLst/>
              <a:cxnLst/>
              <a:rect l="l" t="t" r="r" b="b"/>
              <a:pathLst>
                <a:path w="3163684" h="1755571">
                  <a:moveTo>
                    <a:pt x="32870" y="0"/>
                  </a:moveTo>
                  <a:lnTo>
                    <a:pt x="3130814" y="0"/>
                  </a:lnTo>
                  <a:cubicBezTo>
                    <a:pt x="3148968" y="0"/>
                    <a:pt x="3163684" y="14716"/>
                    <a:pt x="3163684" y="32870"/>
                  </a:cubicBezTo>
                  <a:lnTo>
                    <a:pt x="3163684" y="1722701"/>
                  </a:lnTo>
                  <a:cubicBezTo>
                    <a:pt x="3163684" y="1731419"/>
                    <a:pt x="3160221" y="1739779"/>
                    <a:pt x="3154057" y="1745944"/>
                  </a:cubicBezTo>
                  <a:cubicBezTo>
                    <a:pt x="3147892" y="1752108"/>
                    <a:pt x="3139532" y="1755571"/>
                    <a:pt x="3130814" y="1755571"/>
                  </a:cubicBezTo>
                  <a:lnTo>
                    <a:pt x="32870" y="1755571"/>
                  </a:lnTo>
                  <a:cubicBezTo>
                    <a:pt x="14716" y="1755571"/>
                    <a:pt x="0" y="1740855"/>
                    <a:pt x="0" y="1722701"/>
                  </a:cubicBezTo>
                  <a:lnTo>
                    <a:pt x="0" y="32870"/>
                  </a:lnTo>
                  <a:cubicBezTo>
                    <a:pt x="0" y="14716"/>
                    <a:pt x="14716" y="0"/>
                    <a:pt x="32870" y="0"/>
                  </a:cubicBezTo>
                  <a:close/>
                </a:path>
              </a:pathLst>
            </a:custGeom>
            <a:solidFill>
              <a:srgbClr val="FFCE85"/>
            </a:solidFill>
          </p:spPr>
        </p:sp>
        <p:sp>
          <p:nvSpPr>
            <p:cNvPr id="5" name="TextBox 5"/>
            <p:cNvSpPr txBox="1"/>
            <p:nvPr/>
          </p:nvSpPr>
          <p:spPr>
            <a:xfrm>
              <a:off x="0" y="-38100"/>
              <a:ext cx="3163684" cy="1793671"/>
            </a:xfrm>
            <a:prstGeom prst="rect">
              <a:avLst/>
            </a:prstGeom>
          </p:spPr>
          <p:txBody>
            <a:bodyPr lIns="50800" tIns="50800" rIns="50800" bIns="50800" rtlCol="0" anchor="ctr"/>
            <a:lstStyle/>
            <a:p>
              <a:pPr algn="ctr">
                <a:lnSpc>
                  <a:spcPts val="2660"/>
                </a:lnSpc>
                <a:spcBef>
                  <a:spcPct val="0"/>
                </a:spcBef>
              </a:pPr>
              <a:endParaRPr/>
            </a:p>
          </p:txBody>
        </p:sp>
      </p:grpSp>
      <p:grpSp>
        <p:nvGrpSpPr>
          <p:cNvPr id="21" name="Group 20"/>
          <p:cNvGrpSpPr/>
          <p:nvPr/>
        </p:nvGrpSpPr>
        <p:grpSpPr>
          <a:xfrm>
            <a:off x="11118023" y="967680"/>
            <a:ext cx="6812964" cy="4343400"/>
            <a:chOff x="11118023" y="1203960"/>
            <a:chExt cx="6812964" cy="4343400"/>
          </a:xfrm>
        </p:grpSpPr>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18023" y="1203960"/>
              <a:ext cx="6812964" cy="4343400"/>
            </a:xfrm>
            <a:prstGeom prst="rect">
              <a:avLst/>
            </a:prstGeom>
          </p:spPr>
        </p:pic>
        <p:sp>
          <p:nvSpPr>
            <p:cNvPr id="20" name="TextBox 19"/>
            <p:cNvSpPr txBox="1"/>
            <p:nvPr/>
          </p:nvSpPr>
          <p:spPr>
            <a:xfrm>
              <a:off x="11377493" y="1356213"/>
              <a:ext cx="1828366" cy="584775"/>
            </a:xfrm>
            <a:prstGeom prst="rect">
              <a:avLst/>
            </a:prstGeom>
            <a:noFill/>
          </p:spPr>
          <p:txBody>
            <a:bodyPr wrap="square" rtlCol="0">
              <a:spAutoFit/>
            </a:bodyPr>
            <a:lstStyle/>
            <a:p>
              <a:r>
                <a:rPr lang="vi-VN" sz="3200" i="1" smtClean="0">
                  <a:latin typeface="Arial" panose="020B0604020202020204" pitchFamily="34" charset="0"/>
                  <a:cs typeface="Arial" panose="020B0604020202020204" pitchFamily="34" charset="0"/>
                </a:rPr>
                <a:t>Hình 1a</a:t>
              </a:r>
              <a:endParaRPr lang="en-US" sz="3200" i="1">
                <a:latin typeface="Arial" panose="020B0604020202020204" pitchFamily="34" charset="0"/>
                <a:cs typeface="Arial" panose="020B0604020202020204" pitchFamily="34" charset="0"/>
              </a:endParaRPr>
            </a:p>
          </p:txBody>
        </p:sp>
      </p:grpSp>
      <p:grpSp>
        <p:nvGrpSpPr>
          <p:cNvPr id="24" name="Group 23"/>
          <p:cNvGrpSpPr/>
          <p:nvPr/>
        </p:nvGrpSpPr>
        <p:grpSpPr>
          <a:xfrm>
            <a:off x="11102783" y="5476033"/>
            <a:ext cx="6848524" cy="4361088"/>
            <a:chOff x="11102783" y="5476033"/>
            <a:chExt cx="6848524" cy="4361088"/>
          </a:xfrm>
        </p:grpSpPr>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02783" y="5476033"/>
              <a:ext cx="6848524" cy="4361088"/>
            </a:xfrm>
            <a:prstGeom prst="rect">
              <a:avLst/>
            </a:prstGeom>
          </p:spPr>
        </p:pic>
        <p:sp>
          <p:nvSpPr>
            <p:cNvPr id="23" name="TextBox 22"/>
            <p:cNvSpPr txBox="1"/>
            <p:nvPr/>
          </p:nvSpPr>
          <p:spPr>
            <a:xfrm>
              <a:off x="11476952" y="5720424"/>
              <a:ext cx="1828366" cy="584775"/>
            </a:xfrm>
            <a:prstGeom prst="rect">
              <a:avLst/>
            </a:prstGeom>
            <a:noFill/>
          </p:spPr>
          <p:txBody>
            <a:bodyPr wrap="square" rtlCol="0">
              <a:spAutoFit/>
            </a:bodyPr>
            <a:lstStyle/>
            <a:p>
              <a:r>
                <a:rPr lang="vi-VN" sz="3200" i="1" smtClean="0">
                  <a:latin typeface="Arial" panose="020B0604020202020204" pitchFamily="34" charset="0"/>
                  <a:cs typeface="Arial" panose="020B0604020202020204" pitchFamily="34" charset="0"/>
                </a:rPr>
                <a:t>Hình 1b</a:t>
              </a:r>
              <a:endParaRPr lang="en-US" sz="3200" i="1">
                <a:latin typeface="Arial" panose="020B0604020202020204" pitchFamily="34" charset="0"/>
                <a:cs typeface="Arial" panose="020B0604020202020204" pitchFamily="34" charset="0"/>
              </a:endParaRPr>
            </a:p>
          </p:txBody>
        </p:sp>
      </p:grpSp>
      <p:sp>
        <p:nvSpPr>
          <p:cNvPr id="6" name="Rounded Rectangle 5"/>
          <p:cNvSpPr/>
          <p:nvPr/>
        </p:nvSpPr>
        <p:spPr>
          <a:xfrm>
            <a:off x="11102784" y="3467100"/>
            <a:ext cx="2416126" cy="184398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11118022" y="7993141"/>
            <a:ext cx="2400887" cy="184398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a:off x="12154322" y="5476033"/>
            <a:ext cx="0" cy="2232182"/>
          </a:xfrm>
          <a:prstGeom prst="straightConnector1">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685800" y="2035939"/>
            <a:ext cx="9019482" cy="2862322"/>
          </a:xfrm>
          <a:prstGeom prst="rect">
            <a:avLst/>
          </a:prstGeom>
        </p:spPr>
        <p:txBody>
          <a:bodyPr wrap="square">
            <a:spAutoFit/>
          </a:bodyPr>
          <a:lstStyle/>
          <a:p>
            <a:pPr marL="571500" indent="-571500" algn="just">
              <a:lnSpc>
                <a:spcPct val="150000"/>
              </a:lnSpc>
              <a:buFont typeface="Wingdings" panose="05000000000000000000" pitchFamily="2" charset="2"/>
              <a:buChar char="Ø"/>
            </a:pPr>
            <a:r>
              <a:rPr lang="vi-VN" sz="4000" smtClean="0">
                <a:latin typeface="Arial" panose="020B0604020202020204" pitchFamily="34" charset="0"/>
                <a:cs typeface="Arial" panose="020B0604020202020204" pitchFamily="34" charset="0"/>
              </a:rPr>
              <a:t>Lối </a:t>
            </a:r>
            <a:r>
              <a:rPr lang="vi-VN" sz="4000">
                <a:latin typeface="Arial" panose="020B0604020202020204" pitchFamily="34" charset="0"/>
                <a:cs typeface="Arial" panose="020B0604020202020204" pitchFamily="34" charset="0"/>
              </a:rPr>
              <a:t>mòn sạch, đẹp hơn; bãi cỏ mọc đều và đẹp hơn (không lộ các vết đường mòn</a:t>
            </a:r>
            <a:r>
              <a:rPr lang="vi-VN" sz="4000"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p:sp>
        <p:nvSpPr>
          <p:cNvPr id="11" name="Rectangle 10"/>
          <p:cNvSpPr/>
          <p:nvPr/>
        </p:nvSpPr>
        <p:spPr>
          <a:xfrm>
            <a:off x="685800" y="5242056"/>
            <a:ext cx="6123792" cy="707886"/>
          </a:xfrm>
          <a:prstGeom prst="rect">
            <a:avLst/>
          </a:prstGeom>
        </p:spPr>
        <p:txBody>
          <a:bodyPr wrap="none">
            <a:spAutoFit/>
          </a:bodyPr>
          <a:lstStyle/>
          <a:p>
            <a:pPr marL="571500" indent="-571500">
              <a:buFont typeface="Wingdings" panose="05000000000000000000" pitchFamily="2" charset="2"/>
              <a:buChar char="Ø"/>
            </a:pPr>
            <a:r>
              <a:rPr lang="vi-VN" sz="4000" smtClean="0">
                <a:latin typeface="Arial" panose="020B0604020202020204" pitchFamily="34" charset="0"/>
                <a:cs typeface="Arial" panose="020B0604020202020204" pitchFamily="34" charset="0"/>
              </a:rPr>
              <a:t>K</a:t>
            </a:r>
            <a:r>
              <a:rPr lang="en-US" sz="4000" smtClean="0">
                <a:latin typeface="Arial" panose="020B0604020202020204" pitchFamily="34" charset="0"/>
                <a:cs typeface="Arial" panose="020B0604020202020204" pitchFamily="34" charset="0"/>
              </a:rPr>
              <a:t>hông </a:t>
            </a:r>
            <a:r>
              <a:rPr lang="en-US" sz="4000">
                <a:latin typeface="Arial" panose="020B0604020202020204" pitchFamily="34" charset="0"/>
                <a:cs typeface="Arial" panose="020B0604020202020204" pitchFamily="34" charset="0"/>
              </a:rPr>
              <a:t>có cây cụt ngọn.</a:t>
            </a:r>
          </a:p>
        </p:txBody>
      </p:sp>
      <p:sp>
        <p:nvSpPr>
          <p:cNvPr id="12" name="Oval 11"/>
          <p:cNvSpPr/>
          <p:nvPr/>
        </p:nvSpPr>
        <p:spPr>
          <a:xfrm>
            <a:off x="13534149" y="3467100"/>
            <a:ext cx="867652" cy="1066800"/>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Arrow Connector 24"/>
          <p:cNvCxnSpPr/>
          <p:nvPr/>
        </p:nvCxnSpPr>
        <p:spPr>
          <a:xfrm>
            <a:off x="13960870" y="4874684"/>
            <a:ext cx="0" cy="3469216"/>
          </a:xfrm>
          <a:prstGeom prst="straightConnector1">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4" name="Down Arrow 13"/>
          <p:cNvSpPr/>
          <p:nvPr/>
        </p:nvSpPr>
        <p:spPr>
          <a:xfrm>
            <a:off x="4965226" y="6393278"/>
            <a:ext cx="856190" cy="943482"/>
          </a:xfrm>
          <a:prstGeom prst="downArrow">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803534" y="7336760"/>
            <a:ext cx="7649225" cy="1938992"/>
          </a:xfrm>
          <a:prstGeom prst="rect">
            <a:avLst/>
          </a:prstGeom>
        </p:spPr>
        <p:txBody>
          <a:bodyPr wrap="square">
            <a:spAutoFit/>
          </a:bodyPr>
          <a:lstStyle/>
          <a:p>
            <a:pPr algn="ctr">
              <a:lnSpc>
                <a:spcPct val="150000"/>
              </a:lnSpc>
            </a:pPr>
            <a:r>
              <a:rPr lang="en-US" sz="4000" b="1">
                <a:latin typeface="Arial" panose="020B0604020202020204" pitchFamily="34" charset="0"/>
                <a:cs typeface="Arial" panose="020B0604020202020204" pitchFamily="34" charset="0"/>
              </a:rPr>
              <a:t>Việc chỉnh sửa này </a:t>
            </a:r>
            <a:r>
              <a:rPr lang="en-US" sz="4000" b="1" smtClean="0">
                <a:latin typeface="Arial" panose="020B0604020202020204" pitchFamily="34" charset="0"/>
                <a:cs typeface="Arial" panose="020B0604020202020204" pitchFamily="34" charset="0"/>
              </a:rPr>
              <a:t>cần </a:t>
            </a:r>
            <a:r>
              <a:rPr lang="en-US" sz="4000" b="1">
                <a:latin typeface="Arial" panose="020B0604020202020204" pitchFamily="34" charset="0"/>
                <a:cs typeface="Arial" panose="020B0604020202020204" pitchFamily="34" charset="0"/>
              </a:rPr>
              <a:t>đến thao tác tẩy xóa </a:t>
            </a:r>
            <a:r>
              <a:rPr lang="en-US" sz="4000" b="1" smtClean="0">
                <a:latin typeface="Arial" panose="020B0604020202020204" pitchFamily="34" charset="0"/>
                <a:cs typeface="Arial" panose="020B0604020202020204" pitchFamily="34" charset="0"/>
              </a:rPr>
              <a:t>ảnh</a:t>
            </a:r>
            <a:endParaRPr lang="en-US" sz="4000" b="1">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500"/>
                                        <p:tgtEl>
                                          <p:spTgt spid="6"/>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up)">
                                      <p:cBhvr>
                                        <p:cTn id="16" dur="500"/>
                                        <p:tgtEl>
                                          <p:spTgt spid="8"/>
                                        </p:tgtEl>
                                      </p:cBhvr>
                                    </p:animEffect>
                                  </p:childTnLst>
                                </p:cTn>
                              </p:par>
                            </p:childTnLst>
                          </p:cTn>
                        </p:par>
                        <p:par>
                          <p:cTn id="17" fill="hold">
                            <p:stCondLst>
                              <p:cond delay="1000"/>
                            </p:stCondLst>
                            <p:childTnLst>
                              <p:par>
                                <p:cTn id="18" presetID="21" presetClass="entr" presetSubtype="1"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heel(1)">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heel(1)">
                                      <p:cBhvr>
                                        <p:cTn id="30" dur="500"/>
                                        <p:tgtEl>
                                          <p:spTgt spid="12"/>
                                        </p:tgtEl>
                                      </p:cBhvr>
                                    </p:animEffect>
                                  </p:childTnLst>
                                </p:cTn>
                              </p:par>
                            </p:childTnLst>
                          </p:cTn>
                        </p:par>
                        <p:par>
                          <p:cTn id="31" fill="hold">
                            <p:stCondLst>
                              <p:cond delay="500"/>
                            </p:stCondLst>
                            <p:childTnLst>
                              <p:par>
                                <p:cTn id="32" presetID="22" presetClass="entr" presetSubtype="1" fill="hold" nodeType="after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wipe(up)">
                                      <p:cBhvr>
                                        <p:cTn id="34" dur="500"/>
                                        <p:tgtEl>
                                          <p:spTgt spid="25"/>
                                        </p:tgtEl>
                                      </p:cBhvr>
                                    </p:animEffect>
                                  </p:childTnLst>
                                </p:cTn>
                              </p:par>
                            </p:childTnLst>
                          </p:cTn>
                        </p:par>
                      </p:childTnLst>
                    </p:cTn>
                  </p:par>
                  <p:par>
                    <p:cTn id="35" fill="hold">
                      <p:stCondLst>
                        <p:cond delay="indefinite"/>
                      </p:stCondLst>
                      <p:childTnLst>
                        <p:par>
                          <p:cTn id="36" fill="hold">
                            <p:stCondLst>
                              <p:cond delay="0"/>
                            </p:stCondLst>
                            <p:childTnLst>
                              <p:par>
                                <p:cTn id="37" presetID="12" presetClass="entr" presetSubtype="1"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p:tgtEl>
                                          <p:spTgt spid="14"/>
                                        </p:tgtEl>
                                        <p:attrNameLst>
                                          <p:attrName>ppt_y</p:attrName>
                                        </p:attrNameLst>
                                      </p:cBhvr>
                                      <p:tavLst>
                                        <p:tav tm="0">
                                          <p:val>
                                            <p:strVal val="#ppt_y-#ppt_h*1.125000"/>
                                          </p:val>
                                        </p:tav>
                                        <p:tav tm="100000">
                                          <p:val>
                                            <p:strVal val="#ppt_y"/>
                                          </p:val>
                                        </p:tav>
                                      </p:tavLst>
                                    </p:anim>
                                    <p:animEffect transition="in" filter="wipe(down)">
                                      <p:cBhvr>
                                        <p:cTn id="40" dur="500"/>
                                        <p:tgtEl>
                                          <p:spTgt spid="14"/>
                                        </p:tgtEl>
                                      </p:cBhvr>
                                    </p:animEffect>
                                  </p:childTnLst>
                                </p:cTn>
                              </p:par>
                            </p:childTnLst>
                          </p:cTn>
                        </p:par>
                        <p:par>
                          <p:cTn id="41" fill="hold">
                            <p:stCondLst>
                              <p:cond delay="500"/>
                            </p:stCondLst>
                            <p:childTnLst>
                              <p:par>
                                <p:cTn id="42" presetID="10" presetClass="entr" presetSubtype="0"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5" grpId="0" animBg="1"/>
      <p:bldP spid="10" grpId="0"/>
      <p:bldP spid="11" grpId="0"/>
      <p:bldP spid="12" grpId="0" animBg="1"/>
      <p:bldP spid="14" grpId="0" animBg="1"/>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EBE3"/>
        </a:solidFill>
        <a:effectLst/>
      </p:bgPr>
    </p:bg>
    <p:spTree>
      <p:nvGrpSpPr>
        <p:cNvPr id="1" name=""/>
        <p:cNvGrpSpPr/>
        <p:nvPr/>
      </p:nvGrpSpPr>
      <p:grpSpPr>
        <a:xfrm>
          <a:off x="0" y="0"/>
          <a:ext cx="0" cy="0"/>
          <a:chOff x="0" y="0"/>
          <a:chExt cx="0" cy="0"/>
        </a:xfrm>
      </p:grpSpPr>
      <p:sp>
        <p:nvSpPr>
          <p:cNvPr id="5" name="Freeform 5"/>
          <p:cNvSpPr/>
          <p:nvPr/>
        </p:nvSpPr>
        <p:spPr>
          <a:xfrm>
            <a:off x="6072489" y="1104382"/>
            <a:ext cx="11662923" cy="7655119"/>
          </a:xfrm>
          <a:custGeom>
            <a:avLst/>
            <a:gdLst/>
            <a:ahLst/>
            <a:cxnLst/>
            <a:rect l="l" t="t" r="r" b="b"/>
            <a:pathLst>
              <a:path w="11662923" h="7655119">
                <a:moveTo>
                  <a:pt x="0" y="0"/>
                </a:moveTo>
                <a:lnTo>
                  <a:pt x="11662923" y="0"/>
                </a:lnTo>
                <a:lnTo>
                  <a:pt x="11662923" y="7655118"/>
                </a:lnTo>
                <a:lnTo>
                  <a:pt x="0" y="765511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8001000" y="2724047"/>
            <a:ext cx="7533439" cy="1820543"/>
          </a:xfrm>
          <a:custGeom>
            <a:avLst/>
            <a:gdLst/>
            <a:ahLst/>
            <a:cxnLst/>
            <a:rect l="l" t="t" r="r" b="b"/>
            <a:pathLst>
              <a:path w="7533439" h="1534082">
                <a:moveTo>
                  <a:pt x="0" y="0"/>
                </a:moveTo>
                <a:lnTo>
                  <a:pt x="7533439" y="0"/>
                </a:lnTo>
                <a:lnTo>
                  <a:pt x="7533439" y="1534082"/>
                </a:lnTo>
                <a:lnTo>
                  <a:pt x="0" y="153408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a:off x="15671569" y="8073361"/>
            <a:ext cx="702691" cy="1230095"/>
          </a:xfrm>
          <a:custGeom>
            <a:avLst/>
            <a:gdLst/>
            <a:ahLst/>
            <a:cxnLst/>
            <a:rect l="l" t="t" r="r" b="b"/>
            <a:pathLst>
              <a:path w="598437" h="1047593">
                <a:moveTo>
                  <a:pt x="0" y="0"/>
                </a:moveTo>
                <a:lnTo>
                  <a:pt x="598438" y="0"/>
                </a:lnTo>
                <a:lnTo>
                  <a:pt x="598438" y="1047592"/>
                </a:lnTo>
                <a:lnTo>
                  <a:pt x="0" y="104759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a:off x="1362709" y="1173616"/>
            <a:ext cx="631995" cy="631995"/>
          </a:xfrm>
          <a:custGeom>
            <a:avLst/>
            <a:gdLst/>
            <a:ahLst/>
            <a:cxnLst/>
            <a:rect l="l" t="t" r="r" b="b"/>
            <a:pathLst>
              <a:path w="631995" h="631995">
                <a:moveTo>
                  <a:pt x="0" y="0"/>
                </a:moveTo>
                <a:lnTo>
                  <a:pt x="631995" y="0"/>
                </a:lnTo>
                <a:lnTo>
                  <a:pt x="631995" y="631995"/>
                </a:lnTo>
                <a:lnTo>
                  <a:pt x="0" y="63199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9" name="TextBox 9"/>
          <p:cNvSpPr txBox="1"/>
          <p:nvPr/>
        </p:nvSpPr>
        <p:spPr>
          <a:xfrm>
            <a:off x="7236585" y="4884173"/>
            <a:ext cx="9098865" cy="3034292"/>
          </a:xfrm>
          <a:prstGeom prst="rect">
            <a:avLst/>
          </a:prstGeom>
        </p:spPr>
        <p:txBody>
          <a:bodyPr lIns="0" tIns="0" rIns="0" bIns="0" rtlCol="0" anchor="t">
            <a:spAutoFit/>
          </a:bodyPr>
          <a:lstStyle/>
          <a:p>
            <a:pPr algn="ctr">
              <a:lnSpc>
                <a:spcPct val="130000"/>
              </a:lnSpc>
            </a:pPr>
            <a:r>
              <a:rPr lang="vi-VN" sz="8000" b="1" smtClean="0">
                <a:solidFill>
                  <a:srgbClr val="C00000"/>
                </a:solidFill>
                <a:latin typeface="Arial" panose="020B0604020202020204" pitchFamily="34" charset="0"/>
                <a:cs typeface="Arial" panose="020B0604020202020204" pitchFamily="34" charset="0"/>
              </a:rPr>
              <a:t>TẨY XÓA ẢNH TRONG GIMP</a:t>
            </a:r>
            <a:endParaRPr lang="en-US" sz="8000" b="1">
              <a:solidFill>
                <a:srgbClr val="C00000"/>
              </a:solidFill>
              <a:latin typeface="Arial" panose="020B0604020202020204" pitchFamily="34" charset="0"/>
              <a:cs typeface="Arial" panose="020B0604020202020204" pitchFamily="34" charset="0"/>
            </a:endParaRPr>
          </a:p>
        </p:txBody>
      </p:sp>
      <p:sp>
        <p:nvSpPr>
          <p:cNvPr id="11" name="TextBox 11"/>
          <p:cNvSpPr txBox="1"/>
          <p:nvPr/>
        </p:nvSpPr>
        <p:spPr>
          <a:xfrm>
            <a:off x="8488689" y="3726826"/>
            <a:ext cx="6594658" cy="589392"/>
          </a:xfrm>
          <a:prstGeom prst="rect">
            <a:avLst/>
          </a:prstGeom>
        </p:spPr>
        <p:txBody>
          <a:bodyPr lIns="0" tIns="0" rIns="0" bIns="0" rtlCol="0" anchor="t">
            <a:spAutoFit/>
          </a:bodyPr>
          <a:lstStyle/>
          <a:p>
            <a:pPr algn="ctr">
              <a:lnSpc>
                <a:spcPts val="3740"/>
              </a:lnSpc>
            </a:pPr>
            <a:r>
              <a:rPr lang="vi-VN" sz="8000" b="1" smtClean="0">
                <a:solidFill>
                  <a:srgbClr val="C00000"/>
                </a:solidFill>
                <a:latin typeface="Arial" panose="020B0604020202020204" pitchFamily="34" charset="0"/>
                <a:cs typeface="Arial" panose="020B0604020202020204" pitchFamily="34" charset="0"/>
              </a:rPr>
              <a:t>BÀI 2</a:t>
            </a:r>
            <a:endParaRPr lang="en-US" sz="8000" b="1">
              <a:solidFill>
                <a:srgbClr val="C00000"/>
              </a:solidFill>
              <a:latin typeface="Arial" panose="020B0604020202020204" pitchFamily="34" charset="0"/>
              <a:cs typeface="Arial" panose="020B0604020202020204" pitchFamily="34" charset="0"/>
            </a:endParaRPr>
          </a:p>
        </p:txBody>
      </p:sp>
      <p:grpSp>
        <p:nvGrpSpPr>
          <p:cNvPr id="13" name="Group 12"/>
          <p:cNvGrpSpPr/>
          <p:nvPr/>
        </p:nvGrpSpPr>
        <p:grpSpPr>
          <a:xfrm>
            <a:off x="382371" y="3340062"/>
            <a:ext cx="5142533" cy="5999491"/>
            <a:chOff x="80208" y="3476561"/>
            <a:chExt cx="5142533" cy="5999491"/>
          </a:xfrm>
        </p:grpSpPr>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5516" y="4284332"/>
              <a:ext cx="5027225" cy="5174362"/>
            </a:xfrm>
            <a:prstGeom prst="rect">
              <a:avLst/>
            </a:prstGeom>
          </p:spPr>
        </p:pic>
        <p:sp>
          <p:nvSpPr>
            <p:cNvPr id="2" name="Freeform 2"/>
            <p:cNvSpPr/>
            <p:nvPr/>
          </p:nvSpPr>
          <p:spPr>
            <a:xfrm>
              <a:off x="80208" y="3476561"/>
              <a:ext cx="5142533" cy="5999491"/>
            </a:xfrm>
            <a:custGeom>
              <a:avLst/>
              <a:gdLst/>
              <a:ahLst/>
              <a:cxnLst/>
              <a:rect l="l" t="t" r="r" b="b"/>
              <a:pathLst>
                <a:path w="5290460" h="5999491">
                  <a:moveTo>
                    <a:pt x="0" y="0"/>
                  </a:moveTo>
                  <a:lnTo>
                    <a:pt x="5290460" y="0"/>
                  </a:lnTo>
                  <a:lnTo>
                    <a:pt x="5290460" y="5999491"/>
                  </a:lnTo>
                  <a:lnTo>
                    <a:pt x="0" y="599949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grpSp>
    </p:spTree>
  </p:cSld>
  <p:clrMapOvr>
    <a:masterClrMapping/>
  </p:clrMapOvr>
  <p:transition spd="med">
    <p:plus/>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 name="Freeform 2"/>
          <p:cNvSpPr/>
          <p:nvPr/>
        </p:nvSpPr>
        <p:spPr>
          <a:xfrm>
            <a:off x="939802" y="861272"/>
            <a:ext cx="10263225" cy="4441177"/>
          </a:xfrm>
          <a:custGeom>
            <a:avLst/>
            <a:gdLst/>
            <a:ahLst/>
            <a:cxnLst/>
            <a:rect l="l" t="t" r="r" b="b"/>
            <a:pathLst>
              <a:path w="10263225" h="4441177">
                <a:moveTo>
                  <a:pt x="0" y="0"/>
                </a:moveTo>
                <a:lnTo>
                  <a:pt x="10263225" y="0"/>
                </a:lnTo>
                <a:lnTo>
                  <a:pt x="10263225" y="4441177"/>
                </a:lnTo>
                <a:lnTo>
                  <a:pt x="0" y="444117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3" name="TextBox 13"/>
          <p:cNvSpPr txBox="1"/>
          <p:nvPr/>
        </p:nvSpPr>
        <p:spPr>
          <a:xfrm>
            <a:off x="1913242" y="3081860"/>
            <a:ext cx="8316344" cy="846386"/>
          </a:xfrm>
          <a:prstGeom prst="rect">
            <a:avLst/>
          </a:prstGeom>
        </p:spPr>
        <p:txBody>
          <a:bodyPr lIns="0" tIns="0" rIns="0" bIns="0" rtlCol="0" anchor="t">
            <a:spAutoFit/>
          </a:bodyPr>
          <a:lstStyle/>
          <a:p>
            <a:pPr algn="ctr">
              <a:lnSpc>
                <a:spcPts val="6600"/>
              </a:lnSpc>
            </a:pPr>
            <a:r>
              <a:rPr lang="vi-VN" sz="6600" b="1" smtClean="0">
                <a:solidFill>
                  <a:schemeClr val="accent2">
                    <a:lumMod val="75000"/>
                  </a:schemeClr>
                </a:solidFill>
                <a:latin typeface="Arial" panose="020B0604020202020204" pitchFamily="34" charset="0"/>
                <a:cs typeface="Arial" panose="020B0604020202020204" pitchFamily="34" charset="0"/>
              </a:rPr>
              <a:t>NỘI DUNG BÀI HỌC</a:t>
            </a:r>
            <a:endParaRPr lang="en-US" sz="6600" b="1">
              <a:solidFill>
                <a:schemeClr val="accent2">
                  <a:lumMod val="75000"/>
                </a:schemeClr>
              </a:solidFill>
              <a:latin typeface="Arial" panose="020B0604020202020204" pitchFamily="34" charset="0"/>
              <a:cs typeface="Arial" panose="020B0604020202020204" pitchFamily="34" charset="0"/>
            </a:endParaRPr>
          </a:p>
        </p:txBody>
      </p:sp>
      <p:grpSp>
        <p:nvGrpSpPr>
          <p:cNvPr id="25" name="Group 24"/>
          <p:cNvGrpSpPr/>
          <p:nvPr/>
        </p:nvGrpSpPr>
        <p:grpSpPr>
          <a:xfrm>
            <a:off x="11926517" y="1485900"/>
            <a:ext cx="5751882" cy="3239794"/>
            <a:chOff x="11926517" y="1485900"/>
            <a:chExt cx="5751882" cy="3239794"/>
          </a:xfrm>
        </p:grpSpPr>
        <p:grpSp>
          <p:nvGrpSpPr>
            <p:cNvPr id="20" name="Group 19"/>
            <p:cNvGrpSpPr/>
            <p:nvPr/>
          </p:nvGrpSpPr>
          <p:grpSpPr>
            <a:xfrm>
              <a:off x="14029803" y="1485900"/>
              <a:ext cx="1545312" cy="1140721"/>
              <a:chOff x="14862647" y="2622609"/>
              <a:chExt cx="1545312" cy="1140721"/>
            </a:xfrm>
          </p:grpSpPr>
          <p:sp>
            <p:nvSpPr>
              <p:cNvPr id="3" name="Freeform 3"/>
              <p:cNvSpPr/>
              <p:nvPr/>
            </p:nvSpPr>
            <p:spPr>
              <a:xfrm>
                <a:off x="14862647" y="2622609"/>
                <a:ext cx="1545312" cy="1140721"/>
              </a:xfrm>
              <a:custGeom>
                <a:avLst/>
                <a:gdLst/>
                <a:ahLst/>
                <a:cxnLst/>
                <a:rect l="l" t="t" r="r" b="b"/>
                <a:pathLst>
                  <a:path w="1545312" h="1140721">
                    <a:moveTo>
                      <a:pt x="0" y="0"/>
                    </a:moveTo>
                    <a:lnTo>
                      <a:pt x="1545312" y="0"/>
                    </a:lnTo>
                    <a:lnTo>
                      <a:pt x="1545312" y="1140722"/>
                    </a:lnTo>
                    <a:lnTo>
                      <a:pt x="0" y="114072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TextBox 8"/>
              <p:cNvSpPr txBox="1"/>
              <p:nvPr/>
            </p:nvSpPr>
            <p:spPr>
              <a:xfrm>
                <a:off x="15255777" y="3192969"/>
                <a:ext cx="759051" cy="359073"/>
              </a:xfrm>
              <a:prstGeom prst="rect">
                <a:avLst/>
              </a:prstGeom>
            </p:spPr>
            <p:txBody>
              <a:bodyPr lIns="0" tIns="0" rIns="0" bIns="0" rtlCol="0" anchor="t">
                <a:spAutoFit/>
              </a:bodyPr>
              <a:lstStyle/>
              <a:p>
                <a:pPr algn="ctr">
                  <a:lnSpc>
                    <a:spcPts val="2750"/>
                  </a:lnSpc>
                </a:pPr>
                <a:r>
                  <a:rPr lang="vi-VN" sz="4800" b="1" smtClean="0">
                    <a:solidFill>
                      <a:srgbClr val="1A1A1A"/>
                    </a:solidFill>
                    <a:latin typeface="Arial" panose="020B0604020202020204" pitchFamily="34" charset="0"/>
                    <a:cs typeface="Arial" panose="020B0604020202020204" pitchFamily="34" charset="0"/>
                  </a:rPr>
                  <a:t>0</a:t>
                </a:r>
                <a:r>
                  <a:rPr lang="en-US" sz="4800" b="1" smtClean="0">
                    <a:solidFill>
                      <a:srgbClr val="1A1A1A"/>
                    </a:solidFill>
                    <a:latin typeface="Arial" panose="020B0604020202020204" pitchFamily="34" charset="0"/>
                    <a:cs typeface="Arial" panose="020B0604020202020204" pitchFamily="34" charset="0"/>
                  </a:rPr>
                  <a:t>1</a:t>
                </a:r>
                <a:endParaRPr lang="en-US" sz="4800" b="1">
                  <a:solidFill>
                    <a:srgbClr val="1A1A1A"/>
                  </a:solidFill>
                  <a:latin typeface="Arial" panose="020B0604020202020204" pitchFamily="34" charset="0"/>
                  <a:cs typeface="Arial" panose="020B0604020202020204" pitchFamily="34" charset="0"/>
                </a:endParaRPr>
              </a:p>
            </p:txBody>
          </p:sp>
        </p:grpSp>
        <p:sp>
          <p:nvSpPr>
            <p:cNvPr id="24" name="TextBox 23"/>
            <p:cNvSpPr txBox="1"/>
            <p:nvPr/>
          </p:nvSpPr>
          <p:spPr>
            <a:xfrm>
              <a:off x="11926517" y="2814145"/>
              <a:ext cx="5751882" cy="1911549"/>
            </a:xfrm>
            <a:prstGeom prst="rect">
              <a:avLst/>
            </a:prstGeom>
            <a:noFill/>
          </p:spPr>
          <p:txBody>
            <a:bodyPr wrap="square" rtlCol="0">
              <a:spAutoFit/>
            </a:bodyPr>
            <a:lstStyle/>
            <a:p>
              <a:pPr algn="ctr">
                <a:lnSpc>
                  <a:spcPct val="150000"/>
                </a:lnSpc>
              </a:pPr>
              <a:r>
                <a:rPr lang="vi-VN" sz="4200" b="1" smtClean="0">
                  <a:solidFill>
                    <a:schemeClr val="tx2">
                      <a:lumMod val="75000"/>
                    </a:schemeClr>
                  </a:solidFill>
                  <a:latin typeface="Arial" panose="020B0604020202020204" pitchFamily="34" charset="0"/>
                  <a:cs typeface="Arial" panose="020B0604020202020204" pitchFamily="34" charset="0"/>
                </a:rPr>
                <a:t>Tẩy xóa ảnh bằng công cụ Clone</a:t>
              </a:r>
              <a:endParaRPr lang="en-US" sz="4200" b="1">
                <a:solidFill>
                  <a:schemeClr val="tx2">
                    <a:lumMod val="75000"/>
                  </a:schemeClr>
                </a:solidFill>
                <a:latin typeface="Arial" panose="020B0604020202020204" pitchFamily="34" charset="0"/>
                <a:cs typeface="Arial" panose="020B0604020202020204" pitchFamily="34" charset="0"/>
              </a:endParaRPr>
            </a:p>
          </p:txBody>
        </p:sp>
      </p:grpSp>
      <p:grpSp>
        <p:nvGrpSpPr>
          <p:cNvPr id="30" name="Group 29"/>
          <p:cNvGrpSpPr/>
          <p:nvPr/>
        </p:nvGrpSpPr>
        <p:grpSpPr>
          <a:xfrm>
            <a:off x="281378" y="6016651"/>
            <a:ext cx="5751882" cy="3052270"/>
            <a:chOff x="281378" y="6016651"/>
            <a:chExt cx="5751882" cy="3052270"/>
          </a:xfrm>
        </p:grpSpPr>
        <p:grpSp>
          <p:nvGrpSpPr>
            <p:cNvPr id="23" name="Group 22"/>
            <p:cNvGrpSpPr/>
            <p:nvPr/>
          </p:nvGrpSpPr>
          <p:grpSpPr>
            <a:xfrm>
              <a:off x="2438400" y="6016651"/>
              <a:ext cx="1545312" cy="1140721"/>
              <a:chOff x="2148298" y="6670757"/>
              <a:chExt cx="1545312" cy="1140721"/>
            </a:xfrm>
          </p:grpSpPr>
          <p:sp>
            <p:nvSpPr>
              <p:cNvPr id="4" name="Freeform 4"/>
              <p:cNvSpPr/>
              <p:nvPr/>
            </p:nvSpPr>
            <p:spPr>
              <a:xfrm>
                <a:off x="2148298" y="6670757"/>
                <a:ext cx="1545312" cy="1140721"/>
              </a:xfrm>
              <a:custGeom>
                <a:avLst/>
                <a:gdLst/>
                <a:ahLst/>
                <a:cxnLst/>
                <a:rect l="l" t="t" r="r" b="b"/>
                <a:pathLst>
                  <a:path w="1545312" h="1140721">
                    <a:moveTo>
                      <a:pt x="0" y="0"/>
                    </a:moveTo>
                    <a:lnTo>
                      <a:pt x="1545312" y="0"/>
                    </a:lnTo>
                    <a:lnTo>
                      <a:pt x="1545312" y="1140722"/>
                    </a:lnTo>
                    <a:lnTo>
                      <a:pt x="0" y="114072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9" name="TextBox 9"/>
              <p:cNvSpPr txBox="1"/>
              <p:nvPr/>
            </p:nvSpPr>
            <p:spPr>
              <a:xfrm>
                <a:off x="2487692" y="7241116"/>
                <a:ext cx="759051" cy="409407"/>
              </a:xfrm>
              <a:prstGeom prst="rect">
                <a:avLst/>
              </a:prstGeom>
            </p:spPr>
            <p:txBody>
              <a:bodyPr lIns="0" tIns="0" rIns="0" bIns="0" rtlCol="0" anchor="t">
                <a:spAutoFit/>
              </a:bodyPr>
              <a:lstStyle/>
              <a:p>
                <a:pPr algn="ctr">
                  <a:lnSpc>
                    <a:spcPts val="2750"/>
                  </a:lnSpc>
                </a:pPr>
                <a:r>
                  <a:rPr lang="vi-VN" sz="4800" b="1" smtClean="0">
                    <a:solidFill>
                      <a:srgbClr val="1A1A1A"/>
                    </a:solidFill>
                    <a:latin typeface="Arial" panose="020B0604020202020204" pitchFamily="34" charset="0"/>
                    <a:cs typeface="Arial" panose="020B0604020202020204" pitchFamily="34" charset="0"/>
                  </a:rPr>
                  <a:t>0</a:t>
                </a:r>
                <a:r>
                  <a:rPr lang="en-US" sz="4800" b="1" smtClean="0">
                    <a:solidFill>
                      <a:srgbClr val="1A1A1A"/>
                    </a:solidFill>
                    <a:latin typeface="Arial" panose="020B0604020202020204" pitchFamily="34" charset="0"/>
                    <a:cs typeface="Arial" panose="020B0604020202020204" pitchFamily="34" charset="0"/>
                  </a:rPr>
                  <a:t>2</a:t>
                </a:r>
                <a:endParaRPr lang="en-US" sz="4800" b="1">
                  <a:solidFill>
                    <a:srgbClr val="1A1A1A"/>
                  </a:solidFill>
                  <a:latin typeface="Arial" panose="020B0604020202020204" pitchFamily="34" charset="0"/>
                  <a:cs typeface="Arial" panose="020B0604020202020204" pitchFamily="34" charset="0"/>
                </a:endParaRPr>
              </a:p>
            </p:txBody>
          </p:sp>
        </p:grpSp>
        <p:sp>
          <p:nvSpPr>
            <p:cNvPr id="26" name="TextBox 25"/>
            <p:cNvSpPr txBox="1"/>
            <p:nvPr/>
          </p:nvSpPr>
          <p:spPr>
            <a:xfrm>
              <a:off x="281378" y="7157372"/>
              <a:ext cx="5751882" cy="1911549"/>
            </a:xfrm>
            <a:prstGeom prst="rect">
              <a:avLst/>
            </a:prstGeom>
            <a:noFill/>
          </p:spPr>
          <p:txBody>
            <a:bodyPr wrap="square" rtlCol="0">
              <a:spAutoFit/>
            </a:bodyPr>
            <a:lstStyle/>
            <a:p>
              <a:pPr algn="ctr">
                <a:lnSpc>
                  <a:spcPct val="150000"/>
                </a:lnSpc>
              </a:pPr>
              <a:r>
                <a:rPr lang="vi-VN" sz="4200" b="1" smtClean="0">
                  <a:solidFill>
                    <a:schemeClr val="tx2">
                      <a:lumMod val="75000"/>
                    </a:schemeClr>
                  </a:solidFill>
                  <a:latin typeface="Arial" panose="020B0604020202020204" pitchFamily="34" charset="0"/>
                  <a:cs typeface="Arial" panose="020B0604020202020204" pitchFamily="34" charset="0"/>
                </a:rPr>
                <a:t>Tẩy xóa ảnh bằng công cụ Healing</a:t>
              </a:r>
              <a:endParaRPr lang="en-US" sz="4200" b="1">
                <a:solidFill>
                  <a:schemeClr val="tx2">
                    <a:lumMod val="75000"/>
                  </a:schemeClr>
                </a:solidFill>
                <a:latin typeface="Arial" panose="020B0604020202020204" pitchFamily="34" charset="0"/>
                <a:cs typeface="Arial" panose="020B0604020202020204" pitchFamily="34" charset="0"/>
              </a:endParaRPr>
            </a:p>
          </p:txBody>
        </p:sp>
      </p:grpSp>
      <p:grpSp>
        <p:nvGrpSpPr>
          <p:cNvPr id="29" name="Group 28"/>
          <p:cNvGrpSpPr/>
          <p:nvPr/>
        </p:nvGrpSpPr>
        <p:grpSpPr>
          <a:xfrm>
            <a:off x="5910937" y="6016647"/>
            <a:ext cx="7242923" cy="4021766"/>
            <a:chOff x="6007998" y="6016647"/>
            <a:chExt cx="7242923" cy="4021766"/>
          </a:xfrm>
        </p:grpSpPr>
        <p:grpSp>
          <p:nvGrpSpPr>
            <p:cNvPr id="22" name="Group 21"/>
            <p:cNvGrpSpPr/>
            <p:nvPr/>
          </p:nvGrpSpPr>
          <p:grpSpPr>
            <a:xfrm>
              <a:off x="8853624" y="6016647"/>
              <a:ext cx="1545312" cy="1140721"/>
              <a:chOff x="6458356" y="6670757"/>
              <a:chExt cx="1545312" cy="1140721"/>
            </a:xfrm>
          </p:grpSpPr>
          <p:sp>
            <p:nvSpPr>
              <p:cNvPr id="5" name="Freeform 5"/>
              <p:cNvSpPr/>
              <p:nvPr/>
            </p:nvSpPr>
            <p:spPr>
              <a:xfrm>
                <a:off x="6458356" y="6670757"/>
                <a:ext cx="1545312" cy="1140721"/>
              </a:xfrm>
              <a:custGeom>
                <a:avLst/>
                <a:gdLst/>
                <a:ahLst/>
                <a:cxnLst/>
                <a:rect l="l" t="t" r="r" b="b"/>
                <a:pathLst>
                  <a:path w="1545312" h="1140721">
                    <a:moveTo>
                      <a:pt x="0" y="0"/>
                    </a:moveTo>
                    <a:lnTo>
                      <a:pt x="1545312" y="0"/>
                    </a:lnTo>
                    <a:lnTo>
                      <a:pt x="1545312" y="1140722"/>
                    </a:lnTo>
                    <a:lnTo>
                      <a:pt x="0" y="114072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0" name="TextBox 10"/>
              <p:cNvSpPr txBox="1"/>
              <p:nvPr/>
            </p:nvSpPr>
            <p:spPr>
              <a:xfrm>
                <a:off x="6851486" y="7241115"/>
                <a:ext cx="759051" cy="409407"/>
              </a:xfrm>
              <a:prstGeom prst="rect">
                <a:avLst/>
              </a:prstGeom>
            </p:spPr>
            <p:txBody>
              <a:bodyPr lIns="0" tIns="0" rIns="0" bIns="0" rtlCol="0" anchor="t">
                <a:spAutoFit/>
              </a:bodyPr>
              <a:lstStyle/>
              <a:p>
                <a:pPr algn="ctr">
                  <a:lnSpc>
                    <a:spcPts val="2750"/>
                  </a:lnSpc>
                </a:pPr>
                <a:r>
                  <a:rPr lang="vi-VN" sz="4800" b="1" smtClean="0">
                    <a:solidFill>
                      <a:srgbClr val="1A1A1A"/>
                    </a:solidFill>
                    <a:latin typeface="Arial" panose="020B0604020202020204" pitchFamily="34" charset="0"/>
                    <a:cs typeface="Arial" panose="020B0604020202020204" pitchFamily="34" charset="0"/>
                  </a:rPr>
                  <a:t>0</a:t>
                </a:r>
                <a:r>
                  <a:rPr lang="en-US" sz="4800" b="1" smtClean="0">
                    <a:solidFill>
                      <a:srgbClr val="1A1A1A"/>
                    </a:solidFill>
                    <a:latin typeface="Arial" panose="020B0604020202020204" pitchFamily="34" charset="0"/>
                    <a:cs typeface="Arial" panose="020B0604020202020204" pitchFamily="34" charset="0"/>
                  </a:rPr>
                  <a:t>3</a:t>
                </a:r>
                <a:endParaRPr lang="en-US" sz="4800" b="1">
                  <a:solidFill>
                    <a:srgbClr val="1A1A1A"/>
                  </a:solidFill>
                  <a:latin typeface="Arial" panose="020B0604020202020204" pitchFamily="34" charset="0"/>
                  <a:cs typeface="Arial" panose="020B0604020202020204" pitchFamily="34" charset="0"/>
                </a:endParaRPr>
              </a:p>
            </p:txBody>
          </p:sp>
        </p:grpSp>
        <p:sp>
          <p:nvSpPr>
            <p:cNvPr id="27" name="TextBox 26"/>
            <p:cNvSpPr txBox="1"/>
            <p:nvPr/>
          </p:nvSpPr>
          <p:spPr>
            <a:xfrm>
              <a:off x="6007998" y="7157368"/>
              <a:ext cx="7242923" cy="2881045"/>
            </a:xfrm>
            <a:prstGeom prst="rect">
              <a:avLst/>
            </a:prstGeom>
            <a:noFill/>
          </p:spPr>
          <p:txBody>
            <a:bodyPr wrap="square" rtlCol="0">
              <a:spAutoFit/>
            </a:bodyPr>
            <a:lstStyle/>
            <a:p>
              <a:pPr algn="ctr">
                <a:lnSpc>
                  <a:spcPct val="150000"/>
                </a:lnSpc>
              </a:pPr>
              <a:r>
                <a:rPr lang="vi-VN" sz="4200" b="1" smtClean="0">
                  <a:solidFill>
                    <a:schemeClr val="tx2">
                      <a:lumMod val="75000"/>
                    </a:schemeClr>
                  </a:solidFill>
                  <a:latin typeface="Arial" panose="020B0604020202020204" pitchFamily="34" charset="0"/>
                  <a:cs typeface="Arial" panose="020B0604020202020204" pitchFamily="34" charset="0"/>
                </a:rPr>
                <a:t>Sao chép ảnh theo phép biến đổi phối cảnh bằng công cụ Perpective Clone</a:t>
              </a:r>
              <a:endParaRPr lang="en-US" sz="4200" b="1">
                <a:solidFill>
                  <a:schemeClr val="tx2">
                    <a:lumMod val="75000"/>
                  </a:schemeClr>
                </a:solidFill>
                <a:latin typeface="Arial" panose="020B0604020202020204" pitchFamily="34" charset="0"/>
                <a:cs typeface="Arial" panose="020B0604020202020204" pitchFamily="34" charset="0"/>
              </a:endParaRPr>
            </a:p>
          </p:txBody>
        </p:sp>
      </p:grpSp>
      <p:grpSp>
        <p:nvGrpSpPr>
          <p:cNvPr id="31" name="Group 30"/>
          <p:cNvGrpSpPr/>
          <p:nvPr/>
        </p:nvGrpSpPr>
        <p:grpSpPr>
          <a:xfrm>
            <a:off x="13595276" y="6011921"/>
            <a:ext cx="3636544" cy="3057000"/>
            <a:chOff x="13756843" y="6016649"/>
            <a:chExt cx="3636544" cy="3057000"/>
          </a:xfrm>
        </p:grpSpPr>
        <p:grpSp>
          <p:nvGrpSpPr>
            <p:cNvPr id="21" name="Group 20"/>
            <p:cNvGrpSpPr/>
            <p:nvPr/>
          </p:nvGrpSpPr>
          <p:grpSpPr>
            <a:xfrm>
              <a:off x="14757252" y="6016649"/>
              <a:ext cx="1545312" cy="1140721"/>
              <a:chOff x="10832346" y="6670757"/>
              <a:chExt cx="1545312" cy="1140721"/>
            </a:xfrm>
          </p:grpSpPr>
          <p:sp>
            <p:nvSpPr>
              <p:cNvPr id="6" name="Freeform 6"/>
              <p:cNvSpPr/>
              <p:nvPr/>
            </p:nvSpPr>
            <p:spPr>
              <a:xfrm>
                <a:off x="10832346" y="6670757"/>
                <a:ext cx="1545312" cy="1140721"/>
              </a:xfrm>
              <a:custGeom>
                <a:avLst/>
                <a:gdLst/>
                <a:ahLst/>
                <a:cxnLst/>
                <a:rect l="l" t="t" r="r" b="b"/>
                <a:pathLst>
                  <a:path w="1545312" h="1140721">
                    <a:moveTo>
                      <a:pt x="0" y="0"/>
                    </a:moveTo>
                    <a:lnTo>
                      <a:pt x="1545312" y="0"/>
                    </a:lnTo>
                    <a:lnTo>
                      <a:pt x="1545312" y="1140722"/>
                    </a:lnTo>
                    <a:lnTo>
                      <a:pt x="0" y="114072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1" name="TextBox 11"/>
              <p:cNvSpPr txBox="1"/>
              <p:nvPr/>
            </p:nvSpPr>
            <p:spPr>
              <a:xfrm>
                <a:off x="11167467" y="7241116"/>
                <a:ext cx="759051" cy="409407"/>
              </a:xfrm>
              <a:prstGeom prst="rect">
                <a:avLst/>
              </a:prstGeom>
            </p:spPr>
            <p:txBody>
              <a:bodyPr lIns="0" tIns="0" rIns="0" bIns="0" rtlCol="0" anchor="t">
                <a:spAutoFit/>
              </a:bodyPr>
              <a:lstStyle/>
              <a:p>
                <a:pPr algn="ctr">
                  <a:lnSpc>
                    <a:spcPts val="2750"/>
                  </a:lnSpc>
                </a:pPr>
                <a:r>
                  <a:rPr lang="vi-VN" sz="4800" b="1" smtClean="0">
                    <a:solidFill>
                      <a:srgbClr val="1A1A1A"/>
                    </a:solidFill>
                    <a:latin typeface="Arial" panose="020B0604020202020204" pitchFamily="34" charset="0"/>
                    <a:cs typeface="Arial" panose="020B0604020202020204" pitchFamily="34" charset="0"/>
                  </a:rPr>
                  <a:t>0</a:t>
                </a:r>
                <a:r>
                  <a:rPr lang="en-US" sz="4800" b="1" smtClean="0">
                    <a:solidFill>
                      <a:srgbClr val="1A1A1A"/>
                    </a:solidFill>
                    <a:latin typeface="Arial" panose="020B0604020202020204" pitchFamily="34" charset="0"/>
                    <a:cs typeface="Arial" panose="020B0604020202020204" pitchFamily="34" charset="0"/>
                  </a:rPr>
                  <a:t>4</a:t>
                </a:r>
                <a:endParaRPr lang="en-US" sz="4800" b="1">
                  <a:solidFill>
                    <a:srgbClr val="1A1A1A"/>
                  </a:solidFill>
                  <a:latin typeface="Arial" panose="020B0604020202020204" pitchFamily="34" charset="0"/>
                  <a:cs typeface="Arial" panose="020B0604020202020204" pitchFamily="34" charset="0"/>
                </a:endParaRPr>
              </a:p>
            </p:txBody>
          </p:sp>
        </p:grpSp>
        <p:sp>
          <p:nvSpPr>
            <p:cNvPr id="28" name="TextBox 27"/>
            <p:cNvSpPr txBox="1"/>
            <p:nvPr/>
          </p:nvSpPr>
          <p:spPr>
            <a:xfrm>
              <a:off x="13756843" y="7162100"/>
              <a:ext cx="3636544" cy="1911549"/>
            </a:xfrm>
            <a:prstGeom prst="rect">
              <a:avLst/>
            </a:prstGeom>
            <a:noFill/>
          </p:spPr>
          <p:txBody>
            <a:bodyPr wrap="square" rtlCol="0">
              <a:spAutoFit/>
            </a:bodyPr>
            <a:lstStyle/>
            <a:p>
              <a:pPr algn="ctr">
                <a:lnSpc>
                  <a:spcPct val="150000"/>
                </a:lnSpc>
              </a:pPr>
              <a:r>
                <a:rPr lang="vi-VN" sz="4200" b="1" smtClean="0">
                  <a:solidFill>
                    <a:schemeClr val="tx2">
                      <a:lumMod val="75000"/>
                    </a:schemeClr>
                  </a:solidFill>
                  <a:latin typeface="Arial" panose="020B0604020202020204" pitchFamily="34" charset="0"/>
                  <a:cs typeface="Arial" panose="020B0604020202020204" pitchFamily="34" charset="0"/>
                </a:rPr>
                <a:t>Thực hành tẩy xóa ảnh</a:t>
              </a:r>
              <a:endParaRPr lang="en-US" sz="4200" b="1">
                <a:solidFill>
                  <a:schemeClr val="tx2">
                    <a:lumMod val="75000"/>
                  </a:schemeClr>
                </a:solidFill>
                <a:latin typeface="Arial" panose="020B0604020202020204" pitchFamily="34" charset="0"/>
                <a:cs typeface="Arial" panose="020B0604020202020204" pitchFamily="34" charset="0"/>
              </a:endParaRPr>
            </a:p>
          </p:txBody>
        </p:sp>
      </p:gr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Effect transition="in" filter="fade">
                                      <p:cBhvr>
                                        <p:cTn id="15" dur="500"/>
                                        <p:tgtEl>
                                          <p:spTgt spid="30"/>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p:cTn id="19" dur="500" fill="hold"/>
                                        <p:tgtEl>
                                          <p:spTgt spid="29"/>
                                        </p:tgtEl>
                                        <p:attrNameLst>
                                          <p:attrName>ppt_w</p:attrName>
                                        </p:attrNameLst>
                                      </p:cBhvr>
                                      <p:tavLst>
                                        <p:tav tm="0">
                                          <p:val>
                                            <p:fltVal val="0"/>
                                          </p:val>
                                        </p:tav>
                                        <p:tav tm="100000">
                                          <p:val>
                                            <p:strVal val="#ppt_w"/>
                                          </p:val>
                                        </p:tav>
                                      </p:tavLst>
                                    </p:anim>
                                    <p:anim calcmode="lin" valueType="num">
                                      <p:cBhvr>
                                        <p:cTn id="20" dur="500" fill="hold"/>
                                        <p:tgtEl>
                                          <p:spTgt spid="29"/>
                                        </p:tgtEl>
                                        <p:attrNameLst>
                                          <p:attrName>ppt_h</p:attrName>
                                        </p:attrNameLst>
                                      </p:cBhvr>
                                      <p:tavLst>
                                        <p:tav tm="0">
                                          <p:val>
                                            <p:fltVal val="0"/>
                                          </p:val>
                                        </p:tav>
                                        <p:tav tm="100000">
                                          <p:val>
                                            <p:strVal val="#ppt_h"/>
                                          </p:val>
                                        </p:tav>
                                      </p:tavLst>
                                    </p:anim>
                                    <p:animEffect transition="in" filter="fade">
                                      <p:cBhvr>
                                        <p:cTn id="21" dur="500"/>
                                        <p:tgtEl>
                                          <p:spTgt spid="29"/>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p:cTn id="25" dur="500" fill="hold"/>
                                        <p:tgtEl>
                                          <p:spTgt spid="31"/>
                                        </p:tgtEl>
                                        <p:attrNameLst>
                                          <p:attrName>ppt_w</p:attrName>
                                        </p:attrNameLst>
                                      </p:cBhvr>
                                      <p:tavLst>
                                        <p:tav tm="0">
                                          <p:val>
                                            <p:fltVal val="0"/>
                                          </p:val>
                                        </p:tav>
                                        <p:tav tm="100000">
                                          <p:val>
                                            <p:strVal val="#ppt_w"/>
                                          </p:val>
                                        </p:tav>
                                      </p:tavLst>
                                    </p:anim>
                                    <p:anim calcmode="lin" valueType="num">
                                      <p:cBhvr>
                                        <p:cTn id="26" dur="500" fill="hold"/>
                                        <p:tgtEl>
                                          <p:spTgt spid="31"/>
                                        </p:tgtEl>
                                        <p:attrNameLst>
                                          <p:attrName>ppt_h</p:attrName>
                                        </p:attrNameLst>
                                      </p:cBhvr>
                                      <p:tavLst>
                                        <p:tav tm="0">
                                          <p:val>
                                            <p:fltVal val="0"/>
                                          </p:val>
                                        </p:tav>
                                        <p:tav tm="100000">
                                          <p:val>
                                            <p:strVal val="#ppt_h"/>
                                          </p:val>
                                        </p:tav>
                                      </p:tavLst>
                                    </p:anim>
                                    <p:animEffect transition="in" filter="fade">
                                      <p:cBhvr>
                                        <p:cTn id="2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EBE3"/>
        </a:solidFill>
        <a:effectLst/>
      </p:bgPr>
    </p:bg>
    <p:spTree>
      <p:nvGrpSpPr>
        <p:cNvPr id="1" name=""/>
        <p:cNvGrpSpPr/>
        <p:nvPr/>
      </p:nvGrpSpPr>
      <p:grpSpPr>
        <a:xfrm>
          <a:off x="0" y="0"/>
          <a:ext cx="0" cy="0"/>
          <a:chOff x="0" y="0"/>
          <a:chExt cx="0" cy="0"/>
        </a:xfrm>
      </p:grpSpPr>
      <p:sp>
        <p:nvSpPr>
          <p:cNvPr id="2" name="Freeform 2"/>
          <p:cNvSpPr/>
          <p:nvPr/>
        </p:nvSpPr>
        <p:spPr>
          <a:xfrm>
            <a:off x="-49953" y="0"/>
            <a:ext cx="1945178" cy="10287000"/>
          </a:xfrm>
          <a:custGeom>
            <a:avLst/>
            <a:gdLst/>
            <a:ahLst/>
            <a:cxnLst/>
            <a:rect l="l" t="t" r="r" b="b"/>
            <a:pathLst>
              <a:path w="1945178" h="10287000">
                <a:moveTo>
                  <a:pt x="0" y="0"/>
                </a:moveTo>
                <a:lnTo>
                  <a:pt x="1945179" y="0"/>
                </a:lnTo>
                <a:lnTo>
                  <a:pt x="1945179"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9" name="AutoShape 19"/>
          <p:cNvSpPr/>
          <p:nvPr/>
        </p:nvSpPr>
        <p:spPr>
          <a:xfrm rot="5400000">
            <a:off x="-3233987" y="5138737"/>
            <a:ext cx="10287000" cy="0"/>
          </a:xfrm>
          <a:prstGeom prst="line">
            <a:avLst/>
          </a:prstGeom>
          <a:ln w="9525" cap="flat">
            <a:solidFill>
              <a:srgbClr val="1A1A1A"/>
            </a:solidFill>
            <a:prstDash val="solid"/>
            <a:headEnd type="none" w="sm" len="sm"/>
            <a:tailEnd type="none" w="sm" len="sm"/>
          </a:ln>
        </p:spPr>
      </p:sp>
      <p:grpSp>
        <p:nvGrpSpPr>
          <p:cNvPr id="22" name="Group 21"/>
          <p:cNvGrpSpPr/>
          <p:nvPr/>
        </p:nvGrpSpPr>
        <p:grpSpPr>
          <a:xfrm>
            <a:off x="6705600" y="1028700"/>
            <a:ext cx="5833626" cy="2895600"/>
            <a:chOff x="6705600" y="876300"/>
            <a:chExt cx="5833626" cy="2895600"/>
          </a:xfrm>
        </p:grpSpPr>
        <p:sp>
          <p:nvSpPr>
            <p:cNvPr id="4" name="Freeform 4"/>
            <p:cNvSpPr/>
            <p:nvPr/>
          </p:nvSpPr>
          <p:spPr>
            <a:xfrm>
              <a:off x="6705600" y="876300"/>
              <a:ext cx="5833626" cy="2895600"/>
            </a:xfrm>
            <a:custGeom>
              <a:avLst/>
              <a:gdLst/>
              <a:ahLst/>
              <a:cxnLst/>
              <a:rect l="l" t="t" r="r" b="b"/>
              <a:pathLst>
                <a:path w="4067046" h="2018734">
                  <a:moveTo>
                    <a:pt x="0" y="0"/>
                  </a:moveTo>
                  <a:lnTo>
                    <a:pt x="4067046" y="0"/>
                  </a:lnTo>
                  <a:lnTo>
                    <a:pt x="4067046" y="2018734"/>
                  </a:lnTo>
                  <a:lnTo>
                    <a:pt x="0" y="201873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0" name="TextBox 19"/>
            <p:cNvSpPr txBox="1"/>
            <p:nvPr/>
          </p:nvSpPr>
          <p:spPr>
            <a:xfrm>
              <a:off x="7641213" y="1393076"/>
              <a:ext cx="3962400" cy="1862048"/>
            </a:xfrm>
            <a:prstGeom prst="rect">
              <a:avLst/>
            </a:prstGeom>
            <a:noFill/>
          </p:spPr>
          <p:txBody>
            <a:bodyPr wrap="square" rtlCol="0">
              <a:spAutoFit/>
            </a:bodyPr>
            <a:lstStyle/>
            <a:p>
              <a:pPr algn="ctr"/>
              <a:r>
                <a:rPr lang="vi-VN" sz="11500" b="1" smtClean="0">
                  <a:solidFill>
                    <a:schemeClr val="accent6">
                      <a:lumMod val="75000"/>
                    </a:schemeClr>
                  </a:solidFill>
                  <a:latin typeface="Arial" panose="020B0604020202020204" pitchFamily="34" charset="0"/>
                  <a:cs typeface="Arial" panose="020B0604020202020204" pitchFamily="34" charset="0"/>
                </a:rPr>
                <a:t>01</a:t>
              </a:r>
              <a:endParaRPr lang="en-US" sz="11500" b="1">
                <a:solidFill>
                  <a:schemeClr val="accent6">
                    <a:lumMod val="75000"/>
                  </a:schemeClr>
                </a:solidFill>
                <a:latin typeface="Arial" panose="020B0604020202020204" pitchFamily="34" charset="0"/>
                <a:cs typeface="Arial" panose="020B0604020202020204" pitchFamily="34" charset="0"/>
              </a:endParaRPr>
            </a:p>
          </p:txBody>
        </p:sp>
      </p:grpSp>
      <p:sp>
        <p:nvSpPr>
          <p:cNvPr id="21" name="TextBox 20"/>
          <p:cNvSpPr txBox="1"/>
          <p:nvPr/>
        </p:nvSpPr>
        <p:spPr>
          <a:xfrm>
            <a:off x="3869313" y="4762500"/>
            <a:ext cx="11506200" cy="3785652"/>
          </a:xfrm>
          <a:prstGeom prst="rect">
            <a:avLst/>
          </a:prstGeom>
          <a:noFill/>
        </p:spPr>
        <p:txBody>
          <a:bodyPr wrap="square" rtlCol="0">
            <a:spAutoFit/>
          </a:bodyPr>
          <a:lstStyle/>
          <a:p>
            <a:pPr algn="ctr">
              <a:lnSpc>
                <a:spcPct val="150000"/>
              </a:lnSpc>
            </a:pPr>
            <a:r>
              <a:rPr lang="vi-VN" sz="8000" b="1" smtClean="0">
                <a:solidFill>
                  <a:schemeClr val="tx2">
                    <a:lumMod val="75000"/>
                  </a:schemeClr>
                </a:solidFill>
                <a:latin typeface="Arial" panose="020B0604020202020204" pitchFamily="34" charset="0"/>
                <a:cs typeface="Arial" panose="020B0604020202020204" pitchFamily="34" charset="0"/>
              </a:rPr>
              <a:t>TẨY XÓA ẢNH BẰNG CÔNG CỤ CLONE</a:t>
            </a:r>
            <a:endParaRPr lang="en-US" sz="8000" b="1">
              <a:solidFill>
                <a:schemeClr val="tx2">
                  <a:lumMod val="75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wheelReverse spokes="1"/>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11" name="Rectangle 10"/>
          <p:cNvSpPr/>
          <p:nvPr/>
        </p:nvSpPr>
        <p:spPr>
          <a:xfrm>
            <a:off x="762000" y="1181100"/>
            <a:ext cx="6400800" cy="4939814"/>
          </a:xfrm>
          <a:prstGeom prst="rect">
            <a:avLst/>
          </a:prstGeom>
        </p:spPr>
        <p:txBody>
          <a:bodyPr wrap="square">
            <a:spAutoFit/>
          </a:bodyPr>
          <a:lstStyle/>
          <a:p>
            <a:pPr algn="just">
              <a:lnSpc>
                <a:spcPct val="150000"/>
              </a:lnSpc>
            </a:pPr>
            <a:r>
              <a:rPr lang="en-US" sz="4200">
                <a:latin typeface="Arial" panose="020B0604020202020204" pitchFamily="34" charset="0"/>
                <a:cs typeface="Arial" panose="020B0604020202020204" pitchFamily="34" charset="0"/>
              </a:rPr>
              <a:t>Quan sát Hình 2, hãy thực hiện xóa bỏ cái cây bị cắt cụt cảnh ở vị trí 1 và thay bằng một thảm cỏ (sử dụng công cụ Clone). </a:t>
            </a:r>
          </a:p>
        </p:txBody>
      </p:sp>
      <p:grpSp>
        <p:nvGrpSpPr>
          <p:cNvPr id="14" name="Group 13"/>
          <p:cNvGrpSpPr/>
          <p:nvPr/>
        </p:nvGrpSpPr>
        <p:grpSpPr>
          <a:xfrm>
            <a:off x="7543800" y="1333500"/>
            <a:ext cx="10439400" cy="8001000"/>
            <a:chOff x="7543800" y="1409700"/>
            <a:chExt cx="10439400" cy="8001000"/>
          </a:xfrm>
        </p:grpSpPr>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l="2789" t="1818" r="1681" b="2727"/>
            <a:stretch>
              <a:fillRect/>
            </a:stretch>
          </p:blipFill>
          <p:spPr>
            <a:xfrm>
              <a:off x="7543800" y="1409700"/>
              <a:ext cx="10439400" cy="8001000"/>
            </a:xfrm>
            <a:prstGeom prst="rect">
              <a:avLst/>
            </a:prstGeom>
          </p:spPr>
        </p:pic>
        <p:sp>
          <p:nvSpPr>
            <p:cNvPr id="13" name="Rectangle 12"/>
            <p:cNvSpPr/>
            <p:nvPr/>
          </p:nvSpPr>
          <p:spPr>
            <a:xfrm>
              <a:off x="7886700" y="8039100"/>
              <a:ext cx="975360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i="1" smtClean="0">
                  <a:solidFill>
                    <a:srgbClr val="0070C0"/>
                  </a:solidFill>
                  <a:latin typeface="Arial" panose="020B0604020202020204" pitchFamily="34" charset="0"/>
                  <a:cs typeface="Arial" panose="020B0604020202020204" pitchFamily="34" charset="0"/>
                </a:rPr>
                <a:t>Hình 2. Các vị trí tẩy xóa </a:t>
              </a:r>
              <a:endParaRPr lang="en-US" sz="4000" i="1">
                <a:solidFill>
                  <a:srgbClr val="0070C0"/>
                </a:solidFill>
                <a:latin typeface="Arial" panose="020B0604020202020204" pitchFamily="34" charset="0"/>
                <a:cs typeface="Arial" panose="020B0604020202020204" pitchFamily="34" charset="0"/>
              </a:endParaRPr>
            </a:p>
          </p:txBody>
        </p:sp>
      </p:grpSp>
      <p:pic>
        <p:nvPicPr>
          <p:cNvPr id="15" name="Picture 14"/>
          <p:cNvPicPr>
            <a:picLocks noChangeAspect="1"/>
          </p:cNvPicPr>
          <p:nvPr/>
        </p:nvPicPr>
        <p:blipFill>
          <a:blip r:embed="rId3"/>
          <a:stretch>
            <a:fillRect/>
          </a:stretch>
        </p:blipFill>
        <p:spPr>
          <a:xfrm>
            <a:off x="2497340" y="6591300"/>
            <a:ext cx="3349323" cy="3688080"/>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pic>
        <p:nvPicPr>
          <p:cNvPr id="2" name="Tẩy xóa ảnh bằng công cụ Clone - Tin học 11 - Hoc10">
            <a:hlinkClick r:id="" action="ppaction://media"/>
          </p:cNvPr>
          <p:cNvPicPr>
            <a:picLocks noChangeAspect="1"/>
          </p:cNvPicPr>
          <p:nvPr>
            <a:videoFile r:link="rId1"/>
            <p:extLst>
              <p:ext uri="{DAA4B4D4-6D71-4841-9C94-3DE7FCFB9230}">
                <p14:media xmlns:p14="http://schemas.microsoft.com/office/powerpoint/2010/main" r:embed="rId2">
                  <p14:trim st="5053" end="7019.433105"/>
                </p14:media>
              </p:ext>
            </p:extLst>
          </p:nvPr>
        </p:nvPicPr>
        <p:blipFill>
          <a:blip r:embed="rId4"/>
          <a:stretch>
            <a:fillRect/>
          </a:stretch>
        </p:blipFill>
        <p:spPr>
          <a:xfrm>
            <a:off x="1371600" y="1562100"/>
            <a:ext cx="15544800" cy="8428196"/>
          </a:xfrm>
          <a:prstGeom prst="rect">
            <a:avLst/>
          </a:prstGeom>
        </p:spPr>
      </p:pic>
      <p:sp>
        <p:nvSpPr>
          <p:cNvPr id="3" name="TextBox 2"/>
          <p:cNvSpPr txBox="1"/>
          <p:nvPr/>
        </p:nvSpPr>
        <p:spPr>
          <a:xfrm>
            <a:off x="3771900" y="564059"/>
            <a:ext cx="10744200" cy="769441"/>
          </a:xfrm>
          <a:prstGeom prst="rect">
            <a:avLst/>
          </a:prstGeom>
          <a:noFill/>
        </p:spPr>
        <p:txBody>
          <a:bodyPr wrap="square" rtlCol="0">
            <a:spAutoFit/>
          </a:bodyPr>
          <a:lstStyle/>
          <a:p>
            <a:pPr algn="ctr"/>
            <a:r>
              <a:rPr lang="vi-VN" sz="4400" b="1" smtClean="0">
                <a:solidFill>
                  <a:srgbClr val="C00000"/>
                </a:solidFill>
                <a:latin typeface="Arial" panose="020B0604020202020204" pitchFamily="34" charset="0"/>
                <a:cs typeface="Arial" panose="020B0604020202020204" pitchFamily="34" charset="0"/>
              </a:rPr>
              <a:t>Video hướng dẫn các bước thực hiện</a:t>
            </a:r>
            <a:endParaRPr lang="en-US" sz="4400" b="1">
              <a:solidFill>
                <a:srgbClr val="C000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par>
                          <p:cTn id="8" fill="hold">
                            <p:stCondLst>
                              <p:cond delay="500"/>
                            </p:stCondLst>
                            <p:childTnLst>
                              <p:par>
                                <p:cTn id="9" presetID="21" presetClass="entr" presetSubtype="4"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heel(4)">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1288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6" fill="hold" display="0">
                  <p:stCondLst>
                    <p:cond delay="indefinite"/>
                  </p:stCondLst>
                </p:cTn>
                <p:tgtEl>
                  <p:spTgt spid="2"/>
                </p:tgtEl>
              </p:cMediaNode>
            </p:video>
          </p:childTnLst>
        </p:cTn>
      </p:par>
    </p:tnLst>
    <p:bldLst>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1399</Words>
  <Application>Microsoft Office PowerPoint</Application>
  <PresentationFormat>Custom</PresentationFormat>
  <Paragraphs>159</Paragraphs>
  <Slides>35</Slides>
  <Notes>8</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Arial</vt:lpstr>
      <vt:lpstr>Wingdings</vt:lpstr>
      <vt:lpstr>Times New Roman</vt:lpstr>
      <vt:lpstr>Calibri</vt:lpstr>
      <vt:lpstr>Bell MT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chủ đề F</dc:title>
  <dc:creator>Xinh Đẹp Dịu Hiền Huế Thị</dc:creator>
  <cp:lastModifiedBy>Admin</cp:lastModifiedBy>
  <cp:revision>29</cp:revision>
  <dcterms:created xsi:type="dcterms:W3CDTF">2006-08-16T00:00:00Z</dcterms:created>
  <dcterms:modified xsi:type="dcterms:W3CDTF">2024-09-13T17:14:18Z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1AB98E25E060499BAC24C1F98C7440B8_12</vt:lpwstr>
  </property>
  <property fmtid="{D5CDD505-2E9C-101B-9397-08002B2CF9AE}" pid="3" name="KSOProductBuildVer">
    <vt:lpwstr>1033-12.2.0.13489</vt:lpwstr>
  </property>
</Properties>
</file>