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5.wav" ContentType="audio/wav"/>
  <Override PartName="/ppt/media/audio6.wav" ContentType="audio/wav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  <p:sldMasterId id="2147483748" r:id="rId6"/>
  </p:sldMasterIdLst>
  <p:notesMasterIdLst>
    <p:notesMasterId r:id="rId28"/>
  </p:notesMasterIdLst>
  <p:sldIdLst>
    <p:sldId id="1147" r:id="rId7"/>
    <p:sldId id="266" r:id="rId8"/>
    <p:sldId id="1143" r:id="rId9"/>
    <p:sldId id="1144" r:id="rId10"/>
    <p:sldId id="1145" r:id="rId11"/>
    <p:sldId id="1146" r:id="rId12"/>
    <p:sldId id="263" r:id="rId13"/>
    <p:sldId id="259" r:id="rId14"/>
    <p:sldId id="1148" r:id="rId15"/>
    <p:sldId id="257" r:id="rId16"/>
    <p:sldId id="1123" r:id="rId17"/>
    <p:sldId id="1130" r:id="rId18"/>
    <p:sldId id="1150" r:id="rId19"/>
    <p:sldId id="1138" r:id="rId20"/>
    <p:sldId id="1149" r:id="rId21"/>
    <p:sldId id="1140" r:id="rId22"/>
    <p:sldId id="1141" r:id="rId23"/>
    <p:sldId id="1142" r:id="rId24"/>
    <p:sldId id="258" r:id="rId25"/>
    <p:sldId id="262" r:id="rId26"/>
    <p:sldId id="26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FBF7-77C7-41A4-9013-14250B6462DE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BFE22-30E6-4F03-9500-540989D2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83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988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6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3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4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67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0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7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2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6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13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8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9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56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43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2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3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6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68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8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6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3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6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9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927D2A-A625-E93A-522E-78AC6564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18F80F-64A4-01BC-0322-1CB056582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55195F-E1BF-6BCB-35B2-52A27C6BB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AB1E69-22DD-3EAE-2E5A-E9143BC7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007518-0DC7-315E-99EA-A05037DE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4F27BE-40C7-95AA-4226-3A551884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9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1E01C-30DB-D02F-5786-C400591A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579C4A-1C6A-35FD-1731-CD093A5EE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456575-977D-06B1-974C-170D6B855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3FE106-DC9E-56EE-1510-2ED44D615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F573F0-537F-6D9A-47F4-EE09B954E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041ABCC-6AA3-F215-B19F-65B72E795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C27E86-9898-4D0B-F595-F789ED3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4604E58-8B4D-E88E-8FD9-CDCE6B4C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3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FD48B5-B27C-0EDD-E538-0CBB7A65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2FCE1A-6F89-EB5E-DA6A-27584433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DBED116-E29E-131E-A608-AD942EBD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D5F057-0386-123A-D54B-77D0B037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5D7F4D-08D1-DC28-5C05-287AF6A3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2054F3E-10E4-406F-1459-F6E13692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1B1E70-3A65-2995-14A4-8135E46B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6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60F07E-B3AD-FFFF-F292-78B5558A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27CBFF-5347-7F36-BE92-AEDBC637D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7A8EF-07BB-83D8-C324-DF1E22845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1F748A-8F65-B035-3C77-84A109EC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A1CB0E-715C-4C15-47BF-7609B999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CA68BB-6118-D933-45D8-99BA56FC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78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3B283-3C2C-D1B8-92EB-C688C288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148692E-4731-FCA4-9194-8FEDC8744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8D24CE-BDC3-0AAF-CD50-DF865B42E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D3168A-F7F9-7238-25D2-6D7A018AF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67CECB-816F-0178-08DF-1E1EC078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48FCD9-376F-8D7E-BF5F-D31C7E3C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2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07079-C7D7-DF64-1B6C-01FF719C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EAC6B-84C9-7A97-8BA6-7409527B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5E4A42-0ADB-139C-2BD2-4357F591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C1B278-1D19-3DE8-5D7F-F6D93F74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216288-BF07-97FC-D926-8F7B15B6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4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CD2C90-F262-8E8A-ACDD-B8C3488DD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3AA464-F51F-CD22-08BF-4EA503BCA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71812-5BD9-C563-6CEC-137EBED7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429526-509A-BA63-D0A0-4C5EB74E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C3050-DBF1-955F-2E01-8901398D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3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7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6133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24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31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022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70621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9140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536206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628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2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9020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43998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31936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63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30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8768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420048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174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68273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12765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6431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14828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17889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0332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068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093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447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8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5202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2160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4581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9014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16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image" Target="../media/image17.jpe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01F8F8-4EE2-9AC4-96C6-C6552DDA91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23DA70-C119-1ED7-CFC8-AEA24478E16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6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3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C86307-A1F6-EAD9-FF97-7B624B2FCF0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9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314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8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media1.wav"/><Relationship Id="rId7" Type="http://schemas.openxmlformats.org/officeDocument/2006/relationships/image" Target="../media/image49.png"/><Relationship Id="rId2" Type="http://schemas.microsoft.com/office/2007/relationships/media" Target="../media/media1.wav"/><Relationship Id="rId1" Type="http://schemas.openxmlformats.org/officeDocument/2006/relationships/themeOverride" Target="../theme/themeOverride2.xml"/><Relationship Id="rId6" Type="http://schemas.openxmlformats.org/officeDocument/2006/relationships/slide" Target="slide7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3.sv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5" Type="http://schemas.openxmlformats.org/officeDocument/2006/relationships/slide" Target="slide17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6.wav"/><Relationship Id="rId11" Type="http://schemas.microsoft.com/office/2007/relationships/hdphoto" Target="../media/hdphoto4.wdp"/><Relationship Id="rId5" Type="http://schemas.openxmlformats.org/officeDocument/2006/relationships/audio" Target="../media/audio5.wav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8.xml"/><Relationship Id="rId9" Type="http://schemas.microsoft.com/office/2007/relationships/hdphoto" Target="../media/hdphoto3.wdp"/><Relationship Id="rId1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7.png"/><Relationship Id="rId12" Type="http://schemas.microsoft.com/office/2007/relationships/hdphoto" Target="../media/hdphoto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audio" Target="../media/audio6.wav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7.png"/><Relationship Id="rId12" Type="http://schemas.microsoft.com/office/2007/relationships/hdphoto" Target="../media/hdphoto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audio" Target="../media/audio6.wav"/><Relationship Id="rId10" Type="http://schemas.microsoft.com/office/2007/relationships/hdphoto" Target="../media/hdphoto4.wdp"/><Relationship Id="rId4" Type="http://schemas.openxmlformats.org/officeDocument/2006/relationships/audio" Target="../media/audio5.wav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4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5.xml"/><Relationship Id="rId1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1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emf"/><Relationship Id="rId11" Type="http://schemas.openxmlformats.org/officeDocument/2006/relationships/slide" Target="slide4.xml"/><Relationship Id="rId5" Type="http://schemas.openxmlformats.org/officeDocument/2006/relationships/image" Target="../media/image22.png"/><Relationship Id="rId15" Type="http://schemas.openxmlformats.org/officeDocument/2006/relationships/slide" Target="slide6.xml"/><Relationship Id="rId10" Type="http://schemas.openxmlformats.org/officeDocument/2006/relationships/image" Target="../media/image28.png"/><Relationship Id="rId19" Type="http://schemas.openxmlformats.org/officeDocument/2006/relationships/image" Target="../media/image35.gif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10" Type="http://schemas.openxmlformats.org/officeDocument/2006/relationships/image" Target="../media/image40.gif"/><Relationship Id="rId4" Type="http://schemas.openxmlformats.org/officeDocument/2006/relationships/audio" Target="../media/audio4.wav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3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96CD1EC-8620-C9AB-65C8-0C58B17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2570CFE-5C90-295D-A31B-7458C8C6D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86D5AA-E9F5-302E-0239-0EAA372BC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75CC2E-6C3E-BB7F-D167-2F0681F95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676" y="2264245"/>
            <a:ext cx="877290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5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14165" y="468854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7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8" y="5506463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2932918" y="342475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1.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Nêu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còn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thiếu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89FD778-3252-4D2F-8850-AB3C6C370ECC}"/>
              </a:ext>
            </a:extLst>
          </p:cNvPr>
          <p:cNvSpPr/>
          <p:nvPr/>
        </p:nvSpPr>
        <p:spPr>
          <a:xfrm rot="5400000">
            <a:off x="1831428" y="1919425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A8C4D911-71C2-4324-86B3-57CBE6791245}"/>
              </a:ext>
            </a:extLst>
          </p:cNvPr>
          <p:cNvSpPr/>
          <p:nvPr/>
        </p:nvSpPr>
        <p:spPr>
          <a:xfrm rot="16200000">
            <a:off x="2824030" y="835048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F72E60-4383-4935-A8BD-7DC41ECF4518}"/>
              </a:ext>
            </a:extLst>
          </p:cNvPr>
          <p:cNvSpPr txBox="1"/>
          <p:nvPr/>
        </p:nvSpPr>
        <p:spPr>
          <a:xfrm>
            <a:off x="2548424" y="857746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BA6BD4-5F80-4B04-892E-B6F89D1AAAA7}"/>
              </a:ext>
            </a:extLst>
          </p:cNvPr>
          <p:cNvSpPr txBox="1"/>
          <p:nvPr/>
        </p:nvSpPr>
        <p:spPr>
          <a:xfrm>
            <a:off x="1719091" y="263523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423032-A52B-4C27-8962-843E7F30D74B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BE7EDE-1F30-4C7F-B056-E89A3C670B0C}"/>
              </a:ext>
            </a:extLst>
          </p:cNvPr>
          <p:cNvSpPr txBox="1"/>
          <p:nvPr/>
        </p:nvSpPr>
        <p:spPr>
          <a:xfrm>
            <a:off x="123060" y="3524385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11B988F-3282-43CF-A39D-8F9E74DCE756}"/>
              </a:ext>
            </a:extLst>
          </p:cNvPr>
          <p:cNvSpPr/>
          <p:nvPr/>
        </p:nvSpPr>
        <p:spPr>
          <a:xfrm>
            <a:off x="620920" y="3424291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A97AB8C-79F3-4097-82D4-2893C0C1370D}"/>
              </a:ext>
            </a:extLst>
          </p:cNvPr>
          <p:cNvSpPr/>
          <p:nvPr/>
        </p:nvSpPr>
        <p:spPr>
          <a:xfrm>
            <a:off x="1774301" y="3444424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E33D33C-2C43-4D0C-B347-AC8F1AB8405D}"/>
              </a:ext>
            </a:extLst>
          </p:cNvPr>
          <p:cNvSpPr/>
          <p:nvPr/>
        </p:nvSpPr>
        <p:spPr>
          <a:xfrm>
            <a:off x="2927496" y="3431548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52318F-C5EC-4085-9A36-EA1B99F51DB4}"/>
              </a:ext>
            </a:extLst>
          </p:cNvPr>
          <p:cNvSpPr/>
          <p:nvPr/>
        </p:nvSpPr>
        <p:spPr>
          <a:xfrm>
            <a:off x="4120537" y="3450882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0C2570A-24B4-422F-BE4B-E75B018F3AFE}"/>
              </a:ext>
            </a:extLst>
          </p:cNvPr>
          <p:cNvSpPr/>
          <p:nvPr/>
        </p:nvSpPr>
        <p:spPr>
          <a:xfrm>
            <a:off x="6416096" y="3442397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F5FF6A4-CC32-4467-A152-3AB3C3377882}"/>
              </a:ext>
            </a:extLst>
          </p:cNvPr>
          <p:cNvSpPr/>
          <p:nvPr/>
        </p:nvSpPr>
        <p:spPr>
          <a:xfrm>
            <a:off x="5317097" y="3408459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92E6375-F82B-4BF7-B3BF-0009ECDC3CF1}"/>
              </a:ext>
            </a:extLst>
          </p:cNvPr>
          <p:cNvSpPr/>
          <p:nvPr/>
        </p:nvSpPr>
        <p:spPr>
          <a:xfrm>
            <a:off x="8710987" y="3371059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145C72D-2B9A-4BC7-A2C8-EF83A7816359}"/>
              </a:ext>
            </a:extLst>
          </p:cNvPr>
          <p:cNvSpPr/>
          <p:nvPr/>
        </p:nvSpPr>
        <p:spPr>
          <a:xfrm>
            <a:off x="7550156" y="3400863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4FF1C23-B153-4243-8A70-09728F8C308F}"/>
              </a:ext>
            </a:extLst>
          </p:cNvPr>
          <p:cNvSpPr/>
          <p:nvPr/>
        </p:nvSpPr>
        <p:spPr>
          <a:xfrm>
            <a:off x="11039567" y="3363968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010D74D-DB30-4167-A56C-4C30B7FB3519}"/>
              </a:ext>
            </a:extLst>
          </p:cNvPr>
          <p:cNvSpPr/>
          <p:nvPr/>
        </p:nvSpPr>
        <p:spPr>
          <a:xfrm>
            <a:off x="9880992" y="3372491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id="{9BA95673-F57E-41DC-AD59-02C48E9E65AC}"/>
              </a:ext>
            </a:extLst>
          </p:cNvPr>
          <p:cNvSpPr/>
          <p:nvPr/>
        </p:nvSpPr>
        <p:spPr>
          <a:xfrm rot="5400000">
            <a:off x="1394318" y="3704295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id="{E6BBEA10-7650-4C15-9A82-BF38314EDF8C}"/>
              </a:ext>
            </a:extLst>
          </p:cNvPr>
          <p:cNvSpPr/>
          <p:nvPr/>
        </p:nvSpPr>
        <p:spPr>
          <a:xfrm rot="5400000">
            <a:off x="2956003" y="3838647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9C68898-7D0E-4A52-81F5-82FE8A35C5FF}"/>
              </a:ext>
            </a:extLst>
          </p:cNvPr>
          <p:cNvSpPr/>
          <p:nvPr/>
        </p:nvSpPr>
        <p:spPr>
          <a:xfrm>
            <a:off x="4157698" y="3504636"/>
            <a:ext cx="1028536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56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185F9AA-E069-4FA3-8248-BAB300960B28}"/>
              </a:ext>
            </a:extLst>
          </p:cNvPr>
          <p:cNvSpPr/>
          <p:nvPr/>
        </p:nvSpPr>
        <p:spPr>
          <a:xfrm>
            <a:off x="8739466" y="3447370"/>
            <a:ext cx="100817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466B2F6-6AF7-4518-A90F-27C5E5A73D57}"/>
              </a:ext>
            </a:extLst>
          </p:cNvPr>
          <p:cNvSpPr/>
          <p:nvPr/>
        </p:nvSpPr>
        <p:spPr>
          <a:xfrm>
            <a:off x="9941983" y="3459430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CBC5A5-07F0-4F7F-AC36-5B2C1D4C9874}"/>
              </a:ext>
            </a:extLst>
          </p:cNvPr>
          <p:cNvSpPr txBox="1"/>
          <p:nvPr/>
        </p:nvSpPr>
        <p:spPr>
          <a:xfrm>
            <a:off x="1127046" y="445495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BC00B60-A990-4B45-8980-F1E0DB0DC271}"/>
              </a:ext>
            </a:extLst>
          </p:cNvPr>
          <p:cNvSpPr txBox="1"/>
          <p:nvPr/>
        </p:nvSpPr>
        <p:spPr>
          <a:xfrm>
            <a:off x="2581771" y="44900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9806200-BCCF-40E4-ACB9-313F68871B1D}"/>
              </a:ext>
            </a:extLst>
          </p:cNvPr>
          <p:cNvSpPr/>
          <p:nvPr/>
        </p:nvSpPr>
        <p:spPr>
          <a:xfrm>
            <a:off x="1085401" y="170548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331C406-E4F8-472D-93A6-3818F674910F}"/>
              </a:ext>
            </a:extLst>
          </p:cNvPr>
          <p:cNvSpPr/>
          <p:nvPr/>
        </p:nvSpPr>
        <p:spPr>
          <a:xfrm>
            <a:off x="2093928" y="171620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649E7F75-45B0-4325-AC97-3D57A1E916A8}"/>
              </a:ext>
            </a:extLst>
          </p:cNvPr>
          <p:cNvSpPr/>
          <p:nvPr/>
        </p:nvSpPr>
        <p:spPr>
          <a:xfrm>
            <a:off x="3102455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4EBB215-C2DB-4FBB-B39F-7A78101D1843}"/>
              </a:ext>
            </a:extLst>
          </p:cNvPr>
          <p:cNvSpPr/>
          <p:nvPr/>
        </p:nvSpPr>
        <p:spPr>
          <a:xfrm>
            <a:off x="4092372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607ADBD-7F98-4C8C-A345-7A92277BDE91}"/>
              </a:ext>
            </a:extLst>
          </p:cNvPr>
          <p:cNvSpPr/>
          <p:nvPr/>
        </p:nvSpPr>
        <p:spPr>
          <a:xfrm>
            <a:off x="6066903" y="170548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F1AAFCC-76EB-4981-B27B-181ABD3D0CF2}"/>
              </a:ext>
            </a:extLst>
          </p:cNvPr>
          <p:cNvSpPr/>
          <p:nvPr/>
        </p:nvSpPr>
        <p:spPr>
          <a:xfrm>
            <a:off x="7984614" y="1689121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42E8ED-3F4A-4248-B01E-16A06D65E893}"/>
              </a:ext>
            </a:extLst>
          </p:cNvPr>
          <p:cNvSpPr/>
          <p:nvPr/>
        </p:nvSpPr>
        <p:spPr>
          <a:xfrm>
            <a:off x="9926868" y="165706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D9554B1-D218-4988-B9D6-DF703EBF985C}"/>
              </a:ext>
            </a:extLst>
          </p:cNvPr>
          <p:cNvSpPr/>
          <p:nvPr/>
        </p:nvSpPr>
        <p:spPr>
          <a:xfrm>
            <a:off x="5058376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D99A646-F03B-43B2-AC0C-8D6EF5853356}"/>
              </a:ext>
            </a:extLst>
          </p:cNvPr>
          <p:cNvSpPr/>
          <p:nvPr/>
        </p:nvSpPr>
        <p:spPr>
          <a:xfrm>
            <a:off x="7030797" y="1683546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0FF7587-197A-491A-B7B1-864DCB45F7AF}"/>
              </a:ext>
            </a:extLst>
          </p:cNvPr>
          <p:cNvSpPr/>
          <p:nvPr/>
        </p:nvSpPr>
        <p:spPr>
          <a:xfrm>
            <a:off x="9000170" y="1677540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13B9F-447C-4D41-BBE7-EA36DCCBD03D}"/>
              </a:ext>
            </a:extLst>
          </p:cNvPr>
          <p:cNvSpPr/>
          <p:nvPr/>
        </p:nvSpPr>
        <p:spPr>
          <a:xfrm>
            <a:off x="415769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EB63105D-773D-4525-B965-B6E4946D77DF}"/>
              </a:ext>
            </a:extLst>
          </p:cNvPr>
          <p:cNvSpPr/>
          <p:nvPr/>
        </p:nvSpPr>
        <p:spPr>
          <a:xfrm>
            <a:off x="510792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42B12D1-CC29-4EE3-B75A-0277C8D8A52C}"/>
              </a:ext>
            </a:extLst>
          </p:cNvPr>
          <p:cNvSpPr/>
          <p:nvPr/>
        </p:nvSpPr>
        <p:spPr>
          <a:xfrm>
            <a:off x="7109028" y="1760612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69D0B02-99A6-41F5-810E-E610D0E0A329}"/>
              </a:ext>
            </a:extLst>
          </p:cNvPr>
          <p:cNvSpPr/>
          <p:nvPr/>
        </p:nvSpPr>
        <p:spPr>
          <a:xfrm>
            <a:off x="9053245" y="1769630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34A5038-3E67-4E74-B2D8-E4F2BED9A9A4}"/>
              </a:ext>
            </a:extLst>
          </p:cNvPr>
          <p:cNvSpPr/>
          <p:nvPr/>
        </p:nvSpPr>
        <p:spPr>
          <a:xfrm>
            <a:off x="6482071" y="3542908"/>
            <a:ext cx="1016713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40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/>
      <p:bldP spid="76" grpId="0"/>
      <p:bldP spid="89" grpId="0" animBg="1"/>
      <p:bldP spid="90" grpId="0" animBg="1"/>
      <p:bldP spid="91" grpId="0" animBg="1"/>
      <p:bldP spid="93" grpId="0" animBg="1"/>
      <p:bldP spid="94" grpId="0" animBg="1"/>
      <p:bldP spid="95" grpId="0"/>
      <p:bldP spid="96" grpId="0"/>
      <p:bldP spid="7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B41593B0-04BE-C5F9-F88F-E797BC06E385}"/>
              </a:ext>
            </a:extLst>
          </p:cNvPr>
          <p:cNvSpPr/>
          <p:nvPr/>
        </p:nvSpPr>
        <p:spPr>
          <a:xfrm>
            <a:off x="232012" y="218365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F77AA-A533-DBDB-4805-C40915BC5C9A}"/>
              </a:ext>
            </a:extLst>
          </p:cNvPr>
          <p:cNvSpPr txBox="1"/>
          <p:nvPr/>
        </p:nvSpPr>
        <p:spPr>
          <a:xfrm>
            <a:off x="445132" y="333295"/>
            <a:ext cx="213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82DA569-6182-453D-3563-5D1EFA079497}"/>
              </a:ext>
            </a:extLst>
          </p:cNvPr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06E1E5-A17C-706C-1494-E06C311D6ADC}"/>
              </a:ext>
            </a:extLst>
          </p:cNvPr>
          <p:cNvGrpSpPr/>
          <p:nvPr/>
        </p:nvGrpSpPr>
        <p:grpSpPr>
          <a:xfrm>
            <a:off x="1675559" y="1294246"/>
            <a:ext cx="8807563" cy="1644755"/>
            <a:chOff x="1675559" y="1294246"/>
            <a:chExt cx="8807563" cy="16447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A5D9B3B-7CB0-798D-1D26-1AB5CC0CFF19}"/>
                </a:ext>
              </a:extLst>
            </p:cNvPr>
            <p:cNvGrpSpPr/>
            <p:nvPr/>
          </p:nvGrpSpPr>
          <p:grpSpPr>
            <a:xfrm>
              <a:off x="1675559" y="1294246"/>
              <a:ext cx="8807563" cy="1644755"/>
              <a:chOff x="828675" y="1361927"/>
              <a:chExt cx="6452297" cy="1038373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25FBC02-E77B-09DD-02F4-4D1DE8F2374F}"/>
                  </a:ext>
                </a:extLst>
              </p:cNvPr>
              <p:cNvSpPr/>
              <p:nvPr/>
            </p:nvSpPr>
            <p:spPr>
              <a:xfrm>
                <a:off x="828675" y="1571625"/>
                <a:ext cx="1062579" cy="828675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rgbClr val="92D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D09E41F-311F-08F7-B80B-133F70663394}"/>
                  </a:ext>
                </a:extLst>
              </p:cNvPr>
              <p:cNvCxnSpPr>
                <a:cxnSpLocks/>
                <a:stCxn id="19" idx="3"/>
              </p:cNvCxnSpPr>
              <p:nvPr/>
            </p:nvCxnSpPr>
            <p:spPr>
              <a:xfrm>
                <a:off x="1891254" y="1985963"/>
                <a:ext cx="1556796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18534FE-6A8D-5115-80EB-AB469FD5F15F}"/>
                  </a:ext>
                </a:extLst>
              </p:cNvPr>
              <p:cNvSpPr/>
              <p:nvPr/>
            </p:nvSpPr>
            <p:spPr>
              <a:xfrm>
                <a:off x="3448050" y="1457325"/>
                <a:ext cx="1062579" cy="942968"/>
              </a:xfrm>
              <a:prstGeom prst="ellips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0650B91-40A4-C524-41EA-8304EC27C5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0629" y="1985962"/>
                <a:ext cx="1556796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2383C5BC-C124-D629-8A05-E58DB38FBBAF}"/>
                  </a:ext>
                </a:extLst>
              </p:cNvPr>
              <p:cNvSpPr/>
              <p:nvPr/>
            </p:nvSpPr>
            <p:spPr>
              <a:xfrm>
                <a:off x="5725450" y="1361927"/>
                <a:ext cx="1555522" cy="942968"/>
              </a:xfrm>
              <a:prstGeom prst="triangl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900306-F551-7D7D-9730-0032ECCDCF67}"/>
                  </a:ext>
                </a:extLst>
              </p:cNvPr>
              <p:cNvSpPr txBox="1"/>
              <p:nvPr/>
            </p:nvSpPr>
            <p:spPr>
              <a:xfrm>
                <a:off x="2199858" y="1478693"/>
                <a:ext cx="1325513" cy="58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3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5852D6-BC78-3763-7589-5F557E1A576F}"/>
                  </a:ext>
                </a:extLst>
              </p:cNvPr>
              <p:cNvSpPr txBox="1"/>
              <p:nvPr/>
            </p:nvSpPr>
            <p:spPr>
              <a:xfrm>
                <a:off x="4680064" y="1482952"/>
                <a:ext cx="1325513" cy="58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+ 16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CC6E19-F0F3-F479-9F61-E7DF7F804757}"/>
                </a:ext>
              </a:extLst>
            </p:cNvPr>
            <p:cNvSpPr txBox="1"/>
            <p:nvPr/>
          </p:nvSpPr>
          <p:spPr>
            <a:xfrm>
              <a:off x="5688303" y="1688726"/>
              <a:ext cx="8975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3D8007-838F-01DF-E892-9FF49ACB67F3}"/>
                </a:ext>
              </a:extLst>
            </p:cNvPr>
            <p:cNvSpPr txBox="1"/>
            <p:nvPr/>
          </p:nvSpPr>
          <p:spPr>
            <a:xfrm>
              <a:off x="9088364" y="1665276"/>
              <a:ext cx="6661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图片 5">
            <a:hlinkClick r:id="rId6" action="ppaction://hlinksldjump"/>
            <a:extLst>
              <a:ext uri="{FF2B5EF4-FFF2-40B4-BE49-F238E27FC236}">
                <a16:creationId xmlns:a16="http://schemas.microsoft.com/office/drawing/2014/main" id="{4F287E0A-6705-C99B-3D1D-6A9D6FBFD3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911" y="3241110"/>
            <a:ext cx="3984719" cy="3984719"/>
          </a:xfrm>
          <a:prstGeom prst="rect">
            <a:avLst/>
          </a:prstGeom>
        </p:spPr>
      </p:pic>
      <p:sp>
        <p:nvSpPr>
          <p:cNvPr id="27" name="Cloud Callout 15">
            <a:extLst>
              <a:ext uri="{FF2B5EF4-FFF2-40B4-BE49-F238E27FC236}">
                <a16:creationId xmlns:a16="http://schemas.microsoft.com/office/drawing/2014/main" id="{40493CA5-4046-1103-361E-1941D63243F0}"/>
              </a:ext>
            </a:extLst>
          </p:cNvPr>
          <p:cNvSpPr/>
          <p:nvPr/>
        </p:nvSpPr>
        <p:spPr>
          <a:xfrm>
            <a:off x="5181361" y="3510549"/>
            <a:ext cx="5957741" cy="258592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-347870 w 5463741"/>
              <a:gd name="connsiteY0" fmla="*/ 2348926 h 2584788"/>
              <a:gd name="connsiteX1" fmla="*/ -419670 w 5463741"/>
              <a:gd name="connsiteY1" fmla="*/ 2420726 h 2584788"/>
              <a:gd name="connsiteX2" fmla="*/ -491470 w 5463741"/>
              <a:gd name="connsiteY2" fmla="*/ 2348926 h 2584788"/>
              <a:gd name="connsiteX3" fmla="*/ -419670 w 5463741"/>
              <a:gd name="connsiteY3" fmla="*/ 2277126 h 2584788"/>
              <a:gd name="connsiteX4" fmla="*/ -347870 w 5463741"/>
              <a:gd name="connsiteY4" fmla="*/ 2348926 h 2584788"/>
              <a:gd name="connsiteX0" fmla="*/ -13925 w 5463741"/>
              <a:gd name="connsiteY0" fmla="*/ 2261044 h 2584788"/>
              <a:gd name="connsiteX1" fmla="*/ -157524 w 5463741"/>
              <a:gd name="connsiteY1" fmla="*/ 2404643 h 2584788"/>
              <a:gd name="connsiteX2" fmla="*/ -301123 w 5463741"/>
              <a:gd name="connsiteY2" fmla="*/ 2261044 h 2584788"/>
              <a:gd name="connsiteX3" fmla="*/ -157524 w 5463741"/>
              <a:gd name="connsiteY3" fmla="*/ 2117445 h 2584788"/>
              <a:gd name="connsiteX4" fmla="*/ -13925 w 5463741"/>
              <a:gd name="connsiteY4" fmla="*/ 2261044 h 2584788"/>
              <a:gd name="connsiteX0" fmla="*/ 456172 w 5463741"/>
              <a:gd name="connsiteY0" fmla="*/ 2127517 h 2584788"/>
              <a:gd name="connsiteX1" fmla="*/ 240773 w 5463741"/>
              <a:gd name="connsiteY1" fmla="*/ 2342916 h 2584788"/>
              <a:gd name="connsiteX2" fmla="*/ 25374 w 5463741"/>
              <a:gd name="connsiteY2" fmla="*/ 2127517 h 2584788"/>
              <a:gd name="connsiteX3" fmla="*/ 240773 w 5463741"/>
              <a:gd name="connsiteY3" fmla="*/ 1912118 h 2584788"/>
              <a:gd name="connsiteX4" fmla="*/ 456172 w 5463741"/>
              <a:gd name="connsiteY4" fmla="*/ 2127517 h 2584788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7786 w 47106"/>
              <a:gd name="connsiteY0" fmla="*/ 14229 h 43219"/>
              <a:gd name="connsiteX1" fmla="*/ 9509 w 47106"/>
              <a:gd name="connsiteY1" fmla="*/ 6766 h 43219"/>
              <a:gd name="connsiteX2" fmla="*/ 17891 w 47106"/>
              <a:gd name="connsiteY2" fmla="*/ 5061 h 43219"/>
              <a:gd name="connsiteX3" fmla="*/ 26342 w 47106"/>
              <a:gd name="connsiteY3" fmla="*/ 3291 h 43219"/>
              <a:gd name="connsiteX4" fmla="*/ 29635 w 47106"/>
              <a:gd name="connsiteY4" fmla="*/ 59 h 43219"/>
              <a:gd name="connsiteX5" fmla="*/ 33719 w 47106"/>
              <a:gd name="connsiteY5" fmla="*/ 2340 h 43219"/>
              <a:gd name="connsiteX6" fmla="*/ 39349 w 47106"/>
              <a:gd name="connsiteY6" fmla="*/ 549 h 43219"/>
              <a:gd name="connsiteX7" fmla="*/ 42204 w 47106"/>
              <a:gd name="connsiteY7" fmla="*/ 5435 h 43219"/>
              <a:gd name="connsiteX8" fmla="*/ 45868 w 47106"/>
              <a:gd name="connsiteY8" fmla="*/ 10177 h 43219"/>
              <a:gd name="connsiteX9" fmla="*/ 45704 w 47106"/>
              <a:gd name="connsiteY9" fmla="*/ 15319 h 43219"/>
              <a:gd name="connsiteX10" fmla="*/ 46902 w 47106"/>
              <a:gd name="connsiteY10" fmla="*/ 23181 h 43219"/>
              <a:gd name="connsiteX11" fmla="*/ 41290 w 47106"/>
              <a:gd name="connsiteY11" fmla="*/ 30063 h 43219"/>
              <a:gd name="connsiteX12" fmla="*/ 39281 w 47106"/>
              <a:gd name="connsiteY12" fmla="*/ 35960 h 43219"/>
              <a:gd name="connsiteX13" fmla="*/ 32441 w 47106"/>
              <a:gd name="connsiteY13" fmla="*/ 36674 h 43219"/>
              <a:gd name="connsiteX14" fmla="*/ 27553 w 47106"/>
              <a:gd name="connsiteY14" fmla="*/ 42965 h 43219"/>
              <a:gd name="connsiteX15" fmla="*/ 20366 w 47106"/>
              <a:gd name="connsiteY15" fmla="*/ 39125 h 43219"/>
              <a:gd name="connsiteX16" fmla="*/ 9690 w 47106"/>
              <a:gd name="connsiteY16" fmla="*/ 35331 h 43219"/>
              <a:gd name="connsiteX17" fmla="*/ 4996 w 47106"/>
              <a:gd name="connsiteY17" fmla="*/ 31109 h 43219"/>
              <a:gd name="connsiteX18" fmla="*/ 5999 w 47106"/>
              <a:gd name="connsiteY18" fmla="*/ 25410 h 43219"/>
              <a:gd name="connsiteX19" fmla="*/ 3881 w 47106"/>
              <a:gd name="connsiteY19" fmla="*/ 19563 h 43219"/>
              <a:gd name="connsiteX20" fmla="*/ 7749 w 47106"/>
              <a:gd name="connsiteY20" fmla="*/ 14366 h 43219"/>
              <a:gd name="connsiteX21" fmla="*/ 7786 w 47106"/>
              <a:gd name="connsiteY21" fmla="*/ 14229 h 43219"/>
              <a:gd name="connsiteX0" fmla="*/ 143600 w 5957741"/>
              <a:gd name="connsiteY0" fmla="*/ 2340490 h 2585925"/>
              <a:gd name="connsiteX1" fmla="*/ 71800 w 5957741"/>
              <a:gd name="connsiteY1" fmla="*/ 2412290 h 2585925"/>
              <a:gd name="connsiteX2" fmla="*/ 0 w 5957741"/>
              <a:gd name="connsiteY2" fmla="*/ 2340490 h 2585925"/>
              <a:gd name="connsiteX3" fmla="*/ 71800 w 5957741"/>
              <a:gd name="connsiteY3" fmla="*/ 2268690 h 2585925"/>
              <a:gd name="connsiteX4" fmla="*/ 143600 w 5957741"/>
              <a:gd name="connsiteY4" fmla="*/ 2340490 h 2585925"/>
              <a:gd name="connsiteX0" fmla="*/ 477545 w 5957741"/>
              <a:gd name="connsiteY0" fmla="*/ 2252608 h 2585925"/>
              <a:gd name="connsiteX1" fmla="*/ 333946 w 5957741"/>
              <a:gd name="connsiteY1" fmla="*/ 2396207 h 2585925"/>
              <a:gd name="connsiteX2" fmla="*/ 190347 w 5957741"/>
              <a:gd name="connsiteY2" fmla="*/ 2252608 h 2585925"/>
              <a:gd name="connsiteX3" fmla="*/ 333946 w 5957741"/>
              <a:gd name="connsiteY3" fmla="*/ 2109009 h 2585925"/>
              <a:gd name="connsiteX4" fmla="*/ 477545 w 5957741"/>
              <a:gd name="connsiteY4" fmla="*/ 2252608 h 2585925"/>
              <a:gd name="connsiteX0" fmla="*/ 947642 w 5957741"/>
              <a:gd name="connsiteY0" fmla="*/ 2119081 h 2585925"/>
              <a:gd name="connsiteX1" fmla="*/ 732243 w 5957741"/>
              <a:gd name="connsiteY1" fmla="*/ 2334480 h 2585925"/>
              <a:gd name="connsiteX2" fmla="*/ 516844 w 5957741"/>
              <a:gd name="connsiteY2" fmla="*/ 2119081 h 2585925"/>
              <a:gd name="connsiteX3" fmla="*/ 732243 w 5957741"/>
              <a:gd name="connsiteY3" fmla="*/ 1903682 h 2585925"/>
              <a:gd name="connsiteX4" fmla="*/ 947642 w 5957741"/>
              <a:gd name="connsiteY4" fmla="*/ 2119081 h 2585925"/>
              <a:gd name="connsiteX0" fmla="*/ 8579 w 47106"/>
              <a:gd name="connsiteY0" fmla="*/ 26036 h 43219"/>
              <a:gd name="connsiteX1" fmla="*/ 6046 w 47106"/>
              <a:gd name="connsiteY1" fmla="*/ 25239 h 43219"/>
              <a:gd name="connsiteX2" fmla="*/ 10814 w 47106"/>
              <a:gd name="connsiteY2" fmla="*/ 34758 h 43219"/>
              <a:gd name="connsiteX3" fmla="*/ 9706 w 47106"/>
              <a:gd name="connsiteY3" fmla="*/ 35139 h 43219"/>
              <a:gd name="connsiteX4" fmla="*/ 20364 w 47106"/>
              <a:gd name="connsiteY4" fmla="*/ 38949 h 43219"/>
              <a:gd name="connsiteX5" fmla="*/ 19696 w 47106"/>
              <a:gd name="connsiteY5" fmla="*/ 37209 h 43219"/>
              <a:gd name="connsiteX6" fmla="*/ 32713 w 47106"/>
              <a:gd name="connsiteY6" fmla="*/ 34610 h 43219"/>
              <a:gd name="connsiteX7" fmla="*/ 32446 w 47106"/>
              <a:gd name="connsiteY7" fmla="*/ 36519 h 43219"/>
              <a:gd name="connsiteX8" fmla="*/ 40929 w 47106"/>
              <a:gd name="connsiteY8" fmla="*/ 28059 h 43219"/>
              <a:gd name="connsiteX9" fmla="*/ 41266 w 47106"/>
              <a:gd name="connsiteY9" fmla="*/ 29949 h 43219"/>
              <a:gd name="connsiteX10" fmla="*/ 45684 w 47106"/>
              <a:gd name="connsiteY10" fmla="*/ 15213 h 43219"/>
              <a:gd name="connsiteX11" fmla="*/ 44236 w 47106"/>
              <a:gd name="connsiteY11" fmla="*/ 17889 h 43219"/>
              <a:gd name="connsiteX12" fmla="*/ 42210 w 47106"/>
              <a:gd name="connsiteY12" fmla="*/ 5285 h 43219"/>
              <a:gd name="connsiteX13" fmla="*/ 42286 w 47106"/>
              <a:gd name="connsiteY13" fmla="*/ 6549 h 43219"/>
              <a:gd name="connsiteX14" fmla="*/ 32964 w 47106"/>
              <a:gd name="connsiteY14" fmla="*/ 3811 h 43219"/>
              <a:gd name="connsiteX15" fmla="*/ 33706 w 47106"/>
              <a:gd name="connsiteY15" fmla="*/ 2199 h 43219"/>
              <a:gd name="connsiteX16" fmla="*/ 26027 w 47106"/>
              <a:gd name="connsiteY16" fmla="*/ 4579 h 43219"/>
              <a:gd name="connsiteX17" fmla="*/ 26386 w 47106"/>
              <a:gd name="connsiteY17" fmla="*/ 3189 h 43219"/>
              <a:gd name="connsiteX18" fmla="*/ 17886 w 47106"/>
              <a:gd name="connsiteY18" fmla="*/ 5051 h 43219"/>
              <a:gd name="connsiteX19" fmla="*/ 19186 w 47106"/>
              <a:gd name="connsiteY19" fmla="*/ 6399 h 43219"/>
              <a:gd name="connsiteX20" fmla="*/ 8013 w 47106"/>
              <a:gd name="connsiteY20" fmla="*/ 15648 h 43219"/>
              <a:gd name="connsiteX21" fmla="*/ 7786 w 47106"/>
              <a:gd name="connsiteY21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106" h="43219">
                <a:moveTo>
                  <a:pt x="7786" y="14229"/>
                </a:moveTo>
                <a:cubicBezTo>
                  <a:pt x="7515" y="11516"/>
                  <a:pt x="8147" y="8780"/>
                  <a:pt x="9509" y="6766"/>
                </a:cubicBezTo>
                <a:cubicBezTo>
                  <a:pt x="11661" y="3585"/>
                  <a:pt x="15150" y="2876"/>
                  <a:pt x="17891" y="5061"/>
                </a:cubicBezTo>
                <a:cubicBezTo>
                  <a:pt x="19564" y="768"/>
                  <a:pt x="23800" y="-119"/>
                  <a:pt x="26342" y="3291"/>
                </a:cubicBezTo>
                <a:cubicBezTo>
                  <a:pt x="26983" y="1542"/>
                  <a:pt x="28214" y="333"/>
                  <a:pt x="29635" y="59"/>
                </a:cubicBezTo>
                <a:cubicBezTo>
                  <a:pt x="31199" y="-243"/>
                  <a:pt x="32761" y="629"/>
                  <a:pt x="33719" y="2340"/>
                </a:cubicBezTo>
                <a:cubicBezTo>
                  <a:pt x="35101" y="126"/>
                  <a:pt x="37387" y="-601"/>
                  <a:pt x="39349" y="549"/>
                </a:cubicBezTo>
                <a:cubicBezTo>
                  <a:pt x="40844" y="1425"/>
                  <a:pt x="41916" y="3259"/>
                  <a:pt x="42204" y="5435"/>
                </a:cubicBezTo>
                <a:cubicBezTo>
                  <a:pt x="43932" y="6077"/>
                  <a:pt x="45308" y="7857"/>
                  <a:pt x="45868" y="10177"/>
                </a:cubicBezTo>
                <a:cubicBezTo>
                  <a:pt x="46275" y="11861"/>
                  <a:pt x="46217" y="13690"/>
                  <a:pt x="45704" y="15319"/>
                </a:cubicBezTo>
                <a:cubicBezTo>
                  <a:pt x="46965" y="17553"/>
                  <a:pt x="47406" y="20449"/>
                  <a:pt x="46902" y="23181"/>
                </a:cubicBezTo>
                <a:cubicBezTo>
                  <a:pt x="46232" y="26813"/>
                  <a:pt x="44014" y="29533"/>
                  <a:pt x="41290" y="30063"/>
                </a:cubicBezTo>
                <a:cubicBezTo>
                  <a:pt x="41277" y="32330"/>
                  <a:pt x="40544" y="34480"/>
                  <a:pt x="39281" y="35960"/>
                </a:cubicBezTo>
                <a:cubicBezTo>
                  <a:pt x="37362" y="38209"/>
                  <a:pt x="34590" y="38498"/>
                  <a:pt x="32441" y="36674"/>
                </a:cubicBezTo>
                <a:cubicBezTo>
                  <a:pt x="31746" y="39807"/>
                  <a:pt x="29885" y="42202"/>
                  <a:pt x="27553" y="42965"/>
                </a:cubicBezTo>
                <a:cubicBezTo>
                  <a:pt x="24805" y="43864"/>
                  <a:pt x="21937" y="42332"/>
                  <a:pt x="20366" y="39125"/>
                </a:cubicBezTo>
                <a:cubicBezTo>
                  <a:pt x="16658" y="42169"/>
                  <a:pt x="11842" y="40458"/>
                  <a:pt x="9690" y="35331"/>
                </a:cubicBezTo>
                <a:cubicBezTo>
                  <a:pt x="7576" y="35668"/>
                  <a:pt x="5591" y="33883"/>
                  <a:pt x="4996" y="31109"/>
                </a:cubicBezTo>
                <a:cubicBezTo>
                  <a:pt x="4565" y="29102"/>
                  <a:pt x="4946" y="26936"/>
                  <a:pt x="5999" y="25410"/>
                </a:cubicBezTo>
                <a:cubicBezTo>
                  <a:pt x="4505" y="24213"/>
                  <a:pt x="3673" y="21916"/>
                  <a:pt x="3881" y="19563"/>
                </a:cubicBezTo>
                <a:cubicBezTo>
                  <a:pt x="4125" y="16808"/>
                  <a:pt x="5731" y="14650"/>
                  <a:pt x="7749" y="14366"/>
                </a:cubicBezTo>
                <a:cubicBezTo>
                  <a:pt x="7761" y="14320"/>
                  <a:pt x="7774" y="14275"/>
                  <a:pt x="7786" y="14229"/>
                </a:cubicBezTo>
                <a:close/>
              </a:path>
              <a:path w="5957741" h="2585925">
                <a:moveTo>
                  <a:pt x="143600" y="2340490"/>
                </a:moveTo>
                <a:cubicBezTo>
                  <a:pt x="143600" y="2380144"/>
                  <a:pt x="111454" y="2412290"/>
                  <a:pt x="71800" y="2412290"/>
                </a:cubicBezTo>
                <a:cubicBezTo>
                  <a:pt x="32146" y="2412290"/>
                  <a:pt x="0" y="2380144"/>
                  <a:pt x="0" y="2340490"/>
                </a:cubicBezTo>
                <a:cubicBezTo>
                  <a:pt x="0" y="2300836"/>
                  <a:pt x="32146" y="2268690"/>
                  <a:pt x="71800" y="2268690"/>
                </a:cubicBezTo>
                <a:cubicBezTo>
                  <a:pt x="111454" y="2268690"/>
                  <a:pt x="143600" y="2300836"/>
                  <a:pt x="143600" y="2340490"/>
                </a:cubicBezTo>
                <a:close/>
              </a:path>
              <a:path w="5957741" h="2585925">
                <a:moveTo>
                  <a:pt x="477545" y="2252608"/>
                </a:moveTo>
                <a:cubicBezTo>
                  <a:pt x="477545" y="2331916"/>
                  <a:pt x="413254" y="2396207"/>
                  <a:pt x="333946" y="2396207"/>
                </a:cubicBezTo>
                <a:cubicBezTo>
                  <a:pt x="254638" y="2396207"/>
                  <a:pt x="190347" y="2331916"/>
                  <a:pt x="190347" y="2252608"/>
                </a:cubicBezTo>
                <a:cubicBezTo>
                  <a:pt x="190347" y="2173300"/>
                  <a:pt x="254638" y="2109009"/>
                  <a:pt x="333946" y="2109009"/>
                </a:cubicBezTo>
                <a:cubicBezTo>
                  <a:pt x="413254" y="2109009"/>
                  <a:pt x="477545" y="2173300"/>
                  <a:pt x="477545" y="2252608"/>
                </a:cubicBezTo>
                <a:close/>
              </a:path>
              <a:path w="5957741" h="2585925">
                <a:moveTo>
                  <a:pt x="947642" y="2119081"/>
                </a:moveTo>
                <a:cubicBezTo>
                  <a:pt x="947642" y="2238043"/>
                  <a:pt x="851205" y="2334480"/>
                  <a:pt x="732243" y="2334480"/>
                </a:cubicBezTo>
                <a:cubicBezTo>
                  <a:pt x="613281" y="2334480"/>
                  <a:pt x="516844" y="2238043"/>
                  <a:pt x="516844" y="2119081"/>
                </a:cubicBezTo>
                <a:cubicBezTo>
                  <a:pt x="516844" y="2000119"/>
                  <a:pt x="613281" y="1903682"/>
                  <a:pt x="732243" y="1903682"/>
                </a:cubicBezTo>
                <a:cubicBezTo>
                  <a:pt x="851205" y="1903682"/>
                  <a:pt x="947642" y="2000119"/>
                  <a:pt x="947642" y="2119081"/>
                </a:cubicBezTo>
                <a:close/>
              </a:path>
              <a:path w="47106" h="43219" fill="none" extrusionOk="0">
                <a:moveTo>
                  <a:pt x="8579" y="26036"/>
                </a:moveTo>
                <a:cubicBezTo>
                  <a:pt x="7695" y="26130"/>
                  <a:pt x="6811" y="25852"/>
                  <a:pt x="6046" y="25239"/>
                </a:cubicBezTo>
                <a:moveTo>
                  <a:pt x="10814" y="34758"/>
                </a:moveTo>
                <a:cubicBezTo>
                  <a:pt x="10459" y="34951"/>
                  <a:pt x="10086" y="35079"/>
                  <a:pt x="9706" y="35139"/>
                </a:cubicBezTo>
                <a:moveTo>
                  <a:pt x="20364" y="38949"/>
                </a:moveTo>
                <a:cubicBezTo>
                  <a:pt x="20097" y="38403"/>
                  <a:pt x="19873" y="37820"/>
                  <a:pt x="19696" y="37209"/>
                </a:cubicBezTo>
                <a:moveTo>
                  <a:pt x="32713" y="34610"/>
                </a:moveTo>
                <a:cubicBezTo>
                  <a:pt x="32674" y="35257"/>
                  <a:pt x="32584" y="35897"/>
                  <a:pt x="32446" y="36519"/>
                </a:cubicBezTo>
                <a:moveTo>
                  <a:pt x="40929" y="28059"/>
                </a:moveTo>
                <a:cubicBezTo>
                  <a:pt x="42933" y="29387"/>
                  <a:pt x="41284" y="26917"/>
                  <a:pt x="41266" y="29949"/>
                </a:cubicBezTo>
                <a:moveTo>
                  <a:pt x="45684" y="15213"/>
                </a:moveTo>
                <a:cubicBezTo>
                  <a:pt x="45359" y="16245"/>
                  <a:pt x="44864" y="17161"/>
                  <a:pt x="44236" y="17889"/>
                </a:cubicBezTo>
                <a:moveTo>
                  <a:pt x="42210" y="5285"/>
                </a:moveTo>
                <a:cubicBezTo>
                  <a:pt x="42265" y="5702"/>
                  <a:pt x="42291" y="6125"/>
                  <a:pt x="42286" y="6549"/>
                </a:cubicBezTo>
                <a:moveTo>
                  <a:pt x="32964" y="3811"/>
                </a:moveTo>
                <a:cubicBezTo>
                  <a:pt x="33153" y="3228"/>
                  <a:pt x="33402" y="2685"/>
                  <a:pt x="33706" y="2199"/>
                </a:cubicBezTo>
                <a:moveTo>
                  <a:pt x="26027" y="4579"/>
                </a:moveTo>
                <a:cubicBezTo>
                  <a:pt x="26104" y="4097"/>
                  <a:pt x="26225" y="3630"/>
                  <a:pt x="26386" y="3189"/>
                </a:cubicBezTo>
                <a:moveTo>
                  <a:pt x="17886" y="5051"/>
                </a:moveTo>
                <a:cubicBezTo>
                  <a:pt x="18358" y="5427"/>
                  <a:pt x="18794" y="5880"/>
                  <a:pt x="19186" y="6399"/>
                </a:cubicBezTo>
                <a:moveTo>
                  <a:pt x="8013" y="15648"/>
                </a:moveTo>
                <a:cubicBezTo>
                  <a:pt x="7910" y="15184"/>
                  <a:pt x="7834" y="14710"/>
                  <a:pt x="7786" y="14229"/>
                </a:cubicBezTo>
              </a:path>
            </a:pathLst>
          </a:cu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260B93-7FD1-3CE8-751F-CF66DA9EC5C5}"/>
              </a:ext>
            </a:extLst>
          </p:cNvPr>
          <p:cNvSpPr txBox="1"/>
          <p:nvPr/>
        </p:nvSpPr>
        <p:spPr>
          <a:xfrm>
            <a:off x="6489226" y="3932065"/>
            <a:ext cx="4412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3EE7F3-CC14-63B7-6AF4-6977815118E4}"/>
              </a:ext>
            </a:extLst>
          </p:cNvPr>
          <p:cNvSpPr/>
          <p:nvPr/>
        </p:nvSpPr>
        <p:spPr>
          <a:xfrm>
            <a:off x="5344987" y="1608652"/>
            <a:ext cx="1286102" cy="107965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29D679-EA56-4080-DC6D-A1A37A007B09}"/>
              </a:ext>
            </a:extLst>
          </p:cNvPr>
          <p:cNvSpPr/>
          <p:nvPr/>
        </p:nvSpPr>
        <p:spPr>
          <a:xfrm>
            <a:off x="8820039" y="1729964"/>
            <a:ext cx="1226485" cy="105078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pic>
        <p:nvPicPr>
          <p:cNvPr id="34" name="Picture 3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8D70DB1-42B5-91C6-A0B8-820D419D2A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24" y="4346369"/>
            <a:ext cx="320880" cy="122897"/>
          </a:xfrm>
          <a:prstGeom prst="rect">
            <a:avLst/>
          </a:prstGeom>
        </p:spPr>
      </p:pic>
      <p:pic>
        <p:nvPicPr>
          <p:cNvPr id="41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96DF7353-242D-D2DC-7383-E26AE5AF27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4255" y="12663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7" grpId="0" animBg="1"/>
      <p:bldP spid="28" grpId="0"/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2181710" y="560899"/>
            <a:ext cx="75199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22213" y="582425"/>
            <a:ext cx="824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EF1AD3F-BD69-45E4-A55F-EEC73C41B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8088" y="1788436"/>
            <a:ext cx="4200238" cy="3727191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8E2EE593-0131-4F80-8BED-624367C95AC7}"/>
              </a:ext>
            </a:extLst>
          </p:cNvPr>
          <p:cNvSpPr/>
          <p:nvPr/>
        </p:nvSpPr>
        <p:spPr>
          <a:xfrm>
            <a:off x="4024240" y="3361612"/>
            <a:ext cx="740973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2BBD36E-FC2B-4BE3-AF19-148865202E95}"/>
              </a:ext>
            </a:extLst>
          </p:cNvPr>
          <p:cNvSpPr/>
          <p:nvPr/>
        </p:nvSpPr>
        <p:spPr>
          <a:xfrm>
            <a:off x="4562475" y="2301357"/>
            <a:ext cx="87552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7F03667-EFB0-4003-9FA1-079C64BE68C4}"/>
              </a:ext>
            </a:extLst>
          </p:cNvPr>
          <p:cNvSpPr/>
          <p:nvPr/>
        </p:nvSpPr>
        <p:spPr>
          <a:xfrm>
            <a:off x="5383239" y="3429000"/>
            <a:ext cx="696401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0948524-AEFF-4AC1-A4D1-7428CFF249F3}"/>
              </a:ext>
            </a:extLst>
          </p:cNvPr>
          <p:cNvSpPr/>
          <p:nvPr/>
        </p:nvSpPr>
        <p:spPr>
          <a:xfrm>
            <a:off x="5901107" y="2189820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C367FAC-75BD-4C4F-8C02-60323028A81C}"/>
              </a:ext>
            </a:extLst>
          </p:cNvPr>
          <p:cNvSpPr/>
          <p:nvPr/>
        </p:nvSpPr>
        <p:spPr>
          <a:xfrm>
            <a:off x="6678316" y="3387643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ACB156-D179-47E2-A2E1-9F0D7EE2E9FA}"/>
              </a:ext>
            </a:extLst>
          </p:cNvPr>
          <p:cNvGrpSpPr/>
          <p:nvPr/>
        </p:nvGrpSpPr>
        <p:grpSpPr>
          <a:xfrm>
            <a:off x="685504" y="621300"/>
            <a:ext cx="3445213" cy="3445213"/>
            <a:chOff x="685504" y="621300"/>
            <a:chExt cx="3445213" cy="3445213"/>
          </a:xfrm>
        </p:grpSpPr>
        <p:pic>
          <p:nvPicPr>
            <p:cNvPr id="82" name="Picture 81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E890CF65-4183-4DD3-80C2-0888CF4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504" y="621300"/>
              <a:ext cx="3445213" cy="3445213"/>
            </a:xfrm>
            <a:prstGeom prst="rect">
              <a:avLst/>
            </a:prstGeom>
          </p:spPr>
        </p:pic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270A247-BC3C-44FA-82CD-EA301E61689B}"/>
                </a:ext>
              </a:extLst>
            </p:cNvPr>
            <p:cNvSpPr/>
            <p:nvPr/>
          </p:nvSpPr>
          <p:spPr>
            <a:xfrm>
              <a:off x="1559434" y="245484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: 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6AF74D-E7E5-45D5-BB43-4932494566B6}"/>
              </a:ext>
            </a:extLst>
          </p:cNvPr>
          <p:cNvGrpSpPr/>
          <p:nvPr/>
        </p:nvGrpSpPr>
        <p:grpSpPr>
          <a:xfrm>
            <a:off x="8402929" y="1525030"/>
            <a:ext cx="2018607" cy="2018607"/>
            <a:chOff x="8402929" y="1525030"/>
            <a:chExt cx="2018607" cy="201860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74FFFD-CA60-4C6A-B5E8-C7A0B5CB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29" y="1525030"/>
              <a:ext cx="2018607" cy="2018607"/>
            </a:xfrm>
            <a:prstGeom prst="rect">
              <a:avLst/>
            </a:prstGeom>
          </p:spPr>
        </p:pic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DCE0A3C-6CAB-43F0-A112-5BEDF9590D8E}"/>
                </a:ext>
              </a:extLst>
            </p:cNvPr>
            <p:cNvSpPr/>
            <p:nvPr/>
          </p:nvSpPr>
          <p:spPr>
            <a:xfrm>
              <a:off x="9371466" y="2060888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1E6A37-92BA-4DBD-B7A9-2799C5FE8FC7}"/>
              </a:ext>
            </a:extLst>
          </p:cNvPr>
          <p:cNvGrpSpPr/>
          <p:nvPr/>
        </p:nvGrpSpPr>
        <p:grpSpPr>
          <a:xfrm>
            <a:off x="9625510" y="3274570"/>
            <a:ext cx="2018607" cy="2018607"/>
            <a:chOff x="9625510" y="3274570"/>
            <a:chExt cx="2018607" cy="201860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B86361B-6897-4E79-9318-2C8BFEA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510" y="3274570"/>
              <a:ext cx="2018607" cy="2018607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0CC404-B8FE-4F99-A3B4-E02472BA765E}"/>
                </a:ext>
              </a:extLst>
            </p:cNvPr>
            <p:cNvSpPr/>
            <p:nvPr/>
          </p:nvSpPr>
          <p:spPr>
            <a:xfrm>
              <a:off x="10569670" y="372590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BD225-42A2-4001-A4C2-A34C0C90091D}"/>
              </a:ext>
            </a:extLst>
          </p:cNvPr>
          <p:cNvGrpSpPr/>
          <p:nvPr/>
        </p:nvGrpSpPr>
        <p:grpSpPr>
          <a:xfrm>
            <a:off x="7675149" y="4548497"/>
            <a:ext cx="2018607" cy="2018607"/>
            <a:chOff x="7288238" y="4422165"/>
            <a:chExt cx="2018607" cy="201860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B438546-BBB3-4832-A9D5-2511DCF6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8" y="4422165"/>
              <a:ext cx="2018607" cy="2018607"/>
            </a:xfrm>
            <a:prstGeom prst="rect">
              <a:avLst/>
            </a:prstGeom>
          </p:spPr>
        </p:pic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5A415928-BB50-4072-8AA3-612C2D4EE78B}"/>
                </a:ext>
              </a:extLst>
            </p:cNvPr>
            <p:cNvSpPr/>
            <p:nvPr/>
          </p:nvSpPr>
          <p:spPr>
            <a:xfrm>
              <a:off x="8331006" y="4948100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7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C4952258-AF7C-4BC2-8848-DABBFBCED71A}"/>
              </a:ext>
            </a:extLst>
          </p:cNvPr>
          <p:cNvSpPr txBox="1"/>
          <p:nvPr/>
        </p:nvSpPr>
        <p:spPr>
          <a:xfrm>
            <a:off x="1685586" y="299129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74DF13-68AF-4B74-8812-4C827DD609AA}"/>
              </a:ext>
            </a:extLst>
          </p:cNvPr>
          <p:cNvGrpSpPr/>
          <p:nvPr/>
        </p:nvGrpSpPr>
        <p:grpSpPr>
          <a:xfrm>
            <a:off x="859141" y="3782162"/>
            <a:ext cx="3445213" cy="3445213"/>
            <a:chOff x="685165" y="3064740"/>
            <a:chExt cx="3445213" cy="3445213"/>
          </a:xfrm>
        </p:grpSpPr>
        <p:pic>
          <p:nvPicPr>
            <p:cNvPr id="95" name="Picture 94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1051C546-5F55-4442-A7BE-F4C553BD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165" y="3064740"/>
              <a:ext cx="3445213" cy="3445213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CD8B48F-8725-49CC-A29B-B7EEA318ECD2}"/>
                </a:ext>
              </a:extLst>
            </p:cNvPr>
            <p:cNvSpPr/>
            <p:nvPr/>
          </p:nvSpPr>
          <p:spPr>
            <a:xfrm>
              <a:off x="1515436" y="4869336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: 8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85A4E05-2B95-4674-BDFD-B528F6E01BEE}"/>
              </a:ext>
            </a:extLst>
          </p:cNvPr>
          <p:cNvSpPr txBox="1"/>
          <p:nvPr/>
        </p:nvSpPr>
        <p:spPr>
          <a:xfrm>
            <a:off x="1817966" y="6078624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3A591D-AF7B-4DCD-9D41-F9F52DACBC0A}"/>
              </a:ext>
            </a:extLst>
          </p:cNvPr>
          <p:cNvSpPr txBox="1"/>
          <p:nvPr/>
        </p:nvSpPr>
        <p:spPr>
          <a:xfrm>
            <a:off x="9579893" y="2647845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630E13A-2513-445B-B69A-C4CE94A01D3F}"/>
              </a:ext>
            </a:extLst>
          </p:cNvPr>
          <p:cNvSpPr txBox="1"/>
          <p:nvPr/>
        </p:nvSpPr>
        <p:spPr>
          <a:xfrm>
            <a:off x="10757604" y="4346136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942EA5-9518-4D63-B464-8081EB234E21}"/>
              </a:ext>
            </a:extLst>
          </p:cNvPr>
          <p:cNvSpPr txBox="1"/>
          <p:nvPr/>
        </p:nvSpPr>
        <p:spPr>
          <a:xfrm>
            <a:off x="8800781" y="558675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</p:spTree>
    <p:extLst>
      <p:ext uri="{BB962C8B-B14F-4D97-AF65-F5344CB8AC3E}">
        <p14:creationId xmlns:p14="http://schemas.microsoft.com/office/powerpoint/2010/main" val="13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1666 L 0.0056 0.01666 C 0.01132 0.01713 0.01705 0.01689 0.02278 0.01805 C 0.0319 0.01967 0.04101 0.02245 0.05013 0.025 C 0.12421 0.04514 0.08125 0.03495 0.122 0.04444 C 0.17096 0.0706 0.12539 0.04467 0.17044 0.075 C 0.17786 0.07986 0.18541 0.08449 0.1931 0.08889 C 0.19661 0.09097 0.20039 0.09213 0.20403 0.09444 C 0.20768 0.09676 0.21119 0.10046 0.21497 0.10277 C 0.22669 0.10995 0.22851 0.10949 0.23997 0.1125 C 0.24895 0.11852 0.24349 0.11597 0.25403 0.11805 C 0.25612 0.11828 0.26028 0.11944 0.26028 0.11944 " pathEditMode="relative" ptsTypes="AAAAAAAAAAAA">
                                      <p:cBhvr>
                                        <p:cTn id="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8 -0.06644 L 0.03828 -0.06644 C 0.0418 -0.09167 0.04336 -0.10741 0.04844 -0.13033 C 0.05104 -0.1426 0.05456 -0.15417 0.05703 -0.16644 C 0.05846 -0.17454 0.05885 -0.18334 0.06016 -0.19144 C 0.06172 -0.20186 0.06393 -0.21181 0.06562 -0.22199 C 0.0668 -0.2294 0.06706 -0.23727 0.06875 -0.24422 C 0.07305 -0.26343 0.07604 -0.2669 0.08125 -0.28172 C 0.09245 -0.31459 0.07877 -0.27917 0.08906 -0.30116 C 0.09023 -0.30394 0.09088 -0.30718 0.09219 -0.30949 C 0.09271 -0.31088 0.09375 -0.31135 0.09453 -0.31227 C 0.09557 -0.31366 0.09648 -0.31551 0.09766 -0.31644 C 0.09935 -0.31829 0.1013 -0.31922 0.10312 -0.32061 C 0.10833 -0.325 0.10404 -0.32223 0.10859 -0.32477 " pathEditMode="relative" ptsTypes="AAAAAAAAAAAAAA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57 -0.01388 L -0.04857 -0.01388 C -0.05326 -0.01666 -0.05795 -0.02013 -0.06263 -0.02222 C -0.09336 -0.03564 -0.07409 -0.02175 -0.10248 -0.03888 C -0.11576 -0.04699 -0.1517 -0.07361 -0.1642 -0.075 L -0.17592 -0.07638 L -0.18998 -0.08055 C -0.19688 -0.08287 -0.20352 -0.08564 -0.21029 -0.0875 C -0.22813 -0.09259 -0.23152 -0.09189 -0.24935 -0.09305 L -0.3306 -0.08888 C -0.3336 -0.08888 -0.33646 -0.08912 -0.3392 -0.0875 C -0.34206 -0.08611 -0.34441 -0.08287 -0.34701 -0.08055 C -0.34805 -0.07963 -0.34935 -0.07939 -0.35013 -0.07777 C -0.35144 -0.07569 -0.35573 -0.06759 -0.35717 -0.06666 C -0.35899 -0.06574 -0.36081 -0.06666 -0.36263 -0.06666 " pathEditMode="relative" ptsTypes="AAAAAAAAAAAAAAA">
                                      <p:cBhvr>
                                        <p:cTn id="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02593 L -0.05039 -0.02593 C -0.05664 -0.04074 -0.05951 -0.04815 -0.0668 -0.06227 C -0.07162 -0.0713 -0.07709 -0.07917 -0.08164 -0.08866 C -0.09857 -0.12246 -0.09623 -0.13056 -0.11993 -0.1581 C -0.13112 -0.17107 -0.1418 -0.18565 -0.15352 -0.19699 C -0.16602 -0.20903 -0.17982 -0.21783 -0.19102 -0.2331 C -0.21185 -0.26135 -0.21303 -0.26435 -0.24102 -0.29144 L -0.26993 -0.31922 C -0.27201 -0.32107 -0.27396 -0.32361 -0.27618 -0.32477 C -0.28217 -0.32801 -0.28829 -0.33102 -0.29414 -0.33449 C -0.31237 -0.34514 -0.30495 -0.34283 -0.31602 -0.3456 C -0.3181 -0.34699 -0.32019 -0.34838 -0.32227 -0.34977 C -0.33086 -0.35486 -0.34271 -0.34977 -0.34961 -0.34838 C -0.35039 -0.34815 -0.35066 -0.34653 -0.35118 -0.3456 " pathEditMode="relative" ptsTypes="AAAAAAAAAAAAA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05 -0.02848 L -0.04505 -0.02848 C -0.04609 -0.04838 -0.04792 -0.06829 -0.04818 -0.0882 C -0.04844 -0.10625 -0.04883 -0.12431 -0.04896 -0.14236 C -0.04935 -0.16505 -0.0487 -0.18797 -0.04974 -0.21042 C -0.05039 -0.22431 -0.05495 -0.25093 -0.05677 -0.26598 C -0.06159 -0.30371 -0.05404 -0.2551 -0.06224 -0.30209 C -0.06341 -0.30857 -0.06393 -0.31551 -0.06536 -0.32153 C -0.06758 -0.33079 -0.07057 -0.33936 -0.07318 -0.34792 C -0.07474 -0.35301 -0.07617 -0.35973 -0.07943 -0.36181 C -0.08203 -0.36343 -0.08724 -0.36459 -0.08724 -0.36459 C -0.10456 -0.3632 -0.09805 -0.36621 -0.10755 -0.36042 " pathEditMode="relative" ptsTypes="AAAAAAAAAAAA">
                                      <p:cBhvr>
                                        <p:cTn id="5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53214D92-3684-1904-3C09-7AF4E1E5F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28A4FE9A-22BC-B65A-07DB-12A216E60382}"/>
              </a:ext>
            </a:extLst>
          </p:cNvPr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79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ACEB9-3C25-79F6-4EE0-9DACB2550093}"/>
              </a:ext>
            </a:extLst>
          </p:cNvPr>
          <p:cNvSpPr txBox="1"/>
          <p:nvPr/>
        </p:nvSpPr>
        <p:spPr>
          <a:xfrm>
            <a:off x="469286" y="255398"/>
            <a:ext cx="6627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3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6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96217-3CFC-A758-C54B-B9C74BF93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758" y1="74242" x2="5758" y2="74242"/>
                        <a14:foregroundMark x1="3939" y1="70707" x2="28788" y2="91919"/>
                        <a14:foregroundMark x1="3333" y1="56061" x2="14545" y2="56566"/>
                        <a14:foregroundMark x1="26061" y1="19697" x2="26061" y2="19697"/>
                        <a14:foregroundMark x1="21515" y1="10606" x2="27879" y2="17172"/>
                        <a14:foregroundMark x1="32727" y1="17172" x2="53939" y2="15152"/>
                        <a14:foregroundMark x1="78485" y1="12626" x2="84848" y2="14646"/>
                        <a14:foregroundMark x1="35758" y1="54545" x2="54848" y2="49495"/>
                        <a14:foregroundMark x1="38485" y1="56061" x2="38485" y2="56061"/>
                        <a14:foregroundMark x1="47273" y1="56061" x2="47273" y2="56061"/>
                        <a14:foregroundMark x1="26667" y1="74242" x2="26667" y2="74242"/>
                        <a14:foregroundMark x1="26364" y1="82323" x2="26364" y2="82323"/>
                        <a14:foregroundMark x1="59697" y1="88384" x2="86667" y2="82323"/>
                        <a14:foregroundMark x1="83030" y1="76263" x2="93636" y2="81818"/>
                        <a14:foregroundMark x1="78182" y1="93434" x2="91515" y2="90404"/>
                        <a14:foregroundMark x1="52727" y1="94444" x2="60606" y2="92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6837" y="374246"/>
            <a:ext cx="4715379" cy="310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CE7520-F66C-FED8-6755-2EC97FAD5F0B}"/>
              </a:ext>
            </a:extLst>
          </p:cNvPr>
          <p:cNvSpPr txBox="1"/>
          <p:nvPr/>
        </p:nvSpPr>
        <p:spPr>
          <a:xfrm>
            <a:off x="3177719" y="3477441"/>
            <a:ext cx="67032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3600" i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3600" i="1" u="sng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: 8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: 2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: ?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: ?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A1943-835A-0EB7-E2AB-A49775C30922}"/>
              </a:ext>
            </a:extLst>
          </p:cNvPr>
          <p:cNvSpPr txBox="1"/>
          <p:nvPr/>
        </p:nvSpPr>
        <p:spPr>
          <a:xfrm>
            <a:off x="2356345" y="3459378"/>
            <a:ext cx="6404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3FC8BE-4EB0-9388-191A-C5CF125E9AF6}"/>
              </a:ext>
            </a:extLst>
          </p:cNvPr>
          <p:cNvSpPr txBox="1"/>
          <p:nvPr/>
        </p:nvSpPr>
        <p:spPr>
          <a:xfrm>
            <a:off x="-148920" y="2800333"/>
            <a:ext cx="818585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200" i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sz="3200" i="1" u="sng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3 con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 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8 x 3 = 24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6 con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x 6 = 12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	24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		12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38352-590D-A566-5370-1609D43B9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5B3F0A9-B4EC-4026-7674-C9BA6121B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4382791-4D1C-D076-A970-79298256C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7B0B4C1-EBA3-3449-8B76-9E502E786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75EB675B-365F-107D-069D-4B6DC06B5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: 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72 : 8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01" y="-949284"/>
            <a:ext cx="7542261" cy="5028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9A1E80-843B-DB68-9C39-202AE74C96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4155" y="1419116"/>
            <a:ext cx="560880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9BDF83D0-0FF5-BBE3-5DA0-5387A7D7B4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76" y="2303405"/>
            <a:ext cx="7349521" cy="25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723199" y="207183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2440" y="300724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7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72</a:t>
            </a:r>
          </a:p>
        </p:txBody>
      </p:sp>
      <p:pic>
        <p:nvPicPr>
          <p:cNvPr id="11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422" y="38617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1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=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8717" y="19754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534" y="36110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4920" y="4199226"/>
            <a:ext cx="2574380" cy="2575364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98" y="4644217"/>
            <a:ext cx="3020684" cy="2416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5" y="-116829"/>
            <a:ext cx="1666667" cy="1666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079DC0-834E-A7D1-F3E2-B8D7CF836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405" y="0"/>
            <a:ext cx="4779678" cy="16399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D22307-EDB4-83D2-1903-1ED0513CA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7426" y="1790454"/>
            <a:ext cx="4334632" cy="664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376F5-7E29-D60B-4351-FC770B8715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419" y="2396218"/>
            <a:ext cx="8833870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27EF8-8B56-CDFB-2FF5-A9DBBD66B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50DA987-0AC4-7CD2-B338-8E8BF9808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0A5896A-7047-36D1-21CC-72A1AA9D0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6A4F38B-3546-0E22-3584-807EEA445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5" name="Picture 4" descr="A red and green text&#10;&#10;AI-generated content may be incorrect.">
            <a:extLst>
              <a:ext uri="{FF2B5EF4-FFF2-40B4-BE49-F238E27FC236}">
                <a16:creationId xmlns:a16="http://schemas.microsoft.com/office/drawing/2014/main" id="{83E277F6-C481-0AB0-6C8D-89329258C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9" y="807494"/>
            <a:ext cx="5707281" cy="4678991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ACE3E37-4A5E-CEB9-BC30-C28DA4743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0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自定义 736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125FA4"/>
      </a:accent1>
      <a:accent2>
        <a:srgbClr val="125FA4"/>
      </a:accent2>
      <a:accent3>
        <a:srgbClr val="125FA4"/>
      </a:accent3>
      <a:accent4>
        <a:srgbClr val="125FA4"/>
      </a:accent4>
      <a:accent5>
        <a:srgbClr val="125FA4"/>
      </a:accent5>
      <a:accent6>
        <a:srgbClr val="125FA4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310</Words>
  <Application>Microsoft Office PowerPoint</Application>
  <PresentationFormat>Widescreen</PresentationFormat>
  <Paragraphs>125</Paragraphs>
  <Slides>21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微软雅黑</vt:lpstr>
      <vt:lpstr>Arial</vt:lpstr>
      <vt:lpstr>Calibri</vt:lpstr>
      <vt:lpstr>Calibri Light</vt:lpstr>
      <vt:lpstr>Cambria</vt:lpstr>
      <vt:lpstr>等线</vt:lpstr>
      <vt:lpstr>等线 Light</vt:lpstr>
      <vt:lpstr>Gloria Hallelujah</vt:lpstr>
      <vt:lpstr>Raleway</vt:lpstr>
      <vt:lpstr>Raleway Thin</vt:lpstr>
      <vt:lpstr>Tahoma</vt:lpstr>
      <vt:lpstr>Times New Roman</vt:lpstr>
      <vt:lpstr>字魂107号-萌趣欢乐体</vt:lpstr>
      <vt:lpstr>Office 主题​​</vt:lpstr>
      <vt:lpstr>Office 主题</vt:lpstr>
      <vt:lpstr>1_Office Theme</vt:lpstr>
      <vt:lpstr>Office Theme</vt:lpstr>
      <vt:lpstr>1_Office 主题​​</vt:lpstr>
      <vt:lpstr>Team Building Class for Elementary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60</cp:revision>
  <dcterms:created xsi:type="dcterms:W3CDTF">2022-06-24T08:55:06Z</dcterms:created>
  <dcterms:modified xsi:type="dcterms:W3CDTF">2025-10-03T16:05:47Z</dcterms:modified>
</cp:coreProperties>
</file>