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97" r:id="rId4"/>
    <p:sldId id="259" r:id="rId5"/>
    <p:sldId id="289" r:id="rId6"/>
    <p:sldId id="302" r:id="rId7"/>
    <p:sldId id="300" r:id="rId8"/>
    <p:sldId id="404" r:id="rId9"/>
    <p:sldId id="405" r:id="rId10"/>
    <p:sldId id="407" r:id="rId11"/>
    <p:sldId id="304" r:id="rId12"/>
    <p:sldId id="303" r:id="rId13"/>
    <p:sldId id="408" r:id="rId14"/>
    <p:sldId id="305" r:id="rId15"/>
    <p:sldId id="306" r:id="rId16"/>
    <p:sldId id="409" r:id="rId17"/>
    <p:sldId id="307" r:id="rId18"/>
    <p:sldId id="308" r:id="rId19"/>
    <p:sldId id="410" r:id="rId20"/>
    <p:sldId id="309" r:id="rId21"/>
    <p:sldId id="310" r:id="rId22"/>
    <p:sldId id="402" r:id="rId23"/>
    <p:sldId id="270" r:id="rId24"/>
    <p:sldId id="27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F748D-4616-45A0-9A35-8CA5409BD6EF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61927-0BF3-4697-B46E-9ECEB896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B2844-EC0B-4D53-9CD1-DFA377897246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3433-10D6-4C63-BD45-3408B17C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noProof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noProof="1"/>
          </a:p>
        </p:txBody>
      </p:sp>
      <p:pic>
        <p:nvPicPr>
          <p:cNvPr id="27652" name="Picture 4" descr="PT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336"/>
            <a:ext cx="9144000" cy="69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2067166a35x1e8i0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47800"/>
            <a:ext cx="609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5240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514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0" y="37719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21336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4191000"/>
            <a:ext cx="95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2438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43046" dir="7037974" sy="50000" kx="2453608" rotWithShape="0">
                    <a:schemeClr val="tx1"/>
                  </a:outerShdw>
                </a:effectLst>
                <a:latin typeface="VNI-Thuphap"/>
              </a:rPr>
              <a:t>Welcome to </a:t>
            </a:r>
          </a:p>
        </p:txBody>
      </p:sp>
      <p:sp>
        <p:nvSpPr>
          <p:cNvPr id="71709" name="WordArt 29"/>
          <p:cNvSpPr>
            <a:spLocks noChangeArrowheads="1" noChangeShapeType="1" noTextEdit="1"/>
          </p:cNvSpPr>
          <p:nvPr/>
        </p:nvSpPr>
        <p:spPr bwMode="auto">
          <a:xfrm>
            <a:off x="1600200" y="3200400"/>
            <a:ext cx="57531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288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Impact"/>
              </a:rPr>
              <a:t>Class 4D</a:t>
            </a:r>
          </a:p>
        </p:txBody>
      </p:sp>
      <p:pic>
        <p:nvPicPr>
          <p:cNvPr id="27664" name="Picture 30" descr="2067166a35x1e8i0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5029200"/>
            <a:ext cx="2019300" cy="18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F2D85-D2A7-4B6F-AC6F-72CA835E9894}"/>
              </a:ext>
            </a:extLst>
          </p:cNvPr>
          <p:cNvSpPr txBox="1"/>
          <p:nvPr/>
        </p:nvSpPr>
        <p:spPr>
          <a:xfrm>
            <a:off x="2247901" y="5038725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Phung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717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83D7-1343-92B0-35A8-DF5898F2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Which country is near Viet Nam?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DF5D5-A2CB-0709-FC6A-882DE6C03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1905000"/>
            <a:ext cx="8210550" cy="3733800"/>
          </a:xfrm>
        </p:spPr>
      </p:pic>
    </p:spTree>
    <p:extLst>
      <p:ext uri="{BB962C8B-B14F-4D97-AF65-F5344CB8AC3E}">
        <p14:creationId xmlns:p14="http://schemas.microsoft.com/office/powerpoint/2010/main" val="348847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7F278E-BD26-A678-FF50-4C40A92D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1000"/>
            <a:ext cx="91439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D6C19C-81EF-3928-674F-FBB4210423D2}"/>
              </a:ext>
            </a:extLst>
          </p:cNvPr>
          <p:cNvSpPr/>
          <p:nvPr/>
        </p:nvSpPr>
        <p:spPr>
          <a:xfrm>
            <a:off x="0" y="-7620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Viet Nam?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234A8-D4AE-CBF3-6109-C9B12C867353}"/>
              </a:ext>
            </a:extLst>
          </p:cNvPr>
          <p:cNvSpPr/>
          <p:nvPr/>
        </p:nvSpPr>
        <p:spPr>
          <a:xfrm>
            <a:off x="76200" y="-7620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Thailand?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90CFA-1E71-FE10-BEE3-F9F57673D3E2}"/>
              </a:ext>
            </a:extLst>
          </p:cNvPr>
          <p:cNvSpPr/>
          <p:nvPr/>
        </p:nvSpPr>
        <p:spPr>
          <a:xfrm>
            <a:off x="76200" y="-7620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America?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6B304-71E0-5C24-75BA-DFE57F019F36}"/>
              </a:ext>
            </a:extLst>
          </p:cNvPr>
          <p:cNvSpPr/>
          <p:nvPr/>
        </p:nvSpPr>
        <p:spPr>
          <a:xfrm>
            <a:off x="0" y="-7620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Russia?</a:t>
            </a:r>
          </a:p>
        </p:txBody>
      </p:sp>
    </p:spTree>
    <p:extLst>
      <p:ext uri="{BB962C8B-B14F-4D97-AF65-F5344CB8AC3E}">
        <p14:creationId xmlns:p14="http://schemas.microsoft.com/office/powerpoint/2010/main" val="17391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83D7-1343-92B0-35A8-DF5898F2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Which country is near Viet Nam?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DF5D5-A2CB-0709-FC6A-882DE6C03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1905000"/>
            <a:ext cx="8210550" cy="3733800"/>
          </a:xfrm>
        </p:spPr>
      </p:pic>
      <p:pic>
        <p:nvPicPr>
          <p:cNvPr id="6" name="Picture 2" descr="Bright Green Tick Clip - Clipart Tick, HD Png Download - kindpng">
            <a:extLst>
              <a:ext uri="{FF2B5EF4-FFF2-40B4-BE49-F238E27FC236}">
                <a16:creationId xmlns:a16="http://schemas.microsoft.com/office/drawing/2014/main" id="{0C3591D8-CE4C-C30E-C8F0-4B3B9259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70933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15A3E4-34CF-A85E-38FF-1A74E26F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Which country is near Viet Nam?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67BFFF-FEF9-045A-DD85-C8F7274E7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905001"/>
            <a:ext cx="8096250" cy="3277394"/>
          </a:xfrm>
        </p:spPr>
      </p:pic>
    </p:spTree>
    <p:extLst>
      <p:ext uri="{BB962C8B-B14F-4D97-AF65-F5344CB8AC3E}">
        <p14:creationId xmlns:p14="http://schemas.microsoft.com/office/powerpoint/2010/main" val="144510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AC95102-AAFA-8DFA-8D8C-5A2CEA6F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87F6C8-D000-32CD-F525-1BFA5DD3A09D}"/>
              </a:ext>
            </a:extLst>
          </p:cNvPr>
          <p:cNvSpPr/>
          <p:nvPr/>
        </p:nvSpPr>
        <p:spPr>
          <a:xfrm>
            <a:off x="0" y="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Australia?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27372-8439-0EAD-DDE9-2F82F0A2478B}"/>
              </a:ext>
            </a:extLst>
          </p:cNvPr>
          <p:cNvSpPr/>
          <p:nvPr/>
        </p:nvSpPr>
        <p:spPr>
          <a:xfrm>
            <a:off x="76200" y="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Britain?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CCADE-FE19-C01D-72BB-7D1DBC2C2CB5}"/>
              </a:ext>
            </a:extLst>
          </p:cNvPr>
          <p:cNvSpPr/>
          <p:nvPr/>
        </p:nvSpPr>
        <p:spPr>
          <a:xfrm>
            <a:off x="0" y="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Malaysia ?</a:t>
            </a:r>
          </a:p>
        </p:txBody>
      </p:sp>
    </p:spTree>
    <p:extLst>
      <p:ext uri="{BB962C8B-B14F-4D97-AF65-F5344CB8AC3E}">
        <p14:creationId xmlns:p14="http://schemas.microsoft.com/office/powerpoint/2010/main" val="21301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15A3E4-34CF-A85E-38FF-1A74E26F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Which country is near Viet Nam?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67BFFF-FEF9-045A-DD85-C8F7274E7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905001"/>
            <a:ext cx="8096250" cy="3277394"/>
          </a:xfrm>
        </p:spPr>
      </p:pic>
      <p:pic>
        <p:nvPicPr>
          <p:cNvPr id="11" name="Picture 2" descr="Bright Green Tick Clip - Clipart Tick, HD Png Download - kindpng">
            <a:extLst>
              <a:ext uri="{FF2B5EF4-FFF2-40B4-BE49-F238E27FC236}">
                <a16:creationId xmlns:a16="http://schemas.microsoft.com/office/drawing/2014/main" id="{E3086A47-BC33-1AE4-65B6-F4E1F95B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19600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99D6-A553-B634-6A53-90CB64BFF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C239F-DF5E-0849-AF12-CCAAEDA1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676400"/>
            <a:ext cx="8329613" cy="4038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5DC449-B88F-0977-9E73-E76BE00E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Which country is far from Viet Nam?</a:t>
            </a:r>
          </a:p>
        </p:txBody>
      </p:sp>
    </p:spTree>
    <p:extLst>
      <p:ext uri="{BB962C8B-B14F-4D97-AF65-F5344CB8AC3E}">
        <p14:creationId xmlns:p14="http://schemas.microsoft.com/office/powerpoint/2010/main" val="122202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F96713-0439-0F92-26EF-421FA7A3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0D0499-AB39-CBA6-19C2-507D2E15C618}"/>
              </a:ext>
            </a:extLst>
          </p:cNvPr>
          <p:cNvSpPr/>
          <p:nvPr/>
        </p:nvSpPr>
        <p:spPr>
          <a:xfrm>
            <a:off x="0" y="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Canada?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96B584-598B-3927-9EF0-41537CE665D1}"/>
              </a:ext>
            </a:extLst>
          </p:cNvPr>
          <p:cNvSpPr/>
          <p:nvPr/>
        </p:nvSpPr>
        <p:spPr>
          <a:xfrm>
            <a:off x="0" y="7620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Thailand?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1825D-717E-1F61-9CA0-8678017DE02A}"/>
              </a:ext>
            </a:extLst>
          </p:cNvPr>
          <p:cNvSpPr/>
          <p:nvPr/>
        </p:nvSpPr>
        <p:spPr>
          <a:xfrm>
            <a:off x="0" y="7620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Singapore?</a:t>
            </a:r>
          </a:p>
        </p:txBody>
      </p:sp>
    </p:spTree>
    <p:extLst>
      <p:ext uri="{BB962C8B-B14F-4D97-AF65-F5344CB8AC3E}">
        <p14:creationId xmlns:p14="http://schemas.microsoft.com/office/powerpoint/2010/main" val="42622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99D6-A553-B634-6A53-90CB64BFF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C239F-DF5E-0849-AF12-CCAAEDA1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676400"/>
            <a:ext cx="8329613" cy="4038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5DC449-B88F-0977-9E73-E76BE00E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Which country is far from Viet Nam?</a:t>
            </a:r>
          </a:p>
        </p:txBody>
      </p:sp>
      <p:pic>
        <p:nvPicPr>
          <p:cNvPr id="7" name="Picture 2" descr="Bright Green Tick Clip - Clipart Tick, HD Png Download - kindpng">
            <a:extLst>
              <a:ext uri="{FF2B5EF4-FFF2-40B4-BE49-F238E27FC236}">
                <a16:creationId xmlns:a16="http://schemas.microsoft.com/office/drawing/2014/main" id="{3922AFF2-7156-12A6-3FB9-8AC3684B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47133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4E0DB1-DD7F-863F-AD2F-C2C8AED6C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3810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3853EA-CD03-7DDF-7CA2-1238567A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Which country is far from Viet Nam?</a:t>
            </a:r>
          </a:p>
        </p:txBody>
      </p:sp>
    </p:spTree>
    <p:extLst>
      <p:ext uri="{BB962C8B-B14F-4D97-AF65-F5344CB8AC3E}">
        <p14:creationId xmlns:p14="http://schemas.microsoft.com/office/powerpoint/2010/main" val="15689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724608s7aonrbep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434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729747d8za2kbus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34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724608s7aonrbep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43434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381000"/>
            <a:ext cx="8382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Warm – up:</a:t>
            </a:r>
          </a:p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FCFC8B-ECF1-C7BF-5D45-324CF4157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F64D60-8116-21B5-6DEC-6FBF78982D91}"/>
              </a:ext>
            </a:extLst>
          </p:cNvPr>
          <p:cNvSpPr/>
          <p:nvPr/>
        </p:nvSpPr>
        <p:spPr>
          <a:xfrm>
            <a:off x="0" y="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Thailand?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F1073-F52B-19D1-1AD9-926A1AEFDE68}"/>
              </a:ext>
            </a:extLst>
          </p:cNvPr>
          <p:cNvSpPr/>
          <p:nvPr/>
        </p:nvSpPr>
        <p:spPr>
          <a:xfrm>
            <a:off x="0" y="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Australia?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38000-1A87-4930-9217-91DAD7F4F6FE}"/>
              </a:ext>
            </a:extLst>
          </p:cNvPr>
          <p:cNvSpPr/>
          <p:nvPr/>
        </p:nvSpPr>
        <p:spPr>
          <a:xfrm>
            <a:off x="0" y="0"/>
            <a:ext cx="2667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Where’s Laos?</a:t>
            </a:r>
          </a:p>
        </p:txBody>
      </p:sp>
    </p:spTree>
    <p:extLst>
      <p:ext uri="{BB962C8B-B14F-4D97-AF65-F5344CB8AC3E}">
        <p14:creationId xmlns:p14="http://schemas.microsoft.com/office/powerpoint/2010/main" val="28968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4E0DB1-DD7F-863F-AD2F-C2C8AED6C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3810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3853EA-CD03-7DDF-7CA2-1238567A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Which country is far from Viet Nam?</a:t>
            </a:r>
          </a:p>
        </p:txBody>
      </p:sp>
      <p:pic>
        <p:nvPicPr>
          <p:cNvPr id="7" name="Picture 2" descr="Bright Green Tick Clip - Clipart Tick, HD Png Download - kindpng">
            <a:extLst>
              <a:ext uri="{FF2B5EF4-FFF2-40B4-BE49-F238E27FC236}">
                <a16:creationId xmlns:a16="http://schemas.microsoft.com/office/drawing/2014/main" id="{421EACEC-7DC0-BF9B-1E36-ECE561473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15" y="4442333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13" y="3657600"/>
            <a:ext cx="6599887" cy="3048000"/>
          </a:xfrm>
          <a:prstGeom prst="rect">
            <a:avLst/>
          </a:prstGeom>
        </p:spPr>
      </p:pic>
      <p:pic>
        <p:nvPicPr>
          <p:cNvPr id="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38" y="2906037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588C5-11A8-4B6A-9917-B854D80E3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76200"/>
            <a:ext cx="6515100" cy="3581400"/>
          </a:xfrm>
          <a:prstGeom prst="rect">
            <a:avLst/>
          </a:prstGeom>
        </p:spPr>
      </p:pic>
      <p:pic>
        <p:nvPicPr>
          <p:cNvPr id="7" name="Picture 2" descr="Bright Green Tick Clip - Clipart Tick, HD Png Download - kindpng">
            <a:extLst>
              <a:ext uri="{FF2B5EF4-FFF2-40B4-BE49-F238E27FC236}">
                <a16:creationId xmlns:a16="http://schemas.microsoft.com/office/drawing/2014/main" id="{580808EC-943A-807E-DD0F-9386A80C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ight Green Tick Clip - Clipart Tick, HD Png Download - kindpng">
            <a:extLst>
              <a:ext uri="{FF2B5EF4-FFF2-40B4-BE49-F238E27FC236}">
                <a16:creationId xmlns:a16="http://schemas.microsoft.com/office/drawing/2014/main" id="{CCB5CF27-7FA6-F974-5524-E119F15B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60" y="2994533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ght Green Tick Clip - Clipart Tick, HD Png Download - kindpng">
            <a:extLst>
              <a:ext uri="{FF2B5EF4-FFF2-40B4-BE49-F238E27FC236}">
                <a16:creationId xmlns:a16="http://schemas.microsoft.com/office/drawing/2014/main" id="{EC223E51-59D5-CBC3-8901-5A2F2B56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47133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>
            <a:extLst>
              <a:ext uri="{FF2B5EF4-FFF2-40B4-BE49-F238E27FC236}">
                <a16:creationId xmlns:a16="http://schemas.microsoft.com/office/drawing/2014/main" id="{360B70FA-76A7-AB3E-3604-ECC8F68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60" y="6172200"/>
            <a:ext cx="649240" cy="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4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76200" y="4267200"/>
            <a:ext cx="1624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friendship_day_wallpapers_4"/>
          <p:cNvPicPr>
            <a:picLocks noChangeAspect="1" noChangeArrowheads="1"/>
          </p:cNvPicPr>
          <p:nvPr/>
        </p:nvPicPr>
        <p:blipFill>
          <a:blip r:embed="rId3"/>
          <a:srcRect t="34683"/>
          <a:stretch>
            <a:fillRect/>
          </a:stretch>
        </p:blipFill>
        <p:spPr bwMode="auto">
          <a:xfrm>
            <a:off x="7239000" y="4800600"/>
            <a:ext cx="18272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588293" y="5041107"/>
            <a:ext cx="1624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007894" y="-697707"/>
            <a:ext cx="1624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01052"/>
            <a:ext cx="16240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609599" y="939222"/>
            <a:ext cx="7620001" cy="29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Home-link: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Review from Unit 1 to Unit 5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Prepare for Unit 6 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2" descr="20070324033529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8"/>
            <a:ext cx="9144000" cy="6858000"/>
          </a:xfrm>
          <a:prstGeom prst="rect">
            <a:avLst/>
          </a:prstGeom>
          <a:noFill/>
          <a:ln w="57150">
            <a:solidFill>
              <a:srgbClr val="00CC66"/>
            </a:solidFill>
            <a:miter lim="800000"/>
            <a:headEnd/>
            <a:tailEnd/>
          </a:ln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84213" y="5013325"/>
            <a:ext cx="7943850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Good bye! See you again!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968500" y="42545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819400" y="4114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57200" y="4876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066800" y="2743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4343400" y="3657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6324600" y="44958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8001000" y="2286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334000" y="9144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35814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2484438" y="2493963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5868988" y="3068638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488238" cy="2438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"/>
              </a:rPr>
              <a:t>Thank you very much</a:t>
            </a:r>
          </a:p>
        </p:txBody>
      </p:sp>
      <p:pic>
        <p:nvPicPr>
          <p:cNvPr id="43024" name="Picture 16" descr="4028x9kn03h8e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125538"/>
            <a:ext cx="1079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7" descr="707627j14ckqnn9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957513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25" descr="duong phan ca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26" descr="duong phan ca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t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168716-6A12-5873-1ABA-9E75910D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157"/>
            <a:ext cx="9067800" cy="68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6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3272"/>
            <a:ext cx="9144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0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j043580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29402" y="38100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0" y="838200"/>
            <a:ext cx="9067802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3"/>
              </a:avLst>
            </a:prstTxWarp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Friday, November 3</a:t>
            </a:r>
            <a:r>
              <a:rPr lang="en-US" sz="24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Extension activities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66C9-8A17-491B-B2A2-BFD2F360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1. Look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3A604-77DE-890A-3357-A30ABA81F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04900"/>
            <a:ext cx="8839200" cy="5676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6E4C06-CB56-4822-D25C-2F848E2E2A38}"/>
              </a:ext>
            </a:extLst>
          </p:cNvPr>
          <p:cNvSpPr txBox="1"/>
          <p:nvPr/>
        </p:nvSpPr>
        <p:spPr>
          <a:xfrm>
            <a:off x="3505200" y="3912513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2.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Britain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8BE253-0E14-C1BA-4643-37D061C7C0A6}"/>
              </a:ext>
            </a:extLst>
          </p:cNvPr>
          <p:cNvSpPr txBox="1"/>
          <p:nvPr/>
        </p:nvSpPr>
        <p:spPr>
          <a:xfrm>
            <a:off x="6472238" y="3912513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3.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FEEB23-46B4-C7DE-442D-2E28D8F9D649}"/>
              </a:ext>
            </a:extLst>
          </p:cNvPr>
          <p:cNvSpPr txBox="1"/>
          <p:nvPr/>
        </p:nvSpPr>
        <p:spPr>
          <a:xfrm>
            <a:off x="1671638" y="6274713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4.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Australia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008DA-DB3E-680A-D9C9-622E5D80DEA7}"/>
              </a:ext>
            </a:extLst>
          </p:cNvPr>
          <p:cNvSpPr txBox="1"/>
          <p:nvPr/>
        </p:nvSpPr>
        <p:spPr>
          <a:xfrm>
            <a:off x="4876800" y="6248400"/>
            <a:ext cx="198596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5.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14236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4741-A047-75E3-0EFD-AB7A0147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2. Look and write.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A7AEB-41EC-2F35-6980-2305D87F2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7957686" cy="4906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4CF603-0452-5B9A-43B5-C9D11D1004B5}"/>
              </a:ext>
            </a:extLst>
          </p:cNvPr>
          <p:cNvSpPr txBox="1"/>
          <p:nvPr/>
        </p:nvSpPr>
        <p:spPr>
          <a:xfrm>
            <a:off x="6781800" y="2667000"/>
            <a:ext cx="2237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one o’clock.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7B69E-57BE-7483-9920-B03CB8D96F4B}"/>
              </a:ext>
            </a:extLst>
          </p:cNvPr>
          <p:cNvSpPr txBox="1"/>
          <p:nvPr/>
        </p:nvSpPr>
        <p:spPr>
          <a:xfrm>
            <a:off x="6858000" y="3805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seven o’clock.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AED9A-F7C6-5ADC-24CB-D26195D37956}"/>
              </a:ext>
            </a:extLst>
          </p:cNvPr>
          <p:cNvSpPr txBox="1"/>
          <p:nvPr/>
        </p:nvSpPr>
        <p:spPr>
          <a:xfrm>
            <a:off x="6629400" y="4800600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nine o’clock.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5BD60-F5AD-0DCC-49A5-6326E092924D}"/>
              </a:ext>
            </a:extLst>
          </p:cNvPr>
          <p:cNvSpPr txBox="1"/>
          <p:nvPr/>
        </p:nvSpPr>
        <p:spPr>
          <a:xfrm>
            <a:off x="6781800" y="5867400"/>
            <a:ext cx="2085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ten o’clock. </a:t>
            </a:r>
          </a:p>
        </p:txBody>
      </p:sp>
    </p:spTree>
    <p:extLst>
      <p:ext uri="{BB962C8B-B14F-4D97-AF65-F5344CB8AC3E}">
        <p14:creationId xmlns:p14="http://schemas.microsoft.com/office/powerpoint/2010/main" val="1130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7CA6-6280-CE5E-7581-BE5BF51A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3. Read the questions. Then tick the answers.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9E9BB2A-E122-58CC-48FD-4799ED7B0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914400"/>
            <a:ext cx="6515100" cy="304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239A2C-9C2B-E7C0-686E-4FB31486C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13" y="3810000"/>
            <a:ext cx="659988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7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2594-6936-16C3-A517-1A2E04E5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country is near Viet Nam?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299C450-88AB-92A9-9866-E931D015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371600"/>
            <a:ext cx="8210550" cy="2590800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7254DB51-24A2-6EE0-0BD9-4DFAAAED1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875" y="4143375"/>
            <a:ext cx="8096250" cy="2638425"/>
          </a:xfrm>
        </p:spPr>
      </p:pic>
    </p:spTree>
    <p:extLst>
      <p:ext uri="{BB962C8B-B14F-4D97-AF65-F5344CB8AC3E}">
        <p14:creationId xmlns:p14="http://schemas.microsoft.com/office/powerpoint/2010/main" val="126393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649049-EACC-5F70-C25A-C1E11051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country is far from Viet Nam?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30C91-0D6F-9C48-EEE1-57C1D2578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87" y="1219200"/>
            <a:ext cx="8124825" cy="28956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70081C3-8A20-7039-F17A-11F901582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8229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 - &amp;quot;The bye bye song&amp;quot;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210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.VnBahamasB</vt:lpstr>
      <vt:lpstr>.VnShelley Allegro</vt:lpstr>
      <vt:lpstr>.VnTimeH</vt:lpstr>
      <vt:lpstr>Arial</vt:lpstr>
      <vt:lpstr>Calibri</vt:lpstr>
      <vt:lpstr>Comic Sans MS</vt:lpstr>
      <vt:lpstr>Impact</vt:lpstr>
      <vt:lpstr>Times New Roman</vt:lpstr>
      <vt:lpstr>VNI-Thuphap</vt:lpstr>
      <vt:lpstr>Office Theme</vt:lpstr>
      <vt:lpstr>PowerPoint Presentation</vt:lpstr>
      <vt:lpstr>PowerPoint Presentation</vt:lpstr>
      <vt:lpstr>PowerPoint Presentation</vt:lpstr>
      <vt:lpstr>PowerPoint Presentation</vt:lpstr>
      <vt:lpstr>1. Look and write.</vt:lpstr>
      <vt:lpstr>2. Look and write.</vt:lpstr>
      <vt:lpstr>3. Read the questions. Then tick the answers.</vt:lpstr>
      <vt:lpstr>Which country is near Viet Nam?</vt:lpstr>
      <vt:lpstr>Which country is far from Viet Nam?</vt:lpstr>
      <vt:lpstr>Which country is near Viet Nam?</vt:lpstr>
      <vt:lpstr>PowerPoint Presentation</vt:lpstr>
      <vt:lpstr>Which country is near Viet Nam?</vt:lpstr>
      <vt:lpstr>Which country is near Viet Nam?</vt:lpstr>
      <vt:lpstr>PowerPoint Presentation</vt:lpstr>
      <vt:lpstr>Which country is near Viet Nam?</vt:lpstr>
      <vt:lpstr>Which country is far from Viet Nam?</vt:lpstr>
      <vt:lpstr>PowerPoint Presentation</vt:lpstr>
      <vt:lpstr>Which country is far from Viet Nam?</vt:lpstr>
      <vt:lpstr>Which country is far from Viet Nam?</vt:lpstr>
      <vt:lpstr>PowerPoint Presentation</vt:lpstr>
      <vt:lpstr>Which country is far from Viet Nam?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DIEM_HO</dc:creator>
  <cp:lastModifiedBy>Administrator</cp:lastModifiedBy>
  <cp:revision>106</cp:revision>
  <dcterms:created xsi:type="dcterms:W3CDTF">2019-10-06T22:25:59Z</dcterms:created>
  <dcterms:modified xsi:type="dcterms:W3CDTF">2025-12-30T14:42:50Z</dcterms:modified>
</cp:coreProperties>
</file>