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2"/>
  </p:notesMasterIdLst>
  <p:sldIdLst>
    <p:sldId id="256" r:id="rId4"/>
    <p:sldId id="259" r:id="rId5"/>
    <p:sldId id="257" r:id="rId6"/>
    <p:sldId id="306" r:id="rId7"/>
    <p:sldId id="260" r:id="rId8"/>
    <p:sldId id="262" r:id="rId9"/>
    <p:sldId id="263" r:id="rId10"/>
    <p:sldId id="264" r:id="rId11"/>
    <p:sldId id="265" r:id="rId12"/>
    <p:sldId id="309" r:id="rId13"/>
    <p:sldId id="274" r:id="rId14"/>
    <p:sldId id="266" r:id="rId15"/>
    <p:sldId id="318" r:id="rId16"/>
    <p:sldId id="310" r:id="rId17"/>
    <p:sldId id="311" r:id="rId18"/>
    <p:sldId id="312" r:id="rId19"/>
    <p:sldId id="315"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72" d="100"/>
          <a:sy n="72" d="100"/>
        </p:scale>
        <p:origin x="540" y="66"/>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94F90-8E38-439B-B96D-CD3AC5D21095}"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BE7A3-60F0-4C93-AEA3-B1EC60909017}" type="slidenum">
              <a:rPr lang="en-US" smtClean="0"/>
              <a:t>‹#›</a:t>
            </a:fld>
            <a:endParaRPr lang="en-US"/>
          </a:p>
        </p:txBody>
      </p:sp>
    </p:spTree>
    <p:extLst>
      <p:ext uri="{BB962C8B-B14F-4D97-AF65-F5344CB8AC3E}">
        <p14:creationId xmlns:p14="http://schemas.microsoft.com/office/powerpoint/2010/main" val="33630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28/12/2025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gif"/><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21" Type="http://schemas.openxmlformats.org/officeDocument/2006/relationships/image" Target="../media/image64.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69.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26" Type="http://schemas.openxmlformats.org/officeDocument/2006/relationships/image" Target="../media/image96.png"/><Relationship Id="rId3" Type="http://schemas.openxmlformats.org/officeDocument/2006/relationships/image" Target="../media/image77.svg"/><Relationship Id="rId21" Type="http://schemas.openxmlformats.org/officeDocument/2006/relationships/image" Target="../media/image95.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5" Type="http://schemas.openxmlformats.org/officeDocument/2006/relationships/image" Target="../media/image50.sv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99.png"/><Relationship Id="rId1" Type="http://schemas.openxmlformats.org/officeDocument/2006/relationships/slideLayout" Target="../slideLayouts/slideLayout18.xml"/><Relationship Id="rId6" Type="http://schemas.openxmlformats.org/officeDocument/2006/relationships/image" Target="../media/image80.png"/><Relationship Id="rId11" Type="http://schemas.openxmlformats.org/officeDocument/2006/relationships/image" Target="../media/image85.svg"/><Relationship Id="rId24" Type="http://schemas.openxmlformats.org/officeDocument/2006/relationships/image" Target="../media/image49.png"/><Relationship Id="rId5" Type="http://schemas.openxmlformats.org/officeDocument/2006/relationships/image" Target="../media/image79.svg"/><Relationship Id="rId15" Type="http://schemas.openxmlformats.org/officeDocument/2006/relationships/image" Target="../media/image89.svg"/><Relationship Id="rId23" Type="http://schemas.openxmlformats.org/officeDocument/2006/relationships/image" Target="../media/image54.svg"/><Relationship Id="rId28" Type="http://schemas.openxmlformats.org/officeDocument/2006/relationships/image" Target="../media/image98.pn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 Id="rId22" Type="http://schemas.openxmlformats.org/officeDocument/2006/relationships/image" Target="../media/image53.png"/><Relationship Id="rId27" Type="http://schemas.openxmlformats.org/officeDocument/2006/relationships/image" Target="../media/image97.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NULL" TargetMode="External"/><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36.png"/><Relationship Id="rId4" Type="http://schemas.microsoft.com/office/2007/relationships/media" Target="../media/media3.wav"/><Relationship Id="rId9" Type="http://schemas.openxmlformats.org/officeDocument/2006/relationships/image" Target="../media/image35.png"/><Relationship Id="rId14" Type="http://schemas.openxmlformats.org/officeDocument/2006/relationships/image" Target="../media/image40.gif"/></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NULL" TargetMode="External"/><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41.png"/><Relationship Id="rId4" Type="http://schemas.microsoft.com/office/2007/relationships/media" Target="../media/media3.wav"/><Relationship Id="rId9" Type="http://schemas.openxmlformats.org/officeDocument/2006/relationships/image" Target="../media/image35.png"/><Relationship Id="rId14" Type="http://schemas.openxmlformats.org/officeDocument/2006/relationships/image" Target="../media/image40.gif"/></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NULL" TargetMode="External"/><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42.png"/><Relationship Id="rId4" Type="http://schemas.microsoft.com/office/2007/relationships/media" Target="../media/media3.wav"/><Relationship Id="rId9" Type="http://schemas.openxmlformats.org/officeDocument/2006/relationships/image" Target="../media/image35.png"/><Relationship Id="rId14" Type="http://schemas.openxmlformats.org/officeDocument/2006/relationships/image" Target="../media/image40.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NULL" TargetMode="External"/><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43.png"/><Relationship Id="rId4" Type="http://schemas.microsoft.com/office/2007/relationships/media" Target="../media/media3.wav"/><Relationship Id="rId9" Type="http://schemas.openxmlformats.org/officeDocument/2006/relationships/image" Target="../media/image35.png"/><Relationship Id="rId14" Type="http://schemas.openxmlformats.org/officeDocument/2006/relationships/image" Target="../media/image40.gif"/></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NULL" TargetMode="External"/><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44.png"/><Relationship Id="rId4" Type="http://schemas.microsoft.com/office/2007/relationships/media" Target="../media/media3.wav"/><Relationship Id="rId9" Type="http://schemas.openxmlformats.org/officeDocument/2006/relationships/image" Target="../media/image35.png"/><Relationship Id="rId14"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67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934" b="-56934"/>
            </a:stretch>
          </a:blipFill>
        </p:spPr>
      </p:sp>
      <p:sp>
        <p:nvSpPr>
          <p:cNvPr id="3" name="Freeform 3"/>
          <p:cNvSpPr/>
          <p:nvPr/>
        </p:nvSpPr>
        <p:spPr>
          <a:xfrm>
            <a:off x="-584520" y="2261044"/>
            <a:ext cx="4568495" cy="4959018"/>
          </a:xfrm>
          <a:custGeom>
            <a:avLst/>
            <a:gdLst/>
            <a:ahLst/>
            <a:cxnLst/>
            <a:rect l="l" t="t" r="r" b="b"/>
            <a:pathLst>
              <a:path w="6852743" h="7438527">
                <a:moveTo>
                  <a:pt x="0" y="0"/>
                </a:moveTo>
                <a:lnTo>
                  <a:pt x="6852743" y="0"/>
                </a:lnTo>
                <a:lnTo>
                  <a:pt x="6852743" y="7438527"/>
                </a:lnTo>
                <a:lnTo>
                  <a:pt x="0" y="7438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59353" y="4807913"/>
            <a:ext cx="2318705" cy="2125480"/>
          </a:xfrm>
          <a:custGeom>
            <a:avLst/>
            <a:gdLst/>
            <a:ahLst/>
            <a:cxnLst/>
            <a:rect l="l" t="t" r="r" b="b"/>
            <a:pathLst>
              <a:path w="3478058" h="3188220">
                <a:moveTo>
                  <a:pt x="0" y="0"/>
                </a:moveTo>
                <a:lnTo>
                  <a:pt x="3478058" y="0"/>
                </a:lnTo>
                <a:lnTo>
                  <a:pt x="3478058" y="3188220"/>
                </a:lnTo>
                <a:lnTo>
                  <a:pt x="0" y="318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 y="6218144"/>
            <a:ext cx="1771227" cy="639856"/>
          </a:xfrm>
          <a:custGeom>
            <a:avLst/>
            <a:gdLst/>
            <a:ahLst/>
            <a:cxnLst/>
            <a:rect l="l" t="t" r="r" b="b"/>
            <a:pathLst>
              <a:path w="2656841" h="959784">
                <a:moveTo>
                  <a:pt x="0" y="0"/>
                </a:moveTo>
                <a:lnTo>
                  <a:pt x="2656841" y="0"/>
                </a:lnTo>
                <a:lnTo>
                  <a:pt x="2656841" y="959784"/>
                </a:lnTo>
                <a:lnTo>
                  <a:pt x="0" y="959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620517" y="6172200"/>
            <a:ext cx="1898408" cy="685800"/>
          </a:xfrm>
          <a:custGeom>
            <a:avLst/>
            <a:gdLst/>
            <a:ahLst/>
            <a:cxnLst/>
            <a:rect l="l" t="t" r="r" b="b"/>
            <a:pathLst>
              <a:path w="2847612" h="1028700">
                <a:moveTo>
                  <a:pt x="0" y="0"/>
                </a:moveTo>
                <a:lnTo>
                  <a:pt x="2847613" y="0"/>
                </a:lnTo>
                <a:lnTo>
                  <a:pt x="2847613" y="1028700"/>
                </a:lnTo>
                <a:lnTo>
                  <a:pt x="0" y="1028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9237083" y="4067741"/>
            <a:ext cx="2898189" cy="2858339"/>
          </a:xfrm>
          <a:custGeom>
            <a:avLst/>
            <a:gdLst/>
            <a:ahLst/>
            <a:cxnLst/>
            <a:rect l="l" t="t" r="r" b="b"/>
            <a:pathLst>
              <a:path w="4347284" h="4287509">
                <a:moveTo>
                  <a:pt x="0" y="0"/>
                </a:moveTo>
                <a:lnTo>
                  <a:pt x="4347285" y="0"/>
                </a:lnTo>
                <a:lnTo>
                  <a:pt x="4347285" y="4287509"/>
                </a:lnTo>
                <a:lnTo>
                  <a:pt x="0" y="42875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2317431" y="4508583"/>
            <a:ext cx="2522814" cy="2251611"/>
          </a:xfrm>
          <a:custGeom>
            <a:avLst/>
            <a:gdLst/>
            <a:ahLst/>
            <a:cxnLst/>
            <a:rect l="l" t="t" r="r" b="b"/>
            <a:pathLst>
              <a:path w="3784221" h="3377417">
                <a:moveTo>
                  <a:pt x="3784221" y="0"/>
                </a:moveTo>
                <a:lnTo>
                  <a:pt x="0" y="0"/>
                </a:lnTo>
                <a:lnTo>
                  <a:pt x="0" y="3377417"/>
                </a:lnTo>
                <a:lnTo>
                  <a:pt x="3784221" y="3377417"/>
                </a:lnTo>
                <a:lnTo>
                  <a:pt x="3784221"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9" name="Picture 9"/>
          <p:cNvPicPr>
            <a:picLocks noChangeAspect="1"/>
          </p:cNvPicPr>
          <p:nvPr/>
        </p:nvPicPr>
        <p:blipFill>
          <a:blip r:embed="rId13"/>
          <a:srcRect/>
          <a:stretch>
            <a:fillRect/>
          </a:stretch>
        </p:blipFill>
        <p:spPr>
          <a:xfrm>
            <a:off x="10285380" y="1863516"/>
            <a:ext cx="1385455" cy="1371600"/>
          </a:xfrm>
          <a:prstGeom prst="rect">
            <a:avLst/>
          </a:prstGeom>
        </p:spPr>
      </p:pic>
      <p:pic>
        <p:nvPicPr>
          <p:cNvPr id="10" name="Picture 10"/>
          <p:cNvPicPr>
            <a:picLocks noChangeAspect="1"/>
          </p:cNvPicPr>
          <p:nvPr/>
        </p:nvPicPr>
        <p:blipFill>
          <a:blip r:embed="rId14"/>
          <a:srcRect/>
          <a:stretch>
            <a:fillRect/>
          </a:stretch>
        </p:blipFill>
        <p:spPr>
          <a:xfrm>
            <a:off x="3435096" y="685800"/>
            <a:ext cx="1807611" cy="1863516"/>
          </a:xfrm>
          <a:prstGeom prst="rect">
            <a:avLst/>
          </a:prstGeom>
        </p:spPr>
      </p:pic>
      <p:sp>
        <p:nvSpPr>
          <p:cNvPr id="11" name="TextBox 11"/>
          <p:cNvSpPr txBox="1"/>
          <p:nvPr/>
        </p:nvSpPr>
        <p:spPr>
          <a:xfrm rot="10800000" flipV="1">
            <a:off x="2447459" y="4855723"/>
            <a:ext cx="7179739" cy="572529"/>
          </a:xfrm>
          <a:prstGeom prst="rect">
            <a:avLst/>
          </a:prstGeom>
        </p:spPr>
        <p:txBody>
          <a:bodyPr wrap="square" lIns="0" tIns="0" rIns="0" bIns="0" rtlCol="0" anchor="t">
            <a:spAutoFit/>
          </a:bodyPr>
          <a:lstStyle/>
          <a:p>
            <a:pPr algn="ctr">
              <a:lnSpc>
                <a:spcPts val="4853"/>
              </a:lnSpc>
            </a:pPr>
            <a:r>
              <a:rPr lang="en-US" sz="3466" dirty="0">
                <a:solidFill>
                  <a:srgbClr val="56A313"/>
                </a:solidFill>
                <a:latin typeface="Bevan"/>
                <a:ea typeface="Bevan"/>
                <a:cs typeface="Bevan"/>
                <a:sym typeface="Bevan"/>
              </a:rPr>
              <a:t>LỚP 5C</a:t>
            </a:r>
          </a:p>
        </p:txBody>
      </p:sp>
      <p:sp>
        <p:nvSpPr>
          <p:cNvPr id="12" name="TextBox 12"/>
          <p:cNvSpPr txBox="1"/>
          <p:nvPr/>
        </p:nvSpPr>
        <p:spPr>
          <a:xfrm>
            <a:off x="2506131" y="221614"/>
            <a:ext cx="7179739" cy="445058"/>
          </a:xfrm>
          <a:prstGeom prst="rect">
            <a:avLst/>
          </a:prstGeom>
        </p:spPr>
        <p:txBody>
          <a:bodyPr lIns="0" tIns="0" rIns="0" bIns="0" rtlCol="0" anchor="t">
            <a:spAutoFit/>
          </a:bodyPr>
          <a:lstStyle/>
          <a:p>
            <a:pPr algn="ctr">
              <a:lnSpc>
                <a:spcPts val="3813"/>
              </a:lnSpc>
            </a:pPr>
            <a:r>
              <a:rPr lang="en-US" sz="2723" dirty="0">
                <a:solidFill>
                  <a:srgbClr val="346DBF"/>
                </a:solidFill>
                <a:latin typeface="Bevan"/>
                <a:ea typeface="Bevan"/>
                <a:cs typeface="Bevan"/>
                <a:sym typeface="Bevan"/>
              </a:rPr>
              <a:t>TRƯỜNG TIỂU HỌC VĂN PHÚ</a:t>
            </a:r>
          </a:p>
        </p:txBody>
      </p:sp>
      <p:sp>
        <p:nvSpPr>
          <p:cNvPr id="13" name="TextBox 13"/>
          <p:cNvSpPr txBox="1"/>
          <p:nvPr/>
        </p:nvSpPr>
        <p:spPr>
          <a:xfrm>
            <a:off x="1124916" y="872581"/>
            <a:ext cx="9942169" cy="3323602"/>
          </a:xfrm>
          <a:prstGeom prst="rect">
            <a:avLst/>
          </a:prstGeom>
        </p:spPr>
        <p:txBody>
          <a:bodyPr lIns="0" tIns="0" rIns="0" bIns="0" rtlCol="0" anchor="t">
            <a:spAutoFit/>
          </a:bodyPr>
          <a:lstStyle/>
          <a:p>
            <a:pPr algn="ctr">
              <a:lnSpc>
                <a:spcPts val="8866"/>
              </a:lnSpc>
            </a:pPr>
            <a:r>
              <a:rPr lang="en-US" sz="6333" dirty="0">
                <a:solidFill>
                  <a:srgbClr val="3E6913"/>
                </a:solidFill>
                <a:latin typeface="Baloo"/>
                <a:ea typeface="Baloo"/>
                <a:cs typeface="Baloo"/>
                <a:sym typeface="Baloo"/>
              </a:rPr>
              <a:t>CHÀO MỪNG QUÝ THẦY CÔ VỀ DỰ GIỜ THĂM LỚP </a:t>
            </a:r>
          </a:p>
        </p:txBody>
      </p:sp>
      <p:pic>
        <p:nvPicPr>
          <p:cNvPr id="14" name="Picture 14"/>
          <p:cNvPicPr>
            <a:picLocks noChangeAspect="1"/>
          </p:cNvPicPr>
          <p:nvPr/>
        </p:nvPicPr>
        <p:blipFill>
          <a:blip r:embed="rId14"/>
          <a:srcRect/>
          <a:stretch>
            <a:fillRect/>
          </a:stretch>
        </p:blipFill>
        <p:spPr>
          <a:xfrm>
            <a:off x="1771227" y="3499028"/>
            <a:ext cx="1807611" cy="1863516"/>
          </a:xfrm>
          <a:prstGeom prst="rect">
            <a:avLst/>
          </a:prstGeom>
        </p:spPr>
      </p:pic>
      <p:pic>
        <p:nvPicPr>
          <p:cNvPr id="15" name="Picture 15"/>
          <p:cNvPicPr>
            <a:picLocks noChangeAspect="1"/>
          </p:cNvPicPr>
          <p:nvPr/>
        </p:nvPicPr>
        <p:blipFill>
          <a:blip r:embed="rId14"/>
          <a:srcRect/>
          <a:stretch>
            <a:fillRect/>
          </a:stretch>
        </p:blipFill>
        <p:spPr>
          <a:xfrm>
            <a:off x="8672130" y="5496910"/>
            <a:ext cx="1386295" cy="1429170"/>
          </a:xfrm>
          <a:prstGeom prst="rect">
            <a:avLst/>
          </a:prstGeom>
        </p:spPr>
      </p:pic>
      <p:pic>
        <p:nvPicPr>
          <p:cNvPr id="16" name="Picture 16"/>
          <p:cNvPicPr>
            <a:picLocks noChangeAspect="1"/>
          </p:cNvPicPr>
          <p:nvPr/>
        </p:nvPicPr>
        <p:blipFill>
          <a:blip r:embed="rId14"/>
          <a:srcRect/>
          <a:stretch>
            <a:fillRect/>
          </a:stretch>
        </p:blipFill>
        <p:spPr>
          <a:xfrm>
            <a:off x="7866217" y="447729"/>
            <a:ext cx="1370866" cy="1413264"/>
          </a:xfrm>
          <a:prstGeom prst="rect">
            <a:avLst/>
          </a:prstGeom>
        </p:spPr>
      </p:pic>
      <p:sp>
        <p:nvSpPr>
          <p:cNvPr id="17" name="Freeform 17"/>
          <p:cNvSpPr/>
          <p:nvPr/>
        </p:nvSpPr>
        <p:spPr>
          <a:xfrm rot="5400000">
            <a:off x="41162" y="-29965"/>
            <a:ext cx="1606361" cy="1688684"/>
          </a:xfrm>
          <a:custGeom>
            <a:avLst/>
            <a:gdLst/>
            <a:ahLst/>
            <a:cxnLst/>
            <a:rect l="l" t="t" r="r" b="b"/>
            <a:pathLst>
              <a:path w="2409541" h="2533026">
                <a:moveTo>
                  <a:pt x="0" y="0"/>
                </a:moveTo>
                <a:lnTo>
                  <a:pt x="2409541" y="0"/>
                </a:lnTo>
                <a:lnTo>
                  <a:pt x="2409541" y="2533026"/>
                </a:lnTo>
                <a:lnTo>
                  <a:pt x="0" y="253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rot="5400000" flipV="1">
            <a:off x="10487750" y="-29965"/>
            <a:ext cx="1606361" cy="1688684"/>
          </a:xfrm>
          <a:custGeom>
            <a:avLst/>
            <a:gdLst/>
            <a:ahLst/>
            <a:cxnLst/>
            <a:rect l="l" t="t" r="r" b="b"/>
            <a:pathLst>
              <a:path w="2409541" h="2533026">
                <a:moveTo>
                  <a:pt x="0" y="2533026"/>
                </a:moveTo>
                <a:lnTo>
                  <a:pt x="2409541" y="2533026"/>
                </a:lnTo>
                <a:lnTo>
                  <a:pt x="2409541" y="0"/>
                </a:lnTo>
                <a:lnTo>
                  <a:pt x="0" y="0"/>
                </a:lnTo>
                <a:lnTo>
                  <a:pt x="0" y="2533026"/>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a:off x="3435097" y="6430458"/>
            <a:ext cx="1433235" cy="502935"/>
          </a:xfrm>
          <a:custGeom>
            <a:avLst/>
            <a:gdLst/>
            <a:ahLst/>
            <a:cxnLst/>
            <a:rect l="l" t="t" r="r" b="b"/>
            <a:pathLst>
              <a:path w="2149853" h="754403">
                <a:moveTo>
                  <a:pt x="0" y="0"/>
                </a:moveTo>
                <a:lnTo>
                  <a:pt x="2149853" y="0"/>
                </a:lnTo>
                <a:lnTo>
                  <a:pt x="2149853" y="754403"/>
                </a:lnTo>
                <a:lnTo>
                  <a:pt x="0" y="7544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4787538" y="6430458"/>
            <a:ext cx="1433235" cy="502935"/>
          </a:xfrm>
          <a:custGeom>
            <a:avLst/>
            <a:gdLst/>
            <a:ahLst/>
            <a:cxnLst/>
            <a:rect l="l" t="t" r="r" b="b"/>
            <a:pathLst>
              <a:path w="2149853" h="754403">
                <a:moveTo>
                  <a:pt x="0" y="0"/>
                </a:moveTo>
                <a:lnTo>
                  <a:pt x="2149853" y="0"/>
                </a:lnTo>
                <a:lnTo>
                  <a:pt x="2149853" y="754403"/>
                </a:lnTo>
                <a:lnTo>
                  <a:pt x="0" y="7544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 name="Freeform 21"/>
          <p:cNvSpPr/>
          <p:nvPr/>
        </p:nvSpPr>
        <p:spPr>
          <a:xfrm>
            <a:off x="6193184" y="6280599"/>
            <a:ext cx="1645444" cy="577401"/>
          </a:xfrm>
          <a:custGeom>
            <a:avLst/>
            <a:gdLst/>
            <a:ahLst/>
            <a:cxnLst/>
            <a:rect l="l" t="t" r="r" b="b"/>
            <a:pathLst>
              <a:path w="2468166" h="866102">
                <a:moveTo>
                  <a:pt x="0" y="0"/>
                </a:moveTo>
                <a:lnTo>
                  <a:pt x="2468167" y="0"/>
                </a:lnTo>
                <a:lnTo>
                  <a:pt x="2468167" y="866102"/>
                </a:lnTo>
                <a:lnTo>
                  <a:pt x="0" y="8661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a:off x="7637942" y="6429434"/>
            <a:ext cx="1415313" cy="496646"/>
          </a:xfrm>
          <a:custGeom>
            <a:avLst/>
            <a:gdLst/>
            <a:ahLst/>
            <a:cxnLst/>
            <a:rect l="l" t="t" r="r" b="b"/>
            <a:pathLst>
              <a:path w="2122969" h="744969">
                <a:moveTo>
                  <a:pt x="0" y="0"/>
                </a:moveTo>
                <a:lnTo>
                  <a:pt x="2122969" y="0"/>
                </a:lnTo>
                <a:lnTo>
                  <a:pt x="2122969" y="744970"/>
                </a:lnTo>
                <a:lnTo>
                  <a:pt x="0" y="7449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a:off x="5909681" y="5496910"/>
            <a:ext cx="664317" cy="675290"/>
          </a:xfrm>
          <a:custGeom>
            <a:avLst/>
            <a:gdLst/>
            <a:ahLst/>
            <a:cxnLst/>
            <a:rect l="l" t="t" r="r" b="b"/>
            <a:pathLst>
              <a:path w="996475" h="1012935">
                <a:moveTo>
                  <a:pt x="0" y="0"/>
                </a:moveTo>
                <a:lnTo>
                  <a:pt x="996475" y="0"/>
                </a:lnTo>
                <a:lnTo>
                  <a:pt x="996475" y="1012935"/>
                </a:lnTo>
                <a:lnTo>
                  <a:pt x="0" y="1012935"/>
                </a:lnTo>
                <a:lnTo>
                  <a:pt x="0" y="0"/>
                </a:lnTo>
                <a:close/>
              </a:path>
            </a:pathLst>
          </a:custGeom>
          <a:blipFill>
            <a:blip r:embed="rId19"/>
            <a:stretch>
              <a:fillRect/>
            </a:stretch>
          </a:blipFill>
        </p:spPr>
      </p:sp>
      <p:sp>
        <p:nvSpPr>
          <p:cNvPr id="24" name="Freeform 24"/>
          <p:cNvSpPr/>
          <p:nvPr/>
        </p:nvSpPr>
        <p:spPr>
          <a:xfrm>
            <a:off x="7121848" y="5968057"/>
            <a:ext cx="401652" cy="408287"/>
          </a:xfrm>
          <a:custGeom>
            <a:avLst/>
            <a:gdLst/>
            <a:ahLst/>
            <a:cxnLst/>
            <a:rect l="l" t="t" r="r" b="b"/>
            <a:pathLst>
              <a:path w="602478" h="612430">
                <a:moveTo>
                  <a:pt x="0" y="0"/>
                </a:moveTo>
                <a:lnTo>
                  <a:pt x="602478" y="0"/>
                </a:lnTo>
                <a:lnTo>
                  <a:pt x="602478" y="612430"/>
                </a:lnTo>
                <a:lnTo>
                  <a:pt x="0" y="612430"/>
                </a:lnTo>
                <a:lnTo>
                  <a:pt x="0" y="0"/>
                </a:lnTo>
                <a:close/>
              </a:path>
            </a:pathLst>
          </a:custGeom>
          <a:blipFill>
            <a:blip r:embed="rId19"/>
            <a:stretch>
              <a:fillRect/>
            </a:stretch>
          </a:blipFill>
        </p:spPr>
      </p:sp>
      <p:sp>
        <p:nvSpPr>
          <p:cNvPr id="25" name="Freeform 25"/>
          <p:cNvSpPr/>
          <p:nvPr/>
        </p:nvSpPr>
        <p:spPr>
          <a:xfrm>
            <a:off x="8784779" y="6161013"/>
            <a:ext cx="401652" cy="408287"/>
          </a:xfrm>
          <a:custGeom>
            <a:avLst/>
            <a:gdLst/>
            <a:ahLst/>
            <a:cxnLst/>
            <a:rect l="l" t="t" r="r" b="b"/>
            <a:pathLst>
              <a:path w="602478" h="612430">
                <a:moveTo>
                  <a:pt x="0" y="0"/>
                </a:moveTo>
                <a:lnTo>
                  <a:pt x="602478" y="0"/>
                </a:lnTo>
                <a:lnTo>
                  <a:pt x="602478" y="612430"/>
                </a:lnTo>
                <a:lnTo>
                  <a:pt x="0" y="612430"/>
                </a:lnTo>
                <a:lnTo>
                  <a:pt x="0" y="0"/>
                </a:lnTo>
                <a:close/>
              </a:path>
            </a:pathLst>
          </a:custGeom>
          <a:blipFill>
            <a:blip r:embed="rId19"/>
            <a:stretch>
              <a:fillRect/>
            </a:stretch>
          </a:blipFill>
        </p:spPr>
      </p:sp>
      <p:sp>
        <p:nvSpPr>
          <p:cNvPr id="26" name="Freeform 26"/>
          <p:cNvSpPr/>
          <p:nvPr/>
        </p:nvSpPr>
        <p:spPr>
          <a:xfrm>
            <a:off x="5188180" y="6161013"/>
            <a:ext cx="401652" cy="408287"/>
          </a:xfrm>
          <a:custGeom>
            <a:avLst/>
            <a:gdLst/>
            <a:ahLst/>
            <a:cxnLst/>
            <a:rect l="l" t="t" r="r" b="b"/>
            <a:pathLst>
              <a:path w="602478" h="612430">
                <a:moveTo>
                  <a:pt x="0" y="0"/>
                </a:moveTo>
                <a:lnTo>
                  <a:pt x="602478" y="0"/>
                </a:lnTo>
                <a:lnTo>
                  <a:pt x="602478" y="612430"/>
                </a:lnTo>
                <a:lnTo>
                  <a:pt x="0" y="612430"/>
                </a:lnTo>
                <a:lnTo>
                  <a:pt x="0" y="0"/>
                </a:lnTo>
                <a:close/>
              </a:path>
            </a:pathLst>
          </a:custGeom>
          <a:blipFill>
            <a:blip r:embed="rId19"/>
            <a:stretch>
              <a:fillRect/>
            </a:stretch>
          </a:blipFill>
        </p:spPr>
      </p:sp>
      <p:sp>
        <p:nvSpPr>
          <p:cNvPr id="27" name="Freeform 27"/>
          <p:cNvSpPr/>
          <p:nvPr/>
        </p:nvSpPr>
        <p:spPr>
          <a:xfrm>
            <a:off x="1882898" y="5809857"/>
            <a:ext cx="401652" cy="408287"/>
          </a:xfrm>
          <a:custGeom>
            <a:avLst/>
            <a:gdLst/>
            <a:ahLst/>
            <a:cxnLst/>
            <a:rect l="l" t="t" r="r" b="b"/>
            <a:pathLst>
              <a:path w="602478" h="612430">
                <a:moveTo>
                  <a:pt x="0" y="0"/>
                </a:moveTo>
                <a:lnTo>
                  <a:pt x="602479" y="0"/>
                </a:lnTo>
                <a:lnTo>
                  <a:pt x="602479" y="612430"/>
                </a:lnTo>
                <a:lnTo>
                  <a:pt x="0" y="612430"/>
                </a:lnTo>
                <a:lnTo>
                  <a:pt x="0" y="0"/>
                </a:lnTo>
                <a:close/>
              </a:path>
            </a:pathLst>
          </a:custGeom>
          <a:blipFill>
            <a:blip r:embed="rId19"/>
            <a:stretch>
              <a:fillRect/>
            </a:stretch>
          </a:blipFill>
        </p:spPr>
      </p:sp>
      <p:pic>
        <p:nvPicPr>
          <p:cNvPr id="28" name="Picture 28"/>
          <p:cNvPicPr>
            <a:picLocks noChangeAspect="1"/>
          </p:cNvPicPr>
          <p:nvPr/>
        </p:nvPicPr>
        <p:blipFill>
          <a:blip r:embed="rId20"/>
          <a:srcRect/>
          <a:stretch>
            <a:fillRect/>
          </a:stretch>
        </p:blipFill>
        <p:spPr>
          <a:xfrm rot="2247008">
            <a:off x="917201" y="6218556"/>
            <a:ext cx="537267" cy="421755"/>
          </a:xfrm>
          <a:prstGeom prst="rect">
            <a:avLst/>
          </a:prstGeom>
        </p:spPr>
      </p:pic>
      <p:sp>
        <p:nvSpPr>
          <p:cNvPr id="29" name="TextBox 29"/>
          <p:cNvSpPr txBox="1"/>
          <p:nvPr/>
        </p:nvSpPr>
        <p:spPr>
          <a:xfrm>
            <a:off x="3138744" y="5304111"/>
            <a:ext cx="8088056" cy="724878"/>
          </a:xfrm>
          <a:prstGeom prst="rect">
            <a:avLst/>
          </a:prstGeom>
        </p:spPr>
        <p:txBody>
          <a:bodyPr wrap="square" lIns="0" tIns="0" rIns="0" bIns="0" rtlCol="0" anchor="t">
            <a:spAutoFit/>
          </a:bodyPr>
          <a:lstStyle/>
          <a:p>
            <a:pPr algn="ctr">
              <a:lnSpc>
                <a:spcPts val="6160"/>
              </a:lnSpc>
            </a:pPr>
            <a:r>
              <a:rPr lang="en-US" sz="4400" dirty="0">
                <a:solidFill>
                  <a:srgbClr val="F1491C"/>
                </a:solidFill>
                <a:latin typeface="Baloo"/>
                <a:ea typeface="Baloo"/>
                <a:cs typeface="Baloo"/>
                <a:sym typeface="Baloo"/>
              </a:rPr>
              <a:t> NĂM HỌC 2025-2026</a:t>
            </a:r>
          </a:p>
        </p:txBody>
      </p:sp>
      <p:sp>
        <p:nvSpPr>
          <p:cNvPr id="30" name="TextBox 30"/>
          <p:cNvSpPr txBox="1"/>
          <p:nvPr/>
        </p:nvSpPr>
        <p:spPr>
          <a:xfrm>
            <a:off x="3158888" y="3834384"/>
            <a:ext cx="4861889" cy="908197"/>
          </a:xfrm>
          <a:prstGeom prst="rect">
            <a:avLst/>
          </a:prstGeom>
        </p:spPr>
        <p:txBody>
          <a:bodyPr wrap="square" lIns="0" tIns="0" rIns="0" bIns="0" rtlCol="0" anchor="t">
            <a:spAutoFit/>
          </a:bodyPr>
          <a:lstStyle/>
          <a:p>
            <a:pPr algn="ctr">
              <a:lnSpc>
                <a:spcPts val="3734"/>
              </a:lnSpc>
            </a:pPr>
            <a:endParaRPr lang="en-US" sz="2667" b="1" dirty="0">
              <a:solidFill>
                <a:srgbClr val="346DBF"/>
              </a:solidFill>
              <a:latin typeface="DejaVu Serif Bold"/>
              <a:ea typeface="DejaVu Serif Bold"/>
              <a:cs typeface="DejaVu Serif Bold"/>
              <a:sym typeface="DejaVu Serif Bold"/>
            </a:endParaRPr>
          </a:p>
          <a:p>
            <a:pPr algn="ctr">
              <a:lnSpc>
                <a:spcPts val="3734"/>
              </a:lnSpc>
            </a:pPr>
            <a:r>
              <a:rPr lang="en-US" sz="2667" b="1" dirty="0">
                <a:solidFill>
                  <a:srgbClr val="346DBF"/>
                </a:solidFill>
                <a:latin typeface="DejaVu Serif Bold"/>
                <a:ea typeface="DejaVu Serif Bold"/>
                <a:cs typeface="DejaVu Serif Bold"/>
                <a:sym typeface="DejaVu Serif Bold"/>
              </a:rPr>
              <a:t>GVCN: </a:t>
            </a:r>
            <a:r>
              <a:rPr lang="en-US" sz="2667" b="1" dirty="0" err="1">
                <a:solidFill>
                  <a:srgbClr val="346DBF"/>
                </a:solidFill>
                <a:latin typeface="DejaVu Serif Bold"/>
                <a:ea typeface="DejaVu Serif Bold"/>
                <a:cs typeface="DejaVu Serif Bold"/>
                <a:sym typeface="DejaVu Serif Bold"/>
              </a:rPr>
              <a:t>Đinh</a:t>
            </a:r>
            <a:r>
              <a:rPr lang="en-US" sz="2667" b="1" dirty="0">
                <a:solidFill>
                  <a:srgbClr val="346DBF"/>
                </a:solidFill>
                <a:latin typeface="DejaVu Serif Bold"/>
                <a:ea typeface="DejaVu Serif Bold"/>
                <a:cs typeface="DejaVu Serif Bold"/>
                <a:sym typeface="DejaVu Serif Bold"/>
              </a:rPr>
              <a:t> </a:t>
            </a:r>
            <a:r>
              <a:rPr lang="en-US" sz="2667" b="1" dirty="0" err="1">
                <a:solidFill>
                  <a:srgbClr val="346DBF"/>
                </a:solidFill>
                <a:latin typeface="DejaVu Serif Bold"/>
                <a:ea typeface="DejaVu Serif Bold"/>
                <a:cs typeface="DejaVu Serif Bold"/>
                <a:sym typeface="DejaVu Serif Bold"/>
              </a:rPr>
              <a:t>Thị</a:t>
            </a:r>
            <a:r>
              <a:rPr lang="en-US" sz="2667" b="1" dirty="0">
                <a:solidFill>
                  <a:srgbClr val="346DBF"/>
                </a:solidFill>
                <a:latin typeface="DejaVu Serif Bold"/>
                <a:ea typeface="DejaVu Serif Bold"/>
                <a:cs typeface="DejaVu Serif Bold"/>
                <a:sym typeface="DejaVu Serif Bold"/>
              </a:rPr>
              <a:t> </a:t>
            </a:r>
            <a:r>
              <a:rPr lang="en-US" sz="2667" b="1" dirty="0" err="1">
                <a:solidFill>
                  <a:srgbClr val="346DBF"/>
                </a:solidFill>
                <a:latin typeface="DejaVu Serif Bold"/>
                <a:ea typeface="DejaVu Serif Bold"/>
                <a:cs typeface="DejaVu Serif Bold"/>
                <a:sym typeface="DejaVu Serif Bold"/>
              </a:rPr>
              <a:t>Hiền</a:t>
            </a:r>
            <a:endParaRPr lang="en-US" sz="2667" b="1" dirty="0">
              <a:solidFill>
                <a:srgbClr val="346DBF"/>
              </a:solidFill>
              <a:latin typeface="DejaVu Serif Bold"/>
              <a:ea typeface="DejaVu Serif Bold"/>
              <a:cs typeface="DejaVu Serif Bold"/>
              <a:sym typeface="DejaVu Serif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pic>
        <p:nvPicPr>
          <p:cNvPr id="2" name="yeu_cau_can_dat_on_tap_ve_ket_tu_luyen_tap_fa3e46db-42e9-4961-a7ce-20e17dd7a009">
            <a:hlinkClick r:id="" action="ppaction://media"/>
            <a:extLst>
              <a:ext uri="{FF2B5EF4-FFF2-40B4-BE49-F238E27FC236}">
                <a16:creationId xmlns:a16="http://schemas.microsoft.com/office/drawing/2014/main" id="{E100DC30-9DC8-45CB-A910-E09B197476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98939" y="5327373"/>
            <a:ext cx="894338" cy="1139687"/>
          </a:xfrm>
          <a:prstGeom prst="rect">
            <a:avLst/>
          </a:prstGeom>
        </p:spPr>
      </p:pic>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9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left)">
                                      <p:cBhvr>
                                        <p:cTn id="74" dur="5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a:t>
            </a:r>
            <a:r>
              <a:rPr lang="en-US" sz="4000" b="1" i="0" dirty="0" err="1">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A51C0B-0159-4956-B526-053ECD989136}"/>
              </a:ext>
            </a:extLst>
          </p:cNvPr>
          <p:cNvSpPr txBox="1"/>
          <p:nvPr/>
        </p:nvSpPr>
        <p:spPr>
          <a:xfrm>
            <a:off x="9488557" y="755374"/>
            <a:ext cx="477079" cy="584775"/>
          </a:xfrm>
          <a:prstGeom prst="rect">
            <a:avLst/>
          </a:prstGeom>
          <a:noFill/>
        </p:spPr>
        <p:txBody>
          <a:bodyPr wrap="square" rtlCol="0">
            <a:spAutoFit/>
          </a:bodyPr>
          <a:lstStyle/>
          <a:p>
            <a:r>
              <a:rPr lang="en-US" sz="3200" dirty="0">
                <a:solidFill>
                  <a:srgbClr val="FF0000"/>
                </a:solidFill>
              </a:rPr>
              <a:t>1</a:t>
            </a:r>
          </a:p>
        </p:txBody>
      </p:sp>
      <p:sp>
        <p:nvSpPr>
          <p:cNvPr id="5" name="TextBox 4">
            <a:extLst>
              <a:ext uri="{FF2B5EF4-FFF2-40B4-BE49-F238E27FC236}">
                <a16:creationId xmlns:a16="http://schemas.microsoft.com/office/drawing/2014/main" id="{EFC26321-3754-4877-9489-83BD8FF6CF34}"/>
              </a:ext>
            </a:extLst>
          </p:cNvPr>
          <p:cNvSpPr txBox="1"/>
          <p:nvPr/>
        </p:nvSpPr>
        <p:spPr>
          <a:xfrm>
            <a:off x="3385792" y="2114109"/>
            <a:ext cx="418891" cy="595422"/>
          </a:xfrm>
          <a:prstGeom prst="rect">
            <a:avLst/>
          </a:prstGeom>
          <a:noFill/>
        </p:spPr>
        <p:txBody>
          <a:bodyPr wrap="square" rtlCol="0">
            <a:spAutoFit/>
          </a:bodyPr>
          <a:lstStyle/>
          <a:p>
            <a:r>
              <a:rPr lang="en-US" sz="3200" dirty="0">
                <a:solidFill>
                  <a:srgbClr val="FF0000"/>
                </a:solidFill>
              </a:rPr>
              <a:t>3</a:t>
            </a:r>
          </a:p>
        </p:txBody>
      </p:sp>
      <p:sp>
        <p:nvSpPr>
          <p:cNvPr id="6" name="TextBox 5">
            <a:extLst>
              <a:ext uri="{FF2B5EF4-FFF2-40B4-BE49-F238E27FC236}">
                <a16:creationId xmlns:a16="http://schemas.microsoft.com/office/drawing/2014/main" id="{B8844628-53DE-49AC-808F-355FAFB481A7}"/>
              </a:ext>
            </a:extLst>
          </p:cNvPr>
          <p:cNvSpPr txBox="1"/>
          <p:nvPr/>
        </p:nvSpPr>
        <p:spPr>
          <a:xfrm>
            <a:off x="8736419" y="2177441"/>
            <a:ext cx="425302" cy="584775"/>
          </a:xfrm>
          <a:prstGeom prst="rect">
            <a:avLst/>
          </a:prstGeom>
          <a:noFill/>
        </p:spPr>
        <p:txBody>
          <a:bodyPr wrap="square" rtlCol="0">
            <a:spAutoFit/>
          </a:bodyPr>
          <a:lstStyle/>
          <a:p>
            <a:r>
              <a:rPr lang="en-US" sz="3200" dirty="0">
                <a:solidFill>
                  <a:srgbClr val="FF0000"/>
                </a:solidFill>
              </a:rPr>
              <a:t>4</a:t>
            </a:r>
          </a:p>
        </p:txBody>
      </p:sp>
      <p:sp>
        <p:nvSpPr>
          <p:cNvPr id="7" name="TextBox 6">
            <a:extLst>
              <a:ext uri="{FF2B5EF4-FFF2-40B4-BE49-F238E27FC236}">
                <a16:creationId xmlns:a16="http://schemas.microsoft.com/office/drawing/2014/main" id="{4209A730-44D7-465E-B236-8B1852DD4321}"/>
              </a:ext>
            </a:extLst>
          </p:cNvPr>
          <p:cNvSpPr txBox="1"/>
          <p:nvPr/>
        </p:nvSpPr>
        <p:spPr>
          <a:xfrm>
            <a:off x="2244994" y="2709532"/>
            <a:ext cx="816258" cy="584775"/>
          </a:xfrm>
          <a:prstGeom prst="rect">
            <a:avLst/>
          </a:prstGeom>
          <a:noFill/>
        </p:spPr>
        <p:txBody>
          <a:bodyPr wrap="square" rtlCol="0">
            <a:spAutoFit/>
          </a:bodyPr>
          <a:lstStyle/>
          <a:p>
            <a:r>
              <a:rPr lang="en-US" sz="3200" dirty="0">
                <a:solidFill>
                  <a:srgbClr val="FF0000"/>
                </a:solidFill>
              </a:rPr>
              <a:t>5</a:t>
            </a:r>
          </a:p>
        </p:txBody>
      </p:sp>
      <p:sp>
        <p:nvSpPr>
          <p:cNvPr id="9" name="TextBox 8">
            <a:extLst>
              <a:ext uri="{FF2B5EF4-FFF2-40B4-BE49-F238E27FC236}">
                <a16:creationId xmlns:a16="http://schemas.microsoft.com/office/drawing/2014/main" id="{D882F5CC-CE4C-40BB-A5DA-D378F181B6DC}"/>
              </a:ext>
            </a:extLst>
          </p:cNvPr>
          <p:cNvSpPr txBox="1"/>
          <p:nvPr/>
        </p:nvSpPr>
        <p:spPr>
          <a:xfrm>
            <a:off x="3220277" y="4035187"/>
            <a:ext cx="350489" cy="584775"/>
          </a:xfrm>
          <a:prstGeom prst="rect">
            <a:avLst/>
          </a:prstGeom>
          <a:noFill/>
        </p:spPr>
        <p:txBody>
          <a:bodyPr wrap="square" rtlCol="0">
            <a:spAutoFit/>
          </a:bodyPr>
          <a:lstStyle/>
          <a:p>
            <a:r>
              <a:rPr lang="en-US" sz="3200" dirty="0">
                <a:solidFill>
                  <a:srgbClr val="FF0000"/>
                </a:solidFill>
              </a:rPr>
              <a:t>6</a:t>
            </a:r>
          </a:p>
        </p:txBody>
      </p:sp>
      <p:pic>
        <p:nvPicPr>
          <p:cNvPr id="18" name="Picture 2" descr="Hình ảnh Bằng Tay Hoa Trang Trí PNG , Bông Hoa, Năm Bông Hoa ...">
            <a:extLst>
              <a:ext uri="{FF2B5EF4-FFF2-40B4-BE49-F238E27FC236}">
                <a16:creationId xmlns:a16="http://schemas.microsoft.com/office/drawing/2014/main" id="{05DB7146-98FE-4C44-A112-FBC920E845E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87579" y="1559866"/>
            <a:ext cx="1235149" cy="12351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B45528D-D90E-40B8-9031-E72BF150F75D}"/>
              </a:ext>
            </a:extLst>
          </p:cNvPr>
          <p:cNvSpPr txBox="1"/>
          <p:nvPr/>
        </p:nvSpPr>
        <p:spPr>
          <a:xfrm>
            <a:off x="7602259" y="1559866"/>
            <a:ext cx="20379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2</a:t>
            </a:r>
          </a:p>
        </p:txBody>
      </p:sp>
      <p:pic>
        <p:nvPicPr>
          <p:cNvPr id="19" name="Picture 2" descr="Hình ảnh Bằng Tay Hoa Trang Trí PNG , Bông Hoa, Năm Bông Hoa ...">
            <a:extLst>
              <a:ext uri="{FF2B5EF4-FFF2-40B4-BE49-F238E27FC236}">
                <a16:creationId xmlns:a16="http://schemas.microsoft.com/office/drawing/2014/main" id="{A813C632-F011-4925-9FCE-0B18BA82C00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05948" y="2137209"/>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ình ảnh Bằng Tay Hoa Trang Trí PNG , Bông Hoa, Năm Bông Hoa ...">
            <a:extLst>
              <a:ext uri="{FF2B5EF4-FFF2-40B4-BE49-F238E27FC236}">
                <a16:creationId xmlns:a16="http://schemas.microsoft.com/office/drawing/2014/main" id="{0C811947-26C8-4A95-AA84-AD73A28D13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61937" y="2177440"/>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67A12A27-4325-417D-B745-061301EA16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4928" y="2812107"/>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ình ảnh Bằng Tay Hoa Trang Trí PNG , Bông Hoa, Năm Bông Hoa ...">
            <a:extLst>
              <a:ext uri="{FF2B5EF4-FFF2-40B4-BE49-F238E27FC236}">
                <a16:creationId xmlns:a16="http://schemas.microsoft.com/office/drawing/2014/main" id="{868D49D2-1916-4EE0-A931-C681390335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82502" y="4014512"/>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300233" y="649357"/>
            <a:ext cx="11331786" cy="1656521"/>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2379639"/>
            <a:ext cx="11100015" cy="3451318"/>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829670" y="910901"/>
                <a:ext cx="5211974"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7567</TotalTime>
  <Words>542</Words>
  <Application>Microsoft Office PowerPoint</Application>
  <PresentationFormat>Widescreen</PresentationFormat>
  <Paragraphs>85</Paragraphs>
  <Slides>18</Slides>
  <Notes>0</Notes>
  <HiddenSlides>0</HiddenSlides>
  <MMClips>23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#9Slide02 Noi dung dai</vt:lpstr>
      <vt:lpstr>#9Slide02 Tieu de dai</vt:lpstr>
      <vt:lpstr>Arial</vt:lpstr>
      <vt:lpstr>Baloo</vt:lpstr>
      <vt:lpstr>Bevan</vt:lpstr>
      <vt:lpstr>Calibri</vt:lpstr>
      <vt:lpstr>Calibri Light</vt:lpstr>
      <vt:lpstr>Cambria</vt:lpstr>
      <vt:lpstr>DejaVu Serif Bold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Hello</cp:lastModifiedBy>
  <cp:revision>237</cp:revision>
  <dcterms:created xsi:type="dcterms:W3CDTF">2024-06-19T08:15:46Z</dcterms:created>
  <dcterms:modified xsi:type="dcterms:W3CDTF">2025-12-28T14:55:16Z</dcterms:modified>
</cp:coreProperties>
</file>