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524" r:id="rId2"/>
    <p:sldId id="505" r:id="rId3"/>
    <p:sldId id="525" r:id="rId4"/>
    <p:sldId id="2007577390" r:id="rId5"/>
    <p:sldId id="2007577376" r:id="rId6"/>
    <p:sldId id="2007577375" r:id="rId7"/>
    <p:sldId id="506" r:id="rId8"/>
    <p:sldId id="2007577377" r:id="rId9"/>
    <p:sldId id="2007577359" r:id="rId10"/>
    <p:sldId id="2007577378" r:id="rId11"/>
    <p:sldId id="507" r:id="rId12"/>
    <p:sldId id="2007577364" r:id="rId13"/>
    <p:sldId id="2007577379" r:id="rId14"/>
    <p:sldId id="2007577380" r:id="rId15"/>
    <p:sldId id="508" r:id="rId16"/>
    <p:sldId id="2007577365" r:id="rId17"/>
    <p:sldId id="2007577381" r:id="rId18"/>
    <p:sldId id="509" r:id="rId19"/>
    <p:sldId id="311" r:id="rId20"/>
    <p:sldId id="2007577382" r:id="rId21"/>
    <p:sldId id="314" r:id="rId22"/>
    <p:sldId id="1334" r:id="rId23"/>
    <p:sldId id="2007577383" r:id="rId24"/>
    <p:sldId id="2007577384" r:id="rId25"/>
    <p:sldId id="2007577385" r:id="rId26"/>
    <p:sldId id="2007577386" r:id="rId27"/>
    <p:sldId id="2007577388" r:id="rId28"/>
    <p:sldId id="2007577387" r:id="rId29"/>
    <p:sldId id="2007577389" r:id="rId30"/>
    <p:sldId id="324" r:id="rId31"/>
    <p:sldId id="473" r:id="rId32"/>
  </p:sldIdLst>
  <p:sldSz cx="12192000" cy="6858000"/>
  <p:notesSz cx="6858000" cy="9144000"/>
  <p:embeddedFontLst>
    <p:embeddedFont>
      <p:font typeface="Tahoma" panose="020B0604030504040204" pitchFamily="34" charset="0"/>
      <p:regular r:id="rId34"/>
      <p:bold r:id="rId35"/>
    </p:embeddedFont>
    <p:embeddedFont>
      <p:font typeface=".VnHelvetIns" panose="020B7200000000000000"/>
      <p:regular r:id="rId36"/>
    </p:embeddedFont>
    <p:embeddedFont>
      <p:font typeface=".VnHelvetInsH" panose="020B7200000000000000"/>
      <p:regular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Amasis MT Pro Black" panose="020B0604020202020204" charset="0"/>
      <p:bold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29A147"/>
    <a:srgbClr val="FEFDF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606" y="13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4E89D-6326-4C1E-ABE8-4988B21D8D30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5A60-A5F4-4A53-8664-F92FF0F39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5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9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34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48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11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75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6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2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9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6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22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2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61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7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59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67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3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3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0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23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15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26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96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4054-558E-F4D0-59F2-504622A1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CCD80-F1BC-89FA-0F1B-09F3EE16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3C67-F6EA-9BAC-2A22-EB708B93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992C-2C4A-08BA-5A9B-11C2223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589F-13C4-B43A-B4D4-21FB0ED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3B9B-736F-43AA-B704-30B078C0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B2E4D-6AF9-433E-ADF1-E09DD2C0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426E-415B-97DA-DA6D-825A062C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344E-BB19-A16C-3D4D-86B4BACF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44BC-F517-1942-5E2A-AC78E529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8D328-25EC-ACB9-CBA6-0CDD1B2B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9DA91-111B-8CA1-17D2-9A0A92D7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31A4-7943-C5F3-E820-BA1B3F05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AE50-7212-BBBE-D3B0-CB8C5C6B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4898-F460-0CB1-7741-C7BF71D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20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A499-A9F7-9851-D303-42CDF676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90C2-8EA7-1550-1C74-F309C68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0485-43C7-4006-7853-B352270D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CE47-FFD1-8369-6989-431F5301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31D0-BD00-7703-56AD-FCB38DF9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8D4E-1E5A-3084-8AB1-538414A7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CF29D-0A53-0A45-0C4A-BF9D28A41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BC3A-9428-D40B-AC63-0F260F04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1FAA-1F54-8F3A-264B-106F6F4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C39F-865E-94C3-F9D0-D8B091DA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7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59E9-F16B-0771-0218-F4099D24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4F6-2493-18BB-8456-5D2C06DD8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55391-8987-5E79-FC6D-D094A9BB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A5FAD-EB1B-1E22-432E-DB4D2A7E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5C1A-2A07-7511-D475-68CD24A0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D83E6-3687-EC89-40D9-463B5D8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D2C8-25B3-9D2A-0602-CC34934C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70CAA-1BC5-F13B-3E3F-F613A6D9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57E5-ABDF-C77B-7A37-C297805C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7DA1-86B1-DF42-DF5B-CE95D0CF1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70E17-063E-F12D-E88B-0832587F3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E8840-E89B-7728-E145-5D6B8C6C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08C58-9098-CFDE-7ACA-5235D4EE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BBBBA-EA03-2E37-ED6C-90B23C43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4F0B-170F-3F2C-B655-EC80B267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581F4-286C-29A4-0903-D0DEB3E4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64278-9E8C-858D-1206-912C87C7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47B7A-674A-E4DC-1C8F-4C7BC165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FA0F2-61FF-A946-93BD-FE4B8E3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F0F42-1DBA-7D65-5F57-5CF84AF9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910B-FB82-B023-85D6-DF60775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7A9A-C147-4407-835C-F54B96E4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4623-6C3E-5AFC-35C4-B5503ADE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14022-4A4A-7572-8E82-C32154851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AEAD-E900-B34A-D44D-629636B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44A7-5D53-1D17-0916-1D3150BD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A3A08-0450-D9F6-0799-5EDF2CC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A176-9BF8-2391-F4D0-4CB037AA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FED5B-654B-F746-6D75-63AD10481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811D9-45B3-9D8D-9829-E5434D770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5EC5E-BCEB-2AC0-2D22-E5D61F34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85A46-CF9B-3443-AC44-BBBE3AB2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365B-FD11-EFF9-4D98-2DF23468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FEFDA-C389-1D9E-A6A5-7BA26DDA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25783-D35D-3B9A-9543-529DE4D2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267CE-AFC3-0DD7-8B2E-57665CE5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EB693-C5C2-CC0D-2D20-24E47905E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0A32-A02A-2B87-F253-AF52D3D2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green border&#10;&#10;Description automatically generated">
            <a:extLst>
              <a:ext uri="{FF2B5EF4-FFF2-40B4-BE49-F238E27FC236}">
                <a16:creationId xmlns:a16="http://schemas.microsoft.com/office/drawing/2014/main" id="{8A64D8A0-9885-5EE4-0E30-F1DA673FC4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9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sv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205222" y="5417949"/>
            <a:ext cx="5733097" cy="42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2484">
                <a:solidFill>
                  <a:srgbClr val="C80668"/>
                </a:solidFill>
                <a:latin typeface="Amasis MT Pro Black" panose="02040A04050005020304" pitchFamily="18" charset="0"/>
              </a:rPr>
              <a:t>Period 3 – Part 4, 5, 6</a:t>
            </a:r>
            <a:endParaRPr lang="en-US" sz="2484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3" y="8588866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My foreign friends</a:t>
            </a:r>
            <a:endParaRPr lang="en-US" sz="9597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15" y="11814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5205223" y="1852305"/>
            <a:ext cx="3489477" cy="448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599" b="1">
                <a:solidFill>
                  <a:srgbClr val="C80668"/>
                </a:solidFill>
                <a:latin typeface="Amasis MT Pro Black" panose="02040A04050005020304" pitchFamily="18" charset="0"/>
              </a:rPr>
              <a:t>Unit 3</a:t>
            </a:r>
            <a:endParaRPr lang="en-US" sz="3599" b="1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3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10256082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Complete and check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FF6C2-5757-DB38-5894-4DF8046D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1" y="1510747"/>
            <a:ext cx="11472279" cy="4108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FEA931-9789-C274-238D-1AB8722F57A9}"/>
              </a:ext>
            </a:extLst>
          </p:cNvPr>
          <p:cNvSpPr/>
          <p:nvPr/>
        </p:nvSpPr>
        <p:spPr>
          <a:xfrm>
            <a:off x="6583680" y="2174240"/>
            <a:ext cx="381426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ABB244-2973-1CBC-E949-B309D81CA6CF}"/>
              </a:ext>
            </a:extLst>
          </p:cNvPr>
          <p:cNvSpPr/>
          <p:nvPr/>
        </p:nvSpPr>
        <p:spPr>
          <a:xfrm>
            <a:off x="7081520" y="2712720"/>
            <a:ext cx="89408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DECA3-1109-AF63-2E25-982E4003C25C}"/>
              </a:ext>
            </a:extLst>
          </p:cNvPr>
          <p:cNvSpPr/>
          <p:nvPr/>
        </p:nvSpPr>
        <p:spPr>
          <a:xfrm>
            <a:off x="6583680" y="3669978"/>
            <a:ext cx="115824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CCB73-8F45-413D-C2DA-2E6CCB0398F7}"/>
              </a:ext>
            </a:extLst>
          </p:cNvPr>
          <p:cNvSpPr/>
          <p:nvPr/>
        </p:nvSpPr>
        <p:spPr>
          <a:xfrm>
            <a:off x="6090100" y="4105912"/>
            <a:ext cx="165182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1B2D09-5740-5992-A22E-3BA689CEFF66}"/>
              </a:ext>
            </a:extLst>
          </p:cNvPr>
          <p:cNvSpPr/>
          <p:nvPr/>
        </p:nvSpPr>
        <p:spPr>
          <a:xfrm>
            <a:off x="7884160" y="5088173"/>
            <a:ext cx="216408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75C07-C411-F5A4-74CF-67D70E268C99}"/>
              </a:ext>
            </a:extLst>
          </p:cNvPr>
          <p:cNvSpPr/>
          <p:nvPr/>
        </p:nvSpPr>
        <p:spPr>
          <a:xfrm>
            <a:off x="10397940" y="2763520"/>
            <a:ext cx="58502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37D1F-E57D-D05F-A40C-69F64F1F8B0D}"/>
              </a:ext>
            </a:extLst>
          </p:cNvPr>
          <p:cNvSpPr/>
          <p:nvPr/>
        </p:nvSpPr>
        <p:spPr>
          <a:xfrm>
            <a:off x="6583680" y="2293518"/>
            <a:ext cx="5275990" cy="185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DC426-4E10-B1C1-90D6-F69F81F31FF2}"/>
              </a:ext>
            </a:extLst>
          </p:cNvPr>
          <p:cNvSpPr/>
          <p:nvPr/>
        </p:nvSpPr>
        <p:spPr>
          <a:xfrm>
            <a:off x="7116500" y="2873158"/>
            <a:ext cx="5275990" cy="185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CA6AB2-9884-3A43-06F3-D6F7DA5AB40F}"/>
              </a:ext>
            </a:extLst>
          </p:cNvPr>
          <p:cNvSpPr/>
          <p:nvPr/>
        </p:nvSpPr>
        <p:spPr>
          <a:xfrm>
            <a:off x="6364420" y="4189815"/>
            <a:ext cx="1519740" cy="251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ED2588-630E-0EE9-DBFC-D75A59882658}"/>
              </a:ext>
            </a:extLst>
          </p:cNvPr>
          <p:cNvSpPr/>
          <p:nvPr/>
        </p:nvSpPr>
        <p:spPr>
          <a:xfrm>
            <a:off x="7904480" y="5159253"/>
            <a:ext cx="3738880" cy="323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9A48F9-69AA-E3FF-BD81-82855AE77A5E}"/>
              </a:ext>
            </a:extLst>
          </p:cNvPr>
          <p:cNvGrpSpPr/>
          <p:nvPr/>
        </p:nvGrpSpPr>
        <p:grpSpPr>
          <a:xfrm>
            <a:off x="213401" y="916022"/>
            <a:ext cx="11112771" cy="5945937"/>
            <a:chOff x="967468" y="995679"/>
            <a:chExt cx="11112771" cy="5945937"/>
          </a:xfrm>
        </p:grpSpPr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FFF8D4A7-6C4F-F644-3D47-9EE052B8A784}"/>
                </a:ext>
              </a:extLst>
            </p:cNvPr>
            <p:cNvSpPr txBox="1"/>
            <p:nvPr/>
          </p:nvSpPr>
          <p:spPr>
            <a:xfrm>
              <a:off x="967468" y="995679"/>
              <a:ext cx="11112771" cy="5846121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38100" cmpd="thickThin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536919434">
                    <a:custGeom>
                      <a:avLst/>
                      <a:gdLst>
                        <a:gd name="connsiteX0" fmla="*/ 0 w 11766619"/>
                        <a:gd name="connsiteY0" fmla="*/ 185310 h 6511238"/>
                        <a:gd name="connsiteX1" fmla="*/ 185310 w 11766619"/>
                        <a:gd name="connsiteY1" fmla="*/ 0 h 6511238"/>
                        <a:gd name="connsiteX2" fmla="*/ 1083583 w 11766619"/>
                        <a:gd name="connsiteY2" fmla="*/ 0 h 6511238"/>
                        <a:gd name="connsiteX3" fmla="*/ 1639976 w 11766619"/>
                        <a:gd name="connsiteY3" fmla="*/ 0 h 6511238"/>
                        <a:gd name="connsiteX4" fmla="*/ 2082409 w 11766619"/>
                        <a:gd name="connsiteY4" fmla="*/ 0 h 6511238"/>
                        <a:gd name="connsiteX5" fmla="*/ 2752762 w 11766619"/>
                        <a:gd name="connsiteY5" fmla="*/ 0 h 6511238"/>
                        <a:gd name="connsiteX6" fmla="*/ 3537074 w 11766619"/>
                        <a:gd name="connsiteY6" fmla="*/ 0 h 6511238"/>
                        <a:gd name="connsiteX7" fmla="*/ 3979507 w 11766619"/>
                        <a:gd name="connsiteY7" fmla="*/ 0 h 6511238"/>
                        <a:gd name="connsiteX8" fmla="*/ 4307980 w 11766619"/>
                        <a:gd name="connsiteY8" fmla="*/ 0 h 6511238"/>
                        <a:gd name="connsiteX9" fmla="*/ 4978333 w 11766619"/>
                        <a:gd name="connsiteY9" fmla="*/ 0 h 6511238"/>
                        <a:gd name="connsiteX10" fmla="*/ 5648686 w 11766619"/>
                        <a:gd name="connsiteY10" fmla="*/ 0 h 6511238"/>
                        <a:gd name="connsiteX11" fmla="*/ 6319039 w 11766619"/>
                        <a:gd name="connsiteY11" fmla="*/ 0 h 6511238"/>
                        <a:gd name="connsiteX12" fmla="*/ 6989392 w 11766619"/>
                        <a:gd name="connsiteY12" fmla="*/ 0 h 6511238"/>
                        <a:gd name="connsiteX13" fmla="*/ 7887665 w 11766619"/>
                        <a:gd name="connsiteY13" fmla="*/ 0 h 6511238"/>
                        <a:gd name="connsiteX14" fmla="*/ 8444058 w 11766619"/>
                        <a:gd name="connsiteY14" fmla="*/ 0 h 6511238"/>
                        <a:gd name="connsiteX15" fmla="*/ 9342330 w 11766619"/>
                        <a:gd name="connsiteY15" fmla="*/ 0 h 6511238"/>
                        <a:gd name="connsiteX16" fmla="*/ 9670803 w 11766619"/>
                        <a:gd name="connsiteY16" fmla="*/ 0 h 6511238"/>
                        <a:gd name="connsiteX17" fmla="*/ 9999276 w 11766619"/>
                        <a:gd name="connsiteY17" fmla="*/ 0 h 6511238"/>
                        <a:gd name="connsiteX18" fmla="*/ 10669629 w 11766619"/>
                        <a:gd name="connsiteY18" fmla="*/ 0 h 6511238"/>
                        <a:gd name="connsiteX19" fmla="*/ 11581309 w 11766619"/>
                        <a:gd name="connsiteY19" fmla="*/ 0 h 6511238"/>
                        <a:gd name="connsiteX20" fmla="*/ 11766619 w 11766619"/>
                        <a:gd name="connsiteY20" fmla="*/ 185310 h 6511238"/>
                        <a:gd name="connsiteX21" fmla="*/ 11766619 w 11766619"/>
                        <a:gd name="connsiteY21" fmla="*/ 744789 h 6511238"/>
                        <a:gd name="connsiteX22" fmla="*/ 11766619 w 11766619"/>
                        <a:gd name="connsiteY22" fmla="*/ 1304267 h 6511238"/>
                        <a:gd name="connsiteX23" fmla="*/ 11766619 w 11766619"/>
                        <a:gd name="connsiteY23" fmla="*/ 1802339 h 6511238"/>
                        <a:gd name="connsiteX24" fmla="*/ 11766619 w 11766619"/>
                        <a:gd name="connsiteY24" fmla="*/ 2546036 h 6511238"/>
                        <a:gd name="connsiteX25" fmla="*/ 11766619 w 11766619"/>
                        <a:gd name="connsiteY25" fmla="*/ 3289734 h 6511238"/>
                        <a:gd name="connsiteX26" fmla="*/ 11766619 w 11766619"/>
                        <a:gd name="connsiteY26" fmla="*/ 3972024 h 6511238"/>
                        <a:gd name="connsiteX27" fmla="*/ 11766619 w 11766619"/>
                        <a:gd name="connsiteY27" fmla="*/ 4715722 h 6511238"/>
                        <a:gd name="connsiteX28" fmla="*/ 11766619 w 11766619"/>
                        <a:gd name="connsiteY28" fmla="*/ 5459419 h 6511238"/>
                        <a:gd name="connsiteX29" fmla="*/ 11766619 w 11766619"/>
                        <a:gd name="connsiteY29" fmla="*/ 6325928 h 6511238"/>
                        <a:gd name="connsiteX30" fmla="*/ 11581309 w 11766619"/>
                        <a:gd name="connsiteY30" fmla="*/ 6511238 h 6511238"/>
                        <a:gd name="connsiteX31" fmla="*/ 10683036 w 11766619"/>
                        <a:gd name="connsiteY31" fmla="*/ 6511238 h 6511238"/>
                        <a:gd name="connsiteX32" fmla="*/ 9784763 w 11766619"/>
                        <a:gd name="connsiteY32" fmla="*/ 6511238 h 6511238"/>
                        <a:gd name="connsiteX33" fmla="*/ 8886490 w 11766619"/>
                        <a:gd name="connsiteY33" fmla="*/ 6511238 h 6511238"/>
                        <a:gd name="connsiteX34" fmla="*/ 7988218 w 11766619"/>
                        <a:gd name="connsiteY34" fmla="*/ 6511238 h 6511238"/>
                        <a:gd name="connsiteX35" fmla="*/ 7203905 w 11766619"/>
                        <a:gd name="connsiteY35" fmla="*/ 6511238 h 6511238"/>
                        <a:gd name="connsiteX36" fmla="*/ 6305632 w 11766619"/>
                        <a:gd name="connsiteY36" fmla="*/ 6511238 h 6511238"/>
                        <a:gd name="connsiteX37" fmla="*/ 5635279 w 11766619"/>
                        <a:gd name="connsiteY37" fmla="*/ 6511238 h 6511238"/>
                        <a:gd name="connsiteX38" fmla="*/ 4964926 w 11766619"/>
                        <a:gd name="connsiteY38" fmla="*/ 6511238 h 6511238"/>
                        <a:gd name="connsiteX39" fmla="*/ 4408533 w 11766619"/>
                        <a:gd name="connsiteY39" fmla="*/ 6511238 h 6511238"/>
                        <a:gd name="connsiteX40" fmla="*/ 3738180 w 11766619"/>
                        <a:gd name="connsiteY40" fmla="*/ 6511238 h 6511238"/>
                        <a:gd name="connsiteX41" fmla="*/ 2839907 w 11766619"/>
                        <a:gd name="connsiteY41" fmla="*/ 6511238 h 6511238"/>
                        <a:gd name="connsiteX42" fmla="*/ 2397475 w 11766619"/>
                        <a:gd name="connsiteY42" fmla="*/ 6511238 h 6511238"/>
                        <a:gd name="connsiteX43" fmla="*/ 1727122 w 11766619"/>
                        <a:gd name="connsiteY43" fmla="*/ 6511238 h 6511238"/>
                        <a:gd name="connsiteX44" fmla="*/ 942809 w 11766619"/>
                        <a:gd name="connsiteY44" fmla="*/ 6511238 h 6511238"/>
                        <a:gd name="connsiteX45" fmla="*/ 185310 w 11766619"/>
                        <a:gd name="connsiteY45" fmla="*/ 6511238 h 6511238"/>
                        <a:gd name="connsiteX46" fmla="*/ 0 w 11766619"/>
                        <a:gd name="connsiteY46" fmla="*/ 6325928 h 6511238"/>
                        <a:gd name="connsiteX47" fmla="*/ 0 w 11766619"/>
                        <a:gd name="connsiteY47" fmla="*/ 5520825 h 6511238"/>
                        <a:gd name="connsiteX48" fmla="*/ 0 w 11766619"/>
                        <a:gd name="connsiteY48" fmla="*/ 4715722 h 6511238"/>
                        <a:gd name="connsiteX49" fmla="*/ 0 w 11766619"/>
                        <a:gd name="connsiteY49" fmla="*/ 3972024 h 6511238"/>
                        <a:gd name="connsiteX50" fmla="*/ 0 w 11766619"/>
                        <a:gd name="connsiteY50" fmla="*/ 3228327 h 6511238"/>
                        <a:gd name="connsiteX51" fmla="*/ 0 w 11766619"/>
                        <a:gd name="connsiteY51" fmla="*/ 2668849 h 6511238"/>
                        <a:gd name="connsiteX52" fmla="*/ 0 w 11766619"/>
                        <a:gd name="connsiteY52" fmla="*/ 2047964 h 6511238"/>
                        <a:gd name="connsiteX53" fmla="*/ 0 w 11766619"/>
                        <a:gd name="connsiteY53" fmla="*/ 1427079 h 6511238"/>
                        <a:gd name="connsiteX54" fmla="*/ 0 w 11766619"/>
                        <a:gd name="connsiteY54" fmla="*/ 806195 h 6511238"/>
                        <a:gd name="connsiteX55" fmla="*/ 0 w 11766619"/>
                        <a:gd name="connsiteY55" fmla="*/ 185310 h 651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</a:cxnLst>
                      <a:rect l="l" t="t" r="r" b="b"/>
                      <a:pathLst>
                        <a:path w="11766619" h="6511238" fill="none" extrusionOk="0">
                          <a:moveTo>
                            <a:pt x="0" y="185310"/>
                          </a:moveTo>
                          <a:cubicBezTo>
                            <a:pt x="388" y="100997"/>
                            <a:pt x="85483" y="-7214"/>
                            <a:pt x="185310" y="0"/>
                          </a:cubicBezTo>
                          <a:cubicBezTo>
                            <a:pt x="510444" y="7663"/>
                            <a:pt x="760680" y="30257"/>
                            <a:pt x="1083583" y="0"/>
                          </a:cubicBezTo>
                          <a:cubicBezTo>
                            <a:pt x="1406486" y="-30257"/>
                            <a:pt x="1423556" y="1768"/>
                            <a:pt x="1639976" y="0"/>
                          </a:cubicBezTo>
                          <a:cubicBezTo>
                            <a:pt x="1856396" y="-1768"/>
                            <a:pt x="1950853" y="-11272"/>
                            <a:pt x="2082409" y="0"/>
                          </a:cubicBezTo>
                          <a:cubicBezTo>
                            <a:pt x="2213965" y="11272"/>
                            <a:pt x="2553128" y="-32452"/>
                            <a:pt x="2752762" y="0"/>
                          </a:cubicBezTo>
                          <a:cubicBezTo>
                            <a:pt x="2952396" y="32452"/>
                            <a:pt x="3238905" y="-6369"/>
                            <a:pt x="3537074" y="0"/>
                          </a:cubicBezTo>
                          <a:cubicBezTo>
                            <a:pt x="3835243" y="6369"/>
                            <a:pt x="3764247" y="7188"/>
                            <a:pt x="3979507" y="0"/>
                          </a:cubicBezTo>
                          <a:cubicBezTo>
                            <a:pt x="4194767" y="-7188"/>
                            <a:pt x="4242279" y="-5700"/>
                            <a:pt x="4307980" y="0"/>
                          </a:cubicBezTo>
                          <a:cubicBezTo>
                            <a:pt x="4373681" y="5700"/>
                            <a:pt x="4842517" y="-30395"/>
                            <a:pt x="4978333" y="0"/>
                          </a:cubicBezTo>
                          <a:cubicBezTo>
                            <a:pt x="5114149" y="30395"/>
                            <a:pt x="5487087" y="-22926"/>
                            <a:pt x="5648686" y="0"/>
                          </a:cubicBezTo>
                          <a:cubicBezTo>
                            <a:pt x="5810285" y="22926"/>
                            <a:pt x="6049264" y="-28911"/>
                            <a:pt x="6319039" y="0"/>
                          </a:cubicBezTo>
                          <a:cubicBezTo>
                            <a:pt x="6588814" y="28911"/>
                            <a:pt x="6704848" y="5200"/>
                            <a:pt x="6989392" y="0"/>
                          </a:cubicBezTo>
                          <a:cubicBezTo>
                            <a:pt x="7273936" y="-5200"/>
                            <a:pt x="7522292" y="-34277"/>
                            <a:pt x="7887665" y="0"/>
                          </a:cubicBezTo>
                          <a:cubicBezTo>
                            <a:pt x="8253038" y="34277"/>
                            <a:pt x="8192117" y="-21135"/>
                            <a:pt x="8444058" y="0"/>
                          </a:cubicBezTo>
                          <a:cubicBezTo>
                            <a:pt x="8695999" y="21135"/>
                            <a:pt x="8925656" y="-39316"/>
                            <a:pt x="9342330" y="0"/>
                          </a:cubicBezTo>
                          <a:cubicBezTo>
                            <a:pt x="9759004" y="39316"/>
                            <a:pt x="9569274" y="15116"/>
                            <a:pt x="9670803" y="0"/>
                          </a:cubicBezTo>
                          <a:cubicBezTo>
                            <a:pt x="9772332" y="-15116"/>
                            <a:pt x="9863384" y="-12773"/>
                            <a:pt x="9999276" y="0"/>
                          </a:cubicBezTo>
                          <a:cubicBezTo>
                            <a:pt x="10135168" y="12773"/>
                            <a:pt x="10345543" y="-21769"/>
                            <a:pt x="10669629" y="0"/>
                          </a:cubicBezTo>
                          <a:cubicBezTo>
                            <a:pt x="10993715" y="21769"/>
                            <a:pt x="11329278" y="-1868"/>
                            <a:pt x="11581309" y="0"/>
                          </a:cubicBezTo>
                          <a:cubicBezTo>
                            <a:pt x="11701975" y="1773"/>
                            <a:pt x="11774778" y="85468"/>
                            <a:pt x="11766619" y="185310"/>
                          </a:cubicBezTo>
                          <a:cubicBezTo>
                            <a:pt x="11762654" y="305476"/>
                            <a:pt x="11749916" y="605030"/>
                            <a:pt x="11766619" y="744789"/>
                          </a:cubicBezTo>
                          <a:cubicBezTo>
                            <a:pt x="11783322" y="884548"/>
                            <a:pt x="11773695" y="1175655"/>
                            <a:pt x="11766619" y="1304267"/>
                          </a:cubicBezTo>
                          <a:cubicBezTo>
                            <a:pt x="11759543" y="1432879"/>
                            <a:pt x="11769986" y="1681901"/>
                            <a:pt x="11766619" y="1802339"/>
                          </a:cubicBezTo>
                          <a:cubicBezTo>
                            <a:pt x="11763252" y="1922777"/>
                            <a:pt x="11734027" y="2249801"/>
                            <a:pt x="11766619" y="2546036"/>
                          </a:cubicBezTo>
                          <a:cubicBezTo>
                            <a:pt x="11799211" y="2842271"/>
                            <a:pt x="11778274" y="3054681"/>
                            <a:pt x="11766619" y="3289734"/>
                          </a:cubicBezTo>
                          <a:cubicBezTo>
                            <a:pt x="11754964" y="3524787"/>
                            <a:pt x="11755521" y="3822519"/>
                            <a:pt x="11766619" y="3972024"/>
                          </a:cubicBezTo>
                          <a:cubicBezTo>
                            <a:pt x="11777718" y="4121529"/>
                            <a:pt x="11775942" y="4562370"/>
                            <a:pt x="11766619" y="4715722"/>
                          </a:cubicBezTo>
                          <a:cubicBezTo>
                            <a:pt x="11757296" y="4869074"/>
                            <a:pt x="11780841" y="5249739"/>
                            <a:pt x="11766619" y="5459419"/>
                          </a:cubicBezTo>
                          <a:cubicBezTo>
                            <a:pt x="11752397" y="5669099"/>
                            <a:pt x="11776030" y="5926750"/>
                            <a:pt x="11766619" y="6325928"/>
                          </a:cubicBezTo>
                          <a:cubicBezTo>
                            <a:pt x="11780428" y="6423897"/>
                            <a:pt x="11685112" y="6515391"/>
                            <a:pt x="11581309" y="6511238"/>
                          </a:cubicBezTo>
                          <a:cubicBezTo>
                            <a:pt x="11301462" y="6482223"/>
                            <a:pt x="10957649" y="6489766"/>
                            <a:pt x="10683036" y="6511238"/>
                          </a:cubicBezTo>
                          <a:cubicBezTo>
                            <a:pt x="10408423" y="6532710"/>
                            <a:pt x="10227535" y="6523863"/>
                            <a:pt x="9784763" y="6511238"/>
                          </a:cubicBezTo>
                          <a:cubicBezTo>
                            <a:pt x="9341991" y="6498613"/>
                            <a:pt x="9333501" y="6507203"/>
                            <a:pt x="8886490" y="6511238"/>
                          </a:cubicBezTo>
                          <a:cubicBezTo>
                            <a:pt x="8439479" y="6515273"/>
                            <a:pt x="8215451" y="6466678"/>
                            <a:pt x="7988218" y="6511238"/>
                          </a:cubicBezTo>
                          <a:cubicBezTo>
                            <a:pt x="7760985" y="6555798"/>
                            <a:pt x="7582307" y="6543158"/>
                            <a:pt x="7203905" y="6511238"/>
                          </a:cubicBezTo>
                          <a:cubicBezTo>
                            <a:pt x="6825503" y="6479318"/>
                            <a:pt x="6652026" y="6498051"/>
                            <a:pt x="6305632" y="6511238"/>
                          </a:cubicBezTo>
                          <a:cubicBezTo>
                            <a:pt x="5959238" y="6524425"/>
                            <a:pt x="5877087" y="6477890"/>
                            <a:pt x="5635279" y="6511238"/>
                          </a:cubicBezTo>
                          <a:cubicBezTo>
                            <a:pt x="5393471" y="6544586"/>
                            <a:pt x="5238815" y="6504823"/>
                            <a:pt x="4964926" y="6511238"/>
                          </a:cubicBezTo>
                          <a:cubicBezTo>
                            <a:pt x="4691037" y="6517653"/>
                            <a:pt x="4615057" y="6513107"/>
                            <a:pt x="4408533" y="6511238"/>
                          </a:cubicBezTo>
                          <a:cubicBezTo>
                            <a:pt x="4202009" y="6509369"/>
                            <a:pt x="3895327" y="6530691"/>
                            <a:pt x="3738180" y="6511238"/>
                          </a:cubicBezTo>
                          <a:cubicBezTo>
                            <a:pt x="3581033" y="6491785"/>
                            <a:pt x="3194706" y="6537260"/>
                            <a:pt x="2839907" y="6511238"/>
                          </a:cubicBezTo>
                          <a:cubicBezTo>
                            <a:pt x="2485108" y="6485216"/>
                            <a:pt x="2569054" y="6529397"/>
                            <a:pt x="2397475" y="6511238"/>
                          </a:cubicBezTo>
                          <a:cubicBezTo>
                            <a:pt x="2225896" y="6493079"/>
                            <a:pt x="1869984" y="6528841"/>
                            <a:pt x="1727122" y="6511238"/>
                          </a:cubicBezTo>
                          <a:cubicBezTo>
                            <a:pt x="1584260" y="6493635"/>
                            <a:pt x="1305443" y="6502773"/>
                            <a:pt x="942809" y="6511238"/>
                          </a:cubicBezTo>
                          <a:cubicBezTo>
                            <a:pt x="580175" y="6519703"/>
                            <a:pt x="559242" y="6501663"/>
                            <a:pt x="185310" y="6511238"/>
                          </a:cubicBezTo>
                          <a:cubicBezTo>
                            <a:pt x="81599" y="6505003"/>
                            <a:pt x="8373" y="6430743"/>
                            <a:pt x="0" y="6325928"/>
                          </a:cubicBezTo>
                          <a:cubicBezTo>
                            <a:pt x="-37576" y="6054026"/>
                            <a:pt x="5317" y="5840645"/>
                            <a:pt x="0" y="5520825"/>
                          </a:cubicBezTo>
                          <a:cubicBezTo>
                            <a:pt x="-5317" y="5201005"/>
                            <a:pt x="36337" y="4932779"/>
                            <a:pt x="0" y="4715722"/>
                          </a:cubicBezTo>
                          <a:cubicBezTo>
                            <a:pt x="-36337" y="4498665"/>
                            <a:pt x="7726" y="4227263"/>
                            <a:pt x="0" y="3972024"/>
                          </a:cubicBezTo>
                          <a:cubicBezTo>
                            <a:pt x="-7726" y="3716785"/>
                            <a:pt x="21763" y="3504282"/>
                            <a:pt x="0" y="3228327"/>
                          </a:cubicBezTo>
                          <a:cubicBezTo>
                            <a:pt x="-21763" y="2952372"/>
                            <a:pt x="-21618" y="2828333"/>
                            <a:pt x="0" y="2668849"/>
                          </a:cubicBezTo>
                          <a:cubicBezTo>
                            <a:pt x="21618" y="2509365"/>
                            <a:pt x="18541" y="2260036"/>
                            <a:pt x="0" y="2047964"/>
                          </a:cubicBezTo>
                          <a:cubicBezTo>
                            <a:pt x="-18541" y="1835893"/>
                            <a:pt x="-5972" y="1711039"/>
                            <a:pt x="0" y="1427079"/>
                          </a:cubicBezTo>
                          <a:cubicBezTo>
                            <a:pt x="5972" y="1143119"/>
                            <a:pt x="24528" y="964907"/>
                            <a:pt x="0" y="806195"/>
                          </a:cubicBezTo>
                          <a:cubicBezTo>
                            <a:pt x="-24528" y="647483"/>
                            <a:pt x="19208" y="348316"/>
                            <a:pt x="0" y="185310"/>
                          </a:cubicBezTo>
                          <a:close/>
                        </a:path>
                        <a:path w="11766619" h="6511238" stroke="0" extrusionOk="0">
                          <a:moveTo>
                            <a:pt x="0" y="185310"/>
                          </a:moveTo>
                          <a:cubicBezTo>
                            <a:pt x="-5751" y="88967"/>
                            <a:pt x="83197" y="5310"/>
                            <a:pt x="185310" y="0"/>
                          </a:cubicBezTo>
                          <a:cubicBezTo>
                            <a:pt x="355995" y="-18949"/>
                            <a:pt x="445579" y="-8753"/>
                            <a:pt x="627743" y="0"/>
                          </a:cubicBezTo>
                          <a:cubicBezTo>
                            <a:pt x="809907" y="8753"/>
                            <a:pt x="1027432" y="-20504"/>
                            <a:pt x="1298096" y="0"/>
                          </a:cubicBezTo>
                          <a:cubicBezTo>
                            <a:pt x="1568760" y="20504"/>
                            <a:pt x="1616906" y="21735"/>
                            <a:pt x="1740529" y="0"/>
                          </a:cubicBezTo>
                          <a:cubicBezTo>
                            <a:pt x="1864152" y="-21735"/>
                            <a:pt x="1982542" y="-4781"/>
                            <a:pt x="2182962" y="0"/>
                          </a:cubicBezTo>
                          <a:cubicBezTo>
                            <a:pt x="2383382" y="4781"/>
                            <a:pt x="2423971" y="12492"/>
                            <a:pt x="2511435" y="0"/>
                          </a:cubicBezTo>
                          <a:cubicBezTo>
                            <a:pt x="2598899" y="-12492"/>
                            <a:pt x="2959566" y="-10592"/>
                            <a:pt x="3295747" y="0"/>
                          </a:cubicBezTo>
                          <a:cubicBezTo>
                            <a:pt x="3631928" y="10592"/>
                            <a:pt x="3722603" y="15016"/>
                            <a:pt x="3852140" y="0"/>
                          </a:cubicBezTo>
                          <a:cubicBezTo>
                            <a:pt x="3981677" y="-15016"/>
                            <a:pt x="4329564" y="28406"/>
                            <a:pt x="4522493" y="0"/>
                          </a:cubicBezTo>
                          <a:cubicBezTo>
                            <a:pt x="4715422" y="-28406"/>
                            <a:pt x="5033134" y="-2866"/>
                            <a:pt x="5306806" y="0"/>
                          </a:cubicBezTo>
                          <a:cubicBezTo>
                            <a:pt x="5580478" y="2866"/>
                            <a:pt x="5522933" y="10190"/>
                            <a:pt x="5635279" y="0"/>
                          </a:cubicBezTo>
                          <a:cubicBezTo>
                            <a:pt x="5747625" y="-10190"/>
                            <a:pt x="5865357" y="9923"/>
                            <a:pt x="5963752" y="0"/>
                          </a:cubicBezTo>
                          <a:cubicBezTo>
                            <a:pt x="6062147" y="-9923"/>
                            <a:pt x="6135487" y="12369"/>
                            <a:pt x="6292225" y="0"/>
                          </a:cubicBezTo>
                          <a:cubicBezTo>
                            <a:pt x="6448963" y="-12369"/>
                            <a:pt x="6814948" y="29617"/>
                            <a:pt x="7190498" y="0"/>
                          </a:cubicBezTo>
                          <a:cubicBezTo>
                            <a:pt x="7566048" y="-29617"/>
                            <a:pt x="7434989" y="-2685"/>
                            <a:pt x="7518971" y="0"/>
                          </a:cubicBezTo>
                          <a:cubicBezTo>
                            <a:pt x="7602953" y="2685"/>
                            <a:pt x="8122379" y="-37391"/>
                            <a:pt x="8417243" y="0"/>
                          </a:cubicBezTo>
                          <a:cubicBezTo>
                            <a:pt x="8712107" y="37391"/>
                            <a:pt x="8762035" y="2596"/>
                            <a:pt x="8973636" y="0"/>
                          </a:cubicBezTo>
                          <a:cubicBezTo>
                            <a:pt x="9185237" y="-2596"/>
                            <a:pt x="9331548" y="19701"/>
                            <a:pt x="9643989" y="0"/>
                          </a:cubicBezTo>
                          <a:cubicBezTo>
                            <a:pt x="9956430" y="-19701"/>
                            <a:pt x="10320287" y="-24509"/>
                            <a:pt x="10542262" y="0"/>
                          </a:cubicBezTo>
                          <a:cubicBezTo>
                            <a:pt x="10764237" y="24509"/>
                            <a:pt x="10784581" y="-4154"/>
                            <a:pt x="10870735" y="0"/>
                          </a:cubicBezTo>
                          <a:cubicBezTo>
                            <a:pt x="10956889" y="4154"/>
                            <a:pt x="11418916" y="-15127"/>
                            <a:pt x="11581309" y="0"/>
                          </a:cubicBezTo>
                          <a:cubicBezTo>
                            <a:pt x="11673494" y="5124"/>
                            <a:pt x="11750851" y="71685"/>
                            <a:pt x="11766619" y="185310"/>
                          </a:cubicBezTo>
                          <a:cubicBezTo>
                            <a:pt x="11745413" y="485300"/>
                            <a:pt x="11767103" y="721649"/>
                            <a:pt x="11766619" y="867601"/>
                          </a:cubicBezTo>
                          <a:cubicBezTo>
                            <a:pt x="11766135" y="1013553"/>
                            <a:pt x="11774668" y="1276223"/>
                            <a:pt x="11766619" y="1488486"/>
                          </a:cubicBezTo>
                          <a:cubicBezTo>
                            <a:pt x="11758570" y="1700749"/>
                            <a:pt x="11785958" y="1886844"/>
                            <a:pt x="11766619" y="1986558"/>
                          </a:cubicBezTo>
                          <a:cubicBezTo>
                            <a:pt x="11747280" y="2086272"/>
                            <a:pt x="11786528" y="2391607"/>
                            <a:pt x="11766619" y="2791661"/>
                          </a:cubicBezTo>
                          <a:cubicBezTo>
                            <a:pt x="11746710" y="3191715"/>
                            <a:pt x="11776565" y="3216966"/>
                            <a:pt x="11766619" y="3535358"/>
                          </a:cubicBezTo>
                          <a:cubicBezTo>
                            <a:pt x="11756673" y="3853750"/>
                            <a:pt x="11793348" y="4082273"/>
                            <a:pt x="11766619" y="4340462"/>
                          </a:cubicBezTo>
                          <a:cubicBezTo>
                            <a:pt x="11739890" y="4598651"/>
                            <a:pt x="11788070" y="4599849"/>
                            <a:pt x="11766619" y="4838534"/>
                          </a:cubicBezTo>
                          <a:cubicBezTo>
                            <a:pt x="11745168" y="5077219"/>
                            <a:pt x="11746407" y="5102326"/>
                            <a:pt x="11766619" y="5336606"/>
                          </a:cubicBezTo>
                          <a:cubicBezTo>
                            <a:pt x="11786831" y="5570886"/>
                            <a:pt x="11772236" y="5861263"/>
                            <a:pt x="11766619" y="6325928"/>
                          </a:cubicBezTo>
                          <a:cubicBezTo>
                            <a:pt x="11763219" y="6417430"/>
                            <a:pt x="11675794" y="6517870"/>
                            <a:pt x="11581309" y="6511238"/>
                          </a:cubicBezTo>
                          <a:cubicBezTo>
                            <a:pt x="11249724" y="6491757"/>
                            <a:pt x="10965144" y="6494494"/>
                            <a:pt x="10796996" y="6511238"/>
                          </a:cubicBezTo>
                          <a:cubicBezTo>
                            <a:pt x="10628848" y="6527982"/>
                            <a:pt x="10297096" y="6499306"/>
                            <a:pt x="10126643" y="6511238"/>
                          </a:cubicBezTo>
                          <a:cubicBezTo>
                            <a:pt x="9956190" y="6523170"/>
                            <a:pt x="9709485" y="6483593"/>
                            <a:pt x="9456290" y="6511238"/>
                          </a:cubicBezTo>
                          <a:cubicBezTo>
                            <a:pt x="9203095" y="6538883"/>
                            <a:pt x="9276533" y="6517238"/>
                            <a:pt x="9127817" y="6511238"/>
                          </a:cubicBezTo>
                          <a:cubicBezTo>
                            <a:pt x="8979101" y="6505238"/>
                            <a:pt x="8762286" y="6516844"/>
                            <a:pt x="8571425" y="6511238"/>
                          </a:cubicBezTo>
                          <a:cubicBezTo>
                            <a:pt x="8380564" y="6505632"/>
                            <a:pt x="8215226" y="6505644"/>
                            <a:pt x="8015032" y="6511238"/>
                          </a:cubicBezTo>
                          <a:cubicBezTo>
                            <a:pt x="7814838" y="6516832"/>
                            <a:pt x="7613458" y="6486284"/>
                            <a:pt x="7344679" y="6511238"/>
                          </a:cubicBezTo>
                          <a:cubicBezTo>
                            <a:pt x="7075900" y="6536192"/>
                            <a:pt x="7132836" y="6510622"/>
                            <a:pt x="7016206" y="6511238"/>
                          </a:cubicBezTo>
                          <a:cubicBezTo>
                            <a:pt x="6899576" y="6511854"/>
                            <a:pt x="6625758" y="6484547"/>
                            <a:pt x="6345853" y="6511238"/>
                          </a:cubicBezTo>
                          <a:cubicBezTo>
                            <a:pt x="6065948" y="6537929"/>
                            <a:pt x="5959808" y="6510185"/>
                            <a:pt x="5789460" y="6511238"/>
                          </a:cubicBezTo>
                          <a:cubicBezTo>
                            <a:pt x="5619112" y="6512291"/>
                            <a:pt x="5184799" y="6489921"/>
                            <a:pt x="4891187" y="6511238"/>
                          </a:cubicBezTo>
                          <a:cubicBezTo>
                            <a:pt x="4597575" y="6532555"/>
                            <a:pt x="4357774" y="6555302"/>
                            <a:pt x="3992914" y="6511238"/>
                          </a:cubicBezTo>
                          <a:cubicBezTo>
                            <a:pt x="3628054" y="6467174"/>
                            <a:pt x="3667706" y="6525643"/>
                            <a:pt x="3550481" y="6511238"/>
                          </a:cubicBezTo>
                          <a:cubicBezTo>
                            <a:pt x="3433256" y="6496833"/>
                            <a:pt x="3381452" y="6521153"/>
                            <a:pt x="3222009" y="6511238"/>
                          </a:cubicBezTo>
                          <a:cubicBezTo>
                            <a:pt x="3062566" y="6501323"/>
                            <a:pt x="2979639" y="6509019"/>
                            <a:pt x="2779576" y="6511238"/>
                          </a:cubicBezTo>
                          <a:cubicBezTo>
                            <a:pt x="2579513" y="6513457"/>
                            <a:pt x="2466792" y="6490200"/>
                            <a:pt x="2337143" y="6511238"/>
                          </a:cubicBezTo>
                          <a:cubicBezTo>
                            <a:pt x="2207494" y="6532276"/>
                            <a:pt x="2133583" y="6524402"/>
                            <a:pt x="2008670" y="6511238"/>
                          </a:cubicBezTo>
                          <a:cubicBezTo>
                            <a:pt x="1883757" y="6498074"/>
                            <a:pt x="1685711" y="6494239"/>
                            <a:pt x="1566237" y="6511238"/>
                          </a:cubicBezTo>
                          <a:cubicBezTo>
                            <a:pt x="1446763" y="6528237"/>
                            <a:pt x="1176379" y="6500967"/>
                            <a:pt x="895884" y="6511238"/>
                          </a:cubicBezTo>
                          <a:cubicBezTo>
                            <a:pt x="615389" y="6521509"/>
                            <a:pt x="416155" y="6499100"/>
                            <a:pt x="185310" y="6511238"/>
                          </a:cubicBezTo>
                          <a:cubicBezTo>
                            <a:pt x="90903" y="6529730"/>
                            <a:pt x="-1992" y="6413193"/>
                            <a:pt x="0" y="6325928"/>
                          </a:cubicBezTo>
                          <a:cubicBezTo>
                            <a:pt x="-5407" y="6080085"/>
                            <a:pt x="18975" y="5994245"/>
                            <a:pt x="0" y="5705043"/>
                          </a:cubicBezTo>
                          <a:cubicBezTo>
                            <a:pt x="-18975" y="5415841"/>
                            <a:pt x="6557" y="5345910"/>
                            <a:pt x="0" y="5084159"/>
                          </a:cubicBezTo>
                          <a:cubicBezTo>
                            <a:pt x="-6557" y="4822408"/>
                            <a:pt x="33772" y="4669442"/>
                            <a:pt x="0" y="4279055"/>
                          </a:cubicBezTo>
                          <a:cubicBezTo>
                            <a:pt x="-33772" y="3888668"/>
                            <a:pt x="13076" y="3784955"/>
                            <a:pt x="0" y="3596764"/>
                          </a:cubicBezTo>
                          <a:cubicBezTo>
                            <a:pt x="-13076" y="3408573"/>
                            <a:pt x="-19767" y="3239950"/>
                            <a:pt x="0" y="3098692"/>
                          </a:cubicBezTo>
                          <a:cubicBezTo>
                            <a:pt x="19767" y="2957434"/>
                            <a:pt x="-13580" y="2746698"/>
                            <a:pt x="0" y="2539214"/>
                          </a:cubicBezTo>
                          <a:cubicBezTo>
                            <a:pt x="13580" y="2331730"/>
                            <a:pt x="14759" y="1920142"/>
                            <a:pt x="0" y="1734110"/>
                          </a:cubicBezTo>
                          <a:cubicBezTo>
                            <a:pt x="-14759" y="1548078"/>
                            <a:pt x="569" y="1201178"/>
                            <a:pt x="0" y="990413"/>
                          </a:cubicBezTo>
                          <a:cubicBezTo>
                            <a:pt x="-569" y="779648"/>
                            <a:pt x="4446" y="511506"/>
                            <a:pt x="0" y="18531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just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5E4E8C-E5F1-51AB-E667-F132D586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469" y="995679"/>
              <a:ext cx="10985771" cy="5945937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AA1C1A6-451C-2523-45EE-A99FB5903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11" y="947415"/>
            <a:ext cx="11150550" cy="58831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B90D9E8-90E0-EB0C-BDB1-F832614B4839}"/>
              </a:ext>
            </a:extLst>
          </p:cNvPr>
          <p:cNvGrpSpPr/>
          <p:nvPr/>
        </p:nvGrpSpPr>
        <p:grpSpPr>
          <a:xfrm>
            <a:off x="213401" y="965930"/>
            <a:ext cx="11112771" cy="5846121"/>
            <a:chOff x="-9677086" y="6990598"/>
            <a:chExt cx="11112771" cy="5846121"/>
          </a:xfrm>
        </p:grpSpPr>
        <p:sp>
          <p:nvSpPr>
            <p:cNvPr id="26" name="MsPham 0936082789">
              <a:extLst>
                <a:ext uri="{FF2B5EF4-FFF2-40B4-BE49-F238E27FC236}">
                  <a16:creationId xmlns:a16="http://schemas.microsoft.com/office/drawing/2014/main" id="{7F067CE1-9CFC-400D-FF2E-1CEE337C6CCA}"/>
                </a:ext>
              </a:extLst>
            </p:cNvPr>
            <p:cNvSpPr txBox="1"/>
            <p:nvPr/>
          </p:nvSpPr>
          <p:spPr>
            <a:xfrm>
              <a:off x="-9677086" y="6990598"/>
              <a:ext cx="11112771" cy="5846121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38100" cmpd="thickThin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536919434">
                    <a:custGeom>
                      <a:avLst/>
                      <a:gdLst>
                        <a:gd name="connsiteX0" fmla="*/ 0 w 11766619"/>
                        <a:gd name="connsiteY0" fmla="*/ 185310 h 6511238"/>
                        <a:gd name="connsiteX1" fmla="*/ 185310 w 11766619"/>
                        <a:gd name="connsiteY1" fmla="*/ 0 h 6511238"/>
                        <a:gd name="connsiteX2" fmla="*/ 1083583 w 11766619"/>
                        <a:gd name="connsiteY2" fmla="*/ 0 h 6511238"/>
                        <a:gd name="connsiteX3" fmla="*/ 1639976 w 11766619"/>
                        <a:gd name="connsiteY3" fmla="*/ 0 h 6511238"/>
                        <a:gd name="connsiteX4" fmla="*/ 2082409 w 11766619"/>
                        <a:gd name="connsiteY4" fmla="*/ 0 h 6511238"/>
                        <a:gd name="connsiteX5" fmla="*/ 2752762 w 11766619"/>
                        <a:gd name="connsiteY5" fmla="*/ 0 h 6511238"/>
                        <a:gd name="connsiteX6" fmla="*/ 3537074 w 11766619"/>
                        <a:gd name="connsiteY6" fmla="*/ 0 h 6511238"/>
                        <a:gd name="connsiteX7" fmla="*/ 3979507 w 11766619"/>
                        <a:gd name="connsiteY7" fmla="*/ 0 h 6511238"/>
                        <a:gd name="connsiteX8" fmla="*/ 4307980 w 11766619"/>
                        <a:gd name="connsiteY8" fmla="*/ 0 h 6511238"/>
                        <a:gd name="connsiteX9" fmla="*/ 4978333 w 11766619"/>
                        <a:gd name="connsiteY9" fmla="*/ 0 h 6511238"/>
                        <a:gd name="connsiteX10" fmla="*/ 5648686 w 11766619"/>
                        <a:gd name="connsiteY10" fmla="*/ 0 h 6511238"/>
                        <a:gd name="connsiteX11" fmla="*/ 6319039 w 11766619"/>
                        <a:gd name="connsiteY11" fmla="*/ 0 h 6511238"/>
                        <a:gd name="connsiteX12" fmla="*/ 6989392 w 11766619"/>
                        <a:gd name="connsiteY12" fmla="*/ 0 h 6511238"/>
                        <a:gd name="connsiteX13" fmla="*/ 7887665 w 11766619"/>
                        <a:gd name="connsiteY13" fmla="*/ 0 h 6511238"/>
                        <a:gd name="connsiteX14" fmla="*/ 8444058 w 11766619"/>
                        <a:gd name="connsiteY14" fmla="*/ 0 h 6511238"/>
                        <a:gd name="connsiteX15" fmla="*/ 9342330 w 11766619"/>
                        <a:gd name="connsiteY15" fmla="*/ 0 h 6511238"/>
                        <a:gd name="connsiteX16" fmla="*/ 9670803 w 11766619"/>
                        <a:gd name="connsiteY16" fmla="*/ 0 h 6511238"/>
                        <a:gd name="connsiteX17" fmla="*/ 9999276 w 11766619"/>
                        <a:gd name="connsiteY17" fmla="*/ 0 h 6511238"/>
                        <a:gd name="connsiteX18" fmla="*/ 10669629 w 11766619"/>
                        <a:gd name="connsiteY18" fmla="*/ 0 h 6511238"/>
                        <a:gd name="connsiteX19" fmla="*/ 11581309 w 11766619"/>
                        <a:gd name="connsiteY19" fmla="*/ 0 h 6511238"/>
                        <a:gd name="connsiteX20" fmla="*/ 11766619 w 11766619"/>
                        <a:gd name="connsiteY20" fmla="*/ 185310 h 6511238"/>
                        <a:gd name="connsiteX21" fmla="*/ 11766619 w 11766619"/>
                        <a:gd name="connsiteY21" fmla="*/ 744789 h 6511238"/>
                        <a:gd name="connsiteX22" fmla="*/ 11766619 w 11766619"/>
                        <a:gd name="connsiteY22" fmla="*/ 1304267 h 6511238"/>
                        <a:gd name="connsiteX23" fmla="*/ 11766619 w 11766619"/>
                        <a:gd name="connsiteY23" fmla="*/ 1802339 h 6511238"/>
                        <a:gd name="connsiteX24" fmla="*/ 11766619 w 11766619"/>
                        <a:gd name="connsiteY24" fmla="*/ 2546036 h 6511238"/>
                        <a:gd name="connsiteX25" fmla="*/ 11766619 w 11766619"/>
                        <a:gd name="connsiteY25" fmla="*/ 3289734 h 6511238"/>
                        <a:gd name="connsiteX26" fmla="*/ 11766619 w 11766619"/>
                        <a:gd name="connsiteY26" fmla="*/ 3972024 h 6511238"/>
                        <a:gd name="connsiteX27" fmla="*/ 11766619 w 11766619"/>
                        <a:gd name="connsiteY27" fmla="*/ 4715722 h 6511238"/>
                        <a:gd name="connsiteX28" fmla="*/ 11766619 w 11766619"/>
                        <a:gd name="connsiteY28" fmla="*/ 5459419 h 6511238"/>
                        <a:gd name="connsiteX29" fmla="*/ 11766619 w 11766619"/>
                        <a:gd name="connsiteY29" fmla="*/ 6325928 h 6511238"/>
                        <a:gd name="connsiteX30" fmla="*/ 11581309 w 11766619"/>
                        <a:gd name="connsiteY30" fmla="*/ 6511238 h 6511238"/>
                        <a:gd name="connsiteX31" fmla="*/ 10683036 w 11766619"/>
                        <a:gd name="connsiteY31" fmla="*/ 6511238 h 6511238"/>
                        <a:gd name="connsiteX32" fmla="*/ 9784763 w 11766619"/>
                        <a:gd name="connsiteY32" fmla="*/ 6511238 h 6511238"/>
                        <a:gd name="connsiteX33" fmla="*/ 8886490 w 11766619"/>
                        <a:gd name="connsiteY33" fmla="*/ 6511238 h 6511238"/>
                        <a:gd name="connsiteX34" fmla="*/ 7988218 w 11766619"/>
                        <a:gd name="connsiteY34" fmla="*/ 6511238 h 6511238"/>
                        <a:gd name="connsiteX35" fmla="*/ 7203905 w 11766619"/>
                        <a:gd name="connsiteY35" fmla="*/ 6511238 h 6511238"/>
                        <a:gd name="connsiteX36" fmla="*/ 6305632 w 11766619"/>
                        <a:gd name="connsiteY36" fmla="*/ 6511238 h 6511238"/>
                        <a:gd name="connsiteX37" fmla="*/ 5635279 w 11766619"/>
                        <a:gd name="connsiteY37" fmla="*/ 6511238 h 6511238"/>
                        <a:gd name="connsiteX38" fmla="*/ 4964926 w 11766619"/>
                        <a:gd name="connsiteY38" fmla="*/ 6511238 h 6511238"/>
                        <a:gd name="connsiteX39" fmla="*/ 4408533 w 11766619"/>
                        <a:gd name="connsiteY39" fmla="*/ 6511238 h 6511238"/>
                        <a:gd name="connsiteX40" fmla="*/ 3738180 w 11766619"/>
                        <a:gd name="connsiteY40" fmla="*/ 6511238 h 6511238"/>
                        <a:gd name="connsiteX41" fmla="*/ 2839907 w 11766619"/>
                        <a:gd name="connsiteY41" fmla="*/ 6511238 h 6511238"/>
                        <a:gd name="connsiteX42" fmla="*/ 2397475 w 11766619"/>
                        <a:gd name="connsiteY42" fmla="*/ 6511238 h 6511238"/>
                        <a:gd name="connsiteX43" fmla="*/ 1727122 w 11766619"/>
                        <a:gd name="connsiteY43" fmla="*/ 6511238 h 6511238"/>
                        <a:gd name="connsiteX44" fmla="*/ 942809 w 11766619"/>
                        <a:gd name="connsiteY44" fmla="*/ 6511238 h 6511238"/>
                        <a:gd name="connsiteX45" fmla="*/ 185310 w 11766619"/>
                        <a:gd name="connsiteY45" fmla="*/ 6511238 h 6511238"/>
                        <a:gd name="connsiteX46" fmla="*/ 0 w 11766619"/>
                        <a:gd name="connsiteY46" fmla="*/ 6325928 h 6511238"/>
                        <a:gd name="connsiteX47" fmla="*/ 0 w 11766619"/>
                        <a:gd name="connsiteY47" fmla="*/ 5520825 h 6511238"/>
                        <a:gd name="connsiteX48" fmla="*/ 0 w 11766619"/>
                        <a:gd name="connsiteY48" fmla="*/ 4715722 h 6511238"/>
                        <a:gd name="connsiteX49" fmla="*/ 0 w 11766619"/>
                        <a:gd name="connsiteY49" fmla="*/ 3972024 h 6511238"/>
                        <a:gd name="connsiteX50" fmla="*/ 0 w 11766619"/>
                        <a:gd name="connsiteY50" fmla="*/ 3228327 h 6511238"/>
                        <a:gd name="connsiteX51" fmla="*/ 0 w 11766619"/>
                        <a:gd name="connsiteY51" fmla="*/ 2668849 h 6511238"/>
                        <a:gd name="connsiteX52" fmla="*/ 0 w 11766619"/>
                        <a:gd name="connsiteY52" fmla="*/ 2047964 h 6511238"/>
                        <a:gd name="connsiteX53" fmla="*/ 0 w 11766619"/>
                        <a:gd name="connsiteY53" fmla="*/ 1427079 h 6511238"/>
                        <a:gd name="connsiteX54" fmla="*/ 0 w 11766619"/>
                        <a:gd name="connsiteY54" fmla="*/ 806195 h 6511238"/>
                        <a:gd name="connsiteX55" fmla="*/ 0 w 11766619"/>
                        <a:gd name="connsiteY55" fmla="*/ 185310 h 651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</a:cxnLst>
                      <a:rect l="l" t="t" r="r" b="b"/>
                      <a:pathLst>
                        <a:path w="11766619" h="6511238" fill="none" extrusionOk="0">
                          <a:moveTo>
                            <a:pt x="0" y="185310"/>
                          </a:moveTo>
                          <a:cubicBezTo>
                            <a:pt x="388" y="100997"/>
                            <a:pt x="85483" y="-7214"/>
                            <a:pt x="185310" y="0"/>
                          </a:cubicBezTo>
                          <a:cubicBezTo>
                            <a:pt x="510444" y="7663"/>
                            <a:pt x="760680" y="30257"/>
                            <a:pt x="1083583" y="0"/>
                          </a:cubicBezTo>
                          <a:cubicBezTo>
                            <a:pt x="1406486" y="-30257"/>
                            <a:pt x="1423556" y="1768"/>
                            <a:pt x="1639976" y="0"/>
                          </a:cubicBezTo>
                          <a:cubicBezTo>
                            <a:pt x="1856396" y="-1768"/>
                            <a:pt x="1950853" y="-11272"/>
                            <a:pt x="2082409" y="0"/>
                          </a:cubicBezTo>
                          <a:cubicBezTo>
                            <a:pt x="2213965" y="11272"/>
                            <a:pt x="2553128" y="-32452"/>
                            <a:pt x="2752762" y="0"/>
                          </a:cubicBezTo>
                          <a:cubicBezTo>
                            <a:pt x="2952396" y="32452"/>
                            <a:pt x="3238905" y="-6369"/>
                            <a:pt x="3537074" y="0"/>
                          </a:cubicBezTo>
                          <a:cubicBezTo>
                            <a:pt x="3835243" y="6369"/>
                            <a:pt x="3764247" y="7188"/>
                            <a:pt x="3979507" y="0"/>
                          </a:cubicBezTo>
                          <a:cubicBezTo>
                            <a:pt x="4194767" y="-7188"/>
                            <a:pt x="4242279" y="-5700"/>
                            <a:pt x="4307980" y="0"/>
                          </a:cubicBezTo>
                          <a:cubicBezTo>
                            <a:pt x="4373681" y="5700"/>
                            <a:pt x="4842517" y="-30395"/>
                            <a:pt x="4978333" y="0"/>
                          </a:cubicBezTo>
                          <a:cubicBezTo>
                            <a:pt x="5114149" y="30395"/>
                            <a:pt x="5487087" y="-22926"/>
                            <a:pt x="5648686" y="0"/>
                          </a:cubicBezTo>
                          <a:cubicBezTo>
                            <a:pt x="5810285" y="22926"/>
                            <a:pt x="6049264" y="-28911"/>
                            <a:pt x="6319039" y="0"/>
                          </a:cubicBezTo>
                          <a:cubicBezTo>
                            <a:pt x="6588814" y="28911"/>
                            <a:pt x="6704848" y="5200"/>
                            <a:pt x="6989392" y="0"/>
                          </a:cubicBezTo>
                          <a:cubicBezTo>
                            <a:pt x="7273936" y="-5200"/>
                            <a:pt x="7522292" y="-34277"/>
                            <a:pt x="7887665" y="0"/>
                          </a:cubicBezTo>
                          <a:cubicBezTo>
                            <a:pt x="8253038" y="34277"/>
                            <a:pt x="8192117" y="-21135"/>
                            <a:pt x="8444058" y="0"/>
                          </a:cubicBezTo>
                          <a:cubicBezTo>
                            <a:pt x="8695999" y="21135"/>
                            <a:pt x="8925656" y="-39316"/>
                            <a:pt x="9342330" y="0"/>
                          </a:cubicBezTo>
                          <a:cubicBezTo>
                            <a:pt x="9759004" y="39316"/>
                            <a:pt x="9569274" y="15116"/>
                            <a:pt x="9670803" y="0"/>
                          </a:cubicBezTo>
                          <a:cubicBezTo>
                            <a:pt x="9772332" y="-15116"/>
                            <a:pt x="9863384" y="-12773"/>
                            <a:pt x="9999276" y="0"/>
                          </a:cubicBezTo>
                          <a:cubicBezTo>
                            <a:pt x="10135168" y="12773"/>
                            <a:pt x="10345543" y="-21769"/>
                            <a:pt x="10669629" y="0"/>
                          </a:cubicBezTo>
                          <a:cubicBezTo>
                            <a:pt x="10993715" y="21769"/>
                            <a:pt x="11329278" y="-1868"/>
                            <a:pt x="11581309" y="0"/>
                          </a:cubicBezTo>
                          <a:cubicBezTo>
                            <a:pt x="11701975" y="1773"/>
                            <a:pt x="11774778" y="85468"/>
                            <a:pt x="11766619" y="185310"/>
                          </a:cubicBezTo>
                          <a:cubicBezTo>
                            <a:pt x="11762654" y="305476"/>
                            <a:pt x="11749916" y="605030"/>
                            <a:pt x="11766619" y="744789"/>
                          </a:cubicBezTo>
                          <a:cubicBezTo>
                            <a:pt x="11783322" y="884548"/>
                            <a:pt x="11773695" y="1175655"/>
                            <a:pt x="11766619" y="1304267"/>
                          </a:cubicBezTo>
                          <a:cubicBezTo>
                            <a:pt x="11759543" y="1432879"/>
                            <a:pt x="11769986" y="1681901"/>
                            <a:pt x="11766619" y="1802339"/>
                          </a:cubicBezTo>
                          <a:cubicBezTo>
                            <a:pt x="11763252" y="1922777"/>
                            <a:pt x="11734027" y="2249801"/>
                            <a:pt x="11766619" y="2546036"/>
                          </a:cubicBezTo>
                          <a:cubicBezTo>
                            <a:pt x="11799211" y="2842271"/>
                            <a:pt x="11778274" y="3054681"/>
                            <a:pt x="11766619" y="3289734"/>
                          </a:cubicBezTo>
                          <a:cubicBezTo>
                            <a:pt x="11754964" y="3524787"/>
                            <a:pt x="11755521" y="3822519"/>
                            <a:pt x="11766619" y="3972024"/>
                          </a:cubicBezTo>
                          <a:cubicBezTo>
                            <a:pt x="11777718" y="4121529"/>
                            <a:pt x="11775942" y="4562370"/>
                            <a:pt x="11766619" y="4715722"/>
                          </a:cubicBezTo>
                          <a:cubicBezTo>
                            <a:pt x="11757296" y="4869074"/>
                            <a:pt x="11780841" y="5249739"/>
                            <a:pt x="11766619" y="5459419"/>
                          </a:cubicBezTo>
                          <a:cubicBezTo>
                            <a:pt x="11752397" y="5669099"/>
                            <a:pt x="11776030" y="5926750"/>
                            <a:pt x="11766619" y="6325928"/>
                          </a:cubicBezTo>
                          <a:cubicBezTo>
                            <a:pt x="11780428" y="6423897"/>
                            <a:pt x="11685112" y="6515391"/>
                            <a:pt x="11581309" y="6511238"/>
                          </a:cubicBezTo>
                          <a:cubicBezTo>
                            <a:pt x="11301462" y="6482223"/>
                            <a:pt x="10957649" y="6489766"/>
                            <a:pt x="10683036" y="6511238"/>
                          </a:cubicBezTo>
                          <a:cubicBezTo>
                            <a:pt x="10408423" y="6532710"/>
                            <a:pt x="10227535" y="6523863"/>
                            <a:pt x="9784763" y="6511238"/>
                          </a:cubicBezTo>
                          <a:cubicBezTo>
                            <a:pt x="9341991" y="6498613"/>
                            <a:pt x="9333501" y="6507203"/>
                            <a:pt x="8886490" y="6511238"/>
                          </a:cubicBezTo>
                          <a:cubicBezTo>
                            <a:pt x="8439479" y="6515273"/>
                            <a:pt x="8215451" y="6466678"/>
                            <a:pt x="7988218" y="6511238"/>
                          </a:cubicBezTo>
                          <a:cubicBezTo>
                            <a:pt x="7760985" y="6555798"/>
                            <a:pt x="7582307" y="6543158"/>
                            <a:pt x="7203905" y="6511238"/>
                          </a:cubicBezTo>
                          <a:cubicBezTo>
                            <a:pt x="6825503" y="6479318"/>
                            <a:pt x="6652026" y="6498051"/>
                            <a:pt x="6305632" y="6511238"/>
                          </a:cubicBezTo>
                          <a:cubicBezTo>
                            <a:pt x="5959238" y="6524425"/>
                            <a:pt x="5877087" y="6477890"/>
                            <a:pt x="5635279" y="6511238"/>
                          </a:cubicBezTo>
                          <a:cubicBezTo>
                            <a:pt x="5393471" y="6544586"/>
                            <a:pt x="5238815" y="6504823"/>
                            <a:pt x="4964926" y="6511238"/>
                          </a:cubicBezTo>
                          <a:cubicBezTo>
                            <a:pt x="4691037" y="6517653"/>
                            <a:pt x="4615057" y="6513107"/>
                            <a:pt x="4408533" y="6511238"/>
                          </a:cubicBezTo>
                          <a:cubicBezTo>
                            <a:pt x="4202009" y="6509369"/>
                            <a:pt x="3895327" y="6530691"/>
                            <a:pt x="3738180" y="6511238"/>
                          </a:cubicBezTo>
                          <a:cubicBezTo>
                            <a:pt x="3581033" y="6491785"/>
                            <a:pt x="3194706" y="6537260"/>
                            <a:pt x="2839907" y="6511238"/>
                          </a:cubicBezTo>
                          <a:cubicBezTo>
                            <a:pt x="2485108" y="6485216"/>
                            <a:pt x="2569054" y="6529397"/>
                            <a:pt x="2397475" y="6511238"/>
                          </a:cubicBezTo>
                          <a:cubicBezTo>
                            <a:pt x="2225896" y="6493079"/>
                            <a:pt x="1869984" y="6528841"/>
                            <a:pt x="1727122" y="6511238"/>
                          </a:cubicBezTo>
                          <a:cubicBezTo>
                            <a:pt x="1584260" y="6493635"/>
                            <a:pt x="1305443" y="6502773"/>
                            <a:pt x="942809" y="6511238"/>
                          </a:cubicBezTo>
                          <a:cubicBezTo>
                            <a:pt x="580175" y="6519703"/>
                            <a:pt x="559242" y="6501663"/>
                            <a:pt x="185310" y="6511238"/>
                          </a:cubicBezTo>
                          <a:cubicBezTo>
                            <a:pt x="81599" y="6505003"/>
                            <a:pt x="8373" y="6430743"/>
                            <a:pt x="0" y="6325928"/>
                          </a:cubicBezTo>
                          <a:cubicBezTo>
                            <a:pt x="-37576" y="6054026"/>
                            <a:pt x="5317" y="5840645"/>
                            <a:pt x="0" y="5520825"/>
                          </a:cubicBezTo>
                          <a:cubicBezTo>
                            <a:pt x="-5317" y="5201005"/>
                            <a:pt x="36337" y="4932779"/>
                            <a:pt x="0" y="4715722"/>
                          </a:cubicBezTo>
                          <a:cubicBezTo>
                            <a:pt x="-36337" y="4498665"/>
                            <a:pt x="7726" y="4227263"/>
                            <a:pt x="0" y="3972024"/>
                          </a:cubicBezTo>
                          <a:cubicBezTo>
                            <a:pt x="-7726" y="3716785"/>
                            <a:pt x="21763" y="3504282"/>
                            <a:pt x="0" y="3228327"/>
                          </a:cubicBezTo>
                          <a:cubicBezTo>
                            <a:pt x="-21763" y="2952372"/>
                            <a:pt x="-21618" y="2828333"/>
                            <a:pt x="0" y="2668849"/>
                          </a:cubicBezTo>
                          <a:cubicBezTo>
                            <a:pt x="21618" y="2509365"/>
                            <a:pt x="18541" y="2260036"/>
                            <a:pt x="0" y="2047964"/>
                          </a:cubicBezTo>
                          <a:cubicBezTo>
                            <a:pt x="-18541" y="1835893"/>
                            <a:pt x="-5972" y="1711039"/>
                            <a:pt x="0" y="1427079"/>
                          </a:cubicBezTo>
                          <a:cubicBezTo>
                            <a:pt x="5972" y="1143119"/>
                            <a:pt x="24528" y="964907"/>
                            <a:pt x="0" y="806195"/>
                          </a:cubicBezTo>
                          <a:cubicBezTo>
                            <a:pt x="-24528" y="647483"/>
                            <a:pt x="19208" y="348316"/>
                            <a:pt x="0" y="185310"/>
                          </a:cubicBezTo>
                          <a:close/>
                        </a:path>
                        <a:path w="11766619" h="6511238" stroke="0" extrusionOk="0">
                          <a:moveTo>
                            <a:pt x="0" y="185310"/>
                          </a:moveTo>
                          <a:cubicBezTo>
                            <a:pt x="-5751" y="88967"/>
                            <a:pt x="83197" y="5310"/>
                            <a:pt x="185310" y="0"/>
                          </a:cubicBezTo>
                          <a:cubicBezTo>
                            <a:pt x="355995" y="-18949"/>
                            <a:pt x="445579" y="-8753"/>
                            <a:pt x="627743" y="0"/>
                          </a:cubicBezTo>
                          <a:cubicBezTo>
                            <a:pt x="809907" y="8753"/>
                            <a:pt x="1027432" y="-20504"/>
                            <a:pt x="1298096" y="0"/>
                          </a:cubicBezTo>
                          <a:cubicBezTo>
                            <a:pt x="1568760" y="20504"/>
                            <a:pt x="1616906" y="21735"/>
                            <a:pt x="1740529" y="0"/>
                          </a:cubicBezTo>
                          <a:cubicBezTo>
                            <a:pt x="1864152" y="-21735"/>
                            <a:pt x="1982542" y="-4781"/>
                            <a:pt x="2182962" y="0"/>
                          </a:cubicBezTo>
                          <a:cubicBezTo>
                            <a:pt x="2383382" y="4781"/>
                            <a:pt x="2423971" y="12492"/>
                            <a:pt x="2511435" y="0"/>
                          </a:cubicBezTo>
                          <a:cubicBezTo>
                            <a:pt x="2598899" y="-12492"/>
                            <a:pt x="2959566" y="-10592"/>
                            <a:pt x="3295747" y="0"/>
                          </a:cubicBezTo>
                          <a:cubicBezTo>
                            <a:pt x="3631928" y="10592"/>
                            <a:pt x="3722603" y="15016"/>
                            <a:pt x="3852140" y="0"/>
                          </a:cubicBezTo>
                          <a:cubicBezTo>
                            <a:pt x="3981677" y="-15016"/>
                            <a:pt x="4329564" y="28406"/>
                            <a:pt x="4522493" y="0"/>
                          </a:cubicBezTo>
                          <a:cubicBezTo>
                            <a:pt x="4715422" y="-28406"/>
                            <a:pt x="5033134" y="-2866"/>
                            <a:pt x="5306806" y="0"/>
                          </a:cubicBezTo>
                          <a:cubicBezTo>
                            <a:pt x="5580478" y="2866"/>
                            <a:pt x="5522933" y="10190"/>
                            <a:pt x="5635279" y="0"/>
                          </a:cubicBezTo>
                          <a:cubicBezTo>
                            <a:pt x="5747625" y="-10190"/>
                            <a:pt x="5865357" y="9923"/>
                            <a:pt x="5963752" y="0"/>
                          </a:cubicBezTo>
                          <a:cubicBezTo>
                            <a:pt x="6062147" y="-9923"/>
                            <a:pt x="6135487" y="12369"/>
                            <a:pt x="6292225" y="0"/>
                          </a:cubicBezTo>
                          <a:cubicBezTo>
                            <a:pt x="6448963" y="-12369"/>
                            <a:pt x="6814948" y="29617"/>
                            <a:pt x="7190498" y="0"/>
                          </a:cubicBezTo>
                          <a:cubicBezTo>
                            <a:pt x="7566048" y="-29617"/>
                            <a:pt x="7434989" y="-2685"/>
                            <a:pt x="7518971" y="0"/>
                          </a:cubicBezTo>
                          <a:cubicBezTo>
                            <a:pt x="7602953" y="2685"/>
                            <a:pt x="8122379" y="-37391"/>
                            <a:pt x="8417243" y="0"/>
                          </a:cubicBezTo>
                          <a:cubicBezTo>
                            <a:pt x="8712107" y="37391"/>
                            <a:pt x="8762035" y="2596"/>
                            <a:pt x="8973636" y="0"/>
                          </a:cubicBezTo>
                          <a:cubicBezTo>
                            <a:pt x="9185237" y="-2596"/>
                            <a:pt x="9331548" y="19701"/>
                            <a:pt x="9643989" y="0"/>
                          </a:cubicBezTo>
                          <a:cubicBezTo>
                            <a:pt x="9956430" y="-19701"/>
                            <a:pt x="10320287" y="-24509"/>
                            <a:pt x="10542262" y="0"/>
                          </a:cubicBezTo>
                          <a:cubicBezTo>
                            <a:pt x="10764237" y="24509"/>
                            <a:pt x="10784581" y="-4154"/>
                            <a:pt x="10870735" y="0"/>
                          </a:cubicBezTo>
                          <a:cubicBezTo>
                            <a:pt x="10956889" y="4154"/>
                            <a:pt x="11418916" y="-15127"/>
                            <a:pt x="11581309" y="0"/>
                          </a:cubicBezTo>
                          <a:cubicBezTo>
                            <a:pt x="11673494" y="5124"/>
                            <a:pt x="11750851" y="71685"/>
                            <a:pt x="11766619" y="185310"/>
                          </a:cubicBezTo>
                          <a:cubicBezTo>
                            <a:pt x="11745413" y="485300"/>
                            <a:pt x="11767103" y="721649"/>
                            <a:pt x="11766619" y="867601"/>
                          </a:cubicBezTo>
                          <a:cubicBezTo>
                            <a:pt x="11766135" y="1013553"/>
                            <a:pt x="11774668" y="1276223"/>
                            <a:pt x="11766619" y="1488486"/>
                          </a:cubicBezTo>
                          <a:cubicBezTo>
                            <a:pt x="11758570" y="1700749"/>
                            <a:pt x="11785958" y="1886844"/>
                            <a:pt x="11766619" y="1986558"/>
                          </a:cubicBezTo>
                          <a:cubicBezTo>
                            <a:pt x="11747280" y="2086272"/>
                            <a:pt x="11786528" y="2391607"/>
                            <a:pt x="11766619" y="2791661"/>
                          </a:cubicBezTo>
                          <a:cubicBezTo>
                            <a:pt x="11746710" y="3191715"/>
                            <a:pt x="11776565" y="3216966"/>
                            <a:pt x="11766619" y="3535358"/>
                          </a:cubicBezTo>
                          <a:cubicBezTo>
                            <a:pt x="11756673" y="3853750"/>
                            <a:pt x="11793348" y="4082273"/>
                            <a:pt x="11766619" y="4340462"/>
                          </a:cubicBezTo>
                          <a:cubicBezTo>
                            <a:pt x="11739890" y="4598651"/>
                            <a:pt x="11788070" y="4599849"/>
                            <a:pt x="11766619" y="4838534"/>
                          </a:cubicBezTo>
                          <a:cubicBezTo>
                            <a:pt x="11745168" y="5077219"/>
                            <a:pt x="11746407" y="5102326"/>
                            <a:pt x="11766619" y="5336606"/>
                          </a:cubicBezTo>
                          <a:cubicBezTo>
                            <a:pt x="11786831" y="5570886"/>
                            <a:pt x="11772236" y="5861263"/>
                            <a:pt x="11766619" y="6325928"/>
                          </a:cubicBezTo>
                          <a:cubicBezTo>
                            <a:pt x="11763219" y="6417430"/>
                            <a:pt x="11675794" y="6517870"/>
                            <a:pt x="11581309" y="6511238"/>
                          </a:cubicBezTo>
                          <a:cubicBezTo>
                            <a:pt x="11249724" y="6491757"/>
                            <a:pt x="10965144" y="6494494"/>
                            <a:pt x="10796996" y="6511238"/>
                          </a:cubicBezTo>
                          <a:cubicBezTo>
                            <a:pt x="10628848" y="6527982"/>
                            <a:pt x="10297096" y="6499306"/>
                            <a:pt x="10126643" y="6511238"/>
                          </a:cubicBezTo>
                          <a:cubicBezTo>
                            <a:pt x="9956190" y="6523170"/>
                            <a:pt x="9709485" y="6483593"/>
                            <a:pt x="9456290" y="6511238"/>
                          </a:cubicBezTo>
                          <a:cubicBezTo>
                            <a:pt x="9203095" y="6538883"/>
                            <a:pt x="9276533" y="6517238"/>
                            <a:pt x="9127817" y="6511238"/>
                          </a:cubicBezTo>
                          <a:cubicBezTo>
                            <a:pt x="8979101" y="6505238"/>
                            <a:pt x="8762286" y="6516844"/>
                            <a:pt x="8571425" y="6511238"/>
                          </a:cubicBezTo>
                          <a:cubicBezTo>
                            <a:pt x="8380564" y="6505632"/>
                            <a:pt x="8215226" y="6505644"/>
                            <a:pt x="8015032" y="6511238"/>
                          </a:cubicBezTo>
                          <a:cubicBezTo>
                            <a:pt x="7814838" y="6516832"/>
                            <a:pt x="7613458" y="6486284"/>
                            <a:pt x="7344679" y="6511238"/>
                          </a:cubicBezTo>
                          <a:cubicBezTo>
                            <a:pt x="7075900" y="6536192"/>
                            <a:pt x="7132836" y="6510622"/>
                            <a:pt x="7016206" y="6511238"/>
                          </a:cubicBezTo>
                          <a:cubicBezTo>
                            <a:pt x="6899576" y="6511854"/>
                            <a:pt x="6625758" y="6484547"/>
                            <a:pt x="6345853" y="6511238"/>
                          </a:cubicBezTo>
                          <a:cubicBezTo>
                            <a:pt x="6065948" y="6537929"/>
                            <a:pt x="5959808" y="6510185"/>
                            <a:pt x="5789460" y="6511238"/>
                          </a:cubicBezTo>
                          <a:cubicBezTo>
                            <a:pt x="5619112" y="6512291"/>
                            <a:pt x="5184799" y="6489921"/>
                            <a:pt x="4891187" y="6511238"/>
                          </a:cubicBezTo>
                          <a:cubicBezTo>
                            <a:pt x="4597575" y="6532555"/>
                            <a:pt x="4357774" y="6555302"/>
                            <a:pt x="3992914" y="6511238"/>
                          </a:cubicBezTo>
                          <a:cubicBezTo>
                            <a:pt x="3628054" y="6467174"/>
                            <a:pt x="3667706" y="6525643"/>
                            <a:pt x="3550481" y="6511238"/>
                          </a:cubicBezTo>
                          <a:cubicBezTo>
                            <a:pt x="3433256" y="6496833"/>
                            <a:pt x="3381452" y="6521153"/>
                            <a:pt x="3222009" y="6511238"/>
                          </a:cubicBezTo>
                          <a:cubicBezTo>
                            <a:pt x="3062566" y="6501323"/>
                            <a:pt x="2979639" y="6509019"/>
                            <a:pt x="2779576" y="6511238"/>
                          </a:cubicBezTo>
                          <a:cubicBezTo>
                            <a:pt x="2579513" y="6513457"/>
                            <a:pt x="2466792" y="6490200"/>
                            <a:pt x="2337143" y="6511238"/>
                          </a:cubicBezTo>
                          <a:cubicBezTo>
                            <a:pt x="2207494" y="6532276"/>
                            <a:pt x="2133583" y="6524402"/>
                            <a:pt x="2008670" y="6511238"/>
                          </a:cubicBezTo>
                          <a:cubicBezTo>
                            <a:pt x="1883757" y="6498074"/>
                            <a:pt x="1685711" y="6494239"/>
                            <a:pt x="1566237" y="6511238"/>
                          </a:cubicBezTo>
                          <a:cubicBezTo>
                            <a:pt x="1446763" y="6528237"/>
                            <a:pt x="1176379" y="6500967"/>
                            <a:pt x="895884" y="6511238"/>
                          </a:cubicBezTo>
                          <a:cubicBezTo>
                            <a:pt x="615389" y="6521509"/>
                            <a:pt x="416155" y="6499100"/>
                            <a:pt x="185310" y="6511238"/>
                          </a:cubicBezTo>
                          <a:cubicBezTo>
                            <a:pt x="90903" y="6529730"/>
                            <a:pt x="-1992" y="6413193"/>
                            <a:pt x="0" y="6325928"/>
                          </a:cubicBezTo>
                          <a:cubicBezTo>
                            <a:pt x="-5407" y="6080085"/>
                            <a:pt x="18975" y="5994245"/>
                            <a:pt x="0" y="5705043"/>
                          </a:cubicBezTo>
                          <a:cubicBezTo>
                            <a:pt x="-18975" y="5415841"/>
                            <a:pt x="6557" y="5345910"/>
                            <a:pt x="0" y="5084159"/>
                          </a:cubicBezTo>
                          <a:cubicBezTo>
                            <a:pt x="-6557" y="4822408"/>
                            <a:pt x="33772" y="4669442"/>
                            <a:pt x="0" y="4279055"/>
                          </a:cubicBezTo>
                          <a:cubicBezTo>
                            <a:pt x="-33772" y="3888668"/>
                            <a:pt x="13076" y="3784955"/>
                            <a:pt x="0" y="3596764"/>
                          </a:cubicBezTo>
                          <a:cubicBezTo>
                            <a:pt x="-13076" y="3408573"/>
                            <a:pt x="-19767" y="3239950"/>
                            <a:pt x="0" y="3098692"/>
                          </a:cubicBezTo>
                          <a:cubicBezTo>
                            <a:pt x="19767" y="2957434"/>
                            <a:pt x="-13580" y="2746698"/>
                            <a:pt x="0" y="2539214"/>
                          </a:cubicBezTo>
                          <a:cubicBezTo>
                            <a:pt x="13580" y="2331730"/>
                            <a:pt x="14759" y="1920142"/>
                            <a:pt x="0" y="1734110"/>
                          </a:cubicBezTo>
                          <a:cubicBezTo>
                            <a:pt x="-14759" y="1548078"/>
                            <a:pt x="569" y="1201178"/>
                            <a:pt x="0" y="990413"/>
                          </a:cubicBezTo>
                          <a:cubicBezTo>
                            <a:pt x="-569" y="779648"/>
                            <a:pt x="4446" y="511506"/>
                            <a:pt x="0" y="18531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just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29083B9-95E9-4CA8-9281-489CBCB3F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430756" y="7071836"/>
              <a:ext cx="10645513" cy="5764883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FC52A79-8943-212C-5B8B-BA7F7C685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11" y="919981"/>
            <a:ext cx="11150550" cy="5938019"/>
          </a:xfrm>
          <a:prstGeom prst="rect">
            <a:avLst/>
          </a:prstGeom>
        </p:spPr>
      </p:pic>
      <p:pic>
        <p:nvPicPr>
          <p:cNvPr id="18" name="Picture 17" descr="A yellow star with a face&#10;&#10;Description automatically generated">
            <a:extLst>
              <a:ext uri="{FF2B5EF4-FFF2-40B4-BE49-F238E27FC236}">
                <a16:creationId xmlns:a16="http://schemas.microsoft.com/office/drawing/2014/main" id="{CA6C5436-3521-4D0C-D720-1C3356512C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128" y="1926967"/>
            <a:ext cx="657345" cy="653409"/>
          </a:xfrm>
          <a:prstGeom prst="rect">
            <a:avLst/>
          </a:prstGeom>
        </p:spPr>
      </p:pic>
      <p:pic>
        <p:nvPicPr>
          <p:cNvPr id="19" name="Picture 18" descr="A yellow star with a face&#10;&#10;Description automatically generated">
            <a:extLst>
              <a:ext uri="{FF2B5EF4-FFF2-40B4-BE49-F238E27FC236}">
                <a16:creationId xmlns:a16="http://schemas.microsoft.com/office/drawing/2014/main" id="{0FBE3533-B39D-51F7-67F2-2CC97E5870E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610" y="2840641"/>
            <a:ext cx="657345" cy="653409"/>
          </a:xfrm>
          <a:prstGeom prst="rect">
            <a:avLst/>
          </a:prstGeom>
        </p:spPr>
      </p:pic>
      <p:pic>
        <p:nvPicPr>
          <p:cNvPr id="20" name="Picture 19" descr="A yellow star with a face&#10;&#10;Description automatically generated">
            <a:extLst>
              <a:ext uri="{FF2B5EF4-FFF2-40B4-BE49-F238E27FC236}">
                <a16:creationId xmlns:a16="http://schemas.microsoft.com/office/drawing/2014/main" id="{F20E2C9C-AAA6-3754-DB1D-DF796318189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61" y="3847569"/>
            <a:ext cx="657345" cy="653409"/>
          </a:xfrm>
          <a:prstGeom prst="rect">
            <a:avLst/>
          </a:prstGeom>
        </p:spPr>
      </p:pic>
      <p:pic>
        <p:nvPicPr>
          <p:cNvPr id="21" name="Picture 20" descr="A yellow star with a face&#10;&#10;Description automatically generated">
            <a:extLst>
              <a:ext uri="{FF2B5EF4-FFF2-40B4-BE49-F238E27FC236}">
                <a16:creationId xmlns:a16="http://schemas.microsoft.com/office/drawing/2014/main" id="{E40A08C9-E337-47CF-952E-4B95B59CCF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95" y="4973144"/>
            <a:ext cx="657345" cy="65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79613" y="2708766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Let’s write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881210-D3DB-C32F-CE58-0CD89F27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661" y="270094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7" y="514386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Draw your friend and write about him/her.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A83AC-16BE-E401-5C45-F683D6839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26"/>
          <a:stretch/>
        </p:blipFill>
        <p:spPr>
          <a:xfrm>
            <a:off x="607787" y="2003063"/>
            <a:ext cx="10976426" cy="4523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BE26D-F7BA-59FC-4C6D-45BD374E7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50" t="23831" b="25058"/>
          <a:stretch/>
        </p:blipFill>
        <p:spPr>
          <a:xfrm>
            <a:off x="7591073" y="256559"/>
            <a:ext cx="28669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0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881210-D3DB-C32F-CE58-0CD89F271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661" y="270094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7" y="514386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Example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A83AC-16BE-E401-5C45-F683D6839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26"/>
          <a:stretch/>
        </p:blipFill>
        <p:spPr>
          <a:xfrm>
            <a:off x="607787" y="2003063"/>
            <a:ext cx="10976426" cy="4523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BE26D-F7BA-59FC-4C6D-45BD374E7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50" t="23831" b="25058"/>
          <a:stretch/>
        </p:blipFill>
        <p:spPr>
          <a:xfrm>
            <a:off x="7591073" y="256559"/>
            <a:ext cx="2866928" cy="1774090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3A1CDA03-2C00-F4BF-E5D3-2539304C834F}"/>
              </a:ext>
            </a:extLst>
          </p:cNvPr>
          <p:cNvSpPr txBox="1"/>
          <p:nvPr/>
        </p:nvSpPr>
        <p:spPr>
          <a:xfrm>
            <a:off x="5411163" y="2219523"/>
            <a:ext cx="6367427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2800" b="0"/>
              <a:t>Her name is </a:t>
            </a:r>
            <a:r>
              <a:rPr lang="en-US" sz="2800" b="0">
                <a:solidFill>
                  <a:srgbClr val="FF0000"/>
                </a:solidFill>
              </a:rPr>
              <a:t>Mary</a:t>
            </a:r>
            <a:r>
              <a:rPr lang="en-US" sz="2800" b="0"/>
              <a:t>.</a:t>
            </a:r>
            <a:endParaRPr lang="en-US" sz="2800" b="0" dirty="0"/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8A6C87E-77E1-325B-1B59-490D50545721}"/>
              </a:ext>
            </a:extLst>
          </p:cNvPr>
          <p:cNvSpPr txBox="1"/>
          <p:nvPr/>
        </p:nvSpPr>
        <p:spPr>
          <a:xfrm>
            <a:off x="5372288" y="3493600"/>
            <a:ext cx="6211925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2800" b="0"/>
              <a:t>She is </a:t>
            </a:r>
            <a:r>
              <a:rPr lang="en-US" sz="2800" b="0">
                <a:solidFill>
                  <a:srgbClr val="FF0000"/>
                </a:solidFill>
              </a:rPr>
              <a:t>eleven</a:t>
            </a:r>
            <a:r>
              <a:rPr lang="en-US" sz="2800" b="0"/>
              <a:t> years old.</a:t>
            </a:r>
            <a:endParaRPr lang="en-US" sz="2800" b="0" dirty="0"/>
          </a:p>
        </p:txBody>
      </p: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3CD60AA9-A49A-3C69-1B85-1D4AB5353895}"/>
              </a:ext>
            </a:extLst>
          </p:cNvPr>
          <p:cNvSpPr txBox="1"/>
          <p:nvPr/>
        </p:nvSpPr>
        <p:spPr>
          <a:xfrm>
            <a:off x="5372288" y="4257829"/>
            <a:ext cx="6211925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2800" b="0"/>
              <a:t>She is </a:t>
            </a:r>
            <a:r>
              <a:rPr lang="en-US" sz="2800" b="0">
                <a:solidFill>
                  <a:srgbClr val="FF0000"/>
                </a:solidFill>
              </a:rPr>
              <a:t>American</a:t>
            </a:r>
            <a:r>
              <a:rPr lang="en-US" sz="2800" b="0"/>
              <a:t>.</a:t>
            </a:r>
            <a:endParaRPr lang="en-US" sz="2800" b="0" dirty="0"/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C1E87002-FB52-9BEF-CC3A-E5B3AB9FB864}"/>
              </a:ext>
            </a:extLst>
          </p:cNvPr>
          <p:cNvSpPr txBox="1"/>
          <p:nvPr/>
        </p:nvSpPr>
        <p:spPr>
          <a:xfrm>
            <a:off x="5450038" y="4994194"/>
            <a:ext cx="6211925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2800" b="0"/>
              <a:t>She is </a:t>
            </a:r>
            <a:r>
              <a:rPr lang="en-US" sz="2800" b="0">
                <a:solidFill>
                  <a:srgbClr val="FF0000"/>
                </a:solidFill>
              </a:rPr>
              <a:t>tall</a:t>
            </a:r>
            <a:r>
              <a:rPr lang="en-US" sz="2800" b="0"/>
              <a:t> and she has </a:t>
            </a:r>
            <a:r>
              <a:rPr lang="en-US" sz="2800" b="0">
                <a:solidFill>
                  <a:srgbClr val="FF0000"/>
                </a:solidFill>
              </a:rPr>
              <a:t>blond</a:t>
            </a:r>
            <a:r>
              <a:rPr lang="en-US" sz="2800" b="0"/>
              <a:t> hair.</a:t>
            </a:r>
            <a:endParaRPr lang="en-US" sz="2800" b="0" dirty="0"/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997F8527-395E-D79B-1099-ED1CC746F8AB}"/>
              </a:ext>
            </a:extLst>
          </p:cNvPr>
          <p:cNvSpPr txBox="1"/>
          <p:nvPr/>
        </p:nvSpPr>
        <p:spPr>
          <a:xfrm>
            <a:off x="5411163" y="5798493"/>
            <a:ext cx="6211925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2800" b="0"/>
              <a:t>She is </a:t>
            </a:r>
            <a:r>
              <a:rPr lang="en-US" sz="2800" b="0">
                <a:solidFill>
                  <a:srgbClr val="FF0000"/>
                </a:solidFill>
              </a:rPr>
              <a:t>active</a:t>
            </a:r>
            <a:r>
              <a:rPr lang="en-US" sz="2800" b="0"/>
              <a:t>. She likes </a:t>
            </a:r>
            <a:r>
              <a:rPr lang="en-US" sz="2800" b="0">
                <a:solidFill>
                  <a:srgbClr val="FF0000"/>
                </a:solidFill>
              </a:rPr>
              <a:t>dancing</a:t>
            </a:r>
            <a:r>
              <a:rPr lang="en-US" sz="2800" b="0"/>
              <a:t>.</a:t>
            </a:r>
            <a:endParaRPr lang="en-US" sz="2800" b="0" dirty="0"/>
          </a:p>
        </p:txBody>
      </p:sp>
      <p:pic>
        <p:nvPicPr>
          <p:cNvPr id="11" name="Picture 10" descr="A cartoon of a child holding a flag in front of a statue of liberty&#10;&#10;Description automatically generated">
            <a:extLst>
              <a:ext uri="{FF2B5EF4-FFF2-40B4-BE49-F238E27FC236}">
                <a16:creationId xmlns:a16="http://schemas.microsoft.com/office/drawing/2014/main" id="{DEC4D8A4-0444-F17F-742D-EA819D6AA1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46" y="596157"/>
            <a:ext cx="1713403" cy="11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881210-D3DB-C32F-CE58-0CD89F27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661" y="2700941"/>
            <a:ext cx="1347333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A83AC-16BE-E401-5C45-F683D6839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26"/>
          <a:stretch/>
        </p:blipFill>
        <p:spPr>
          <a:xfrm>
            <a:off x="607787" y="2003063"/>
            <a:ext cx="10976426" cy="4523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BE26D-F7BA-59FC-4C6D-45BD374E7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50" t="23831" b="25058"/>
          <a:stretch/>
        </p:blipFill>
        <p:spPr>
          <a:xfrm>
            <a:off x="7591073" y="256559"/>
            <a:ext cx="2866928" cy="1774090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2DFBD46-78C4-7575-5820-90B3E6FA63D1}"/>
              </a:ext>
            </a:extLst>
          </p:cNvPr>
          <p:cNvSpPr txBox="1"/>
          <p:nvPr/>
        </p:nvSpPr>
        <p:spPr>
          <a:xfrm>
            <a:off x="838636" y="514386"/>
            <a:ext cx="7331969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200"/>
              <a:t>You write about your friend</a:t>
            </a:r>
            <a:endParaRPr lang="en-US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35351C-454B-D502-2756-66509B02B47E}"/>
              </a:ext>
            </a:extLst>
          </p:cNvPr>
          <p:cNvGrpSpPr/>
          <p:nvPr/>
        </p:nvGrpSpPr>
        <p:grpSpPr>
          <a:xfrm>
            <a:off x="5372288" y="2219523"/>
            <a:ext cx="6406302" cy="4194395"/>
            <a:chOff x="5372288" y="2219523"/>
            <a:chExt cx="6406302" cy="4194395"/>
          </a:xfrm>
        </p:grpSpPr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E4CC153C-12DE-B0F0-E7B5-F7FE27715F19}"/>
                </a:ext>
              </a:extLst>
            </p:cNvPr>
            <p:cNvSpPr txBox="1"/>
            <p:nvPr/>
          </p:nvSpPr>
          <p:spPr>
            <a:xfrm>
              <a:off x="5411163" y="2219523"/>
              <a:ext cx="6367427" cy="61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880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999" b="1" i="0" u="none" strike="noStrike" kern="0" cap="none">
                  <a:solidFill>
                    <a:srgbClr val="0070C0"/>
                  </a:solidFill>
                  <a:latin typeface="Arial" panose="020B0604020202020204" pitchFamily="34" charset="0"/>
                  <a:ea typeface="Nixie One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pPr>
                <a:buClrTx/>
                <a:buSzPct val="100000"/>
              </a:pPr>
              <a:r>
                <a:rPr lang="en-US" sz="2800" b="0"/>
                <a:t>Her/His name is _________.</a:t>
              </a:r>
              <a:endParaRPr lang="en-US" sz="2800" b="0" dirty="0"/>
            </a:p>
          </p:txBody>
        </p:sp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DA621FA9-DFF2-CA87-57B8-8B54434BD01A}"/>
                </a:ext>
              </a:extLst>
            </p:cNvPr>
            <p:cNvSpPr txBox="1"/>
            <p:nvPr/>
          </p:nvSpPr>
          <p:spPr>
            <a:xfrm>
              <a:off x="5372288" y="3493600"/>
              <a:ext cx="6211925" cy="61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880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999" b="1" i="0" u="none" strike="noStrike" kern="0" cap="none">
                  <a:solidFill>
                    <a:srgbClr val="0070C0"/>
                  </a:solidFill>
                  <a:latin typeface="Arial" panose="020B0604020202020204" pitchFamily="34" charset="0"/>
                  <a:ea typeface="Nixie One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pPr>
                <a:buClrTx/>
                <a:buSzPct val="100000"/>
              </a:pPr>
              <a:r>
                <a:rPr lang="en-US" sz="2800" b="0"/>
                <a:t>She/ He is _______ years old.</a:t>
              </a:r>
              <a:endParaRPr lang="en-US" sz="2800" b="0" dirty="0"/>
            </a:p>
          </p:txBody>
        </p:sp>
        <p:sp>
          <p:nvSpPr>
            <p:cNvPr id="8" name="MsPham 0936082789">
              <a:extLst>
                <a:ext uri="{FF2B5EF4-FFF2-40B4-BE49-F238E27FC236}">
                  <a16:creationId xmlns:a16="http://schemas.microsoft.com/office/drawing/2014/main" id="{67A98F1C-FB94-AB36-CA05-CF28CEA40329}"/>
                </a:ext>
              </a:extLst>
            </p:cNvPr>
            <p:cNvSpPr txBox="1"/>
            <p:nvPr/>
          </p:nvSpPr>
          <p:spPr>
            <a:xfrm>
              <a:off x="5372288" y="4257829"/>
              <a:ext cx="6211925" cy="61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880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999" b="1" i="0" u="none" strike="noStrike" kern="0" cap="none">
                  <a:solidFill>
                    <a:srgbClr val="0070C0"/>
                  </a:solidFill>
                  <a:latin typeface="Arial" panose="020B0604020202020204" pitchFamily="34" charset="0"/>
                  <a:ea typeface="Nixie One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pPr>
                <a:buClrTx/>
                <a:buSzPct val="100000"/>
              </a:pPr>
              <a:r>
                <a:rPr lang="en-US" sz="2800" b="0"/>
                <a:t>She/ He is __________.</a:t>
              </a:r>
              <a:endParaRPr lang="en-US" sz="2800" b="0" dirty="0"/>
            </a:p>
          </p:txBody>
        </p:sp>
        <p:sp>
          <p:nvSpPr>
            <p:cNvPr id="9" name="MsPham 0936082789">
              <a:extLst>
                <a:ext uri="{FF2B5EF4-FFF2-40B4-BE49-F238E27FC236}">
                  <a16:creationId xmlns:a16="http://schemas.microsoft.com/office/drawing/2014/main" id="{B197247A-9561-0680-51F2-1489782DA5C7}"/>
                </a:ext>
              </a:extLst>
            </p:cNvPr>
            <p:cNvSpPr txBox="1"/>
            <p:nvPr/>
          </p:nvSpPr>
          <p:spPr>
            <a:xfrm>
              <a:off x="5450038" y="4994194"/>
              <a:ext cx="6211925" cy="61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880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999" b="1" i="0" u="none" strike="noStrike" kern="0" cap="none">
                  <a:solidFill>
                    <a:srgbClr val="0070C0"/>
                  </a:solidFill>
                  <a:latin typeface="Arial" panose="020B0604020202020204" pitchFamily="34" charset="0"/>
                  <a:ea typeface="Nixie One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pPr>
                <a:buClrTx/>
                <a:buSzPct val="100000"/>
              </a:pPr>
              <a:r>
                <a:rPr lang="en-US" sz="2800" b="0"/>
                <a:t>She/ He is ___. / She/ He has __.</a:t>
              </a:r>
              <a:endParaRPr lang="en-US" sz="2800" b="0" dirty="0"/>
            </a:p>
          </p:txBody>
        </p:sp>
        <p:sp>
          <p:nvSpPr>
            <p:cNvPr id="10" name="MsPham 0936082789">
              <a:extLst>
                <a:ext uri="{FF2B5EF4-FFF2-40B4-BE49-F238E27FC236}">
                  <a16:creationId xmlns:a16="http://schemas.microsoft.com/office/drawing/2014/main" id="{9238CE2E-60CB-E4DE-CE13-CA4198909A90}"/>
                </a:ext>
              </a:extLst>
            </p:cNvPr>
            <p:cNvSpPr txBox="1"/>
            <p:nvPr/>
          </p:nvSpPr>
          <p:spPr>
            <a:xfrm>
              <a:off x="5411163" y="5798493"/>
              <a:ext cx="6211925" cy="61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880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999" b="1" i="0" u="none" strike="noStrike" kern="0" cap="none">
                  <a:solidFill>
                    <a:srgbClr val="0070C0"/>
                  </a:solidFill>
                  <a:latin typeface="Arial" panose="020B0604020202020204" pitchFamily="34" charset="0"/>
                  <a:ea typeface="Nixie One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pPr>
                <a:buClrTx/>
                <a:buSzPct val="100000"/>
              </a:pPr>
              <a:r>
                <a:rPr lang="en-US" sz="2800" b="0"/>
                <a:t>She/ He is ___. She/ He likes ____.</a:t>
              </a:r>
              <a:endParaRPr lang="en-US" sz="28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54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98E6E-5EAD-B0A4-8A3A-0C9922A31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18" y="1894286"/>
            <a:ext cx="1347333" cy="1780186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5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5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5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672672" y="2718209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Project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2856632" y="709294"/>
            <a:ext cx="8284140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Countries and nationalities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06021-CA03-F0FB-D28C-5338D5A97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5" t="7522" r="-1343"/>
          <a:stretch/>
        </p:blipFill>
        <p:spPr>
          <a:xfrm>
            <a:off x="335280" y="1920240"/>
            <a:ext cx="11595985" cy="47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63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837884" y="3226642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953930" y="345501"/>
            <a:ext cx="8284140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/>
              <a:t>Countries and nationalities</a:t>
            </a:r>
            <a:endParaRPr lang="en-US" sz="3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20FB117-3560-E84C-8572-FEECAD5F7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370929"/>
              </p:ext>
            </p:extLst>
          </p:nvPr>
        </p:nvGraphicFramePr>
        <p:xfrm>
          <a:off x="694813" y="1134535"/>
          <a:ext cx="11074401" cy="53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645">
                  <a:extLst>
                    <a:ext uri="{9D8B030D-6E8A-4147-A177-3AD203B41FA5}">
                      <a16:colId xmlns:a16="http://schemas.microsoft.com/office/drawing/2014/main" val="3259211470"/>
                    </a:ext>
                  </a:extLst>
                </a:gridCol>
                <a:gridCol w="4178710">
                  <a:extLst>
                    <a:ext uri="{9D8B030D-6E8A-4147-A177-3AD203B41FA5}">
                      <a16:colId xmlns:a16="http://schemas.microsoft.com/office/drawing/2014/main" val="1197112436"/>
                    </a:ext>
                  </a:extLst>
                </a:gridCol>
                <a:gridCol w="4159046">
                  <a:extLst>
                    <a:ext uri="{9D8B030D-6E8A-4147-A177-3AD203B41FA5}">
                      <a16:colId xmlns:a16="http://schemas.microsoft.com/office/drawing/2014/main" val="3868401695"/>
                    </a:ext>
                  </a:extLst>
                </a:gridCol>
              </a:tblGrid>
              <a:tr h="76828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</a:rPr>
                        <a:t>Flag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2060"/>
                          </a:solidFill>
                        </a:rPr>
                        <a:t>Country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</a:rPr>
                        <a:t>Nationality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17151"/>
                  </a:ext>
                </a:extLst>
              </a:tr>
              <a:tr h="768280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981695"/>
                  </a:ext>
                </a:extLst>
              </a:tr>
              <a:tr h="768280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853459"/>
                  </a:ext>
                </a:extLst>
              </a:tr>
              <a:tr h="768280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34791"/>
                  </a:ext>
                </a:extLst>
              </a:tr>
              <a:tr h="768280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39680"/>
                  </a:ext>
                </a:extLst>
              </a:tr>
              <a:tr h="768280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51232"/>
                  </a:ext>
                </a:extLst>
              </a:tr>
              <a:tr h="768280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2052"/>
                  </a:ext>
                </a:extLst>
              </a:tr>
            </a:tbl>
          </a:graphicData>
        </a:graphic>
      </p:graphicFrame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4754D1A1-50C2-50FB-3574-A237DD5AAD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7" r="3428"/>
          <a:stretch/>
        </p:blipFill>
        <p:spPr>
          <a:xfrm>
            <a:off x="1680492" y="2760365"/>
            <a:ext cx="1067985" cy="651303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6" name="Mspham-0936082789" descr="unit 1,2,3 lóp 4 A | English - Quizizz">
            <a:extLst>
              <a:ext uri="{FF2B5EF4-FFF2-40B4-BE49-F238E27FC236}">
                <a16:creationId xmlns:a16="http://schemas.microsoft.com/office/drawing/2014/main" id="{E2118E99-D113-F874-D455-8350F8F09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7335"/>
          <a:stretch/>
        </p:blipFill>
        <p:spPr bwMode="auto">
          <a:xfrm>
            <a:off x="1680492" y="1966341"/>
            <a:ext cx="1067985" cy="64008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27357029-09EF-D03A-57AD-877E878049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04"/>
          <a:stretch/>
        </p:blipFill>
        <p:spPr>
          <a:xfrm>
            <a:off x="1680491" y="5050968"/>
            <a:ext cx="1067985" cy="61033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BA562BEF-E07F-3B5A-B410-2FB09839A4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297"/>
          <a:stretch/>
        </p:blipFill>
        <p:spPr>
          <a:xfrm>
            <a:off x="1680492" y="4288455"/>
            <a:ext cx="1067985" cy="62662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A7459716-C887-04F0-1C3E-B4A6DF1F8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5198"/>
          <a:stretch/>
        </p:blipFill>
        <p:spPr bwMode="auto">
          <a:xfrm>
            <a:off x="1680492" y="3490451"/>
            <a:ext cx="1067985" cy="67481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10C37B-6474-775D-7129-F1607EE662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0490" y="5804431"/>
            <a:ext cx="1067985" cy="640791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EF500A5C-65FE-5E28-AFDC-EFB341773BD1}"/>
              </a:ext>
            </a:extLst>
          </p:cNvPr>
          <p:cNvSpPr txBox="1">
            <a:spLocks/>
          </p:cNvSpPr>
          <p:nvPr/>
        </p:nvSpPr>
        <p:spPr>
          <a:xfrm>
            <a:off x="8128988" y="422794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American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1C590AA-3DF0-D1DC-A105-2AB7E120642B}"/>
              </a:ext>
            </a:extLst>
          </p:cNvPr>
          <p:cNvSpPr txBox="1">
            <a:spLocks/>
          </p:cNvSpPr>
          <p:nvPr/>
        </p:nvSpPr>
        <p:spPr>
          <a:xfrm>
            <a:off x="8128988" y="4993931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Australian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D263E0BA-5521-51BA-A87F-20D422B6C5C0}"/>
              </a:ext>
            </a:extLst>
          </p:cNvPr>
          <p:cNvSpPr txBox="1">
            <a:spLocks/>
          </p:cNvSpPr>
          <p:nvPr/>
        </p:nvSpPr>
        <p:spPr>
          <a:xfrm>
            <a:off x="8128988" y="269598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Malaysian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4D07855-82AE-94A2-142A-47932E272E7C}"/>
              </a:ext>
            </a:extLst>
          </p:cNvPr>
          <p:cNvSpPr txBox="1">
            <a:spLocks/>
          </p:cNvSpPr>
          <p:nvPr/>
        </p:nvSpPr>
        <p:spPr>
          <a:xfrm>
            <a:off x="8128988" y="193000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Japanese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105B1170-464C-1A3C-3950-447FE2131C7B}"/>
              </a:ext>
            </a:extLst>
          </p:cNvPr>
          <p:cNvSpPr txBox="1">
            <a:spLocks/>
          </p:cNvSpPr>
          <p:nvPr/>
        </p:nvSpPr>
        <p:spPr>
          <a:xfrm>
            <a:off x="8128988" y="346196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Vietnamese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C7B9838-7426-0681-256F-A3770AE66D5C}"/>
              </a:ext>
            </a:extLst>
          </p:cNvPr>
          <p:cNvSpPr txBox="1">
            <a:spLocks/>
          </p:cNvSpPr>
          <p:nvPr/>
        </p:nvSpPr>
        <p:spPr>
          <a:xfrm>
            <a:off x="8128988" y="575991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British 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75874D7-223B-C4D0-72EB-E300329E1F55}"/>
              </a:ext>
            </a:extLst>
          </p:cNvPr>
          <p:cNvSpPr txBox="1">
            <a:spLocks/>
          </p:cNvSpPr>
          <p:nvPr/>
        </p:nvSpPr>
        <p:spPr>
          <a:xfrm>
            <a:off x="4294516" y="422794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199A0B4F-31A4-FB67-FC68-0101B97CB846}"/>
              </a:ext>
            </a:extLst>
          </p:cNvPr>
          <p:cNvSpPr txBox="1">
            <a:spLocks/>
          </p:cNvSpPr>
          <p:nvPr/>
        </p:nvSpPr>
        <p:spPr>
          <a:xfrm>
            <a:off x="4294516" y="4993931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CC79520-8859-8495-4C51-D9DCDD09FEF4}"/>
              </a:ext>
            </a:extLst>
          </p:cNvPr>
          <p:cNvSpPr txBox="1">
            <a:spLocks/>
          </p:cNvSpPr>
          <p:nvPr/>
        </p:nvSpPr>
        <p:spPr>
          <a:xfrm>
            <a:off x="4294516" y="269598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Malaysia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9EA69BDF-0403-3C84-C15D-DE1EA0CAB68E}"/>
              </a:ext>
            </a:extLst>
          </p:cNvPr>
          <p:cNvSpPr txBox="1">
            <a:spLocks/>
          </p:cNvSpPr>
          <p:nvPr/>
        </p:nvSpPr>
        <p:spPr>
          <a:xfrm>
            <a:off x="4294516" y="193000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Japan 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7FAFC535-D609-1030-BF66-A677DA98603F}"/>
              </a:ext>
            </a:extLst>
          </p:cNvPr>
          <p:cNvSpPr txBox="1">
            <a:spLocks/>
          </p:cNvSpPr>
          <p:nvPr/>
        </p:nvSpPr>
        <p:spPr>
          <a:xfrm>
            <a:off x="4294516" y="346196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A2C1C75F-F2FC-4D61-2505-BAD41A30A9C5}"/>
              </a:ext>
            </a:extLst>
          </p:cNvPr>
          <p:cNvSpPr txBox="1">
            <a:spLocks/>
          </p:cNvSpPr>
          <p:nvPr/>
        </p:nvSpPr>
        <p:spPr>
          <a:xfrm>
            <a:off x="4294516" y="575991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 </a:t>
            </a:r>
          </a:p>
        </p:txBody>
      </p:sp>
    </p:spTree>
    <p:extLst>
      <p:ext uri="{BB962C8B-B14F-4D97-AF65-F5344CB8AC3E}">
        <p14:creationId xmlns:p14="http://schemas.microsoft.com/office/powerpoint/2010/main" val="4012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30420" y="2240575"/>
            <a:ext cx="866812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Fun corner and wrap-up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E2C59D62-1FF5-9B4A-EF93-B4A62C541C16}"/>
              </a:ext>
            </a:extLst>
          </p:cNvPr>
          <p:cNvGrpSpPr/>
          <p:nvPr/>
        </p:nvGrpSpPr>
        <p:grpSpPr>
          <a:xfrm>
            <a:off x="4255372" y="1002630"/>
            <a:ext cx="1010433" cy="430887"/>
            <a:chOff x="4189980" y="3583257"/>
            <a:chExt cx="662161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EEDADA4-E9FF-EBF8-DCFC-15D32F007EFD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E71F563-A53B-2DCD-21E4-F9AE17411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3107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4" y="562831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071014" y="539577"/>
            <a:ext cx="65381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704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Table of contents</a:t>
            </a:r>
            <a:endParaRPr lang="en-US" sz="48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704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0E76C4-63EE-E29F-2B9A-40FFFEA0DA4B}"/>
              </a:ext>
            </a:extLst>
          </p:cNvPr>
          <p:cNvGrpSpPr/>
          <p:nvPr/>
        </p:nvGrpSpPr>
        <p:grpSpPr>
          <a:xfrm>
            <a:off x="3728468" y="1446139"/>
            <a:ext cx="5672770" cy="830997"/>
            <a:chOff x="3728468" y="1446139"/>
            <a:chExt cx="5672770" cy="830997"/>
          </a:xfrm>
        </p:grpSpPr>
        <p:sp>
          <p:nvSpPr>
            <p:cNvPr id="21" name="MsPham 0936082789"/>
            <p:cNvSpPr/>
            <p:nvPr/>
          </p:nvSpPr>
          <p:spPr>
            <a:xfrm>
              <a:off x="3728468" y="144613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4347992" y="1537360"/>
              <a:ext cx="4946476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 dirty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Warm-up and review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19EA93-ABCC-9573-6C17-05EA7BED6C83}"/>
              </a:ext>
            </a:extLst>
          </p:cNvPr>
          <p:cNvGrpSpPr/>
          <p:nvPr/>
        </p:nvGrpSpPr>
        <p:grpSpPr>
          <a:xfrm>
            <a:off x="3728468" y="2469255"/>
            <a:ext cx="5672770" cy="830997"/>
            <a:chOff x="3728468" y="2431306"/>
            <a:chExt cx="5672770" cy="830997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3728468" y="2431306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2521019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Read and complete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26AE80D-94A8-04CB-7AC6-6B403EFAC705}"/>
              </a:ext>
            </a:extLst>
          </p:cNvPr>
          <p:cNvGrpSpPr/>
          <p:nvPr/>
        </p:nvGrpSpPr>
        <p:grpSpPr>
          <a:xfrm>
            <a:off x="3728468" y="3492371"/>
            <a:ext cx="5672770" cy="830997"/>
            <a:chOff x="3728468" y="3498309"/>
            <a:chExt cx="5672770" cy="830997"/>
          </a:xfrm>
        </p:grpSpPr>
        <p:sp>
          <p:nvSpPr>
            <p:cNvPr id="27" name="MsPham 0936082789">
              <a:extLst>
                <a:ext uri="{FF2B5EF4-FFF2-40B4-BE49-F238E27FC236}">
                  <a16:creationId xmlns:a16="http://schemas.microsoft.com/office/drawing/2014/main" id="{2CA14E50-23F3-520F-7785-EC50F17F5E3B}"/>
                </a:ext>
              </a:extLst>
            </p:cNvPr>
            <p:cNvSpPr/>
            <p:nvPr/>
          </p:nvSpPr>
          <p:spPr>
            <a:xfrm>
              <a:off x="3728468" y="349830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948;p46">
              <a:extLst>
                <a:ext uri="{FF2B5EF4-FFF2-40B4-BE49-F238E27FC236}">
                  <a16:creationId xmlns:a16="http://schemas.microsoft.com/office/drawing/2014/main" id="{D45CB97D-6FAB-9800-C52B-FB12C81CE7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3588022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Read and complete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129B5E-7030-4517-4C00-BFFA98E3E74A}"/>
              </a:ext>
            </a:extLst>
          </p:cNvPr>
          <p:cNvGrpSpPr/>
          <p:nvPr/>
        </p:nvGrpSpPr>
        <p:grpSpPr>
          <a:xfrm>
            <a:off x="3728468" y="4515487"/>
            <a:ext cx="5672770" cy="830997"/>
            <a:chOff x="3728468" y="4565312"/>
            <a:chExt cx="5672770" cy="830997"/>
          </a:xfrm>
        </p:grpSpPr>
        <p:sp>
          <p:nvSpPr>
            <p:cNvPr id="33" name="MsPham 0936082789">
              <a:extLst>
                <a:ext uri="{FF2B5EF4-FFF2-40B4-BE49-F238E27FC236}">
                  <a16:creationId xmlns:a16="http://schemas.microsoft.com/office/drawing/2014/main" id="{8CF76ED5-17E2-BCBA-3EA2-A82CE01C67DA}"/>
                </a:ext>
              </a:extLst>
            </p:cNvPr>
            <p:cNvSpPr/>
            <p:nvPr/>
          </p:nvSpPr>
          <p:spPr>
            <a:xfrm>
              <a:off x="3728468" y="4565312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948;p46">
              <a:extLst>
                <a:ext uri="{FF2B5EF4-FFF2-40B4-BE49-F238E27FC236}">
                  <a16:creationId xmlns:a16="http://schemas.microsoft.com/office/drawing/2014/main" id="{76AE36B6-D942-CA01-1ED3-513F7AB124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4655025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Let’s play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F78F46-2534-1B58-215C-1CB9DB6F0993}"/>
              </a:ext>
            </a:extLst>
          </p:cNvPr>
          <p:cNvGrpSpPr/>
          <p:nvPr/>
        </p:nvGrpSpPr>
        <p:grpSpPr>
          <a:xfrm>
            <a:off x="3728468" y="5538603"/>
            <a:ext cx="5672770" cy="830997"/>
            <a:chOff x="3728468" y="5538603"/>
            <a:chExt cx="5672770" cy="830997"/>
          </a:xfrm>
        </p:grpSpPr>
        <p:sp>
          <p:nvSpPr>
            <p:cNvPr id="40" name="MsPham 0936082789">
              <a:extLst>
                <a:ext uri="{FF2B5EF4-FFF2-40B4-BE49-F238E27FC236}">
                  <a16:creationId xmlns:a16="http://schemas.microsoft.com/office/drawing/2014/main" id="{E899A4CD-2415-2587-6181-4FC7FC11818B}"/>
                </a:ext>
              </a:extLst>
            </p:cNvPr>
            <p:cNvSpPr/>
            <p:nvPr/>
          </p:nvSpPr>
          <p:spPr>
            <a:xfrm>
              <a:off x="3728468" y="5538603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1948;p46">
              <a:extLst>
                <a:ext uri="{FF2B5EF4-FFF2-40B4-BE49-F238E27FC236}">
                  <a16:creationId xmlns:a16="http://schemas.microsoft.com/office/drawing/2014/main" id="{4023EBC2-D884-9E9B-167F-7704239E8C12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5628316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Wrap-up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571611-EB0E-0B4A-2B05-59783FF18426}"/>
              </a:ext>
            </a:extLst>
          </p:cNvPr>
          <p:cNvGrpSpPr/>
          <p:nvPr/>
        </p:nvGrpSpPr>
        <p:grpSpPr>
          <a:xfrm>
            <a:off x="2680122" y="1440251"/>
            <a:ext cx="1960397" cy="844264"/>
            <a:chOff x="4848512" y="1252544"/>
            <a:chExt cx="2015878" cy="939236"/>
          </a:xfrm>
        </p:grpSpPr>
        <p:grpSp>
          <p:nvGrpSpPr>
            <p:cNvPr id="20" name="组合 109">
              <a:extLst>
                <a:ext uri="{FF2B5EF4-FFF2-40B4-BE49-F238E27FC236}">
                  <a16:creationId xmlns:a16="http://schemas.microsoft.com/office/drawing/2014/main" id="{3ECA4306-13B6-B0E8-1F58-BCE50DE0170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23" name="椭圆 111">
                <a:extLst>
                  <a:ext uri="{FF2B5EF4-FFF2-40B4-BE49-F238E27FC236}">
                    <a16:creationId xmlns:a16="http://schemas.microsoft.com/office/drawing/2014/main" id="{14EDD1B3-37DA-68F2-4D95-00643B6DF43F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4" name="椭圆 112">
                <a:extLst>
                  <a:ext uri="{FF2B5EF4-FFF2-40B4-BE49-F238E27FC236}">
                    <a16:creationId xmlns:a16="http://schemas.microsoft.com/office/drawing/2014/main" id="{3820DD98-A91A-6497-2A08-B495A6A1AF24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DBA6BCB5-511D-3F2A-2E04-9F7D55686A19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8E5F34-A016-62F7-21D8-02F3165D13E4}"/>
              </a:ext>
            </a:extLst>
          </p:cNvPr>
          <p:cNvGrpSpPr/>
          <p:nvPr/>
        </p:nvGrpSpPr>
        <p:grpSpPr>
          <a:xfrm>
            <a:off x="2680122" y="2463367"/>
            <a:ext cx="1960397" cy="844264"/>
            <a:chOff x="4848512" y="1252544"/>
            <a:chExt cx="2015878" cy="939236"/>
          </a:xfrm>
        </p:grpSpPr>
        <p:grpSp>
          <p:nvGrpSpPr>
            <p:cNvPr id="46" name="组合 109">
              <a:extLst>
                <a:ext uri="{FF2B5EF4-FFF2-40B4-BE49-F238E27FC236}">
                  <a16:creationId xmlns:a16="http://schemas.microsoft.com/office/drawing/2014/main" id="{63BD1D1D-11A2-F072-1AC6-1FBAC18E6137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49" name="椭圆 111">
                <a:extLst>
                  <a:ext uri="{FF2B5EF4-FFF2-40B4-BE49-F238E27FC236}">
                    <a16:creationId xmlns:a16="http://schemas.microsoft.com/office/drawing/2014/main" id="{0D9D0102-C0FA-BC60-936B-6FBEB1ACF6DD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0" name="椭圆 112">
                <a:extLst>
                  <a:ext uri="{FF2B5EF4-FFF2-40B4-BE49-F238E27FC236}">
                    <a16:creationId xmlns:a16="http://schemas.microsoft.com/office/drawing/2014/main" id="{57F7CA86-FCCC-B871-C48E-24C09663DE68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4EC97C96-A015-5AD8-14D2-4E697B06BEB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8935A8-E3E9-954D-2425-7C8758E911CD}"/>
              </a:ext>
            </a:extLst>
          </p:cNvPr>
          <p:cNvGrpSpPr/>
          <p:nvPr/>
        </p:nvGrpSpPr>
        <p:grpSpPr>
          <a:xfrm>
            <a:off x="2680122" y="3486483"/>
            <a:ext cx="1960397" cy="844264"/>
            <a:chOff x="4848512" y="1252544"/>
            <a:chExt cx="2015878" cy="939236"/>
          </a:xfrm>
        </p:grpSpPr>
        <p:grpSp>
          <p:nvGrpSpPr>
            <p:cNvPr id="52" name="组合 109">
              <a:extLst>
                <a:ext uri="{FF2B5EF4-FFF2-40B4-BE49-F238E27FC236}">
                  <a16:creationId xmlns:a16="http://schemas.microsoft.com/office/drawing/2014/main" id="{BE9A9B32-24AE-84D6-DE1E-B5BC80B050CB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4" name="椭圆 111">
                <a:extLst>
                  <a:ext uri="{FF2B5EF4-FFF2-40B4-BE49-F238E27FC236}">
                    <a16:creationId xmlns:a16="http://schemas.microsoft.com/office/drawing/2014/main" id="{D4DCF442-3273-F25F-5613-98E932296EC4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5" name="椭圆 112">
                <a:extLst>
                  <a:ext uri="{FF2B5EF4-FFF2-40B4-BE49-F238E27FC236}">
                    <a16:creationId xmlns:a16="http://schemas.microsoft.com/office/drawing/2014/main" id="{75CCAB5B-D8CD-DA10-F4F0-2BF8CCE21FA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3" name="MsPham 0936082789">
              <a:extLst>
                <a:ext uri="{FF2B5EF4-FFF2-40B4-BE49-F238E27FC236}">
                  <a16:creationId xmlns:a16="http://schemas.microsoft.com/office/drawing/2014/main" id="{816183FD-E2F3-FB67-5B4E-149E1E58943F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197DEF-214D-93A8-7CC5-C30FB3F4DE05}"/>
              </a:ext>
            </a:extLst>
          </p:cNvPr>
          <p:cNvGrpSpPr/>
          <p:nvPr/>
        </p:nvGrpSpPr>
        <p:grpSpPr>
          <a:xfrm>
            <a:off x="2680122" y="4509599"/>
            <a:ext cx="1960397" cy="844264"/>
            <a:chOff x="4848512" y="1252544"/>
            <a:chExt cx="2015878" cy="939236"/>
          </a:xfrm>
        </p:grpSpPr>
        <p:grpSp>
          <p:nvGrpSpPr>
            <p:cNvPr id="57" name="组合 109">
              <a:extLst>
                <a:ext uri="{FF2B5EF4-FFF2-40B4-BE49-F238E27FC236}">
                  <a16:creationId xmlns:a16="http://schemas.microsoft.com/office/drawing/2014/main" id="{7E046774-3EC3-4275-D6A9-C4B5D4BC1B6F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9" name="椭圆 111">
                <a:extLst>
                  <a:ext uri="{FF2B5EF4-FFF2-40B4-BE49-F238E27FC236}">
                    <a16:creationId xmlns:a16="http://schemas.microsoft.com/office/drawing/2014/main" id="{D8CECECE-9069-6386-6822-904453BF3738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1" name="椭圆 112">
                <a:extLst>
                  <a:ext uri="{FF2B5EF4-FFF2-40B4-BE49-F238E27FC236}">
                    <a16:creationId xmlns:a16="http://schemas.microsoft.com/office/drawing/2014/main" id="{33C6211E-061B-C230-09FE-6E694222DFF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8" name="MsPham 0936082789">
              <a:extLst>
                <a:ext uri="{FF2B5EF4-FFF2-40B4-BE49-F238E27FC236}">
                  <a16:creationId xmlns:a16="http://schemas.microsoft.com/office/drawing/2014/main" id="{86A6F63B-7601-240D-9F5C-2415396BC97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7B9C17-6950-7EA0-4832-BC0A04923ED0}"/>
              </a:ext>
            </a:extLst>
          </p:cNvPr>
          <p:cNvGrpSpPr/>
          <p:nvPr/>
        </p:nvGrpSpPr>
        <p:grpSpPr>
          <a:xfrm>
            <a:off x="2680122" y="5532715"/>
            <a:ext cx="1960397" cy="844264"/>
            <a:chOff x="4848512" y="1252544"/>
            <a:chExt cx="2015878" cy="939236"/>
          </a:xfrm>
        </p:grpSpPr>
        <p:grpSp>
          <p:nvGrpSpPr>
            <p:cNvPr id="63" name="组合 109">
              <a:extLst>
                <a:ext uri="{FF2B5EF4-FFF2-40B4-BE49-F238E27FC236}">
                  <a16:creationId xmlns:a16="http://schemas.microsoft.com/office/drawing/2014/main" id="{37F1338A-0FA7-7AC8-6560-2F9F2343A3A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69" name="椭圆 111">
                <a:extLst>
                  <a:ext uri="{FF2B5EF4-FFF2-40B4-BE49-F238E27FC236}">
                    <a16:creationId xmlns:a16="http://schemas.microsoft.com/office/drawing/2014/main" id="{2A2D4C10-7C96-FB8C-F842-9F60A5C7D8A6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0" name="椭圆 112">
                <a:extLst>
                  <a:ext uri="{FF2B5EF4-FFF2-40B4-BE49-F238E27FC236}">
                    <a16:creationId xmlns:a16="http://schemas.microsoft.com/office/drawing/2014/main" id="{4DB80884-95CB-9ED7-8300-86B8A6F8D4CC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8" name="MsPham 0936082789">
              <a:extLst>
                <a:ext uri="{FF2B5EF4-FFF2-40B4-BE49-F238E27FC236}">
                  <a16:creationId xmlns:a16="http://schemas.microsoft.com/office/drawing/2014/main" id="{42235B5B-65D1-31FA-0CBC-5B8370D251F5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1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F4E443C5-929F-25C5-9558-269BE5B427AE}"/>
              </a:ext>
            </a:extLst>
          </p:cNvPr>
          <p:cNvGrpSpPr/>
          <p:nvPr/>
        </p:nvGrpSpPr>
        <p:grpSpPr>
          <a:xfrm>
            <a:off x="1778390" y="958455"/>
            <a:ext cx="1010433" cy="430887"/>
            <a:chOff x="4189980" y="3583257"/>
            <a:chExt cx="662161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7B42620-B383-9F44-57C2-9366B1C16797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A54D7A9F-2C40-8182-2629-575BDCA1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5E4B639-6867-64EB-C3AE-9A8CC6A03A1F}"/>
              </a:ext>
            </a:extLst>
          </p:cNvPr>
          <p:cNvSpPr txBox="1">
            <a:spLocks/>
          </p:cNvSpPr>
          <p:nvPr/>
        </p:nvSpPr>
        <p:spPr>
          <a:xfrm>
            <a:off x="7187910" y="2048122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Japan </a:t>
            </a:r>
          </a:p>
        </p:txBody>
      </p:sp>
      <p:pic>
        <p:nvPicPr>
          <p:cNvPr id="7" name="Mspham-0936082789" descr="unit 1,2,3 lóp 4 A | English - Quizizz">
            <a:extLst>
              <a:ext uri="{FF2B5EF4-FFF2-40B4-BE49-F238E27FC236}">
                <a16:creationId xmlns:a16="http://schemas.microsoft.com/office/drawing/2014/main" id="{D8DAAB1F-8792-2926-03B7-9CC568526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7335"/>
          <a:stretch/>
        </p:blipFill>
        <p:spPr bwMode="auto">
          <a:xfrm>
            <a:off x="3588884" y="1232693"/>
            <a:ext cx="3777369" cy="22639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F4E443C5-929F-25C5-9558-269BE5B427AE}"/>
              </a:ext>
            </a:extLst>
          </p:cNvPr>
          <p:cNvGrpSpPr/>
          <p:nvPr/>
        </p:nvGrpSpPr>
        <p:grpSpPr>
          <a:xfrm>
            <a:off x="1778390" y="958455"/>
            <a:ext cx="1010433" cy="430887"/>
            <a:chOff x="4189980" y="3583257"/>
            <a:chExt cx="662161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7B42620-B383-9F44-57C2-9366B1C16797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A54D7A9F-2C40-8182-2629-575BDCA1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CDE73E8-4889-3B1F-E4FF-4D536F714955}"/>
              </a:ext>
            </a:extLst>
          </p:cNvPr>
          <p:cNvSpPr txBox="1">
            <a:spLocks/>
          </p:cNvSpPr>
          <p:nvPr/>
        </p:nvSpPr>
        <p:spPr>
          <a:xfrm>
            <a:off x="7166279" y="2530561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Malaysia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E9CAD21-AE10-E912-1C2F-AFBC878D2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7" r="3428"/>
          <a:stretch/>
        </p:blipFill>
        <p:spPr>
          <a:xfrm>
            <a:off x="2977156" y="1372247"/>
            <a:ext cx="3777367" cy="23036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58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E18CDCF5-335F-C372-DC37-171E40F2FEA2}"/>
              </a:ext>
            </a:extLst>
          </p:cNvPr>
          <p:cNvGrpSpPr/>
          <p:nvPr/>
        </p:nvGrpSpPr>
        <p:grpSpPr>
          <a:xfrm>
            <a:off x="631542" y="635290"/>
            <a:ext cx="1010433" cy="430887"/>
            <a:chOff x="4189980" y="3583257"/>
            <a:chExt cx="662161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2D76DC7-5F0C-01BC-2813-39E34B6ABBBA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7EECA033-B496-AE59-5A16-423870FF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2EF38275-9945-21FF-E486-E08EE24FA1DB}"/>
              </a:ext>
            </a:extLst>
          </p:cNvPr>
          <p:cNvSpPr txBox="1">
            <a:spLocks/>
          </p:cNvSpPr>
          <p:nvPr/>
        </p:nvSpPr>
        <p:spPr>
          <a:xfrm>
            <a:off x="7364352" y="2278334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Japanese </a:t>
            </a:r>
          </a:p>
        </p:txBody>
      </p:sp>
      <p:pic>
        <p:nvPicPr>
          <p:cNvPr id="7" name="Mspham-0936082789" descr="unit 1,2,3 lóp 4 A | English - Quizizz">
            <a:extLst>
              <a:ext uri="{FF2B5EF4-FFF2-40B4-BE49-F238E27FC236}">
                <a16:creationId xmlns:a16="http://schemas.microsoft.com/office/drawing/2014/main" id="{76E98B4B-AA32-5667-A3E0-F7410099A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7335"/>
          <a:stretch/>
        </p:blipFill>
        <p:spPr bwMode="auto">
          <a:xfrm>
            <a:off x="2938964" y="1325402"/>
            <a:ext cx="3777369" cy="22639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E18CDCF5-335F-C372-DC37-171E40F2FEA2}"/>
              </a:ext>
            </a:extLst>
          </p:cNvPr>
          <p:cNvGrpSpPr/>
          <p:nvPr/>
        </p:nvGrpSpPr>
        <p:grpSpPr>
          <a:xfrm>
            <a:off x="631542" y="635290"/>
            <a:ext cx="1010433" cy="430887"/>
            <a:chOff x="4189980" y="3583257"/>
            <a:chExt cx="662161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2D76DC7-5F0C-01BC-2813-39E34B6ABBBA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7EECA033-B496-AE59-5A16-423870FF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E75E140-3C7A-EF12-44DB-CF8999ABB5D1}"/>
              </a:ext>
            </a:extLst>
          </p:cNvPr>
          <p:cNvSpPr txBox="1">
            <a:spLocks/>
          </p:cNvSpPr>
          <p:nvPr/>
        </p:nvSpPr>
        <p:spPr>
          <a:xfrm>
            <a:off x="7510791" y="2364646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Malaysian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BAF80F2-310C-C063-AA0D-EAFC162F70D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7" r="3428"/>
          <a:stretch/>
        </p:blipFill>
        <p:spPr>
          <a:xfrm>
            <a:off x="2977156" y="1372247"/>
            <a:ext cx="3777367" cy="23036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965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F4E443C5-929F-25C5-9558-269BE5B427AE}"/>
              </a:ext>
            </a:extLst>
          </p:cNvPr>
          <p:cNvGrpSpPr/>
          <p:nvPr/>
        </p:nvGrpSpPr>
        <p:grpSpPr>
          <a:xfrm>
            <a:off x="1778390" y="958455"/>
            <a:ext cx="1010433" cy="430887"/>
            <a:chOff x="4189980" y="3583257"/>
            <a:chExt cx="662161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7B42620-B383-9F44-57C2-9366B1C16797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A54D7A9F-2C40-8182-2629-575BDCA1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809E09A-F03F-611F-54FE-292FF9F80151}"/>
              </a:ext>
            </a:extLst>
          </p:cNvPr>
          <p:cNvSpPr txBox="1">
            <a:spLocks/>
          </p:cNvSpPr>
          <p:nvPr/>
        </p:nvSpPr>
        <p:spPr>
          <a:xfrm>
            <a:off x="7365221" y="2159281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Vietnam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9DAEE2DB-9F48-9693-CD00-64294AF33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/>
          <a:srcRect t="5198"/>
          <a:stretch/>
        </p:blipFill>
        <p:spPr bwMode="auto">
          <a:xfrm>
            <a:off x="3141683" y="1042239"/>
            <a:ext cx="3777369" cy="238676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E18CDCF5-335F-C372-DC37-171E40F2FEA2}"/>
              </a:ext>
            </a:extLst>
          </p:cNvPr>
          <p:cNvGrpSpPr/>
          <p:nvPr/>
        </p:nvGrpSpPr>
        <p:grpSpPr>
          <a:xfrm>
            <a:off x="631542" y="635290"/>
            <a:ext cx="1010433" cy="430887"/>
            <a:chOff x="4189980" y="3583257"/>
            <a:chExt cx="662161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2D76DC7-5F0C-01BC-2813-39E34B6ABBBA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7EECA033-B496-AE59-5A16-423870FF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1D741D0-3386-8343-FD54-53A16858F9CB}"/>
              </a:ext>
            </a:extLst>
          </p:cNvPr>
          <p:cNvSpPr txBox="1">
            <a:spLocks/>
          </p:cNvSpPr>
          <p:nvPr/>
        </p:nvSpPr>
        <p:spPr>
          <a:xfrm>
            <a:off x="7252533" y="2278334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American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65E7C44-F267-448E-FFF1-6501BBCE4B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0297"/>
          <a:stretch/>
        </p:blipFill>
        <p:spPr>
          <a:xfrm>
            <a:off x="2949620" y="1177553"/>
            <a:ext cx="3777369" cy="221630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911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F4E443C5-929F-25C5-9558-269BE5B427AE}"/>
              </a:ext>
            </a:extLst>
          </p:cNvPr>
          <p:cNvGrpSpPr/>
          <p:nvPr/>
        </p:nvGrpSpPr>
        <p:grpSpPr>
          <a:xfrm>
            <a:off x="1778390" y="958455"/>
            <a:ext cx="1010433" cy="430887"/>
            <a:chOff x="4189980" y="3583257"/>
            <a:chExt cx="662161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7B42620-B383-9F44-57C2-9366B1C16797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A54D7A9F-2C40-8182-2629-575BDCA1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6C0F5929-5DF3-73DB-5F9E-C894DAB1369D}"/>
              </a:ext>
            </a:extLst>
          </p:cNvPr>
          <p:cNvSpPr txBox="1">
            <a:spLocks/>
          </p:cNvSpPr>
          <p:nvPr/>
        </p:nvSpPr>
        <p:spPr>
          <a:xfrm>
            <a:off x="6908555" y="2008742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105CCB9-9F2B-5BBA-2E38-93B9474144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604"/>
          <a:stretch/>
        </p:blipFill>
        <p:spPr>
          <a:xfrm>
            <a:off x="2788827" y="1438453"/>
            <a:ext cx="3777369" cy="215869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760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F4E443C5-929F-25C5-9558-269BE5B427AE}"/>
              </a:ext>
            </a:extLst>
          </p:cNvPr>
          <p:cNvGrpSpPr/>
          <p:nvPr/>
        </p:nvGrpSpPr>
        <p:grpSpPr>
          <a:xfrm>
            <a:off x="1778390" y="958455"/>
            <a:ext cx="1010433" cy="430887"/>
            <a:chOff x="4189980" y="3583257"/>
            <a:chExt cx="662161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7B42620-B383-9F44-57C2-9366B1C16797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A54D7A9F-2C40-8182-2629-575BDCA1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F91B0FF-F29C-3664-748A-3DC0AF64D3F5}"/>
              </a:ext>
            </a:extLst>
          </p:cNvPr>
          <p:cNvSpPr txBox="1">
            <a:spLocks/>
          </p:cNvSpPr>
          <p:nvPr/>
        </p:nvSpPr>
        <p:spPr>
          <a:xfrm>
            <a:off x="6740033" y="1813993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D77CDBF-D7FD-3EC2-0349-605E8B9A96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0297"/>
          <a:stretch/>
        </p:blipFill>
        <p:spPr>
          <a:xfrm>
            <a:off x="3137038" y="1113573"/>
            <a:ext cx="3777369" cy="221630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749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E18CDCF5-335F-C372-DC37-171E40F2FEA2}"/>
              </a:ext>
            </a:extLst>
          </p:cNvPr>
          <p:cNvGrpSpPr/>
          <p:nvPr/>
        </p:nvGrpSpPr>
        <p:grpSpPr>
          <a:xfrm>
            <a:off x="631542" y="635290"/>
            <a:ext cx="1010433" cy="430887"/>
            <a:chOff x="4189980" y="3583257"/>
            <a:chExt cx="662161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2D76DC7-5F0C-01BC-2813-39E34B6ABBBA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7EECA033-B496-AE59-5A16-423870FF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C31521EE-3E3F-30BF-51C9-DCEF39A8533C}"/>
              </a:ext>
            </a:extLst>
          </p:cNvPr>
          <p:cNvSpPr txBox="1">
            <a:spLocks/>
          </p:cNvSpPr>
          <p:nvPr/>
        </p:nvSpPr>
        <p:spPr>
          <a:xfrm>
            <a:off x="7329881" y="2361713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Vietnamese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70B38D2-D084-523C-43C4-50292DE54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/>
          <a:srcRect t="5198"/>
          <a:stretch/>
        </p:blipFill>
        <p:spPr bwMode="auto">
          <a:xfrm>
            <a:off x="2973435" y="1263974"/>
            <a:ext cx="3777369" cy="238676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9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E18CDCF5-335F-C372-DC37-171E40F2FEA2}"/>
              </a:ext>
            </a:extLst>
          </p:cNvPr>
          <p:cNvGrpSpPr/>
          <p:nvPr/>
        </p:nvGrpSpPr>
        <p:grpSpPr>
          <a:xfrm>
            <a:off x="631542" y="635290"/>
            <a:ext cx="1010433" cy="430887"/>
            <a:chOff x="4189980" y="3583257"/>
            <a:chExt cx="662161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2D76DC7-5F0C-01BC-2813-39E34B6ABBBA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7EECA033-B496-AE59-5A16-423870FF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</a:rPr>
              <a:t>Country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Nationality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73030BF-E876-0538-1B99-1256FA7FAFE3}"/>
              </a:ext>
            </a:extLst>
          </p:cNvPr>
          <p:cNvSpPr txBox="1">
            <a:spLocks/>
          </p:cNvSpPr>
          <p:nvPr/>
        </p:nvSpPr>
        <p:spPr>
          <a:xfrm>
            <a:off x="7223201" y="2253752"/>
            <a:ext cx="3447404" cy="101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Australian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3FF6788-A6E2-672A-E540-AA5DED60AA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604"/>
          <a:stretch/>
        </p:blipFill>
        <p:spPr>
          <a:xfrm>
            <a:off x="2985472" y="1171180"/>
            <a:ext cx="3777369" cy="215869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3656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Warm-up </a:t>
            </a:r>
          </a:p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and review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628BB421-C74B-C924-C85F-655DE41E4007}"/>
              </a:ext>
            </a:extLst>
          </p:cNvPr>
          <p:cNvGrpSpPr/>
          <p:nvPr/>
        </p:nvGrpSpPr>
        <p:grpSpPr>
          <a:xfrm>
            <a:off x="1408000" y="266118"/>
            <a:ext cx="1010433" cy="430887"/>
            <a:chOff x="4189980" y="3583257"/>
            <a:chExt cx="662161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659B9A63-3923-A077-4770-329ABB11F0C2}"/>
                </a:ext>
              </a:extLst>
            </p:cNvPr>
            <p:cNvSpPr txBox="1"/>
            <p:nvPr/>
          </p:nvSpPr>
          <p:spPr>
            <a:xfrm>
              <a:off x="4189980" y="3583257"/>
              <a:ext cx="146228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b="1" cap="none" spc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472E323-FA95-11BF-1FDA-67EF224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1B7486D2-7F12-1287-06FD-29EB1D687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643717" y="4202624"/>
            <a:ext cx="52110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>
                <a:solidFill>
                  <a:srgbClr val="C80668"/>
                </a:solidFill>
                <a:latin typeface="Amasis MT Pro Black" panose="02040A04050005020304" pitchFamily="18" charset="0"/>
              </a:rPr>
              <a:t>For joining!</a:t>
            </a:r>
            <a:endParaRPr lang="en-US" sz="3200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3" y="8588866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</a:t>
            </a: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0" y="108168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51A20-A6B9-C245-CDC7-9C5125F1FE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33230" y="2947293"/>
            <a:ext cx="191431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74FAA-C554-75FA-24F5-E6664FAAB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91" y="4139892"/>
            <a:ext cx="1347333" cy="1780186"/>
          </a:xfrm>
          <a:prstGeom prst="rect">
            <a:avLst/>
          </a:prstGeom>
        </p:spPr>
      </p:pic>
      <p:pic>
        <p:nvPicPr>
          <p:cNvPr id="2" name="chantkara">
            <a:hlinkClick r:id="" action="ppaction://media"/>
            <a:extLst>
              <a:ext uri="{FF2B5EF4-FFF2-40B4-BE49-F238E27FC236}">
                <a16:creationId xmlns:a16="http://schemas.microsoft.com/office/drawing/2014/main" id="{393001A0-BEE1-6287-DDD3-154A16D0B6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holding a microphone&#10;&#10;Description automatically generated">
            <a:extLst>
              <a:ext uri="{FF2B5EF4-FFF2-40B4-BE49-F238E27FC236}">
                <a16:creationId xmlns:a16="http://schemas.microsoft.com/office/drawing/2014/main" id="{650E6EF2-8832-7B6D-5E03-F60520C341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7062" y="3598604"/>
            <a:ext cx="2321474" cy="2321474"/>
          </a:xfrm>
          <a:prstGeom prst="rect">
            <a:avLst/>
          </a:prstGeom>
        </p:spPr>
      </p:pic>
      <p:pic>
        <p:nvPicPr>
          <p:cNvPr id="5" name="Picture 4" descr="A cartoon of a child holding a microphone&#10;&#10;Description automatically generated">
            <a:extLst>
              <a:ext uri="{FF2B5EF4-FFF2-40B4-BE49-F238E27FC236}">
                <a16:creationId xmlns:a16="http://schemas.microsoft.com/office/drawing/2014/main" id="{29970F32-BEA5-3A2B-E4CF-75823498E7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961" y="625961"/>
            <a:ext cx="2452754" cy="19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American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Australian</a:t>
            </a:r>
          </a:p>
        </p:txBody>
      </p:sp>
      <p:pic>
        <p:nvPicPr>
          <p:cNvPr id="35" name="Picture 34" descr="A cartoon of a child holding a flag in front of a statue of liberty&#10;&#10;Description automatically generated">
            <a:extLst>
              <a:ext uri="{FF2B5EF4-FFF2-40B4-BE49-F238E27FC236}">
                <a16:creationId xmlns:a16="http://schemas.microsoft.com/office/drawing/2014/main" id="{C7B26169-46A6-94E8-9C39-165D6F00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6239414" y="4234359"/>
            <a:ext cx="2226458" cy="1554480"/>
          </a:xfrm>
          <a:prstGeom prst="rect">
            <a:avLst/>
          </a:prstGeom>
        </p:spPr>
      </p:pic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5D1A31C2-9D46-9777-213F-36A104E50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0"/>
          <a:stretch/>
        </p:blipFill>
        <p:spPr>
          <a:xfrm>
            <a:off x="9248054" y="3323683"/>
            <a:ext cx="2111354" cy="1554480"/>
          </a:xfrm>
          <a:prstGeom prst="rect">
            <a:avLst/>
          </a:prstGeom>
        </p:spPr>
      </p:pic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 descr="A child holding a flag in front of two tall buildings&#10;&#10;Description automatically generated">
            <a:extLst>
              <a:ext uri="{FF2B5EF4-FFF2-40B4-BE49-F238E27FC236}">
                <a16:creationId xmlns:a16="http://schemas.microsoft.com/office/drawing/2014/main" id="{FA149EF2-B9E3-5EFD-02FF-C53AAE832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/>
          <a:stretch/>
        </p:blipFill>
        <p:spPr>
          <a:xfrm>
            <a:off x="3420610" y="4250634"/>
            <a:ext cx="2227501" cy="1554480"/>
          </a:xfrm>
          <a:prstGeom prst="rect">
            <a:avLst/>
          </a:prstGeom>
        </p:spPr>
      </p:pic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Malaysian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Japanese </a:t>
            </a:r>
          </a:p>
        </p:txBody>
      </p:sp>
      <p:pic>
        <p:nvPicPr>
          <p:cNvPr id="38" name="Picture 37" descr="A cartoon of a child holding a flag and a kangaroo&#10;&#10;Description automatically generated">
            <a:extLst>
              <a:ext uri="{FF2B5EF4-FFF2-40B4-BE49-F238E27FC236}">
                <a16:creationId xmlns:a16="http://schemas.microsoft.com/office/drawing/2014/main" id="{5A7FDF0D-AC50-8B7E-B487-24313E7B0E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"/>
          <a:stretch/>
        </p:blipFill>
        <p:spPr>
          <a:xfrm>
            <a:off x="545856" y="3198434"/>
            <a:ext cx="2304226" cy="1554480"/>
          </a:xfrm>
          <a:prstGeom prst="rect">
            <a:avLst/>
          </a:prstGeom>
        </p:spPr>
      </p:pic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7"/>
            <a:ext cx="690390" cy="1383566"/>
            <a:chOff x="4142213" y="3183324"/>
            <a:chExt cx="845189" cy="1693790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95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nationality is he/she?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63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active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helpful</a:t>
            </a:r>
          </a:p>
        </p:txBody>
      </p:sp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friendly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clever</a:t>
            </a:r>
          </a:p>
        </p:txBody>
      </p:sp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7"/>
            <a:ext cx="690390" cy="1383566"/>
            <a:chOff x="4142213" y="3183324"/>
            <a:chExt cx="845189" cy="1693790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30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is he/she like?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546C9-9846-432E-C395-72B4554FD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46" y="3510476"/>
            <a:ext cx="2013149" cy="1321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11C5F-EA1D-9D9E-8394-45068B0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92" y="3315781"/>
            <a:ext cx="2046357" cy="1363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65ADE-D2B2-E131-C599-87C206C3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532" y="4446807"/>
            <a:ext cx="2031756" cy="1355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82EEC-0806-52EC-F0F8-600CCA8F1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367" y="4438915"/>
            <a:ext cx="2060037" cy="13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54814" y="1981199"/>
            <a:ext cx="871743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sz="9600"/>
              <a:t>Read and complete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10256082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Read and guess your answer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FF6C2-5757-DB38-5894-4DF8046D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1" y="1510747"/>
            <a:ext cx="11472279" cy="4108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FEA931-9789-C274-238D-1AB8722F57A9}"/>
              </a:ext>
            </a:extLst>
          </p:cNvPr>
          <p:cNvSpPr/>
          <p:nvPr/>
        </p:nvSpPr>
        <p:spPr>
          <a:xfrm>
            <a:off x="6583680" y="2174240"/>
            <a:ext cx="381426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ABB244-2973-1CBC-E949-B309D81CA6CF}"/>
              </a:ext>
            </a:extLst>
          </p:cNvPr>
          <p:cNvSpPr/>
          <p:nvPr/>
        </p:nvSpPr>
        <p:spPr>
          <a:xfrm>
            <a:off x="7081520" y="2712720"/>
            <a:ext cx="89408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DECA3-1109-AF63-2E25-982E4003C25C}"/>
              </a:ext>
            </a:extLst>
          </p:cNvPr>
          <p:cNvSpPr/>
          <p:nvPr/>
        </p:nvSpPr>
        <p:spPr>
          <a:xfrm>
            <a:off x="6583680" y="3669978"/>
            <a:ext cx="115824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CCB73-8F45-413D-C2DA-2E6CCB0398F7}"/>
              </a:ext>
            </a:extLst>
          </p:cNvPr>
          <p:cNvSpPr/>
          <p:nvPr/>
        </p:nvSpPr>
        <p:spPr>
          <a:xfrm>
            <a:off x="6090100" y="4105912"/>
            <a:ext cx="165182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1B2D09-5740-5992-A22E-3BA689CEFF66}"/>
              </a:ext>
            </a:extLst>
          </p:cNvPr>
          <p:cNvSpPr/>
          <p:nvPr/>
        </p:nvSpPr>
        <p:spPr>
          <a:xfrm>
            <a:off x="7884160" y="5088173"/>
            <a:ext cx="216408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75C07-C411-F5A4-74CF-67D70E268C99}"/>
              </a:ext>
            </a:extLst>
          </p:cNvPr>
          <p:cNvSpPr/>
          <p:nvPr/>
        </p:nvSpPr>
        <p:spPr>
          <a:xfrm>
            <a:off x="10397940" y="2763520"/>
            <a:ext cx="585020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37D1F-E57D-D05F-A40C-69F64F1F8B0D}"/>
              </a:ext>
            </a:extLst>
          </p:cNvPr>
          <p:cNvSpPr/>
          <p:nvPr/>
        </p:nvSpPr>
        <p:spPr>
          <a:xfrm>
            <a:off x="6583680" y="2293518"/>
            <a:ext cx="5275990" cy="185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 / American/ Vietnamese 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DC426-4E10-B1C1-90D6-F69F81F31FF2}"/>
              </a:ext>
            </a:extLst>
          </p:cNvPr>
          <p:cNvSpPr/>
          <p:nvPr/>
        </p:nvSpPr>
        <p:spPr>
          <a:xfrm>
            <a:off x="6550250" y="3251200"/>
            <a:ext cx="5275990" cy="185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/ short / brown / black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CA6AB2-9884-3A43-06F3-D6F7DA5AB40F}"/>
              </a:ext>
            </a:extLst>
          </p:cNvPr>
          <p:cNvSpPr/>
          <p:nvPr/>
        </p:nvSpPr>
        <p:spPr>
          <a:xfrm>
            <a:off x="6550250" y="3897266"/>
            <a:ext cx="1519740" cy="251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/ clever / helpful 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ED2588-630E-0EE9-DBFC-D75A59882658}"/>
              </a:ext>
            </a:extLst>
          </p:cNvPr>
          <p:cNvSpPr/>
          <p:nvPr/>
        </p:nvSpPr>
        <p:spPr>
          <a:xfrm>
            <a:off x="7904480" y="5159253"/>
            <a:ext cx="3738880" cy="323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29A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/ kites / a cake</a:t>
            </a:r>
          </a:p>
        </p:txBody>
      </p:sp>
    </p:spTree>
    <p:extLst>
      <p:ext uri="{BB962C8B-B14F-4D97-AF65-F5344CB8AC3E}">
        <p14:creationId xmlns:p14="http://schemas.microsoft.com/office/powerpoint/2010/main" val="19606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Read</a:t>
            </a:r>
            <a:endParaRPr lang="en-US" sz="3600" dirty="0"/>
          </a:p>
        </p:txBody>
      </p:sp>
      <p:sp>
        <p:nvSpPr>
          <p:cNvPr id="25" name="MsPham 0936082789">
            <a:extLst>
              <a:ext uri="{FF2B5EF4-FFF2-40B4-BE49-F238E27FC236}">
                <a16:creationId xmlns:a16="http://schemas.microsoft.com/office/drawing/2014/main" id="{C02DB311-351B-D4AF-312E-F6B085288CB3}"/>
              </a:ext>
            </a:extLst>
          </p:cNvPr>
          <p:cNvSpPr txBox="1"/>
          <p:nvPr/>
        </p:nvSpPr>
        <p:spPr>
          <a:xfrm>
            <a:off x="558800" y="725113"/>
            <a:ext cx="8829040" cy="43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just">
              <a:lnSpc>
                <a:spcPts val="4500"/>
              </a:lnSpc>
              <a:buClrTx/>
              <a:buSzPct val="100000"/>
            </a:pPr>
            <a:r>
              <a:rPr lang="en-US" sz="3200" b="0">
                <a:solidFill>
                  <a:srgbClr val="002060"/>
                </a:solidFill>
              </a:rPr>
              <a:t>I have a new friend. Her name is Emma. She is American. She is in Grade 5. She has long hair and big eyes.</a:t>
            </a:r>
          </a:p>
          <a:p>
            <a:pPr algn="just">
              <a:lnSpc>
                <a:spcPts val="4500"/>
              </a:lnSpc>
              <a:buClrTx/>
              <a:buSzPct val="100000"/>
            </a:pPr>
            <a:r>
              <a:rPr lang="en-US" sz="3200" b="0">
                <a:solidFill>
                  <a:srgbClr val="002060"/>
                </a:solidFill>
              </a:rPr>
              <a:t>She is a helpful girl. At school, she likes helping her classmates.</a:t>
            </a:r>
          </a:p>
          <a:p>
            <a:pPr algn="just">
              <a:lnSpc>
                <a:spcPts val="4500"/>
              </a:lnSpc>
              <a:buClrTx/>
              <a:buSzPct val="100000"/>
            </a:pPr>
            <a:r>
              <a:rPr lang="en-US" sz="3200" b="0">
                <a:solidFill>
                  <a:srgbClr val="002060"/>
                </a:solidFill>
              </a:rPr>
              <a:t>At home, she cooks with her mother and washes the dishes.</a:t>
            </a:r>
            <a:endParaRPr lang="en-US" sz="3200" b="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A42B9-681B-0E97-AA94-A535F7A2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680" y="814317"/>
            <a:ext cx="2235200" cy="4044648"/>
          </a:xfrm>
          <a:prstGeom prst="rect">
            <a:avLst/>
          </a:prstGeom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6C9EB628-BD53-C517-290E-BAFE4E80D567}"/>
              </a:ext>
            </a:extLst>
          </p:cNvPr>
          <p:cNvSpPr txBox="1"/>
          <p:nvPr/>
        </p:nvSpPr>
        <p:spPr>
          <a:xfrm>
            <a:off x="558800" y="4811008"/>
            <a:ext cx="10916920" cy="183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just">
              <a:lnSpc>
                <a:spcPts val="4500"/>
              </a:lnSpc>
              <a:buClrTx/>
              <a:buSzPct val="100000"/>
            </a:pPr>
            <a:r>
              <a:rPr lang="en-US" sz="3200" b="0">
                <a:solidFill>
                  <a:srgbClr val="002060"/>
                </a:solidFill>
              </a:rPr>
              <a:t>She is very friendly, too. She likes making new friends, and she invites others to play. She has a lot of friends. Everyone loves Emma.</a:t>
            </a:r>
            <a:endParaRPr lang="en-US" sz="32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410</Words>
  <Application>Microsoft Office PowerPoint</Application>
  <PresentationFormat>Widescreen</PresentationFormat>
  <Paragraphs>171</Paragraphs>
  <Slides>31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Nixie One</vt:lpstr>
      <vt:lpstr>Arial</vt:lpstr>
      <vt:lpstr>Tahoma</vt:lpstr>
      <vt:lpstr>Aptos</vt:lpstr>
      <vt:lpstr>.VnHelvetIns</vt:lpstr>
      <vt:lpstr>Wingdings</vt:lpstr>
      <vt:lpstr>黑体</vt:lpstr>
      <vt:lpstr>.VnHelvetInsH</vt:lpstr>
      <vt:lpstr>Kirang Haerang</vt:lpstr>
      <vt:lpstr>字魂36号-正文宋楷</vt:lpstr>
      <vt:lpstr>.VnAvant</vt:lpstr>
      <vt:lpstr>Amasis MT Pro Black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51</cp:revision>
  <dcterms:created xsi:type="dcterms:W3CDTF">2024-05-18T00:09:44Z</dcterms:created>
  <dcterms:modified xsi:type="dcterms:W3CDTF">2024-07-12T06:49:19Z</dcterms:modified>
</cp:coreProperties>
</file>