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9"/>
  </p:notesMasterIdLst>
  <p:sldIdLst>
    <p:sldId id="524" r:id="rId2"/>
    <p:sldId id="505" r:id="rId3"/>
    <p:sldId id="525" r:id="rId4"/>
    <p:sldId id="479" r:id="rId5"/>
    <p:sldId id="2007577377" r:id="rId6"/>
    <p:sldId id="480" r:id="rId7"/>
    <p:sldId id="2007577378" r:id="rId8"/>
    <p:sldId id="2007577379" r:id="rId9"/>
    <p:sldId id="268" r:id="rId10"/>
    <p:sldId id="521" r:id="rId11"/>
    <p:sldId id="506" r:id="rId12"/>
    <p:sldId id="2007577359" r:id="rId13"/>
    <p:sldId id="507" r:id="rId14"/>
    <p:sldId id="2007577364" r:id="rId15"/>
    <p:sldId id="508" r:id="rId16"/>
    <p:sldId id="2007577365" r:id="rId17"/>
    <p:sldId id="2007577366" r:id="rId18"/>
    <p:sldId id="2007577369" r:id="rId19"/>
    <p:sldId id="2007577370" r:id="rId20"/>
    <p:sldId id="2007577371" r:id="rId21"/>
    <p:sldId id="2007577374" r:id="rId22"/>
    <p:sldId id="2007577372" r:id="rId23"/>
    <p:sldId id="2007577373" r:id="rId24"/>
    <p:sldId id="509" r:id="rId25"/>
    <p:sldId id="2007577376" r:id="rId26"/>
    <p:sldId id="2007577375" r:id="rId27"/>
    <p:sldId id="473" r:id="rId28"/>
  </p:sldIdLst>
  <p:sldSz cx="12192000" cy="6858000"/>
  <p:notesSz cx="6858000" cy="9144000"/>
  <p:embeddedFontLst>
    <p:embeddedFont>
      <p:font typeface="Franklin Gothic Demi" panose="020B0703020102020204" pitchFamily="34" charset="0"/>
      <p:regular r:id="rId30"/>
      <p:italic r:id="rId31"/>
    </p:embeddedFont>
    <p:embeddedFont>
      <p:font typeface=".VnAristote" panose="020B7200000000000000"/>
      <p:regular r:id="rId32"/>
    </p:embeddedFont>
    <p:embeddedFont>
      <p:font typeface=".VnBlack" panose="020B7200000000000000"/>
      <p:regular r:id="rId33"/>
    </p:embeddedFont>
    <p:embeddedFont>
      <p:font typeface="Amasis MT Pro Black" panose="020B0604020202020204" charset="0"/>
      <p:bold r:id="rId34"/>
      <p:boldItalic r:id="rId35"/>
    </p:embeddedFont>
    <p:embeddedFont>
      <p:font typeface="Century Gothic" panose="020B0502020202020204" pitchFamily="34" charset="0"/>
      <p:regular r:id="rId36"/>
      <p:bold r:id="rId37"/>
      <p:italic r:id="rId38"/>
      <p:boldItalic r:id="rId39"/>
    </p:embeddedFont>
    <p:embeddedFont>
      <p:font typeface=".VnHelvetInsH" panose="020B7200000000000000"/>
      <p:regular r:id="rId40"/>
    </p:embeddedFont>
    <p:embeddedFont>
      <p:font typeface=".VnAvant" panose="020B7200000000000000" pitchFamily="34" charset="0"/>
      <p:regular r:id="rId41"/>
      <p:bold r:id="rId42"/>
      <p:italic r:id="rId43"/>
      <p:boldItalic r:id="rId44"/>
    </p:embeddedFont>
    <p:embeddedFont>
      <p:font typeface="Cooper Black" panose="0208090404030B020404" pitchFamily="18" charset="0"/>
      <p:regular r:id="rId45"/>
    </p:embeddedFont>
    <p:embeddedFont>
      <p:font typeface=".VnHelvetIns" panose="020B7200000000000000"/>
      <p:regular r:id="rId4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FDFE"/>
    <a:srgbClr val="29A147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>
        <p:scale>
          <a:sx n="25" d="100"/>
          <a:sy n="25" d="100"/>
        </p:scale>
        <p:origin x="2894" y="15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font" Target="fonts/font1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41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font" Target="fonts/font1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14E89D-6326-4C1E-ABE8-4988B21D8D30}" type="datetimeFigureOut">
              <a:rPr lang="en-US" smtClean="0"/>
              <a:t>12-Jul-24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495A60-A5F4-4A53-8664-F92FF0F395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854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66916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495A60-A5F4-4A53-8664-F92FF0F3956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8210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495A60-A5F4-4A53-8664-F92FF0F3956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7178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495A60-A5F4-4A53-8664-F92FF0F3956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276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495A60-A5F4-4A53-8664-F92FF0F3956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1432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495A60-A5F4-4A53-8664-F92FF0F3956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8287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495A60-A5F4-4A53-8664-F92FF0F3956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1071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495A60-A5F4-4A53-8664-F92FF0F3956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4955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857524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44364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68610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70617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495A60-A5F4-4A53-8664-F92FF0F3956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3008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7187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D905A1-66AE-40C7-A044-42F1685438AA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02154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50968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64349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495A60-A5F4-4A53-8664-F92FF0F3956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8484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3C4054-558E-F4D0-59F2-504622A174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A3CCD80-F1BC-89FA-0F1B-09F3EE16F5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C23C67-F6EA-9BAC-2A22-EB708B93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15DC8-E7B5-46F1-93B6-89DE11A2D2E1}" type="datetimeFigureOut">
              <a:rPr lang="en-US" smtClean="0"/>
              <a:t>12-Jul-24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2A992C-2C4A-08BA-5A9B-11C2223B16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27589F-13C4-B43A-B4D4-21FB0EDA9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37457-44F4-4A35-BA3A-9914D9098B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135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2D3B9B-736F-43AA-B704-30B078C031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7B2E4D-6AF9-433E-ADF1-E09DD2C0B3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69426E-415B-97DA-DA6D-825A062C14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15DC8-E7B5-46F1-93B6-89DE11A2D2E1}" type="datetimeFigureOut">
              <a:rPr lang="en-US" smtClean="0"/>
              <a:t>12-Jul-24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CC344E-BB19-A16C-3D4D-86B4BACFA7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C844BC-F517-1942-5E2A-AC78E5292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37457-44F4-4A35-BA3A-9914D9098B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9360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578D328-25EC-ACB9-CBA6-0CDD1B2B88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A39DA91-111B-8CA1-17D2-9A0A92D730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1131A4-7943-C5F3-E820-BA1B3F05D3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15DC8-E7B5-46F1-93B6-89DE11A2D2E1}" type="datetimeFigureOut">
              <a:rPr lang="en-US" smtClean="0"/>
              <a:t>12-Jul-24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89AE50-7212-BBBE-D3B0-CB8C5C6B0C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F54898-F460-0CB1-7741-C7BF71D02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37457-44F4-4A35-BA3A-9914D9098B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079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9646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49096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12A499-A9F7-9851-D303-42CDF6762F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CA90C2-8EA7-1550-1C74-F309C68D79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0B0485-43C7-4006-7853-B352270DD8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15DC8-E7B5-46F1-93B6-89DE11A2D2E1}" type="datetimeFigureOut">
              <a:rPr lang="en-US" smtClean="0"/>
              <a:t>12-Jul-24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AACE47-FFD1-8369-6989-431F5301A7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6231D0-BD00-7703-56AD-FCB38DF9E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37457-44F4-4A35-BA3A-9914D9098B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7616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868D4E-1E5A-3084-8AB1-538414A7A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CCF29D-0A53-0A45-0C4A-BF9D28A411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EABC3A-9428-D40B-AC63-0F260F04D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15DC8-E7B5-46F1-93B6-89DE11A2D2E1}" type="datetimeFigureOut">
              <a:rPr lang="en-US" smtClean="0"/>
              <a:t>12-Jul-24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491FAA-1F54-8F3A-264B-106F6F4F57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CEC39F-865E-94C3-F9D0-D8B091DA1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37457-44F4-4A35-BA3A-9914D9098B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7757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059E9-F16B-0771-0218-F4099D24EF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88E4F6-2493-18BB-8456-5D2C06DD8B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D55391-8987-5E79-FC6D-D094A9BB99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BA5FAD-EB1B-1E22-432E-DB4D2A7ED7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15DC8-E7B5-46F1-93B6-89DE11A2D2E1}" type="datetimeFigureOut">
              <a:rPr lang="en-US" smtClean="0"/>
              <a:t>12-Jul-24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FB5C1A-2A07-7511-D475-68CD24A00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ED83E6-3687-EC89-40D9-463B5D8D5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37457-44F4-4A35-BA3A-9914D9098B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9328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1ED2C8-25B3-9D2A-0602-CC34934CA0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F70CAA-1BC5-F13B-3E3F-F613A6D919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CF57E5-ABDF-C77B-7A37-C297805CE8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F0C7DA1-86B1-DF42-DF5B-CE95D0CF14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D70E17-063E-F12D-E88B-0832587F3DB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9E8840-E89B-7728-E145-5D6B8C6C9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15DC8-E7B5-46F1-93B6-89DE11A2D2E1}" type="datetimeFigureOut">
              <a:rPr lang="en-US" smtClean="0"/>
              <a:t>12-Jul-24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B808C58-9098-CFDE-7ACA-5235D4EE2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A6BBBBA-EA03-2E37-ED6C-90B23C432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37457-44F4-4A35-BA3A-9914D9098B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3794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34F0B-170F-3F2C-B655-EC80B26742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48581F4-286C-29A4-0903-D0DEB3E423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15DC8-E7B5-46F1-93B6-89DE11A2D2E1}" type="datetimeFigureOut">
              <a:rPr lang="en-US" smtClean="0"/>
              <a:t>12-Jul-24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E64278-9E8C-858D-1206-912C87C7A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547B7A-674A-E4DC-1C8F-4C7BC165B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37457-44F4-4A35-BA3A-9914D9098B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3148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1BFA0F2-61FF-A946-93BD-FE4B8E3B88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15DC8-E7B5-46F1-93B6-89DE11A2D2E1}" type="datetimeFigureOut">
              <a:rPr lang="en-US" smtClean="0"/>
              <a:t>12-Jul-24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82F0F42-1DBA-7D65-5F57-5CF84AF9F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1E910B-FB82-B023-85D6-DF60775EF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37457-44F4-4A35-BA3A-9914D9098B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576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037A9A-C147-4407-835C-F54B96E41F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224623-6C3E-5AFC-35C4-B5503ADEB8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514022-4A4A-7572-8E82-C321548515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B1AEAD-E900-B34A-D44D-629636BF4B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15DC8-E7B5-46F1-93B6-89DE11A2D2E1}" type="datetimeFigureOut">
              <a:rPr lang="en-US" smtClean="0"/>
              <a:t>12-Jul-24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2C44A7-5D53-1D17-0916-1D3150BDA2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3A3A08-0450-D9F6-0799-5EDF2CC7A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37457-44F4-4A35-BA3A-9914D9098B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0705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43A176-9BF8-2391-F4D0-4CB037AA68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7DFED5B-654B-F746-6D75-63AD104817F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1811D9-45B3-9D8D-9829-E5434D7703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B5EC5E-BCEB-2AC0-2D22-E5D61F34AC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15DC8-E7B5-46F1-93B6-89DE11A2D2E1}" type="datetimeFigureOut">
              <a:rPr lang="en-US" smtClean="0"/>
              <a:t>12-Jul-24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885A46-CF9B-3443-AC44-BBBE3AB28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F4365B-FD11-EFF9-4D98-2DF23468FE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37457-44F4-4A35-BA3A-9914D9098B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7805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27FEFDA-C389-1D9E-A6A5-7BA26DDA05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A25783-D35D-3B9A-9543-529DE4D214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E267CE-AFC3-0DD7-8B2E-57665CE56D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815DC8-E7B5-46F1-93B6-89DE11A2D2E1}" type="datetimeFigureOut">
              <a:rPr lang="en-US" smtClean="0"/>
              <a:t>12-Jul-24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0EB693-C5C2-CC0D-2D20-24E47905E6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A80A32-A02A-2B87-F253-AF52D3D2B4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D537457-44F4-4A35-BA3A-9914D9098BE4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white background with green border&#10;&#10;Description automatically generated">
            <a:extLst>
              <a:ext uri="{FF2B5EF4-FFF2-40B4-BE49-F238E27FC236}">
                <a16:creationId xmlns:a16="http://schemas.microsoft.com/office/drawing/2014/main" id="{8A64D8A0-9885-5EE4-0E30-F1DA673FC481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676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facebook.com/msphampowerpoint" TargetMode="External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1.svg"/><Relationship Id="rId7" Type="http://schemas.openxmlformats.org/officeDocument/2006/relationships/image" Target="../media/image1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5" Type="http://schemas.openxmlformats.org/officeDocument/2006/relationships/image" Target="../media/image20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.jpg"/><Relationship Id="rId7" Type="http://schemas.openxmlformats.org/officeDocument/2006/relationships/image" Target="../media/image10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11" Type="http://schemas.openxmlformats.org/officeDocument/2006/relationships/image" Target="../media/image8.png"/><Relationship Id="rId5" Type="http://schemas.openxmlformats.org/officeDocument/2006/relationships/image" Target="../media/image5.png"/><Relationship Id="rId10" Type="http://schemas.openxmlformats.org/officeDocument/2006/relationships/image" Target="../media/image4.png"/><Relationship Id="rId4" Type="http://schemas.openxmlformats.org/officeDocument/2006/relationships/hyperlink" Target="https://www.facebook.com/msphampowerpoint" TargetMode="External"/><Relationship Id="rId9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3.wav"/><Relationship Id="rId7" Type="http://schemas.openxmlformats.org/officeDocument/2006/relationships/audio" Target="../media/audio7.wav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6.wav"/><Relationship Id="rId11" Type="http://schemas.openxmlformats.org/officeDocument/2006/relationships/image" Target="../media/image23.png"/><Relationship Id="rId5" Type="http://schemas.openxmlformats.org/officeDocument/2006/relationships/audio" Target="../media/audio5.wav"/><Relationship Id="rId10" Type="http://schemas.openxmlformats.org/officeDocument/2006/relationships/image" Target="../media/image5.png"/><Relationship Id="rId4" Type="http://schemas.openxmlformats.org/officeDocument/2006/relationships/audio" Target="../media/audio4.wav"/><Relationship Id="rId9" Type="http://schemas.openxmlformats.org/officeDocument/2006/relationships/hyperlink" Target="https://www.facebook.com/msphampowerpoint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.jp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11" Type="http://schemas.openxmlformats.org/officeDocument/2006/relationships/image" Target="../media/image8.png"/><Relationship Id="rId5" Type="http://schemas.openxmlformats.org/officeDocument/2006/relationships/image" Target="../media/image5.png"/><Relationship Id="rId10" Type="http://schemas.openxmlformats.org/officeDocument/2006/relationships/image" Target="../media/image4.png"/><Relationship Id="rId4" Type="http://schemas.openxmlformats.org/officeDocument/2006/relationships/hyperlink" Target="https://www.facebook.com/msphampowerpoint" TargetMode="External"/><Relationship Id="rId9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11" Type="http://schemas.openxmlformats.org/officeDocument/2006/relationships/image" Target="../media/image4.png"/><Relationship Id="rId5" Type="http://schemas.openxmlformats.org/officeDocument/2006/relationships/hyperlink" Target="https://www.facebook.com/msphampowerpoint" TargetMode="External"/><Relationship Id="rId10" Type="http://schemas.openxmlformats.org/officeDocument/2006/relationships/image" Target="../media/image9.png"/><Relationship Id="rId4" Type="http://schemas.openxmlformats.org/officeDocument/2006/relationships/image" Target="../media/image30.png"/><Relationship Id="rId9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msphampowerpoint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5.png"/><Relationship Id="rId4" Type="http://schemas.openxmlformats.org/officeDocument/2006/relationships/hyperlink" Target="https://www.facebook.com/msphampowerpoint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5.png"/><Relationship Id="rId4" Type="http://schemas.openxmlformats.org/officeDocument/2006/relationships/hyperlink" Target="https://www.facebook.com/msphampowerpoint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5.png"/><Relationship Id="rId4" Type="http://schemas.openxmlformats.org/officeDocument/2006/relationships/hyperlink" Target="https://www.facebook.com/msphampowerpoint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.jp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11" Type="http://schemas.openxmlformats.org/officeDocument/2006/relationships/image" Target="../media/image8.png"/><Relationship Id="rId5" Type="http://schemas.openxmlformats.org/officeDocument/2006/relationships/image" Target="../media/image5.png"/><Relationship Id="rId10" Type="http://schemas.openxmlformats.org/officeDocument/2006/relationships/image" Target="../media/image4.png"/><Relationship Id="rId4" Type="http://schemas.openxmlformats.org/officeDocument/2006/relationships/hyperlink" Target="https://www.facebook.com/msphampowerpoint" TargetMode="External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5.png"/><Relationship Id="rId4" Type="http://schemas.openxmlformats.org/officeDocument/2006/relationships/hyperlink" Target="https://www.facebook.com/msphampowerpoint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5.png"/><Relationship Id="rId4" Type="http://schemas.openxmlformats.org/officeDocument/2006/relationships/hyperlink" Target="https://www.facebook.com/msphampowerpoint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5.png"/><Relationship Id="rId4" Type="http://schemas.openxmlformats.org/officeDocument/2006/relationships/hyperlink" Target="https://www.facebook.com/msphampowerpoint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5.png"/><Relationship Id="rId4" Type="http://schemas.openxmlformats.org/officeDocument/2006/relationships/hyperlink" Target="https://www.facebook.com/msphampowerpoint" TargetMode="Externa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.jp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11" Type="http://schemas.openxmlformats.org/officeDocument/2006/relationships/image" Target="../media/image8.png"/><Relationship Id="rId5" Type="http://schemas.openxmlformats.org/officeDocument/2006/relationships/image" Target="../media/image5.png"/><Relationship Id="rId10" Type="http://schemas.openxmlformats.org/officeDocument/2006/relationships/image" Target="../media/image4.png"/><Relationship Id="rId4" Type="http://schemas.openxmlformats.org/officeDocument/2006/relationships/hyperlink" Target="https://www.facebook.com/msphampowerpoint" TargetMode="External"/><Relationship Id="rId9" Type="http://schemas.openxmlformats.org/officeDocument/2006/relationships/image" Target="../media/image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1.png"/><Relationship Id="rId7" Type="http://schemas.openxmlformats.org/officeDocument/2006/relationships/image" Target="../media/image3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21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1.svg"/><Relationship Id="rId7" Type="http://schemas.openxmlformats.org/officeDocument/2006/relationships/image" Target="../media/image1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5" Type="http://schemas.openxmlformats.org/officeDocument/2006/relationships/image" Target="../media/image20.png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jpg"/><Relationship Id="rId7" Type="http://schemas.openxmlformats.org/officeDocument/2006/relationships/image" Target="../media/image5.pn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facebook.com/msphampowerpoint" TargetMode="External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.jpg"/><Relationship Id="rId7" Type="http://schemas.openxmlformats.org/officeDocument/2006/relationships/image" Target="../media/image10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11" Type="http://schemas.openxmlformats.org/officeDocument/2006/relationships/image" Target="../media/image8.png"/><Relationship Id="rId5" Type="http://schemas.openxmlformats.org/officeDocument/2006/relationships/image" Target="../media/image5.png"/><Relationship Id="rId10" Type="http://schemas.openxmlformats.org/officeDocument/2006/relationships/image" Target="../media/image4.png"/><Relationship Id="rId4" Type="http://schemas.openxmlformats.org/officeDocument/2006/relationships/hyperlink" Target="https://www.facebook.com/msphampowerpoint" TargetMode="External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5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4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4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2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4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12" Type="http://schemas.openxmlformats.org/officeDocument/2006/relationships/audio" Target="NUL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 blue sky with white clouds&#10;&#10;Description automatically generated">
            <a:extLst>
              <a:ext uri="{FF2B5EF4-FFF2-40B4-BE49-F238E27FC236}">
                <a16:creationId xmlns:a16="http://schemas.microsoft.com/office/drawing/2014/main" id="{43F515F8-EE31-8002-3AEC-755F00AB91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图片 13" descr="图片包含 文字&#10;&#10;已生成高可信度的说明">
            <a:extLst>
              <a:ext uri="{FF2B5EF4-FFF2-40B4-BE49-F238E27FC236}">
                <a16:creationId xmlns:a16="http://schemas.microsoft.com/office/drawing/2014/main" id="{208B6270-10BD-4950-928E-A75153C61AD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60784"/>
            <a:ext cx="12192000" cy="3597216"/>
          </a:xfrm>
          <a:prstGeom prst="rect">
            <a:avLst/>
          </a:prstGeom>
        </p:spPr>
      </p:pic>
      <p:pic>
        <p:nvPicPr>
          <p:cNvPr id="7" name="图片 6" descr="003c6c7d4a2b7500f147dbe771e14e9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0736993" flipH="1">
            <a:off x="301663" y="1254999"/>
            <a:ext cx="4959452" cy="4959452"/>
          </a:xfrm>
          <a:prstGeom prst="rect">
            <a:avLst/>
          </a:prstGeom>
        </p:spPr>
      </p:pic>
      <p:sp>
        <p:nvSpPr>
          <p:cNvPr id="5" name="MsPham 0936082789">
            <a:extLst>
              <a:ext uri="{FF2B5EF4-FFF2-40B4-BE49-F238E27FC236}">
                <a16:creationId xmlns:a16="http://schemas.microsoft.com/office/drawing/2014/main" id="{1D726C6A-2D0D-0844-2935-321413766FBF}"/>
              </a:ext>
            </a:extLst>
          </p:cNvPr>
          <p:cNvSpPr txBox="1"/>
          <p:nvPr/>
        </p:nvSpPr>
        <p:spPr>
          <a:xfrm>
            <a:off x="5205222" y="5417949"/>
            <a:ext cx="5733097" cy="4256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477"/>
              </a:lnSpc>
            </a:pPr>
            <a:r>
              <a:rPr lang="en-US" sz="2484">
                <a:solidFill>
                  <a:srgbClr val="C80668"/>
                </a:solidFill>
                <a:latin typeface="Amasis MT Pro Black" panose="02040A04050005020304" pitchFamily="18" charset="0"/>
              </a:rPr>
              <a:t>Period 2 – Part 4, 5, 6</a:t>
            </a:r>
            <a:endParaRPr lang="en-US" sz="2484" dirty="0">
              <a:solidFill>
                <a:srgbClr val="C80668"/>
              </a:solidFill>
              <a:latin typeface="Amasis MT Pro Black" panose="02040A04050005020304" pitchFamily="18" charset="0"/>
            </a:endParaRPr>
          </a:p>
        </p:txBody>
      </p:sp>
      <p:grpSp>
        <p:nvGrpSpPr>
          <p:cNvPr id="8" name="Mspham-0936082789">
            <a:extLst>
              <a:ext uri="{FF2B5EF4-FFF2-40B4-BE49-F238E27FC236}">
                <a16:creationId xmlns:a16="http://schemas.microsoft.com/office/drawing/2014/main" id="{F4FF6DC8-3E31-2D50-9B33-2831AF6DCCBD}"/>
              </a:ext>
            </a:extLst>
          </p:cNvPr>
          <p:cNvGrpSpPr/>
          <p:nvPr/>
        </p:nvGrpSpPr>
        <p:grpSpPr>
          <a:xfrm>
            <a:off x="926417" y="335602"/>
            <a:ext cx="9964975" cy="762269"/>
            <a:chOff x="11556792" y="8381773"/>
            <a:chExt cx="8359187" cy="639435"/>
          </a:xfrm>
        </p:grpSpPr>
        <p:sp>
          <p:nvSpPr>
            <p:cNvPr id="9" name="Mspham-0936082789">
              <a:hlinkClick r:id="rId6"/>
              <a:extLst>
                <a:ext uri="{FF2B5EF4-FFF2-40B4-BE49-F238E27FC236}">
                  <a16:creationId xmlns:a16="http://schemas.microsoft.com/office/drawing/2014/main" id="{9872B2B0-F5C8-CD81-95E7-20135D9503B9}"/>
                </a:ext>
              </a:extLst>
            </p:cNvPr>
            <p:cNvSpPr txBox="1"/>
            <p:nvPr/>
          </p:nvSpPr>
          <p:spPr>
            <a:xfrm>
              <a:off x="19730143" y="8588866"/>
              <a:ext cx="185836" cy="348544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5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105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sz="105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" name="MsPham-0936082789">
              <a:hlinkClick r:id="rId6"/>
              <a:extLst>
                <a:ext uri="{FF2B5EF4-FFF2-40B4-BE49-F238E27FC236}">
                  <a16:creationId xmlns:a16="http://schemas.microsoft.com/office/drawing/2014/main" id="{0C8E974E-21FE-6447-4D5D-450516ACB5D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556792" y="8381773"/>
              <a:ext cx="639436" cy="639435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1" name="MsPham-0936082789" descr="A blue and white text&#10;&#10;Description automatically generated">
            <a:hlinkClick r:id="rId6"/>
            <a:extLst>
              <a:ext uri="{FF2B5EF4-FFF2-40B4-BE49-F238E27FC236}">
                <a16:creationId xmlns:a16="http://schemas.microsoft.com/office/drawing/2014/main" id="{DC8B4993-FD40-27F3-A5AD-65AF8FE637C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2317" y="165098"/>
            <a:ext cx="2599683" cy="1235386"/>
          </a:xfrm>
          <a:prstGeom prst="rect">
            <a:avLst/>
          </a:prstGeom>
          <a:effectLst>
            <a:glow rad="1016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3" name="MsPham 0936082789">
            <a:extLst>
              <a:ext uri="{FF2B5EF4-FFF2-40B4-BE49-F238E27FC236}">
                <a16:creationId xmlns:a16="http://schemas.microsoft.com/office/drawing/2014/main" id="{12B20786-F177-4B56-16C0-CF226D1AA81C}"/>
              </a:ext>
            </a:extLst>
          </p:cNvPr>
          <p:cNvSpPr txBox="1"/>
          <p:nvPr/>
        </p:nvSpPr>
        <p:spPr>
          <a:xfrm>
            <a:off x="3860093" y="2729844"/>
            <a:ext cx="8668128" cy="25135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789"/>
              </a:lnSpc>
            </a:pPr>
            <a:r>
              <a:rPr lang="en-US" sz="9597" b="1" spc="-15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FC4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HelvetInsH" panose="020B7200000000000000" pitchFamily="34" charset="0"/>
              </a:rPr>
              <a:t>My foreign friends</a:t>
            </a:r>
            <a:endParaRPr lang="en-US" sz="9597" b="1" spc="-150" dirty="0">
              <a:ln w="9525">
                <a:solidFill>
                  <a:schemeClr val="bg1"/>
                </a:solidFill>
                <a:prstDash val="solid"/>
              </a:ln>
              <a:solidFill>
                <a:srgbClr val="007FC4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.VnHelvetInsH" panose="020B7200000000000000" pitchFamily="34" charset="0"/>
            </a:endParaRPr>
          </a:p>
        </p:txBody>
      </p:sp>
      <p:pic>
        <p:nvPicPr>
          <p:cNvPr id="15" name="图片 7">
            <a:extLst>
              <a:ext uri="{FF2B5EF4-FFF2-40B4-BE49-F238E27FC236}">
                <a16:creationId xmlns:a16="http://schemas.microsoft.com/office/drawing/2014/main" id="{51926670-7272-41A5-A10A-D6D5A35D3CE7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0115" y="11814"/>
            <a:ext cx="3622481" cy="2513509"/>
          </a:xfrm>
          <a:prstGeom prst="rect">
            <a:avLst/>
          </a:prstGeom>
        </p:spPr>
      </p:pic>
      <p:pic>
        <p:nvPicPr>
          <p:cNvPr id="19" name="图片 3" descr="1">
            <a:extLst>
              <a:ext uri="{FF2B5EF4-FFF2-40B4-BE49-F238E27FC236}">
                <a16:creationId xmlns:a16="http://schemas.microsoft.com/office/drawing/2014/main" id="{95F66C27-9900-1D62-6B0A-EB3EBD88BF41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0295669" y="4091886"/>
            <a:ext cx="1797136" cy="2283633"/>
          </a:xfrm>
          <a:prstGeom prst="rect">
            <a:avLst/>
          </a:prstGeom>
        </p:spPr>
      </p:pic>
      <p:sp>
        <p:nvSpPr>
          <p:cNvPr id="6" name="MsPham 0936082789">
            <a:extLst>
              <a:ext uri="{FF2B5EF4-FFF2-40B4-BE49-F238E27FC236}">
                <a16:creationId xmlns:a16="http://schemas.microsoft.com/office/drawing/2014/main" id="{DBA6BCB5-511D-3F2A-2E04-9F7D55686A19}"/>
              </a:ext>
            </a:extLst>
          </p:cNvPr>
          <p:cNvSpPr txBox="1"/>
          <p:nvPr/>
        </p:nvSpPr>
        <p:spPr>
          <a:xfrm>
            <a:off x="5205223" y="1852305"/>
            <a:ext cx="3489477" cy="4486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477"/>
              </a:lnSpc>
            </a:pPr>
            <a:r>
              <a:rPr lang="en-US" sz="3599" b="1">
                <a:solidFill>
                  <a:srgbClr val="C80668"/>
                </a:solidFill>
                <a:latin typeface="Amasis MT Pro Black" panose="02040A04050005020304" pitchFamily="18" charset="0"/>
              </a:rPr>
              <a:t>Unit 3</a:t>
            </a:r>
            <a:endParaRPr lang="en-US" sz="3599" b="1" dirty="0">
              <a:solidFill>
                <a:srgbClr val="C80668"/>
              </a:solidFill>
              <a:latin typeface="Amasis MT Pro Black" panose="02040A04050005020304" pitchFamily="18" charset="0"/>
            </a:endParaRPr>
          </a:p>
        </p:txBody>
      </p:sp>
      <p:pic>
        <p:nvPicPr>
          <p:cNvPr id="12" name="MsPham-0936082789">
            <a:hlinkClick r:id="rId6"/>
            <a:extLst>
              <a:ext uri="{FF2B5EF4-FFF2-40B4-BE49-F238E27FC236}">
                <a16:creationId xmlns:a16="http://schemas.microsoft.com/office/drawing/2014/main" id="{61679625-BAAB-FF3A-FD9F-706214B9DA2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822" y="165098"/>
            <a:ext cx="1637614" cy="1040334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4253904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>
            <a:extLst>
              <a:ext uri="{FF2B5EF4-FFF2-40B4-BE49-F238E27FC236}">
                <a16:creationId xmlns:a16="http://schemas.microsoft.com/office/drawing/2014/main" id="{39055E7F-A573-665B-E2F2-7463B823B591}"/>
              </a:ext>
            </a:extLst>
          </p:cNvPr>
          <p:cNvSpPr txBox="1">
            <a:spLocks/>
          </p:cNvSpPr>
          <p:nvPr/>
        </p:nvSpPr>
        <p:spPr>
          <a:xfrm>
            <a:off x="6120466" y="5788839"/>
            <a:ext cx="2382519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 b="1">
                <a:solidFill>
                  <a:srgbClr val="C00000"/>
                </a:solidFill>
                <a:latin typeface=".VnAvant" panose="020B7200000000000000" pitchFamily="34" charset="0"/>
              </a:rPr>
              <a:t>active</a:t>
            </a:r>
          </a:p>
        </p:txBody>
      </p:sp>
      <p:sp>
        <p:nvSpPr>
          <p:cNvPr id="12" name="Title 4">
            <a:extLst>
              <a:ext uri="{FF2B5EF4-FFF2-40B4-BE49-F238E27FC236}">
                <a16:creationId xmlns:a16="http://schemas.microsoft.com/office/drawing/2014/main" id="{E51EFCB4-9D13-97A6-1488-6E8CFC5D2972}"/>
              </a:ext>
            </a:extLst>
          </p:cNvPr>
          <p:cNvSpPr txBox="1">
            <a:spLocks/>
          </p:cNvSpPr>
          <p:nvPr/>
        </p:nvSpPr>
        <p:spPr>
          <a:xfrm>
            <a:off x="467563" y="4679408"/>
            <a:ext cx="2382519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 b="1">
                <a:solidFill>
                  <a:srgbClr val="C00000"/>
                </a:solidFill>
                <a:latin typeface=".VnAvant" panose="020B7200000000000000" pitchFamily="34" charset="0"/>
              </a:rPr>
              <a:t>helpful</a:t>
            </a:r>
          </a:p>
        </p:txBody>
      </p:sp>
      <p:sp>
        <p:nvSpPr>
          <p:cNvPr id="55" name="Freeform 33">
            <a:extLst>
              <a:ext uri="{FF2B5EF4-FFF2-40B4-BE49-F238E27FC236}">
                <a16:creationId xmlns:a16="http://schemas.microsoft.com/office/drawing/2014/main" id="{EDA5746D-5AD1-CA6A-F8AC-6FFCAB228E53}"/>
              </a:ext>
            </a:extLst>
          </p:cNvPr>
          <p:cNvSpPr/>
          <p:nvPr/>
        </p:nvSpPr>
        <p:spPr>
          <a:xfrm rot="4288053">
            <a:off x="6743330" y="3557570"/>
            <a:ext cx="749708" cy="364545"/>
          </a:xfrm>
          <a:custGeom>
            <a:avLst/>
            <a:gdLst/>
            <a:ahLst/>
            <a:cxnLst/>
            <a:rect l="l" t="t" r="r" b="b"/>
            <a:pathLst>
              <a:path w="749708" h="364545">
                <a:moveTo>
                  <a:pt x="749707" y="0"/>
                </a:moveTo>
                <a:lnTo>
                  <a:pt x="0" y="0"/>
                </a:lnTo>
                <a:lnTo>
                  <a:pt x="0" y="364546"/>
                </a:lnTo>
                <a:lnTo>
                  <a:pt x="749707" y="364546"/>
                </a:lnTo>
                <a:lnTo>
                  <a:pt x="749707" y="0"/>
                </a:lnTo>
                <a:close/>
              </a:path>
            </a:pathLst>
          </a:custGeom>
          <a:blipFill>
            <a:blip r:embed="rId2">
              <a:alphaModFix amt="72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7" name="Freeform 33">
            <a:extLst>
              <a:ext uri="{FF2B5EF4-FFF2-40B4-BE49-F238E27FC236}">
                <a16:creationId xmlns:a16="http://schemas.microsoft.com/office/drawing/2014/main" id="{153C75B2-B6EB-B2D4-34CF-36760959D594}"/>
              </a:ext>
            </a:extLst>
          </p:cNvPr>
          <p:cNvSpPr/>
          <p:nvPr/>
        </p:nvSpPr>
        <p:spPr>
          <a:xfrm rot="13675712" flipH="1">
            <a:off x="8427987" y="3031438"/>
            <a:ext cx="749708" cy="364545"/>
          </a:xfrm>
          <a:custGeom>
            <a:avLst/>
            <a:gdLst/>
            <a:ahLst/>
            <a:cxnLst/>
            <a:rect l="l" t="t" r="r" b="b"/>
            <a:pathLst>
              <a:path w="749708" h="364545">
                <a:moveTo>
                  <a:pt x="749707" y="0"/>
                </a:moveTo>
                <a:lnTo>
                  <a:pt x="0" y="0"/>
                </a:lnTo>
                <a:lnTo>
                  <a:pt x="0" y="364546"/>
                </a:lnTo>
                <a:lnTo>
                  <a:pt x="749707" y="364546"/>
                </a:lnTo>
                <a:lnTo>
                  <a:pt x="749707" y="0"/>
                </a:lnTo>
                <a:close/>
              </a:path>
            </a:pathLst>
          </a:custGeom>
          <a:blipFill>
            <a:blip r:embed="rId2">
              <a:alphaModFix amt="72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9" name="Freeform 33">
            <a:extLst>
              <a:ext uri="{FF2B5EF4-FFF2-40B4-BE49-F238E27FC236}">
                <a16:creationId xmlns:a16="http://schemas.microsoft.com/office/drawing/2014/main" id="{E1B71DE2-B1A7-1F3E-6E51-9968AF6DE231}"/>
              </a:ext>
            </a:extLst>
          </p:cNvPr>
          <p:cNvSpPr/>
          <p:nvPr/>
        </p:nvSpPr>
        <p:spPr>
          <a:xfrm rot="6514323">
            <a:off x="4860261" y="3609252"/>
            <a:ext cx="749708" cy="364545"/>
          </a:xfrm>
          <a:custGeom>
            <a:avLst/>
            <a:gdLst/>
            <a:ahLst/>
            <a:cxnLst/>
            <a:rect l="l" t="t" r="r" b="b"/>
            <a:pathLst>
              <a:path w="749708" h="364545">
                <a:moveTo>
                  <a:pt x="749707" y="0"/>
                </a:moveTo>
                <a:lnTo>
                  <a:pt x="0" y="0"/>
                </a:lnTo>
                <a:lnTo>
                  <a:pt x="0" y="364546"/>
                </a:lnTo>
                <a:lnTo>
                  <a:pt x="749707" y="364546"/>
                </a:lnTo>
                <a:lnTo>
                  <a:pt x="749707" y="0"/>
                </a:lnTo>
                <a:close/>
              </a:path>
            </a:pathLst>
          </a:custGeom>
          <a:blipFill>
            <a:blip r:embed="rId2">
              <a:alphaModFix amt="72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0" name="Title 4">
            <a:extLst>
              <a:ext uri="{FF2B5EF4-FFF2-40B4-BE49-F238E27FC236}">
                <a16:creationId xmlns:a16="http://schemas.microsoft.com/office/drawing/2014/main" id="{5D4ADA65-F34A-FC1F-0508-2EBA5CD56BD4}"/>
              </a:ext>
            </a:extLst>
          </p:cNvPr>
          <p:cNvSpPr txBox="1">
            <a:spLocks/>
          </p:cNvSpPr>
          <p:nvPr/>
        </p:nvSpPr>
        <p:spPr>
          <a:xfrm>
            <a:off x="3322151" y="5788839"/>
            <a:ext cx="2382519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 b="1">
                <a:solidFill>
                  <a:srgbClr val="C00000"/>
                </a:solidFill>
                <a:latin typeface=".VnAvant" panose="020B7200000000000000" pitchFamily="34" charset="0"/>
              </a:rPr>
              <a:t>frendly</a:t>
            </a:r>
          </a:p>
        </p:txBody>
      </p:sp>
      <p:sp>
        <p:nvSpPr>
          <p:cNvPr id="63" name="Title 4">
            <a:extLst>
              <a:ext uri="{FF2B5EF4-FFF2-40B4-BE49-F238E27FC236}">
                <a16:creationId xmlns:a16="http://schemas.microsoft.com/office/drawing/2014/main" id="{AD7D32D9-4E6D-7B31-49B7-69D9ED388713}"/>
              </a:ext>
            </a:extLst>
          </p:cNvPr>
          <p:cNvSpPr txBox="1">
            <a:spLocks/>
          </p:cNvSpPr>
          <p:nvPr/>
        </p:nvSpPr>
        <p:spPr>
          <a:xfrm>
            <a:off x="9248054" y="4878163"/>
            <a:ext cx="2382519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 b="1">
                <a:solidFill>
                  <a:srgbClr val="C00000"/>
                </a:solidFill>
                <a:latin typeface=".VnAvant" panose="020B7200000000000000" pitchFamily="34" charset="0"/>
              </a:rPr>
              <a:t>clever</a:t>
            </a:r>
          </a:p>
        </p:txBody>
      </p:sp>
      <p:sp>
        <p:nvSpPr>
          <p:cNvPr id="1031" name="Freeform 33">
            <a:extLst>
              <a:ext uri="{FF2B5EF4-FFF2-40B4-BE49-F238E27FC236}">
                <a16:creationId xmlns:a16="http://schemas.microsoft.com/office/drawing/2014/main" id="{E722AA2A-BA2B-EEF6-0C31-57FA454B621D}"/>
              </a:ext>
            </a:extLst>
          </p:cNvPr>
          <p:cNvSpPr/>
          <p:nvPr/>
        </p:nvSpPr>
        <p:spPr>
          <a:xfrm rot="9223743">
            <a:off x="2941270" y="2985947"/>
            <a:ext cx="749708" cy="364545"/>
          </a:xfrm>
          <a:custGeom>
            <a:avLst/>
            <a:gdLst/>
            <a:ahLst/>
            <a:cxnLst/>
            <a:rect l="l" t="t" r="r" b="b"/>
            <a:pathLst>
              <a:path w="749708" h="364545">
                <a:moveTo>
                  <a:pt x="749707" y="0"/>
                </a:moveTo>
                <a:lnTo>
                  <a:pt x="0" y="0"/>
                </a:lnTo>
                <a:lnTo>
                  <a:pt x="0" y="364546"/>
                </a:lnTo>
                <a:lnTo>
                  <a:pt x="749707" y="364546"/>
                </a:lnTo>
                <a:lnTo>
                  <a:pt x="749707" y="0"/>
                </a:lnTo>
                <a:close/>
              </a:path>
            </a:pathLst>
          </a:custGeom>
          <a:blipFill>
            <a:blip r:embed="rId2">
              <a:alphaModFix amt="72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32" name="Group 1031">
            <a:extLst>
              <a:ext uri="{FF2B5EF4-FFF2-40B4-BE49-F238E27FC236}">
                <a16:creationId xmlns:a16="http://schemas.microsoft.com/office/drawing/2014/main" id="{D713DCA9-7ED9-F0B9-DC7B-BD870419D775}"/>
              </a:ext>
            </a:extLst>
          </p:cNvPr>
          <p:cNvGrpSpPr/>
          <p:nvPr/>
        </p:nvGrpSpPr>
        <p:grpSpPr>
          <a:xfrm>
            <a:off x="6031967" y="1122227"/>
            <a:ext cx="690390" cy="1383566"/>
            <a:chOff x="4142213" y="3183324"/>
            <a:chExt cx="845189" cy="1693790"/>
          </a:xfrm>
        </p:grpSpPr>
        <p:sp>
          <p:nvSpPr>
            <p:cNvPr id="1033" name="Mspham-0936082789">
              <a:extLst>
                <a:ext uri="{FF2B5EF4-FFF2-40B4-BE49-F238E27FC236}">
                  <a16:creationId xmlns:a16="http://schemas.microsoft.com/office/drawing/2014/main" id="{5DCC4064-90F7-2FB2-086A-8C06A60BB148}"/>
                </a:ext>
              </a:extLst>
            </p:cNvPr>
            <p:cNvSpPr txBox="1"/>
            <p:nvPr/>
          </p:nvSpPr>
          <p:spPr>
            <a:xfrm>
              <a:off x="4655253" y="4161220"/>
              <a:ext cx="296719" cy="715894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cap="none" spc="0" dirty="0" smtClean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1600" b="1" cap="none" spc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sz="1600" b="1" cap="none" spc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34" name="MsPham-0936082789">
              <a:extLst>
                <a:ext uri="{FF2B5EF4-FFF2-40B4-BE49-F238E27FC236}">
                  <a16:creationId xmlns:a16="http://schemas.microsoft.com/office/drawing/2014/main" id="{4F84E944-AB8B-A11F-0694-880C7E2298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025" name="Group 1024">
            <a:extLst>
              <a:ext uri="{FF2B5EF4-FFF2-40B4-BE49-F238E27FC236}">
                <a16:creationId xmlns:a16="http://schemas.microsoft.com/office/drawing/2014/main" id="{AF7A646E-A42C-06FF-ACA0-2CDAB1AF3108}"/>
              </a:ext>
            </a:extLst>
          </p:cNvPr>
          <p:cNvGrpSpPr/>
          <p:nvPr/>
        </p:nvGrpSpPr>
        <p:grpSpPr>
          <a:xfrm>
            <a:off x="2743589" y="572705"/>
            <a:ext cx="7375100" cy="2553427"/>
            <a:chOff x="3088157" y="2565229"/>
            <a:chExt cx="6261974" cy="1967746"/>
          </a:xfrm>
        </p:grpSpPr>
        <p:sp>
          <p:nvSpPr>
            <p:cNvPr id="1027" name="TextBox 22">
              <a:extLst>
                <a:ext uri="{FF2B5EF4-FFF2-40B4-BE49-F238E27FC236}">
                  <a16:creationId xmlns:a16="http://schemas.microsoft.com/office/drawing/2014/main" id="{51F1B45A-90F6-434D-0E32-2750969A030C}"/>
                </a:ext>
              </a:extLst>
            </p:cNvPr>
            <p:cNvSpPr txBox="1"/>
            <p:nvPr/>
          </p:nvSpPr>
          <p:spPr>
            <a:xfrm>
              <a:off x="3199846" y="2565229"/>
              <a:ext cx="5785708" cy="1967746"/>
            </a:xfrm>
            <a:prstGeom prst="cloud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</p:spPr>
          <p:txBody>
            <a:bodyPr wrap="square" lIns="0" tIns="0" rIns="0" bIns="0" rtlCol="0" anchor="ctr">
              <a:spAutoFit/>
            </a:bodyPr>
            <a:lstStyle>
              <a:defPPr>
                <a:defRPr lang="en-US"/>
              </a:defPPr>
              <a:lvl1pPr>
                <a:lnSpc>
                  <a:spcPts val="8196"/>
                </a:lnSpc>
                <a:defRPr sz="48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rgbClr val="F26522"/>
                    </a:outerShdw>
                  </a:effectLst>
                  <a:latin typeface=".VnCooper" panose="020B7200000000000000" pitchFamily="34" charset="0"/>
                </a:defRPr>
              </a:lvl1pPr>
            </a:lstStyle>
            <a:p>
              <a:pPr algn="ctr">
                <a:lnSpc>
                  <a:spcPct val="100000"/>
                </a:lnSpc>
              </a:pPr>
              <a:endParaRPr lang="en-US" sz="2800">
                <a:ln>
                  <a:noFill/>
                </a:ln>
                <a:solidFill>
                  <a:srgbClr val="002060"/>
                </a:solidFill>
                <a:effectLst/>
                <a:latin typeface=".VnAvant" panose="020B7200000000000000" pitchFamily="34" charset="0"/>
              </a:endParaRPr>
            </a:p>
            <a:p>
              <a:pPr algn="ctr">
                <a:lnSpc>
                  <a:spcPct val="100000"/>
                </a:lnSpc>
              </a:pPr>
              <a:endParaRPr lang="en-US" sz="2800">
                <a:ln>
                  <a:noFill/>
                </a:ln>
                <a:solidFill>
                  <a:srgbClr val="002060"/>
                </a:solidFill>
                <a:effectLst/>
                <a:latin typeface=".VnAvant" panose="020B7200000000000000" pitchFamily="34" charset="0"/>
              </a:endParaRPr>
            </a:p>
            <a:p>
              <a:pPr algn="ctr">
                <a:lnSpc>
                  <a:spcPct val="100000"/>
                </a:lnSpc>
              </a:pPr>
              <a:endParaRPr lang="en-US" sz="2800">
                <a:ln>
                  <a:noFill/>
                </a:ln>
                <a:solidFill>
                  <a:srgbClr val="002060"/>
                </a:solidFill>
                <a:effectLst/>
                <a:latin typeface=".VnAvant" panose="020B7200000000000000" pitchFamily="34" charset="0"/>
              </a:endParaRPr>
            </a:p>
          </p:txBody>
        </p:sp>
        <p:sp>
          <p:nvSpPr>
            <p:cNvPr id="1029" name="TextBox 1028">
              <a:extLst>
                <a:ext uri="{FF2B5EF4-FFF2-40B4-BE49-F238E27FC236}">
                  <a16:creationId xmlns:a16="http://schemas.microsoft.com/office/drawing/2014/main" id="{E7BC2D35-A8DF-CA76-E82D-FABCE5A147F5}"/>
                </a:ext>
              </a:extLst>
            </p:cNvPr>
            <p:cNvSpPr txBox="1"/>
            <p:nvPr/>
          </p:nvSpPr>
          <p:spPr>
            <a:xfrm>
              <a:off x="3088157" y="3129886"/>
              <a:ext cx="6261974" cy="83013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>
                  <a:solidFill>
                    <a:srgbClr val="002060"/>
                  </a:solidFill>
                  <a:latin typeface=".VnAvant" panose="020B7200000000000000" pitchFamily="34" charset="0"/>
                </a:rPr>
                <a:t>What is he/she like?</a:t>
              </a:r>
            </a:p>
            <a:p>
              <a:pPr algn="ctr"/>
              <a:r>
                <a:rPr lang="en-US" sz="3200" b="1">
                  <a:solidFill>
                    <a:srgbClr val="002060"/>
                  </a:solidFill>
                  <a:latin typeface=".VnAvant" panose="020B7200000000000000" pitchFamily="34" charset="0"/>
                </a:rPr>
                <a:t>He/she is ___________.</a:t>
              </a:r>
            </a:p>
          </p:txBody>
        </p:sp>
      </p:grpSp>
      <p:sp>
        <p:nvSpPr>
          <p:cNvPr id="2" name="MsPham 0936082789">
            <a:extLst>
              <a:ext uri="{FF2B5EF4-FFF2-40B4-BE49-F238E27FC236}">
                <a16:creationId xmlns:a16="http://schemas.microsoft.com/office/drawing/2014/main" id="{99A686D1-D6ED-0664-32C4-CB9329423B34}"/>
              </a:ext>
            </a:extLst>
          </p:cNvPr>
          <p:cNvSpPr txBox="1"/>
          <p:nvPr/>
        </p:nvSpPr>
        <p:spPr>
          <a:xfrm>
            <a:off x="1082691" y="305530"/>
            <a:ext cx="3077327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zh-CN"/>
            </a:defPPr>
            <a:lvl1pPr algn="ctr">
              <a:spcAft>
                <a:spcPts val="600"/>
              </a:spcAft>
              <a:defRPr sz="9600" b="1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007FC4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.VnHelvetIns" panose="020B7200000000000000" pitchFamily="34" charset="0"/>
              </a:defRPr>
            </a:lvl1pPr>
          </a:lstStyle>
          <a:p>
            <a:pPr algn="l"/>
            <a:r>
              <a:rPr lang="en-US" sz="4000"/>
              <a:t>Review</a:t>
            </a:r>
            <a:endParaRPr lang="en-US" sz="4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C546C9-9846-432E-C395-72B4554FD5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49446" y="3510476"/>
            <a:ext cx="2013149" cy="132158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5111C5F-EA1D-9D9E-8394-45068B0ABE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5492" y="3315781"/>
            <a:ext cx="2046357" cy="13636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BE65ADE-D2B2-E131-C599-87C206C3B9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97532" y="4446807"/>
            <a:ext cx="2031756" cy="13551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9C82EEC-0806-52EC-F0F8-600CCA8F1BE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15367" y="4438915"/>
            <a:ext cx="2060037" cy="1370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847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7" grpId="0" animBg="1"/>
      <p:bldP spid="59" grpId="0" animBg="1"/>
      <p:bldP spid="103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 blue sky with white clouds&#10;&#10;Description automatically generated">
            <a:extLst>
              <a:ext uri="{FF2B5EF4-FFF2-40B4-BE49-F238E27FC236}">
                <a16:creationId xmlns:a16="http://schemas.microsoft.com/office/drawing/2014/main" id="{43F515F8-EE31-8002-3AEC-755F00AB91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Mspham-0936082789">
            <a:extLst>
              <a:ext uri="{FF2B5EF4-FFF2-40B4-BE49-F238E27FC236}">
                <a16:creationId xmlns:a16="http://schemas.microsoft.com/office/drawing/2014/main" id="{F4FF6DC8-3E31-2D50-9B33-2831AF6DCCBD}"/>
              </a:ext>
            </a:extLst>
          </p:cNvPr>
          <p:cNvGrpSpPr/>
          <p:nvPr/>
        </p:nvGrpSpPr>
        <p:grpSpPr>
          <a:xfrm>
            <a:off x="1019806" y="500110"/>
            <a:ext cx="10330577" cy="1395194"/>
            <a:chOff x="11556792" y="7850839"/>
            <a:chExt cx="8665875" cy="1170369"/>
          </a:xfrm>
        </p:grpSpPr>
        <p:sp>
          <p:nvSpPr>
            <p:cNvPr id="9" name="Mspham-0936082789">
              <a:hlinkClick r:id="rId4"/>
              <a:extLst>
                <a:ext uri="{FF2B5EF4-FFF2-40B4-BE49-F238E27FC236}">
                  <a16:creationId xmlns:a16="http://schemas.microsoft.com/office/drawing/2014/main" id="{9872B2B0-F5C8-CD81-95E7-20135D9503B9}"/>
                </a:ext>
              </a:extLst>
            </p:cNvPr>
            <p:cNvSpPr txBox="1"/>
            <p:nvPr/>
          </p:nvSpPr>
          <p:spPr>
            <a:xfrm>
              <a:off x="20036831" y="7850839"/>
              <a:ext cx="185836" cy="348544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5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105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sz="105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" name="MsPham-0936082789">
              <a:hlinkClick r:id="rId4"/>
              <a:extLst>
                <a:ext uri="{FF2B5EF4-FFF2-40B4-BE49-F238E27FC236}">
                  <a16:creationId xmlns:a16="http://schemas.microsoft.com/office/drawing/2014/main" id="{0C8E974E-21FE-6447-4D5D-450516ACB5D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556792" y="8381773"/>
              <a:ext cx="639436" cy="639435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1" name="MsPham-0936082789" descr="A blue and white text&#10;&#10;Description automatically generated">
            <a:hlinkClick r:id="rId4"/>
            <a:extLst>
              <a:ext uri="{FF2B5EF4-FFF2-40B4-BE49-F238E27FC236}">
                <a16:creationId xmlns:a16="http://schemas.microsoft.com/office/drawing/2014/main" id="{DC8B4993-FD40-27F3-A5AD-65AF8FE637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5668" y="220243"/>
            <a:ext cx="1784837" cy="848166"/>
          </a:xfrm>
          <a:prstGeom prst="rect">
            <a:avLst/>
          </a:prstGeom>
          <a:effectLst>
            <a:glow rad="1016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5" name="图片 7">
            <a:extLst>
              <a:ext uri="{FF2B5EF4-FFF2-40B4-BE49-F238E27FC236}">
                <a16:creationId xmlns:a16="http://schemas.microsoft.com/office/drawing/2014/main" id="{51926670-7272-41A5-A10A-D6D5A35D3CE7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1907" y="62471"/>
            <a:ext cx="2270480" cy="1575404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FA751C1-EC81-FB46-A470-D1D3CAA87675}"/>
              </a:ext>
            </a:extLst>
          </p:cNvPr>
          <p:cNvSpPr/>
          <p:nvPr/>
        </p:nvSpPr>
        <p:spPr>
          <a:xfrm>
            <a:off x="1779613" y="1047140"/>
            <a:ext cx="8667832" cy="5471647"/>
          </a:xfrm>
          <a:prstGeom prst="roundRect">
            <a:avLst>
              <a:gd name="adj" fmla="val 2846"/>
            </a:avLst>
          </a:prstGeom>
          <a:solidFill>
            <a:schemeClr val="bg1">
              <a:alpha val="98000"/>
            </a:schemeClr>
          </a:solidFill>
          <a:ln w="38100" cmpd="thickThin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xmlns="" sd="3536919434">
                  <a:custGeom>
                    <a:avLst/>
                    <a:gdLst>
                      <a:gd name="connsiteX0" fmla="*/ 0 w 11766619"/>
                      <a:gd name="connsiteY0" fmla="*/ 185310 h 6511238"/>
                      <a:gd name="connsiteX1" fmla="*/ 185310 w 11766619"/>
                      <a:gd name="connsiteY1" fmla="*/ 0 h 6511238"/>
                      <a:gd name="connsiteX2" fmla="*/ 1083583 w 11766619"/>
                      <a:gd name="connsiteY2" fmla="*/ 0 h 6511238"/>
                      <a:gd name="connsiteX3" fmla="*/ 1639976 w 11766619"/>
                      <a:gd name="connsiteY3" fmla="*/ 0 h 6511238"/>
                      <a:gd name="connsiteX4" fmla="*/ 2082409 w 11766619"/>
                      <a:gd name="connsiteY4" fmla="*/ 0 h 6511238"/>
                      <a:gd name="connsiteX5" fmla="*/ 2752762 w 11766619"/>
                      <a:gd name="connsiteY5" fmla="*/ 0 h 6511238"/>
                      <a:gd name="connsiteX6" fmla="*/ 3537074 w 11766619"/>
                      <a:gd name="connsiteY6" fmla="*/ 0 h 6511238"/>
                      <a:gd name="connsiteX7" fmla="*/ 3979507 w 11766619"/>
                      <a:gd name="connsiteY7" fmla="*/ 0 h 6511238"/>
                      <a:gd name="connsiteX8" fmla="*/ 4307980 w 11766619"/>
                      <a:gd name="connsiteY8" fmla="*/ 0 h 6511238"/>
                      <a:gd name="connsiteX9" fmla="*/ 4978333 w 11766619"/>
                      <a:gd name="connsiteY9" fmla="*/ 0 h 6511238"/>
                      <a:gd name="connsiteX10" fmla="*/ 5648686 w 11766619"/>
                      <a:gd name="connsiteY10" fmla="*/ 0 h 6511238"/>
                      <a:gd name="connsiteX11" fmla="*/ 6319039 w 11766619"/>
                      <a:gd name="connsiteY11" fmla="*/ 0 h 6511238"/>
                      <a:gd name="connsiteX12" fmla="*/ 6989392 w 11766619"/>
                      <a:gd name="connsiteY12" fmla="*/ 0 h 6511238"/>
                      <a:gd name="connsiteX13" fmla="*/ 7887665 w 11766619"/>
                      <a:gd name="connsiteY13" fmla="*/ 0 h 6511238"/>
                      <a:gd name="connsiteX14" fmla="*/ 8444058 w 11766619"/>
                      <a:gd name="connsiteY14" fmla="*/ 0 h 6511238"/>
                      <a:gd name="connsiteX15" fmla="*/ 9342330 w 11766619"/>
                      <a:gd name="connsiteY15" fmla="*/ 0 h 6511238"/>
                      <a:gd name="connsiteX16" fmla="*/ 9670803 w 11766619"/>
                      <a:gd name="connsiteY16" fmla="*/ 0 h 6511238"/>
                      <a:gd name="connsiteX17" fmla="*/ 9999276 w 11766619"/>
                      <a:gd name="connsiteY17" fmla="*/ 0 h 6511238"/>
                      <a:gd name="connsiteX18" fmla="*/ 10669629 w 11766619"/>
                      <a:gd name="connsiteY18" fmla="*/ 0 h 6511238"/>
                      <a:gd name="connsiteX19" fmla="*/ 11581309 w 11766619"/>
                      <a:gd name="connsiteY19" fmla="*/ 0 h 6511238"/>
                      <a:gd name="connsiteX20" fmla="*/ 11766619 w 11766619"/>
                      <a:gd name="connsiteY20" fmla="*/ 185310 h 6511238"/>
                      <a:gd name="connsiteX21" fmla="*/ 11766619 w 11766619"/>
                      <a:gd name="connsiteY21" fmla="*/ 744789 h 6511238"/>
                      <a:gd name="connsiteX22" fmla="*/ 11766619 w 11766619"/>
                      <a:gd name="connsiteY22" fmla="*/ 1304267 h 6511238"/>
                      <a:gd name="connsiteX23" fmla="*/ 11766619 w 11766619"/>
                      <a:gd name="connsiteY23" fmla="*/ 1802339 h 6511238"/>
                      <a:gd name="connsiteX24" fmla="*/ 11766619 w 11766619"/>
                      <a:gd name="connsiteY24" fmla="*/ 2546036 h 6511238"/>
                      <a:gd name="connsiteX25" fmla="*/ 11766619 w 11766619"/>
                      <a:gd name="connsiteY25" fmla="*/ 3289734 h 6511238"/>
                      <a:gd name="connsiteX26" fmla="*/ 11766619 w 11766619"/>
                      <a:gd name="connsiteY26" fmla="*/ 3972024 h 6511238"/>
                      <a:gd name="connsiteX27" fmla="*/ 11766619 w 11766619"/>
                      <a:gd name="connsiteY27" fmla="*/ 4715722 h 6511238"/>
                      <a:gd name="connsiteX28" fmla="*/ 11766619 w 11766619"/>
                      <a:gd name="connsiteY28" fmla="*/ 5459419 h 6511238"/>
                      <a:gd name="connsiteX29" fmla="*/ 11766619 w 11766619"/>
                      <a:gd name="connsiteY29" fmla="*/ 6325928 h 6511238"/>
                      <a:gd name="connsiteX30" fmla="*/ 11581309 w 11766619"/>
                      <a:gd name="connsiteY30" fmla="*/ 6511238 h 6511238"/>
                      <a:gd name="connsiteX31" fmla="*/ 10683036 w 11766619"/>
                      <a:gd name="connsiteY31" fmla="*/ 6511238 h 6511238"/>
                      <a:gd name="connsiteX32" fmla="*/ 9784763 w 11766619"/>
                      <a:gd name="connsiteY32" fmla="*/ 6511238 h 6511238"/>
                      <a:gd name="connsiteX33" fmla="*/ 8886490 w 11766619"/>
                      <a:gd name="connsiteY33" fmla="*/ 6511238 h 6511238"/>
                      <a:gd name="connsiteX34" fmla="*/ 7988218 w 11766619"/>
                      <a:gd name="connsiteY34" fmla="*/ 6511238 h 6511238"/>
                      <a:gd name="connsiteX35" fmla="*/ 7203905 w 11766619"/>
                      <a:gd name="connsiteY35" fmla="*/ 6511238 h 6511238"/>
                      <a:gd name="connsiteX36" fmla="*/ 6305632 w 11766619"/>
                      <a:gd name="connsiteY36" fmla="*/ 6511238 h 6511238"/>
                      <a:gd name="connsiteX37" fmla="*/ 5635279 w 11766619"/>
                      <a:gd name="connsiteY37" fmla="*/ 6511238 h 6511238"/>
                      <a:gd name="connsiteX38" fmla="*/ 4964926 w 11766619"/>
                      <a:gd name="connsiteY38" fmla="*/ 6511238 h 6511238"/>
                      <a:gd name="connsiteX39" fmla="*/ 4408533 w 11766619"/>
                      <a:gd name="connsiteY39" fmla="*/ 6511238 h 6511238"/>
                      <a:gd name="connsiteX40" fmla="*/ 3738180 w 11766619"/>
                      <a:gd name="connsiteY40" fmla="*/ 6511238 h 6511238"/>
                      <a:gd name="connsiteX41" fmla="*/ 2839907 w 11766619"/>
                      <a:gd name="connsiteY41" fmla="*/ 6511238 h 6511238"/>
                      <a:gd name="connsiteX42" fmla="*/ 2397475 w 11766619"/>
                      <a:gd name="connsiteY42" fmla="*/ 6511238 h 6511238"/>
                      <a:gd name="connsiteX43" fmla="*/ 1727122 w 11766619"/>
                      <a:gd name="connsiteY43" fmla="*/ 6511238 h 6511238"/>
                      <a:gd name="connsiteX44" fmla="*/ 942809 w 11766619"/>
                      <a:gd name="connsiteY44" fmla="*/ 6511238 h 6511238"/>
                      <a:gd name="connsiteX45" fmla="*/ 185310 w 11766619"/>
                      <a:gd name="connsiteY45" fmla="*/ 6511238 h 6511238"/>
                      <a:gd name="connsiteX46" fmla="*/ 0 w 11766619"/>
                      <a:gd name="connsiteY46" fmla="*/ 6325928 h 6511238"/>
                      <a:gd name="connsiteX47" fmla="*/ 0 w 11766619"/>
                      <a:gd name="connsiteY47" fmla="*/ 5520825 h 6511238"/>
                      <a:gd name="connsiteX48" fmla="*/ 0 w 11766619"/>
                      <a:gd name="connsiteY48" fmla="*/ 4715722 h 6511238"/>
                      <a:gd name="connsiteX49" fmla="*/ 0 w 11766619"/>
                      <a:gd name="connsiteY49" fmla="*/ 3972024 h 6511238"/>
                      <a:gd name="connsiteX50" fmla="*/ 0 w 11766619"/>
                      <a:gd name="connsiteY50" fmla="*/ 3228327 h 6511238"/>
                      <a:gd name="connsiteX51" fmla="*/ 0 w 11766619"/>
                      <a:gd name="connsiteY51" fmla="*/ 2668849 h 6511238"/>
                      <a:gd name="connsiteX52" fmla="*/ 0 w 11766619"/>
                      <a:gd name="connsiteY52" fmla="*/ 2047964 h 6511238"/>
                      <a:gd name="connsiteX53" fmla="*/ 0 w 11766619"/>
                      <a:gd name="connsiteY53" fmla="*/ 1427079 h 6511238"/>
                      <a:gd name="connsiteX54" fmla="*/ 0 w 11766619"/>
                      <a:gd name="connsiteY54" fmla="*/ 806195 h 6511238"/>
                      <a:gd name="connsiteX55" fmla="*/ 0 w 11766619"/>
                      <a:gd name="connsiteY55" fmla="*/ 185310 h 65112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</a:cxnLst>
                    <a:rect l="l" t="t" r="r" b="b"/>
                    <a:pathLst>
                      <a:path w="11766619" h="6511238" fill="none" extrusionOk="0">
                        <a:moveTo>
                          <a:pt x="0" y="185310"/>
                        </a:moveTo>
                        <a:cubicBezTo>
                          <a:pt x="388" y="100997"/>
                          <a:pt x="85483" y="-7214"/>
                          <a:pt x="185310" y="0"/>
                        </a:cubicBezTo>
                        <a:cubicBezTo>
                          <a:pt x="510444" y="7663"/>
                          <a:pt x="760680" y="30257"/>
                          <a:pt x="1083583" y="0"/>
                        </a:cubicBezTo>
                        <a:cubicBezTo>
                          <a:pt x="1406486" y="-30257"/>
                          <a:pt x="1423556" y="1768"/>
                          <a:pt x="1639976" y="0"/>
                        </a:cubicBezTo>
                        <a:cubicBezTo>
                          <a:pt x="1856396" y="-1768"/>
                          <a:pt x="1950853" y="-11272"/>
                          <a:pt x="2082409" y="0"/>
                        </a:cubicBezTo>
                        <a:cubicBezTo>
                          <a:pt x="2213965" y="11272"/>
                          <a:pt x="2553128" y="-32452"/>
                          <a:pt x="2752762" y="0"/>
                        </a:cubicBezTo>
                        <a:cubicBezTo>
                          <a:pt x="2952396" y="32452"/>
                          <a:pt x="3238905" y="-6369"/>
                          <a:pt x="3537074" y="0"/>
                        </a:cubicBezTo>
                        <a:cubicBezTo>
                          <a:pt x="3835243" y="6369"/>
                          <a:pt x="3764247" y="7188"/>
                          <a:pt x="3979507" y="0"/>
                        </a:cubicBezTo>
                        <a:cubicBezTo>
                          <a:pt x="4194767" y="-7188"/>
                          <a:pt x="4242279" y="-5700"/>
                          <a:pt x="4307980" y="0"/>
                        </a:cubicBezTo>
                        <a:cubicBezTo>
                          <a:pt x="4373681" y="5700"/>
                          <a:pt x="4842517" y="-30395"/>
                          <a:pt x="4978333" y="0"/>
                        </a:cubicBezTo>
                        <a:cubicBezTo>
                          <a:pt x="5114149" y="30395"/>
                          <a:pt x="5487087" y="-22926"/>
                          <a:pt x="5648686" y="0"/>
                        </a:cubicBezTo>
                        <a:cubicBezTo>
                          <a:pt x="5810285" y="22926"/>
                          <a:pt x="6049264" y="-28911"/>
                          <a:pt x="6319039" y="0"/>
                        </a:cubicBezTo>
                        <a:cubicBezTo>
                          <a:pt x="6588814" y="28911"/>
                          <a:pt x="6704848" y="5200"/>
                          <a:pt x="6989392" y="0"/>
                        </a:cubicBezTo>
                        <a:cubicBezTo>
                          <a:pt x="7273936" y="-5200"/>
                          <a:pt x="7522292" y="-34277"/>
                          <a:pt x="7887665" y="0"/>
                        </a:cubicBezTo>
                        <a:cubicBezTo>
                          <a:pt x="8253038" y="34277"/>
                          <a:pt x="8192117" y="-21135"/>
                          <a:pt x="8444058" y="0"/>
                        </a:cubicBezTo>
                        <a:cubicBezTo>
                          <a:pt x="8695999" y="21135"/>
                          <a:pt x="8925656" y="-39316"/>
                          <a:pt x="9342330" y="0"/>
                        </a:cubicBezTo>
                        <a:cubicBezTo>
                          <a:pt x="9759004" y="39316"/>
                          <a:pt x="9569274" y="15116"/>
                          <a:pt x="9670803" y="0"/>
                        </a:cubicBezTo>
                        <a:cubicBezTo>
                          <a:pt x="9772332" y="-15116"/>
                          <a:pt x="9863384" y="-12773"/>
                          <a:pt x="9999276" y="0"/>
                        </a:cubicBezTo>
                        <a:cubicBezTo>
                          <a:pt x="10135168" y="12773"/>
                          <a:pt x="10345543" y="-21769"/>
                          <a:pt x="10669629" y="0"/>
                        </a:cubicBezTo>
                        <a:cubicBezTo>
                          <a:pt x="10993715" y="21769"/>
                          <a:pt x="11329278" y="-1868"/>
                          <a:pt x="11581309" y="0"/>
                        </a:cubicBezTo>
                        <a:cubicBezTo>
                          <a:pt x="11701975" y="1773"/>
                          <a:pt x="11774778" y="85468"/>
                          <a:pt x="11766619" y="185310"/>
                        </a:cubicBezTo>
                        <a:cubicBezTo>
                          <a:pt x="11762654" y="305476"/>
                          <a:pt x="11749916" y="605030"/>
                          <a:pt x="11766619" y="744789"/>
                        </a:cubicBezTo>
                        <a:cubicBezTo>
                          <a:pt x="11783322" y="884548"/>
                          <a:pt x="11773695" y="1175655"/>
                          <a:pt x="11766619" y="1304267"/>
                        </a:cubicBezTo>
                        <a:cubicBezTo>
                          <a:pt x="11759543" y="1432879"/>
                          <a:pt x="11769986" y="1681901"/>
                          <a:pt x="11766619" y="1802339"/>
                        </a:cubicBezTo>
                        <a:cubicBezTo>
                          <a:pt x="11763252" y="1922777"/>
                          <a:pt x="11734027" y="2249801"/>
                          <a:pt x="11766619" y="2546036"/>
                        </a:cubicBezTo>
                        <a:cubicBezTo>
                          <a:pt x="11799211" y="2842271"/>
                          <a:pt x="11778274" y="3054681"/>
                          <a:pt x="11766619" y="3289734"/>
                        </a:cubicBezTo>
                        <a:cubicBezTo>
                          <a:pt x="11754964" y="3524787"/>
                          <a:pt x="11755521" y="3822519"/>
                          <a:pt x="11766619" y="3972024"/>
                        </a:cubicBezTo>
                        <a:cubicBezTo>
                          <a:pt x="11777718" y="4121529"/>
                          <a:pt x="11775942" y="4562370"/>
                          <a:pt x="11766619" y="4715722"/>
                        </a:cubicBezTo>
                        <a:cubicBezTo>
                          <a:pt x="11757296" y="4869074"/>
                          <a:pt x="11780841" y="5249739"/>
                          <a:pt x="11766619" y="5459419"/>
                        </a:cubicBezTo>
                        <a:cubicBezTo>
                          <a:pt x="11752397" y="5669099"/>
                          <a:pt x="11776030" y="5926750"/>
                          <a:pt x="11766619" y="6325928"/>
                        </a:cubicBezTo>
                        <a:cubicBezTo>
                          <a:pt x="11780428" y="6423897"/>
                          <a:pt x="11685112" y="6515391"/>
                          <a:pt x="11581309" y="6511238"/>
                        </a:cubicBezTo>
                        <a:cubicBezTo>
                          <a:pt x="11301462" y="6482223"/>
                          <a:pt x="10957649" y="6489766"/>
                          <a:pt x="10683036" y="6511238"/>
                        </a:cubicBezTo>
                        <a:cubicBezTo>
                          <a:pt x="10408423" y="6532710"/>
                          <a:pt x="10227535" y="6523863"/>
                          <a:pt x="9784763" y="6511238"/>
                        </a:cubicBezTo>
                        <a:cubicBezTo>
                          <a:pt x="9341991" y="6498613"/>
                          <a:pt x="9333501" y="6507203"/>
                          <a:pt x="8886490" y="6511238"/>
                        </a:cubicBezTo>
                        <a:cubicBezTo>
                          <a:pt x="8439479" y="6515273"/>
                          <a:pt x="8215451" y="6466678"/>
                          <a:pt x="7988218" y="6511238"/>
                        </a:cubicBezTo>
                        <a:cubicBezTo>
                          <a:pt x="7760985" y="6555798"/>
                          <a:pt x="7582307" y="6543158"/>
                          <a:pt x="7203905" y="6511238"/>
                        </a:cubicBezTo>
                        <a:cubicBezTo>
                          <a:pt x="6825503" y="6479318"/>
                          <a:pt x="6652026" y="6498051"/>
                          <a:pt x="6305632" y="6511238"/>
                        </a:cubicBezTo>
                        <a:cubicBezTo>
                          <a:pt x="5959238" y="6524425"/>
                          <a:pt x="5877087" y="6477890"/>
                          <a:pt x="5635279" y="6511238"/>
                        </a:cubicBezTo>
                        <a:cubicBezTo>
                          <a:pt x="5393471" y="6544586"/>
                          <a:pt x="5238815" y="6504823"/>
                          <a:pt x="4964926" y="6511238"/>
                        </a:cubicBezTo>
                        <a:cubicBezTo>
                          <a:pt x="4691037" y="6517653"/>
                          <a:pt x="4615057" y="6513107"/>
                          <a:pt x="4408533" y="6511238"/>
                        </a:cubicBezTo>
                        <a:cubicBezTo>
                          <a:pt x="4202009" y="6509369"/>
                          <a:pt x="3895327" y="6530691"/>
                          <a:pt x="3738180" y="6511238"/>
                        </a:cubicBezTo>
                        <a:cubicBezTo>
                          <a:pt x="3581033" y="6491785"/>
                          <a:pt x="3194706" y="6537260"/>
                          <a:pt x="2839907" y="6511238"/>
                        </a:cubicBezTo>
                        <a:cubicBezTo>
                          <a:pt x="2485108" y="6485216"/>
                          <a:pt x="2569054" y="6529397"/>
                          <a:pt x="2397475" y="6511238"/>
                        </a:cubicBezTo>
                        <a:cubicBezTo>
                          <a:pt x="2225896" y="6493079"/>
                          <a:pt x="1869984" y="6528841"/>
                          <a:pt x="1727122" y="6511238"/>
                        </a:cubicBezTo>
                        <a:cubicBezTo>
                          <a:pt x="1584260" y="6493635"/>
                          <a:pt x="1305443" y="6502773"/>
                          <a:pt x="942809" y="6511238"/>
                        </a:cubicBezTo>
                        <a:cubicBezTo>
                          <a:pt x="580175" y="6519703"/>
                          <a:pt x="559242" y="6501663"/>
                          <a:pt x="185310" y="6511238"/>
                        </a:cubicBezTo>
                        <a:cubicBezTo>
                          <a:pt x="81599" y="6505003"/>
                          <a:pt x="8373" y="6430743"/>
                          <a:pt x="0" y="6325928"/>
                        </a:cubicBezTo>
                        <a:cubicBezTo>
                          <a:pt x="-37576" y="6054026"/>
                          <a:pt x="5317" y="5840645"/>
                          <a:pt x="0" y="5520825"/>
                        </a:cubicBezTo>
                        <a:cubicBezTo>
                          <a:pt x="-5317" y="5201005"/>
                          <a:pt x="36337" y="4932779"/>
                          <a:pt x="0" y="4715722"/>
                        </a:cubicBezTo>
                        <a:cubicBezTo>
                          <a:pt x="-36337" y="4498665"/>
                          <a:pt x="7726" y="4227263"/>
                          <a:pt x="0" y="3972024"/>
                        </a:cubicBezTo>
                        <a:cubicBezTo>
                          <a:pt x="-7726" y="3716785"/>
                          <a:pt x="21763" y="3504282"/>
                          <a:pt x="0" y="3228327"/>
                        </a:cubicBezTo>
                        <a:cubicBezTo>
                          <a:pt x="-21763" y="2952372"/>
                          <a:pt x="-21618" y="2828333"/>
                          <a:pt x="0" y="2668849"/>
                        </a:cubicBezTo>
                        <a:cubicBezTo>
                          <a:pt x="21618" y="2509365"/>
                          <a:pt x="18541" y="2260036"/>
                          <a:pt x="0" y="2047964"/>
                        </a:cubicBezTo>
                        <a:cubicBezTo>
                          <a:pt x="-18541" y="1835893"/>
                          <a:pt x="-5972" y="1711039"/>
                          <a:pt x="0" y="1427079"/>
                        </a:cubicBezTo>
                        <a:cubicBezTo>
                          <a:pt x="5972" y="1143119"/>
                          <a:pt x="24528" y="964907"/>
                          <a:pt x="0" y="806195"/>
                        </a:cubicBezTo>
                        <a:cubicBezTo>
                          <a:pt x="-24528" y="647483"/>
                          <a:pt x="19208" y="348316"/>
                          <a:pt x="0" y="185310"/>
                        </a:cubicBezTo>
                        <a:close/>
                      </a:path>
                      <a:path w="11766619" h="6511238" stroke="0" extrusionOk="0">
                        <a:moveTo>
                          <a:pt x="0" y="185310"/>
                        </a:moveTo>
                        <a:cubicBezTo>
                          <a:pt x="-5751" y="88967"/>
                          <a:pt x="83197" y="5310"/>
                          <a:pt x="185310" y="0"/>
                        </a:cubicBezTo>
                        <a:cubicBezTo>
                          <a:pt x="355995" y="-18949"/>
                          <a:pt x="445579" y="-8753"/>
                          <a:pt x="627743" y="0"/>
                        </a:cubicBezTo>
                        <a:cubicBezTo>
                          <a:pt x="809907" y="8753"/>
                          <a:pt x="1027432" y="-20504"/>
                          <a:pt x="1298096" y="0"/>
                        </a:cubicBezTo>
                        <a:cubicBezTo>
                          <a:pt x="1568760" y="20504"/>
                          <a:pt x="1616906" y="21735"/>
                          <a:pt x="1740529" y="0"/>
                        </a:cubicBezTo>
                        <a:cubicBezTo>
                          <a:pt x="1864152" y="-21735"/>
                          <a:pt x="1982542" y="-4781"/>
                          <a:pt x="2182962" y="0"/>
                        </a:cubicBezTo>
                        <a:cubicBezTo>
                          <a:pt x="2383382" y="4781"/>
                          <a:pt x="2423971" y="12492"/>
                          <a:pt x="2511435" y="0"/>
                        </a:cubicBezTo>
                        <a:cubicBezTo>
                          <a:pt x="2598899" y="-12492"/>
                          <a:pt x="2959566" y="-10592"/>
                          <a:pt x="3295747" y="0"/>
                        </a:cubicBezTo>
                        <a:cubicBezTo>
                          <a:pt x="3631928" y="10592"/>
                          <a:pt x="3722603" y="15016"/>
                          <a:pt x="3852140" y="0"/>
                        </a:cubicBezTo>
                        <a:cubicBezTo>
                          <a:pt x="3981677" y="-15016"/>
                          <a:pt x="4329564" y="28406"/>
                          <a:pt x="4522493" y="0"/>
                        </a:cubicBezTo>
                        <a:cubicBezTo>
                          <a:pt x="4715422" y="-28406"/>
                          <a:pt x="5033134" y="-2866"/>
                          <a:pt x="5306806" y="0"/>
                        </a:cubicBezTo>
                        <a:cubicBezTo>
                          <a:pt x="5580478" y="2866"/>
                          <a:pt x="5522933" y="10190"/>
                          <a:pt x="5635279" y="0"/>
                        </a:cubicBezTo>
                        <a:cubicBezTo>
                          <a:pt x="5747625" y="-10190"/>
                          <a:pt x="5865357" y="9923"/>
                          <a:pt x="5963752" y="0"/>
                        </a:cubicBezTo>
                        <a:cubicBezTo>
                          <a:pt x="6062147" y="-9923"/>
                          <a:pt x="6135487" y="12369"/>
                          <a:pt x="6292225" y="0"/>
                        </a:cubicBezTo>
                        <a:cubicBezTo>
                          <a:pt x="6448963" y="-12369"/>
                          <a:pt x="6814948" y="29617"/>
                          <a:pt x="7190498" y="0"/>
                        </a:cubicBezTo>
                        <a:cubicBezTo>
                          <a:pt x="7566048" y="-29617"/>
                          <a:pt x="7434989" y="-2685"/>
                          <a:pt x="7518971" y="0"/>
                        </a:cubicBezTo>
                        <a:cubicBezTo>
                          <a:pt x="7602953" y="2685"/>
                          <a:pt x="8122379" y="-37391"/>
                          <a:pt x="8417243" y="0"/>
                        </a:cubicBezTo>
                        <a:cubicBezTo>
                          <a:pt x="8712107" y="37391"/>
                          <a:pt x="8762035" y="2596"/>
                          <a:pt x="8973636" y="0"/>
                        </a:cubicBezTo>
                        <a:cubicBezTo>
                          <a:pt x="9185237" y="-2596"/>
                          <a:pt x="9331548" y="19701"/>
                          <a:pt x="9643989" y="0"/>
                        </a:cubicBezTo>
                        <a:cubicBezTo>
                          <a:pt x="9956430" y="-19701"/>
                          <a:pt x="10320287" y="-24509"/>
                          <a:pt x="10542262" y="0"/>
                        </a:cubicBezTo>
                        <a:cubicBezTo>
                          <a:pt x="10764237" y="24509"/>
                          <a:pt x="10784581" y="-4154"/>
                          <a:pt x="10870735" y="0"/>
                        </a:cubicBezTo>
                        <a:cubicBezTo>
                          <a:pt x="10956889" y="4154"/>
                          <a:pt x="11418916" y="-15127"/>
                          <a:pt x="11581309" y="0"/>
                        </a:cubicBezTo>
                        <a:cubicBezTo>
                          <a:pt x="11673494" y="5124"/>
                          <a:pt x="11750851" y="71685"/>
                          <a:pt x="11766619" y="185310"/>
                        </a:cubicBezTo>
                        <a:cubicBezTo>
                          <a:pt x="11745413" y="485300"/>
                          <a:pt x="11767103" y="721649"/>
                          <a:pt x="11766619" y="867601"/>
                        </a:cubicBezTo>
                        <a:cubicBezTo>
                          <a:pt x="11766135" y="1013553"/>
                          <a:pt x="11774668" y="1276223"/>
                          <a:pt x="11766619" y="1488486"/>
                        </a:cubicBezTo>
                        <a:cubicBezTo>
                          <a:pt x="11758570" y="1700749"/>
                          <a:pt x="11785958" y="1886844"/>
                          <a:pt x="11766619" y="1986558"/>
                        </a:cubicBezTo>
                        <a:cubicBezTo>
                          <a:pt x="11747280" y="2086272"/>
                          <a:pt x="11786528" y="2391607"/>
                          <a:pt x="11766619" y="2791661"/>
                        </a:cubicBezTo>
                        <a:cubicBezTo>
                          <a:pt x="11746710" y="3191715"/>
                          <a:pt x="11776565" y="3216966"/>
                          <a:pt x="11766619" y="3535358"/>
                        </a:cubicBezTo>
                        <a:cubicBezTo>
                          <a:pt x="11756673" y="3853750"/>
                          <a:pt x="11793348" y="4082273"/>
                          <a:pt x="11766619" y="4340462"/>
                        </a:cubicBezTo>
                        <a:cubicBezTo>
                          <a:pt x="11739890" y="4598651"/>
                          <a:pt x="11788070" y="4599849"/>
                          <a:pt x="11766619" y="4838534"/>
                        </a:cubicBezTo>
                        <a:cubicBezTo>
                          <a:pt x="11745168" y="5077219"/>
                          <a:pt x="11746407" y="5102326"/>
                          <a:pt x="11766619" y="5336606"/>
                        </a:cubicBezTo>
                        <a:cubicBezTo>
                          <a:pt x="11786831" y="5570886"/>
                          <a:pt x="11772236" y="5861263"/>
                          <a:pt x="11766619" y="6325928"/>
                        </a:cubicBezTo>
                        <a:cubicBezTo>
                          <a:pt x="11763219" y="6417430"/>
                          <a:pt x="11675794" y="6517870"/>
                          <a:pt x="11581309" y="6511238"/>
                        </a:cubicBezTo>
                        <a:cubicBezTo>
                          <a:pt x="11249724" y="6491757"/>
                          <a:pt x="10965144" y="6494494"/>
                          <a:pt x="10796996" y="6511238"/>
                        </a:cubicBezTo>
                        <a:cubicBezTo>
                          <a:pt x="10628848" y="6527982"/>
                          <a:pt x="10297096" y="6499306"/>
                          <a:pt x="10126643" y="6511238"/>
                        </a:cubicBezTo>
                        <a:cubicBezTo>
                          <a:pt x="9956190" y="6523170"/>
                          <a:pt x="9709485" y="6483593"/>
                          <a:pt x="9456290" y="6511238"/>
                        </a:cubicBezTo>
                        <a:cubicBezTo>
                          <a:pt x="9203095" y="6538883"/>
                          <a:pt x="9276533" y="6517238"/>
                          <a:pt x="9127817" y="6511238"/>
                        </a:cubicBezTo>
                        <a:cubicBezTo>
                          <a:pt x="8979101" y="6505238"/>
                          <a:pt x="8762286" y="6516844"/>
                          <a:pt x="8571425" y="6511238"/>
                        </a:cubicBezTo>
                        <a:cubicBezTo>
                          <a:pt x="8380564" y="6505632"/>
                          <a:pt x="8215226" y="6505644"/>
                          <a:pt x="8015032" y="6511238"/>
                        </a:cubicBezTo>
                        <a:cubicBezTo>
                          <a:pt x="7814838" y="6516832"/>
                          <a:pt x="7613458" y="6486284"/>
                          <a:pt x="7344679" y="6511238"/>
                        </a:cubicBezTo>
                        <a:cubicBezTo>
                          <a:pt x="7075900" y="6536192"/>
                          <a:pt x="7132836" y="6510622"/>
                          <a:pt x="7016206" y="6511238"/>
                        </a:cubicBezTo>
                        <a:cubicBezTo>
                          <a:pt x="6899576" y="6511854"/>
                          <a:pt x="6625758" y="6484547"/>
                          <a:pt x="6345853" y="6511238"/>
                        </a:cubicBezTo>
                        <a:cubicBezTo>
                          <a:pt x="6065948" y="6537929"/>
                          <a:pt x="5959808" y="6510185"/>
                          <a:pt x="5789460" y="6511238"/>
                        </a:cubicBezTo>
                        <a:cubicBezTo>
                          <a:pt x="5619112" y="6512291"/>
                          <a:pt x="5184799" y="6489921"/>
                          <a:pt x="4891187" y="6511238"/>
                        </a:cubicBezTo>
                        <a:cubicBezTo>
                          <a:pt x="4597575" y="6532555"/>
                          <a:pt x="4357774" y="6555302"/>
                          <a:pt x="3992914" y="6511238"/>
                        </a:cubicBezTo>
                        <a:cubicBezTo>
                          <a:pt x="3628054" y="6467174"/>
                          <a:pt x="3667706" y="6525643"/>
                          <a:pt x="3550481" y="6511238"/>
                        </a:cubicBezTo>
                        <a:cubicBezTo>
                          <a:pt x="3433256" y="6496833"/>
                          <a:pt x="3381452" y="6521153"/>
                          <a:pt x="3222009" y="6511238"/>
                        </a:cubicBezTo>
                        <a:cubicBezTo>
                          <a:pt x="3062566" y="6501323"/>
                          <a:pt x="2979639" y="6509019"/>
                          <a:pt x="2779576" y="6511238"/>
                        </a:cubicBezTo>
                        <a:cubicBezTo>
                          <a:pt x="2579513" y="6513457"/>
                          <a:pt x="2466792" y="6490200"/>
                          <a:pt x="2337143" y="6511238"/>
                        </a:cubicBezTo>
                        <a:cubicBezTo>
                          <a:pt x="2207494" y="6532276"/>
                          <a:pt x="2133583" y="6524402"/>
                          <a:pt x="2008670" y="6511238"/>
                        </a:cubicBezTo>
                        <a:cubicBezTo>
                          <a:pt x="1883757" y="6498074"/>
                          <a:pt x="1685711" y="6494239"/>
                          <a:pt x="1566237" y="6511238"/>
                        </a:cubicBezTo>
                        <a:cubicBezTo>
                          <a:pt x="1446763" y="6528237"/>
                          <a:pt x="1176379" y="6500967"/>
                          <a:pt x="895884" y="6511238"/>
                        </a:cubicBezTo>
                        <a:cubicBezTo>
                          <a:pt x="615389" y="6521509"/>
                          <a:pt x="416155" y="6499100"/>
                          <a:pt x="185310" y="6511238"/>
                        </a:cubicBezTo>
                        <a:cubicBezTo>
                          <a:pt x="90903" y="6529730"/>
                          <a:pt x="-1992" y="6413193"/>
                          <a:pt x="0" y="6325928"/>
                        </a:cubicBezTo>
                        <a:cubicBezTo>
                          <a:pt x="-5407" y="6080085"/>
                          <a:pt x="18975" y="5994245"/>
                          <a:pt x="0" y="5705043"/>
                        </a:cubicBezTo>
                        <a:cubicBezTo>
                          <a:pt x="-18975" y="5415841"/>
                          <a:pt x="6557" y="5345910"/>
                          <a:pt x="0" y="5084159"/>
                        </a:cubicBezTo>
                        <a:cubicBezTo>
                          <a:pt x="-6557" y="4822408"/>
                          <a:pt x="33772" y="4669442"/>
                          <a:pt x="0" y="4279055"/>
                        </a:cubicBezTo>
                        <a:cubicBezTo>
                          <a:pt x="-33772" y="3888668"/>
                          <a:pt x="13076" y="3784955"/>
                          <a:pt x="0" y="3596764"/>
                        </a:cubicBezTo>
                        <a:cubicBezTo>
                          <a:pt x="-13076" y="3408573"/>
                          <a:pt x="-19767" y="3239950"/>
                          <a:pt x="0" y="3098692"/>
                        </a:cubicBezTo>
                        <a:cubicBezTo>
                          <a:pt x="19767" y="2957434"/>
                          <a:pt x="-13580" y="2746698"/>
                          <a:pt x="0" y="2539214"/>
                        </a:cubicBezTo>
                        <a:cubicBezTo>
                          <a:pt x="13580" y="2331730"/>
                          <a:pt x="14759" y="1920142"/>
                          <a:pt x="0" y="1734110"/>
                        </a:cubicBezTo>
                        <a:cubicBezTo>
                          <a:pt x="-14759" y="1548078"/>
                          <a:pt x="569" y="1201178"/>
                          <a:pt x="0" y="990413"/>
                        </a:cubicBezTo>
                        <a:cubicBezTo>
                          <a:pt x="-569" y="779648"/>
                          <a:pt x="4446" y="511506"/>
                          <a:pt x="0" y="18531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图片 13" descr="图片包含 文字&#10;&#10;已生成高可信度的说明">
            <a:extLst>
              <a:ext uri="{FF2B5EF4-FFF2-40B4-BE49-F238E27FC236}">
                <a16:creationId xmlns:a16="http://schemas.microsoft.com/office/drawing/2014/main" id="{208B6270-10BD-4950-928E-A75153C61ADC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60784"/>
            <a:ext cx="12192000" cy="3597216"/>
          </a:xfrm>
          <a:prstGeom prst="rect">
            <a:avLst/>
          </a:prstGeom>
        </p:spPr>
      </p:pic>
      <p:pic>
        <p:nvPicPr>
          <p:cNvPr id="12" name="MsPham-0936082789">
            <a:hlinkClick r:id="rId4"/>
            <a:extLst>
              <a:ext uri="{FF2B5EF4-FFF2-40B4-BE49-F238E27FC236}">
                <a16:creationId xmlns:a16="http://schemas.microsoft.com/office/drawing/2014/main" id="{61679625-BAAB-FF3A-FD9F-706214B9DA2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8" y="5789836"/>
            <a:ext cx="1637614" cy="1040334"/>
          </a:xfrm>
          <a:prstGeom prst="rect">
            <a:avLst/>
          </a:prstGeom>
          <a:ln>
            <a:noFill/>
          </a:ln>
          <a:effectLst/>
        </p:spPr>
      </p:pic>
      <p:sp>
        <p:nvSpPr>
          <p:cNvPr id="13" name="MsPham 0936082789">
            <a:extLst>
              <a:ext uri="{FF2B5EF4-FFF2-40B4-BE49-F238E27FC236}">
                <a16:creationId xmlns:a16="http://schemas.microsoft.com/office/drawing/2014/main" id="{12B20786-F177-4B56-16C0-CF226D1AA81C}"/>
              </a:ext>
            </a:extLst>
          </p:cNvPr>
          <p:cNvSpPr txBox="1"/>
          <p:nvPr/>
        </p:nvSpPr>
        <p:spPr>
          <a:xfrm>
            <a:off x="1754814" y="1981199"/>
            <a:ext cx="8717430" cy="29546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zh-CN"/>
            </a:defPPr>
            <a:lvl1pPr algn="ctr">
              <a:spcAft>
                <a:spcPts val="600"/>
              </a:spcAft>
              <a:defRPr sz="9600" b="1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007FC4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.VnHelvetIns" panose="020B7200000000000000" pitchFamily="34" charset="0"/>
              </a:defRPr>
            </a:lvl1pPr>
          </a:lstStyle>
          <a:p>
            <a:r>
              <a:rPr lang="en-US"/>
              <a:t>Listen and number</a:t>
            </a:r>
            <a:endParaRPr lang="en-US" dirty="0"/>
          </a:p>
        </p:txBody>
      </p:sp>
      <p:pic>
        <p:nvPicPr>
          <p:cNvPr id="7" name="图片 6" descr="003c6c7d4a2b7500f147dbe771e14e99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rot="20736993" flipH="1">
            <a:off x="85875" y="27105"/>
            <a:ext cx="2287781" cy="2287781"/>
          </a:xfrm>
          <a:prstGeom prst="rect">
            <a:avLst/>
          </a:prstGeom>
        </p:spPr>
      </p:pic>
      <p:pic>
        <p:nvPicPr>
          <p:cNvPr id="19" name="图片 3" descr="1">
            <a:extLst>
              <a:ext uri="{FF2B5EF4-FFF2-40B4-BE49-F238E27FC236}">
                <a16:creationId xmlns:a16="http://schemas.microsoft.com/office/drawing/2014/main" id="{95F66C27-9900-1D62-6B0A-EB3EBD88BF41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0295669" y="4091886"/>
            <a:ext cx="1797136" cy="2283633"/>
          </a:xfrm>
          <a:prstGeom prst="rect">
            <a:avLst/>
          </a:prstGeom>
        </p:spPr>
      </p:pic>
      <p:grpSp>
        <p:nvGrpSpPr>
          <p:cNvPr id="20" name="组合 109">
            <a:extLst>
              <a:ext uri="{FF2B5EF4-FFF2-40B4-BE49-F238E27FC236}">
                <a16:creationId xmlns:a16="http://schemas.microsoft.com/office/drawing/2014/main" id="{3ECA4306-13B6-B0E8-1F58-BCE50DE01701}"/>
              </a:ext>
            </a:extLst>
          </p:cNvPr>
          <p:cNvGrpSpPr/>
          <p:nvPr/>
        </p:nvGrpSpPr>
        <p:grpSpPr>
          <a:xfrm>
            <a:off x="5130348" y="603740"/>
            <a:ext cx="1147201" cy="939236"/>
            <a:chOff x="5997642" y="651393"/>
            <a:chExt cx="767596" cy="628446"/>
          </a:xfrm>
        </p:grpSpPr>
        <p:sp>
          <p:nvSpPr>
            <p:cNvPr id="23" name="椭圆 111">
              <a:extLst>
                <a:ext uri="{FF2B5EF4-FFF2-40B4-BE49-F238E27FC236}">
                  <a16:creationId xmlns:a16="http://schemas.microsoft.com/office/drawing/2014/main" id="{14EDD1B3-37DA-68F2-4D95-00643B6DF43F}"/>
                </a:ext>
              </a:extLst>
            </p:cNvPr>
            <p:cNvSpPr/>
            <p:nvPr/>
          </p:nvSpPr>
          <p:spPr>
            <a:xfrm>
              <a:off x="6136792" y="651393"/>
              <a:ext cx="628446" cy="628446"/>
            </a:xfrm>
            <a:prstGeom prst="ellipse">
              <a:avLst/>
            </a:prstGeom>
            <a:solidFill>
              <a:srgbClr val="FF7043"/>
            </a:solidFill>
            <a:ln>
              <a:solidFill>
                <a:srgbClr val="FF7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24" name="椭圆 112">
              <a:extLst>
                <a:ext uri="{FF2B5EF4-FFF2-40B4-BE49-F238E27FC236}">
                  <a16:creationId xmlns:a16="http://schemas.microsoft.com/office/drawing/2014/main" id="{3820DD98-A91A-6497-2A08-B495A6A1AF24}"/>
                </a:ext>
              </a:extLst>
            </p:cNvPr>
            <p:cNvSpPr/>
            <p:nvPr/>
          </p:nvSpPr>
          <p:spPr>
            <a:xfrm>
              <a:off x="5997642" y="651393"/>
              <a:ext cx="628446" cy="628446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  <a:sym typeface="+mn-lt"/>
              </a:endParaRPr>
            </a:p>
          </p:txBody>
        </p:sp>
      </p:grpSp>
      <p:sp>
        <p:nvSpPr>
          <p:cNvPr id="6" name="MsPham 0936082789">
            <a:extLst>
              <a:ext uri="{FF2B5EF4-FFF2-40B4-BE49-F238E27FC236}">
                <a16:creationId xmlns:a16="http://schemas.microsoft.com/office/drawing/2014/main" id="{DBA6BCB5-511D-3F2A-2E04-9F7D55686A19}"/>
              </a:ext>
            </a:extLst>
          </p:cNvPr>
          <p:cNvSpPr txBox="1"/>
          <p:nvPr/>
        </p:nvSpPr>
        <p:spPr>
          <a:xfrm>
            <a:off x="4728708" y="939661"/>
            <a:ext cx="2015878" cy="5021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77"/>
              </a:lnSpc>
            </a:pPr>
            <a:r>
              <a:rPr lang="vi-VN" sz="5400" b="1">
                <a:solidFill>
                  <a:schemeClr val="bg1"/>
                </a:solidFill>
                <a:latin typeface="Amasis MT Pro Black" panose="02040A04050005020304" pitchFamily="18" charset="0"/>
              </a:rPr>
              <a:t>2</a:t>
            </a:r>
            <a:endParaRPr lang="en-US" sz="5400" b="1" dirty="0">
              <a:solidFill>
                <a:schemeClr val="bg1"/>
              </a:solidFill>
              <a:latin typeface="Amasis MT Pro Black" panose="02040A04050005020304" pitchFamily="18" charset="0"/>
            </a:endParaRPr>
          </a:p>
        </p:txBody>
      </p:sp>
      <p:pic>
        <p:nvPicPr>
          <p:cNvPr id="5" name="Picture 4" descr="A group of kids jumping&#10;&#10;Description automatically generated">
            <a:extLst>
              <a:ext uri="{FF2B5EF4-FFF2-40B4-BE49-F238E27FC236}">
                <a16:creationId xmlns:a16="http://schemas.microsoft.com/office/drawing/2014/main" id="{98053779-C98B-7F04-103A-CCB74ADBC99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8764" y="4671095"/>
            <a:ext cx="4930263" cy="2219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176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 descr="A green and white button with a white speaker symbol&#10;&#10;Description automatically generated">
            <a:extLst>
              <a:ext uri="{FF2B5EF4-FFF2-40B4-BE49-F238E27FC236}">
                <a16:creationId xmlns:a16="http://schemas.microsoft.com/office/drawing/2014/main" id="{A5EF38D4-C293-2038-A946-78F4E011FD6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7056" y="5577034"/>
            <a:ext cx="793980" cy="787193"/>
          </a:xfrm>
          <a:prstGeom prst="rect">
            <a:avLst/>
          </a:prstGeom>
        </p:spPr>
      </p:pic>
      <p:grpSp>
        <p:nvGrpSpPr>
          <p:cNvPr id="43" name="Mspham-0936082789">
            <a:extLst>
              <a:ext uri="{FF2B5EF4-FFF2-40B4-BE49-F238E27FC236}">
                <a16:creationId xmlns:a16="http://schemas.microsoft.com/office/drawing/2014/main" id="{AF67E04D-74A6-B2FD-789E-AC655B10F56D}"/>
              </a:ext>
            </a:extLst>
          </p:cNvPr>
          <p:cNvGrpSpPr/>
          <p:nvPr/>
        </p:nvGrpSpPr>
        <p:grpSpPr>
          <a:xfrm>
            <a:off x="2569886" y="2527983"/>
            <a:ext cx="1007549" cy="1615477"/>
            <a:chOff x="12802533" y="11157686"/>
            <a:chExt cx="845189" cy="1355155"/>
          </a:xfrm>
        </p:grpSpPr>
        <p:sp>
          <p:nvSpPr>
            <p:cNvPr id="44" name="Mspham-0936082789">
              <a:hlinkClick r:id="rId9"/>
              <a:extLst>
                <a:ext uri="{FF2B5EF4-FFF2-40B4-BE49-F238E27FC236}">
                  <a16:creationId xmlns:a16="http://schemas.microsoft.com/office/drawing/2014/main" id="{9F139F56-5158-BA62-5C99-C915B58EEBCD}"/>
                </a:ext>
              </a:extLst>
            </p:cNvPr>
            <p:cNvSpPr txBox="1"/>
            <p:nvPr/>
          </p:nvSpPr>
          <p:spPr>
            <a:xfrm>
              <a:off x="13123470" y="12022298"/>
              <a:ext cx="203317" cy="49054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5" name="MsPham-0936082789">
              <a:hlinkClick r:id="rId9"/>
              <a:extLst>
                <a:ext uri="{FF2B5EF4-FFF2-40B4-BE49-F238E27FC236}">
                  <a16:creationId xmlns:a16="http://schemas.microsoft.com/office/drawing/2014/main" id="{D1C4C062-CA1B-FB06-3E14-58C6AFD6CE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" name="MsPham 0936082789">
            <a:extLst>
              <a:ext uri="{FF2B5EF4-FFF2-40B4-BE49-F238E27FC236}">
                <a16:creationId xmlns:a16="http://schemas.microsoft.com/office/drawing/2014/main" id="{8FC16D62-F95A-7C8A-15D6-56C8BF434C8B}"/>
              </a:ext>
            </a:extLst>
          </p:cNvPr>
          <p:cNvSpPr txBox="1"/>
          <p:nvPr/>
        </p:nvSpPr>
        <p:spPr>
          <a:xfrm>
            <a:off x="838638" y="207304"/>
            <a:ext cx="5792356" cy="615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zh-CN"/>
            </a:defPPr>
            <a:lvl1pPr marR="0" lvl="0" defTabSz="121880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3999" b="1" i="0" u="none" strike="noStrike" kern="0" cap="none">
                <a:solidFill>
                  <a:srgbClr val="0070C0"/>
                </a:solidFill>
                <a:latin typeface="Arial" panose="020B0604020202020204" pitchFamily="34" charset="0"/>
                <a:ea typeface="Nixie One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9pPr>
          </a:lstStyle>
          <a:p>
            <a:pPr marL="571500" indent="-571500">
              <a:buClrTx/>
              <a:buSzPct val="100000"/>
              <a:buFont typeface="Wingdings" panose="05000000000000000000" pitchFamily="2" charset="2"/>
              <a:buChar char="v"/>
            </a:pPr>
            <a:r>
              <a:rPr lang="en-US" sz="3600"/>
              <a:t>Listen and number</a:t>
            </a:r>
            <a:endParaRPr lang="en-US" sz="3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334F27-7522-C46C-0E93-0B548E99C5D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9060" y="1979736"/>
            <a:ext cx="11588300" cy="2629278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2875E062-A5BF-DD03-C29E-C32A1AD2DF85}"/>
              </a:ext>
            </a:extLst>
          </p:cNvPr>
          <p:cNvGrpSpPr/>
          <p:nvPr/>
        </p:nvGrpSpPr>
        <p:grpSpPr>
          <a:xfrm>
            <a:off x="5016362" y="5624118"/>
            <a:ext cx="681990" cy="668645"/>
            <a:chOff x="4277933" y="5032513"/>
            <a:chExt cx="681990" cy="66864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9D46C86F-B2BD-7864-F426-3F9F8880C3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l="16844"/>
            <a:stretch/>
          </p:blipFill>
          <p:spPr>
            <a:xfrm>
              <a:off x="4277933" y="5032513"/>
              <a:ext cx="681990" cy="668645"/>
            </a:xfrm>
            <a:prstGeom prst="ellipse">
              <a:avLst/>
            </a:prstGeom>
          </p:spPr>
        </p:pic>
        <p:sp>
          <p:nvSpPr>
            <p:cNvPr id="12" name="MsPham 0936082789">
              <a:extLst>
                <a:ext uri="{FF2B5EF4-FFF2-40B4-BE49-F238E27FC236}">
                  <a16:creationId xmlns:a16="http://schemas.microsoft.com/office/drawing/2014/main" id="{4AFBFA87-E306-A8A7-7DB4-A76A026CC1F2}"/>
                </a:ext>
              </a:extLst>
            </p:cNvPr>
            <p:cNvSpPr txBox="1"/>
            <p:nvPr/>
          </p:nvSpPr>
          <p:spPr>
            <a:xfrm>
              <a:off x="4334256" y="5154606"/>
              <a:ext cx="475488" cy="44884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477"/>
                </a:lnSpc>
              </a:pPr>
              <a:r>
                <a:rPr lang="en-US" sz="3200" b="1">
                  <a:solidFill>
                    <a:schemeClr val="bg1"/>
                  </a:solidFill>
                  <a:latin typeface="Amasis MT Pro Black" panose="02040A04050005020304" pitchFamily="18" charset="0"/>
                </a:rPr>
                <a:t>1</a:t>
              </a:r>
              <a:endParaRPr lang="en-US" sz="3200" b="1" dirty="0">
                <a:solidFill>
                  <a:schemeClr val="bg1"/>
                </a:solidFill>
                <a:latin typeface="Amasis MT Pro Black" panose="02040A04050005020304" pitchFamily="18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1029293-CD36-1560-41BD-655B7128F54A}"/>
              </a:ext>
            </a:extLst>
          </p:cNvPr>
          <p:cNvGrpSpPr/>
          <p:nvPr/>
        </p:nvGrpSpPr>
        <p:grpSpPr>
          <a:xfrm>
            <a:off x="5823678" y="5624118"/>
            <a:ext cx="681990" cy="668645"/>
            <a:chOff x="4277933" y="5032513"/>
            <a:chExt cx="681990" cy="668645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1BA1B3CC-BB07-DCD6-DC83-EA76ADC611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l="16844"/>
            <a:stretch/>
          </p:blipFill>
          <p:spPr>
            <a:xfrm>
              <a:off x="4277933" y="5032513"/>
              <a:ext cx="681990" cy="668645"/>
            </a:xfrm>
            <a:prstGeom prst="ellipse">
              <a:avLst/>
            </a:prstGeom>
          </p:spPr>
        </p:pic>
        <p:sp>
          <p:nvSpPr>
            <p:cNvPr id="18" name="MsPham 0936082789">
              <a:extLst>
                <a:ext uri="{FF2B5EF4-FFF2-40B4-BE49-F238E27FC236}">
                  <a16:creationId xmlns:a16="http://schemas.microsoft.com/office/drawing/2014/main" id="{D4839A8F-22DC-7AEF-9B22-FBB21BD22335}"/>
                </a:ext>
              </a:extLst>
            </p:cNvPr>
            <p:cNvSpPr txBox="1"/>
            <p:nvPr/>
          </p:nvSpPr>
          <p:spPr>
            <a:xfrm>
              <a:off x="4334256" y="5154606"/>
              <a:ext cx="475488" cy="44884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477"/>
                </a:lnSpc>
              </a:pPr>
              <a:r>
                <a:rPr lang="en-US" sz="3200" b="1">
                  <a:solidFill>
                    <a:schemeClr val="bg1"/>
                  </a:solidFill>
                  <a:latin typeface="Amasis MT Pro Black" panose="02040A04050005020304" pitchFamily="18" charset="0"/>
                </a:rPr>
                <a:t>2</a:t>
              </a:r>
              <a:endParaRPr lang="en-US" sz="3200" b="1" dirty="0">
                <a:solidFill>
                  <a:schemeClr val="bg1"/>
                </a:solidFill>
                <a:latin typeface="Amasis MT Pro Black" panose="02040A04050005020304" pitchFamily="18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FE416F6-8EF1-22B4-5DE6-15E55CE56AC3}"/>
              </a:ext>
            </a:extLst>
          </p:cNvPr>
          <p:cNvGrpSpPr/>
          <p:nvPr/>
        </p:nvGrpSpPr>
        <p:grpSpPr>
          <a:xfrm>
            <a:off x="6630994" y="5624118"/>
            <a:ext cx="681990" cy="668645"/>
            <a:chOff x="4277933" y="5032513"/>
            <a:chExt cx="681990" cy="668645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9667F4AD-5B4F-C557-5BB9-AAE3E232C1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l="16844"/>
            <a:stretch/>
          </p:blipFill>
          <p:spPr>
            <a:xfrm>
              <a:off x="4277933" y="5032513"/>
              <a:ext cx="681990" cy="668645"/>
            </a:xfrm>
            <a:prstGeom prst="ellipse">
              <a:avLst/>
            </a:prstGeom>
          </p:spPr>
        </p:pic>
        <p:sp>
          <p:nvSpPr>
            <p:cNvPr id="21" name="MsPham 0936082789">
              <a:extLst>
                <a:ext uri="{FF2B5EF4-FFF2-40B4-BE49-F238E27FC236}">
                  <a16:creationId xmlns:a16="http://schemas.microsoft.com/office/drawing/2014/main" id="{0C928176-0994-0409-ADBC-B0ABF56EC256}"/>
                </a:ext>
              </a:extLst>
            </p:cNvPr>
            <p:cNvSpPr txBox="1"/>
            <p:nvPr/>
          </p:nvSpPr>
          <p:spPr>
            <a:xfrm>
              <a:off x="4334256" y="5154606"/>
              <a:ext cx="475488" cy="44884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477"/>
                </a:lnSpc>
              </a:pPr>
              <a:r>
                <a:rPr lang="en-US" sz="3200" b="1">
                  <a:solidFill>
                    <a:schemeClr val="bg1"/>
                  </a:solidFill>
                  <a:latin typeface="Amasis MT Pro Black" panose="02040A04050005020304" pitchFamily="18" charset="0"/>
                </a:rPr>
                <a:t>3</a:t>
              </a:r>
              <a:endParaRPr lang="en-US" sz="3200" b="1" dirty="0">
                <a:solidFill>
                  <a:schemeClr val="bg1"/>
                </a:solidFill>
                <a:latin typeface="Amasis MT Pro Black" panose="02040A04050005020304" pitchFamily="18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1C808F2-CAAE-252A-903C-C8371C5D9F78}"/>
              </a:ext>
            </a:extLst>
          </p:cNvPr>
          <p:cNvGrpSpPr/>
          <p:nvPr/>
        </p:nvGrpSpPr>
        <p:grpSpPr>
          <a:xfrm>
            <a:off x="7438310" y="5624118"/>
            <a:ext cx="681990" cy="668645"/>
            <a:chOff x="4277933" y="5032513"/>
            <a:chExt cx="681990" cy="668645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7AA46381-5AFF-E8BA-7205-9F55BB0EC2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l="16844"/>
            <a:stretch/>
          </p:blipFill>
          <p:spPr>
            <a:xfrm>
              <a:off x="4277933" y="5032513"/>
              <a:ext cx="681990" cy="668645"/>
            </a:xfrm>
            <a:prstGeom prst="ellipse">
              <a:avLst/>
            </a:prstGeom>
          </p:spPr>
        </p:pic>
        <p:sp>
          <p:nvSpPr>
            <p:cNvPr id="24" name="MsPham 0936082789">
              <a:extLst>
                <a:ext uri="{FF2B5EF4-FFF2-40B4-BE49-F238E27FC236}">
                  <a16:creationId xmlns:a16="http://schemas.microsoft.com/office/drawing/2014/main" id="{F3C81B99-F713-274B-B55B-2518732AC3A8}"/>
                </a:ext>
              </a:extLst>
            </p:cNvPr>
            <p:cNvSpPr txBox="1"/>
            <p:nvPr/>
          </p:nvSpPr>
          <p:spPr>
            <a:xfrm>
              <a:off x="4334256" y="5154606"/>
              <a:ext cx="475488" cy="44884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477"/>
                </a:lnSpc>
              </a:pPr>
              <a:r>
                <a:rPr lang="en-US" sz="3200" b="1">
                  <a:solidFill>
                    <a:schemeClr val="bg1"/>
                  </a:solidFill>
                  <a:latin typeface="Amasis MT Pro Black" panose="02040A04050005020304" pitchFamily="18" charset="0"/>
                </a:rPr>
                <a:t>4</a:t>
              </a:r>
              <a:endParaRPr lang="en-US" sz="3200" b="1" dirty="0">
                <a:solidFill>
                  <a:schemeClr val="bg1"/>
                </a:solidFill>
                <a:latin typeface="Amasis MT Pro Black" panose="02040A04050005020304" pitchFamily="18" charset="0"/>
              </a:endParaRPr>
            </a:p>
          </p:txBody>
        </p:sp>
      </p:grpSp>
      <p:sp>
        <p:nvSpPr>
          <p:cNvPr id="25" name="MsPham 0936082789">
            <a:extLst>
              <a:ext uri="{FF2B5EF4-FFF2-40B4-BE49-F238E27FC236}">
                <a16:creationId xmlns:a16="http://schemas.microsoft.com/office/drawing/2014/main" id="{C02DB311-351B-D4AF-312E-F6B085288CB3}"/>
              </a:ext>
            </a:extLst>
          </p:cNvPr>
          <p:cNvSpPr txBox="1"/>
          <p:nvPr/>
        </p:nvSpPr>
        <p:spPr>
          <a:xfrm>
            <a:off x="1529518" y="3982058"/>
            <a:ext cx="593922" cy="615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zh-CN"/>
            </a:defPPr>
            <a:lvl1pPr marR="0" lvl="0" defTabSz="121880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3999" b="1" i="0" u="none" strike="noStrike" kern="0" cap="none">
                <a:solidFill>
                  <a:srgbClr val="0070C0"/>
                </a:solidFill>
                <a:latin typeface="Arial" panose="020B0604020202020204" pitchFamily="34" charset="0"/>
                <a:ea typeface="Nixie One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9pPr>
          </a:lstStyle>
          <a:p>
            <a:pPr>
              <a:buClrTx/>
              <a:buSzPct val="100000"/>
            </a:pPr>
            <a:r>
              <a:rPr lang="en-US" sz="3200"/>
              <a:t>2</a:t>
            </a:r>
            <a:endParaRPr lang="en-US" sz="3200" dirty="0"/>
          </a:p>
        </p:txBody>
      </p:sp>
      <p:sp>
        <p:nvSpPr>
          <p:cNvPr id="26" name="MsPham 0936082789">
            <a:extLst>
              <a:ext uri="{FF2B5EF4-FFF2-40B4-BE49-F238E27FC236}">
                <a16:creationId xmlns:a16="http://schemas.microsoft.com/office/drawing/2014/main" id="{49C66C6D-64C7-CB5D-AA51-3303CEF7B30C}"/>
              </a:ext>
            </a:extLst>
          </p:cNvPr>
          <p:cNvSpPr txBox="1"/>
          <p:nvPr/>
        </p:nvSpPr>
        <p:spPr>
          <a:xfrm>
            <a:off x="4452920" y="3982057"/>
            <a:ext cx="593922" cy="615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zh-CN"/>
            </a:defPPr>
            <a:lvl1pPr marR="0" lvl="0" defTabSz="121880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3999" b="1" i="0" u="none" strike="noStrike" kern="0" cap="none">
                <a:solidFill>
                  <a:srgbClr val="0070C0"/>
                </a:solidFill>
                <a:latin typeface="Arial" panose="020B0604020202020204" pitchFamily="34" charset="0"/>
                <a:ea typeface="Nixie One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9pPr>
          </a:lstStyle>
          <a:p>
            <a:pPr>
              <a:buClrTx/>
              <a:buSzPct val="100000"/>
            </a:pPr>
            <a:r>
              <a:rPr lang="en-US" sz="3200"/>
              <a:t>1</a:t>
            </a:r>
            <a:endParaRPr lang="en-US" sz="3200" dirty="0"/>
          </a:p>
        </p:txBody>
      </p:sp>
      <p:sp>
        <p:nvSpPr>
          <p:cNvPr id="27" name="MsPham 0936082789">
            <a:extLst>
              <a:ext uri="{FF2B5EF4-FFF2-40B4-BE49-F238E27FC236}">
                <a16:creationId xmlns:a16="http://schemas.microsoft.com/office/drawing/2014/main" id="{95575A32-1080-00DB-BDA0-0014C1DE885E}"/>
              </a:ext>
            </a:extLst>
          </p:cNvPr>
          <p:cNvSpPr txBox="1"/>
          <p:nvPr/>
        </p:nvSpPr>
        <p:spPr>
          <a:xfrm>
            <a:off x="7376322" y="3982056"/>
            <a:ext cx="593922" cy="615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zh-CN"/>
            </a:defPPr>
            <a:lvl1pPr marR="0" lvl="0" defTabSz="121880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3999" b="1" i="0" u="none" strike="noStrike" kern="0" cap="none">
                <a:solidFill>
                  <a:srgbClr val="0070C0"/>
                </a:solidFill>
                <a:latin typeface="Arial" panose="020B0604020202020204" pitchFamily="34" charset="0"/>
                <a:ea typeface="Nixie One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9pPr>
          </a:lstStyle>
          <a:p>
            <a:pPr>
              <a:buClrTx/>
              <a:buSzPct val="100000"/>
            </a:pPr>
            <a:r>
              <a:rPr lang="en-US" sz="3200"/>
              <a:t>4</a:t>
            </a:r>
            <a:endParaRPr lang="en-US" sz="3200" dirty="0"/>
          </a:p>
        </p:txBody>
      </p:sp>
      <p:sp>
        <p:nvSpPr>
          <p:cNvPr id="28" name="MsPham 0936082789">
            <a:extLst>
              <a:ext uri="{FF2B5EF4-FFF2-40B4-BE49-F238E27FC236}">
                <a16:creationId xmlns:a16="http://schemas.microsoft.com/office/drawing/2014/main" id="{F169C7B1-6D00-8463-5AEF-BD883140D37F}"/>
              </a:ext>
            </a:extLst>
          </p:cNvPr>
          <p:cNvSpPr txBox="1"/>
          <p:nvPr/>
        </p:nvSpPr>
        <p:spPr>
          <a:xfrm>
            <a:off x="10299724" y="3982055"/>
            <a:ext cx="593922" cy="615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zh-CN"/>
            </a:defPPr>
            <a:lvl1pPr marR="0" lvl="0" defTabSz="121880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3999" b="1" i="0" u="none" strike="noStrike" kern="0" cap="none">
                <a:solidFill>
                  <a:srgbClr val="0070C0"/>
                </a:solidFill>
                <a:latin typeface="Arial" panose="020B0604020202020204" pitchFamily="34" charset="0"/>
                <a:ea typeface="Nixie One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9pPr>
          </a:lstStyle>
          <a:p>
            <a:pPr>
              <a:buClrTx/>
              <a:buSzPct val="100000"/>
            </a:pPr>
            <a:r>
              <a:rPr lang="en-US" sz="3200"/>
              <a:t>3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877517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4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4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051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 blue sky with white clouds&#10;&#10;Description automatically generated">
            <a:extLst>
              <a:ext uri="{FF2B5EF4-FFF2-40B4-BE49-F238E27FC236}">
                <a16:creationId xmlns:a16="http://schemas.microsoft.com/office/drawing/2014/main" id="{43F515F8-EE31-8002-3AEC-755F00AB91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Mspham-0936082789">
            <a:extLst>
              <a:ext uri="{FF2B5EF4-FFF2-40B4-BE49-F238E27FC236}">
                <a16:creationId xmlns:a16="http://schemas.microsoft.com/office/drawing/2014/main" id="{F4FF6DC8-3E31-2D50-9B33-2831AF6DCCBD}"/>
              </a:ext>
            </a:extLst>
          </p:cNvPr>
          <p:cNvGrpSpPr/>
          <p:nvPr/>
        </p:nvGrpSpPr>
        <p:grpSpPr>
          <a:xfrm>
            <a:off x="1019806" y="500110"/>
            <a:ext cx="10330577" cy="1395194"/>
            <a:chOff x="11556792" y="7850839"/>
            <a:chExt cx="8665875" cy="1170369"/>
          </a:xfrm>
        </p:grpSpPr>
        <p:sp>
          <p:nvSpPr>
            <p:cNvPr id="9" name="Mspham-0936082789">
              <a:hlinkClick r:id="rId4"/>
              <a:extLst>
                <a:ext uri="{FF2B5EF4-FFF2-40B4-BE49-F238E27FC236}">
                  <a16:creationId xmlns:a16="http://schemas.microsoft.com/office/drawing/2014/main" id="{9872B2B0-F5C8-CD81-95E7-20135D9503B9}"/>
                </a:ext>
              </a:extLst>
            </p:cNvPr>
            <p:cNvSpPr txBox="1"/>
            <p:nvPr/>
          </p:nvSpPr>
          <p:spPr>
            <a:xfrm>
              <a:off x="20036831" y="7850839"/>
              <a:ext cx="185836" cy="348544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5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105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sz="105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" name="MsPham-0936082789">
              <a:hlinkClick r:id="rId4"/>
              <a:extLst>
                <a:ext uri="{FF2B5EF4-FFF2-40B4-BE49-F238E27FC236}">
                  <a16:creationId xmlns:a16="http://schemas.microsoft.com/office/drawing/2014/main" id="{0C8E974E-21FE-6447-4D5D-450516ACB5D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556792" y="8381773"/>
              <a:ext cx="639436" cy="639435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1" name="MsPham-0936082789" descr="A blue and white text&#10;&#10;Description automatically generated">
            <a:hlinkClick r:id="rId4"/>
            <a:extLst>
              <a:ext uri="{FF2B5EF4-FFF2-40B4-BE49-F238E27FC236}">
                <a16:creationId xmlns:a16="http://schemas.microsoft.com/office/drawing/2014/main" id="{DC8B4993-FD40-27F3-A5AD-65AF8FE637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5668" y="220243"/>
            <a:ext cx="1784837" cy="848166"/>
          </a:xfrm>
          <a:prstGeom prst="rect">
            <a:avLst/>
          </a:prstGeom>
          <a:effectLst>
            <a:glow rad="1016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5" name="图片 7">
            <a:extLst>
              <a:ext uri="{FF2B5EF4-FFF2-40B4-BE49-F238E27FC236}">
                <a16:creationId xmlns:a16="http://schemas.microsoft.com/office/drawing/2014/main" id="{51926670-7272-41A5-A10A-D6D5A35D3CE7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1907" y="62471"/>
            <a:ext cx="2270480" cy="1575404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FA751C1-EC81-FB46-A470-D1D3CAA87675}"/>
              </a:ext>
            </a:extLst>
          </p:cNvPr>
          <p:cNvSpPr/>
          <p:nvPr/>
        </p:nvSpPr>
        <p:spPr>
          <a:xfrm>
            <a:off x="1779613" y="1047140"/>
            <a:ext cx="8667832" cy="5471647"/>
          </a:xfrm>
          <a:prstGeom prst="roundRect">
            <a:avLst>
              <a:gd name="adj" fmla="val 2846"/>
            </a:avLst>
          </a:prstGeom>
          <a:solidFill>
            <a:schemeClr val="bg1">
              <a:alpha val="98000"/>
            </a:schemeClr>
          </a:solidFill>
          <a:ln w="38100" cmpd="thickThin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xmlns="" sd="3536919434">
                  <a:custGeom>
                    <a:avLst/>
                    <a:gdLst>
                      <a:gd name="connsiteX0" fmla="*/ 0 w 11766619"/>
                      <a:gd name="connsiteY0" fmla="*/ 185310 h 6511238"/>
                      <a:gd name="connsiteX1" fmla="*/ 185310 w 11766619"/>
                      <a:gd name="connsiteY1" fmla="*/ 0 h 6511238"/>
                      <a:gd name="connsiteX2" fmla="*/ 1083583 w 11766619"/>
                      <a:gd name="connsiteY2" fmla="*/ 0 h 6511238"/>
                      <a:gd name="connsiteX3" fmla="*/ 1639976 w 11766619"/>
                      <a:gd name="connsiteY3" fmla="*/ 0 h 6511238"/>
                      <a:gd name="connsiteX4" fmla="*/ 2082409 w 11766619"/>
                      <a:gd name="connsiteY4" fmla="*/ 0 h 6511238"/>
                      <a:gd name="connsiteX5" fmla="*/ 2752762 w 11766619"/>
                      <a:gd name="connsiteY5" fmla="*/ 0 h 6511238"/>
                      <a:gd name="connsiteX6" fmla="*/ 3537074 w 11766619"/>
                      <a:gd name="connsiteY6" fmla="*/ 0 h 6511238"/>
                      <a:gd name="connsiteX7" fmla="*/ 3979507 w 11766619"/>
                      <a:gd name="connsiteY7" fmla="*/ 0 h 6511238"/>
                      <a:gd name="connsiteX8" fmla="*/ 4307980 w 11766619"/>
                      <a:gd name="connsiteY8" fmla="*/ 0 h 6511238"/>
                      <a:gd name="connsiteX9" fmla="*/ 4978333 w 11766619"/>
                      <a:gd name="connsiteY9" fmla="*/ 0 h 6511238"/>
                      <a:gd name="connsiteX10" fmla="*/ 5648686 w 11766619"/>
                      <a:gd name="connsiteY10" fmla="*/ 0 h 6511238"/>
                      <a:gd name="connsiteX11" fmla="*/ 6319039 w 11766619"/>
                      <a:gd name="connsiteY11" fmla="*/ 0 h 6511238"/>
                      <a:gd name="connsiteX12" fmla="*/ 6989392 w 11766619"/>
                      <a:gd name="connsiteY12" fmla="*/ 0 h 6511238"/>
                      <a:gd name="connsiteX13" fmla="*/ 7887665 w 11766619"/>
                      <a:gd name="connsiteY13" fmla="*/ 0 h 6511238"/>
                      <a:gd name="connsiteX14" fmla="*/ 8444058 w 11766619"/>
                      <a:gd name="connsiteY14" fmla="*/ 0 h 6511238"/>
                      <a:gd name="connsiteX15" fmla="*/ 9342330 w 11766619"/>
                      <a:gd name="connsiteY15" fmla="*/ 0 h 6511238"/>
                      <a:gd name="connsiteX16" fmla="*/ 9670803 w 11766619"/>
                      <a:gd name="connsiteY16" fmla="*/ 0 h 6511238"/>
                      <a:gd name="connsiteX17" fmla="*/ 9999276 w 11766619"/>
                      <a:gd name="connsiteY17" fmla="*/ 0 h 6511238"/>
                      <a:gd name="connsiteX18" fmla="*/ 10669629 w 11766619"/>
                      <a:gd name="connsiteY18" fmla="*/ 0 h 6511238"/>
                      <a:gd name="connsiteX19" fmla="*/ 11581309 w 11766619"/>
                      <a:gd name="connsiteY19" fmla="*/ 0 h 6511238"/>
                      <a:gd name="connsiteX20" fmla="*/ 11766619 w 11766619"/>
                      <a:gd name="connsiteY20" fmla="*/ 185310 h 6511238"/>
                      <a:gd name="connsiteX21" fmla="*/ 11766619 w 11766619"/>
                      <a:gd name="connsiteY21" fmla="*/ 744789 h 6511238"/>
                      <a:gd name="connsiteX22" fmla="*/ 11766619 w 11766619"/>
                      <a:gd name="connsiteY22" fmla="*/ 1304267 h 6511238"/>
                      <a:gd name="connsiteX23" fmla="*/ 11766619 w 11766619"/>
                      <a:gd name="connsiteY23" fmla="*/ 1802339 h 6511238"/>
                      <a:gd name="connsiteX24" fmla="*/ 11766619 w 11766619"/>
                      <a:gd name="connsiteY24" fmla="*/ 2546036 h 6511238"/>
                      <a:gd name="connsiteX25" fmla="*/ 11766619 w 11766619"/>
                      <a:gd name="connsiteY25" fmla="*/ 3289734 h 6511238"/>
                      <a:gd name="connsiteX26" fmla="*/ 11766619 w 11766619"/>
                      <a:gd name="connsiteY26" fmla="*/ 3972024 h 6511238"/>
                      <a:gd name="connsiteX27" fmla="*/ 11766619 w 11766619"/>
                      <a:gd name="connsiteY27" fmla="*/ 4715722 h 6511238"/>
                      <a:gd name="connsiteX28" fmla="*/ 11766619 w 11766619"/>
                      <a:gd name="connsiteY28" fmla="*/ 5459419 h 6511238"/>
                      <a:gd name="connsiteX29" fmla="*/ 11766619 w 11766619"/>
                      <a:gd name="connsiteY29" fmla="*/ 6325928 h 6511238"/>
                      <a:gd name="connsiteX30" fmla="*/ 11581309 w 11766619"/>
                      <a:gd name="connsiteY30" fmla="*/ 6511238 h 6511238"/>
                      <a:gd name="connsiteX31" fmla="*/ 10683036 w 11766619"/>
                      <a:gd name="connsiteY31" fmla="*/ 6511238 h 6511238"/>
                      <a:gd name="connsiteX32" fmla="*/ 9784763 w 11766619"/>
                      <a:gd name="connsiteY32" fmla="*/ 6511238 h 6511238"/>
                      <a:gd name="connsiteX33" fmla="*/ 8886490 w 11766619"/>
                      <a:gd name="connsiteY33" fmla="*/ 6511238 h 6511238"/>
                      <a:gd name="connsiteX34" fmla="*/ 7988218 w 11766619"/>
                      <a:gd name="connsiteY34" fmla="*/ 6511238 h 6511238"/>
                      <a:gd name="connsiteX35" fmla="*/ 7203905 w 11766619"/>
                      <a:gd name="connsiteY35" fmla="*/ 6511238 h 6511238"/>
                      <a:gd name="connsiteX36" fmla="*/ 6305632 w 11766619"/>
                      <a:gd name="connsiteY36" fmla="*/ 6511238 h 6511238"/>
                      <a:gd name="connsiteX37" fmla="*/ 5635279 w 11766619"/>
                      <a:gd name="connsiteY37" fmla="*/ 6511238 h 6511238"/>
                      <a:gd name="connsiteX38" fmla="*/ 4964926 w 11766619"/>
                      <a:gd name="connsiteY38" fmla="*/ 6511238 h 6511238"/>
                      <a:gd name="connsiteX39" fmla="*/ 4408533 w 11766619"/>
                      <a:gd name="connsiteY39" fmla="*/ 6511238 h 6511238"/>
                      <a:gd name="connsiteX40" fmla="*/ 3738180 w 11766619"/>
                      <a:gd name="connsiteY40" fmla="*/ 6511238 h 6511238"/>
                      <a:gd name="connsiteX41" fmla="*/ 2839907 w 11766619"/>
                      <a:gd name="connsiteY41" fmla="*/ 6511238 h 6511238"/>
                      <a:gd name="connsiteX42" fmla="*/ 2397475 w 11766619"/>
                      <a:gd name="connsiteY42" fmla="*/ 6511238 h 6511238"/>
                      <a:gd name="connsiteX43" fmla="*/ 1727122 w 11766619"/>
                      <a:gd name="connsiteY43" fmla="*/ 6511238 h 6511238"/>
                      <a:gd name="connsiteX44" fmla="*/ 942809 w 11766619"/>
                      <a:gd name="connsiteY44" fmla="*/ 6511238 h 6511238"/>
                      <a:gd name="connsiteX45" fmla="*/ 185310 w 11766619"/>
                      <a:gd name="connsiteY45" fmla="*/ 6511238 h 6511238"/>
                      <a:gd name="connsiteX46" fmla="*/ 0 w 11766619"/>
                      <a:gd name="connsiteY46" fmla="*/ 6325928 h 6511238"/>
                      <a:gd name="connsiteX47" fmla="*/ 0 w 11766619"/>
                      <a:gd name="connsiteY47" fmla="*/ 5520825 h 6511238"/>
                      <a:gd name="connsiteX48" fmla="*/ 0 w 11766619"/>
                      <a:gd name="connsiteY48" fmla="*/ 4715722 h 6511238"/>
                      <a:gd name="connsiteX49" fmla="*/ 0 w 11766619"/>
                      <a:gd name="connsiteY49" fmla="*/ 3972024 h 6511238"/>
                      <a:gd name="connsiteX50" fmla="*/ 0 w 11766619"/>
                      <a:gd name="connsiteY50" fmla="*/ 3228327 h 6511238"/>
                      <a:gd name="connsiteX51" fmla="*/ 0 w 11766619"/>
                      <a:gd name="connsiteY51" fmla="*/ 2668849 h 6511238"/>
                      <a:gd name="connsiteX52" fmla="*/ 0 w 11766619"/>
                      <a:gd name="connsiteY52" fmla="*/ 2047964 h 6511238"/>
                      <a:gd name="connsiteX53" fmla="*/ 0 w 11766619"/>
                      <a:gd name="connsiteY53" fmla="*/ 1427079 h 6511238"/>
                      <a:gd name="connsiteX54" fmla="*/ 0 w 11766619"/>
                      <a:gd name="connsiteY54" fmla="*/ 806195 h 6511238"/>
                      <a:gd name="connsiteX55" fmla="*/ 0 w 11766619"/>
                      <a:gd name="connsiteY55" fmla="*/ 185310 h 65112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</a:cxnLst>
                    <a:rect l="l" t="t" r="r" b="b"/>
                    <a:pathLst>
                      <a:path w="11766619" h="6511238" fill="none" extrusionOk="0">
                        <a:moveTo>
                          <a:pt x="0" y="185310"/>
                        </a:moveTo>
                        <a:cubicBezTo>
                          <a:pt x="388" y="100997"/>
                          <a:pt x="85483" y="-7214"/>
                          <a:pt x="185310" y="0"/>
                        </a:cubicBezTo>
                        <a:cubicBezTo>
                          <a:pt x="510444" y="7663"/>
                          <a:pt x="760680" y="30257"/>
                          <a:pt x="1083583" y="0"/>
                        </a:cubicBezTo>
                        <a:cubicBezTo>
                          <a:pt x="1406486" y="-30257"/>
                          <a:pt x="1423556" y="1768"/>
                          <a:pt x="1639976" y="0"/>
                        </a:cubicBezTo>
                        <a:cubicBezTo>
                          <a:pt x="1856396" y="-1768"/>
                          <a:pt x="1950853" y="-11272"/>
                          <a:pt x="2082409" y="0"/>
                        </a:cubicBezTo>
                        <a:cubicBezTo>
                          <a:pt x="2213965" y="11272"/>
                          <a:pt x="2553128" y="-32452"/>
                          <a:pt x="2752762" y="0"/>
                        </a:cubicBezTo>
                        <a:cubicBezTo>
                          <a:pt x="2952396" y="32452"/>
                          <a:pt x="3238905" y="-6369"/>
                          <a:pt x="3537074" y="0"/>
                        </a:cubicBezTo>
                        <a:cubicBezTo>
                          <a:pt x="3835243" y="6369"/>
                          <a:pt x="3764247" y="7188"/>
                          <a:pt x="3979507" y="0"/>
                        </a:cubicBezTo>
                        <a:cubicBezTo>
                          <a:pt x="4194767" y="-7188"/>
                          <a:pt x="4242279" y="-5700"/>
                          <a:pt x="4307980" y="0"/>
                        </a:cubicBezTo>
                        <a:cubicBezTo>
                          <a:pt x="4373681" y="5700"/>
                          <a:pt x="4842517" y="-30395"/>
                          <a:pt x="4978333" y="0"/>
                        </a:cubicBezTo>
                        <a:cubicBezTo>
                          <a:pt x="5114149" y="30395"/>
                          <a:pt x="5487087" y="-22926"/>
                          <a:pt x="5648686" y="0"/>
                        </a:cubicBezTo>
                        <a:cubicBezTo>
                          <a:pt x="5810285" y="22926"/>
                          <a:pt x="6049264" y="-28911"/>
                          <a:pt x="6319039" y="0"/>
                        </a:cubicBezTo>
                        <a:cubicBezTo>
                          <a:pt x="6588814" y="28911"/>
                          <a:pt x="6704848" y="5200"/>
                          <a:pt x="6989392" y="0"/>
                        </a:cubicBezTo>
                        <a:cubicBezTo>
                          <a:pt x="7273936" y="-5200"/>
                          <a:pt x="7522292" y="-34277"/>
                          <a:pt x="7887665" y="0"/>
                        </a:cubicBezTo>
                        <a:cubicBezTo>
                          <a:pt x="8253038" y="34277"/>
                          <a:pt x="8192117" y="-21135"/>
                          <a:pt x="8444058" y="0"/>
                        </a:cubicBezTo>
                        <a:cubicBezTo>
                          <a:pt x="8695999" y="21135"/>
                          <a:pt x="8925656" y="-39316"/>
                          <a:pt x="9342330" y="0"/>
                        </a:cubicBezTo>
                        <a:cubicBezTo>
                          <a:pt x="9759004" y="39316"/>
                          <a:pt x="9569274" y="15116"/>
                          <a:pt x="9670803" y="0"/>
                        </a:cubicBezTo>
                        <a:cubicBezTo>
                          <a:pt x="9772332" y="-15116"/>
                          <a:pt x="9863384" y="-12773"/>
                          <a:pt x="9999276" y="0"/>
                        </a:cubicBezTo>
                        <a:cubicBezTo>
                          <a:pt x="10135168" y="12773"/>
                          <a:pt x="10345543" y="-21769"/>
                          <a:pt x="10669629" y="0"/>
                        </a:cubicBezTo>
                        <a:cubicBezTo>
                          <a:pt x="10993715" y="21769"/>
                          <a:pt x="11329278" y="-1868"/>
                          <a:pt x="11581309" y="0"/>
                        </a:cubicBezTo>
                        <a:cubicBezTo>
                          <a:pt x="11701975" y="1773"/>
                          <a:pt x="11774778" y="85468"/>
                          <a:pt x="11766619" y="185310"/>
                        </a:cubicBezTo>
                        <a:cubicBezTo>
                          <a:pt x="11762654" y="305476"/>
                          <a:pt x="11749916" y="605030"/>
                          <a:pt x="11766619" y="744789"/>
                        </a:cubicBezTo>
                        <a:cubicBezTo>
                          <a:pt x="11783322" y="884548"/>
                          <a:pt x="11773695" y="1175655"/>
                          <a:pt x="11766619" y="1304267"/>
                        </a:cubicBezTo>
                        <a:cubicBezTo>
                          <a:pt x="11759543" y="1432879"/>
                          <a:pt x="11769986" y="1681901"/>
                          <a:pt x="11766619" y="1802339"/>
                        </a:cubicBezTo>
                        <a:cubicBezTo>
                          <a:pt x="11763252" y="1922777"/>
                          <a:pt x="11734027" y="2249801"/>
                          <a:pt x="11766619" y="2546036"/>
                        </a:cubicBezTo>
                        <a:cubicBezTo>
                          <a:pt x="11799211" y="2842271"/>
                          <a:pt x="11778274" y="3054681"/>
                          <a:pt x="11766619" y="3289734"/>
                        </a:cubicBezTo>
                        <a:cubicBezTo>
                          <a:pt x="11754964" y="3524787"/>
                          <a:pt x="11755521" y="3822519"/>
                          <a:pt x="11766619" y="3972024"/>
                        </a:cubicBezTo>
                        <a:cubicBezTo>
                          <a:pt x="11777718" y="4121529"/>
                          <a:pt x="11775942" y="4562370"/>
                          <a:pt x="11766619" y="4715722"/>
                        </a:cubicBezTo>
                        <a:cubicBezTo>
                          <a:pt x="11757296" y="4869074"/>
                          <a:pt x="11780841" y="5249739"/>
                          <a:pt x="11766619" y="5459419"/>
                        </a:cubicBezTo>
                        <a:cubicBezTo>
                          <a:pt x="11752397" y="5669099"/>
                          <a:pt x="11776030" y="5926750"/>
                          <a:pt x="11766619" y="6325928"/>
                        </a:cubicBezTo>
                        <a:cubicBezTo>
                          <a:pt x="11780428" y="6423897"/>
                          <a:pt x="11685112" y="6515391"/>
                          <a:pt x="11581309" y="6511238"/>
                        </a:cubicBezTo>
                        <a:cubicBezTo>
                          <a:pt x="11301462" y="6482223"/>
                          <a:pt x="10957649" y="6489766"/>
                          <a:pt x="10683036" y="6511238"/>
                        </a:cubicBezTo>
                        <a:cubicBezTo>
                          <a:pt x="10408423" y="6532710"/>
                          <a:pt x="10227535" y="6523863"/>
                          <a:pt x="9784763" y="6511238"/>
                        </a:cubicBezTo>
                        <a:cubicBezTo>
                          <a:pt x="9341991" y="6498613"/>
                          <a:pt x="9333501" y="6507203"/>
                          <a:pt x="8886490" y="6511238"/>
                        </a:cubicBezTo>
                        <a:cubicBezTo>
                          <a:pt x="8439479" y="6515273"/>
                          <a:pt x="8215451" y="6466678"/>
                          <a:pt x="7988218" y="6511238"/>
                        </a:cubicBezTo>
                        <a:cubicBezTo>
                          <a:pt x="7760985" y="6555798"/>
                          <a:pt x="7582307" y="6543158"/>
                          <a:pt x="7203905" y="6511238"/>
                        </a:cubicBezTo>
                        <a:cubicBezTo>
                          <a:pt x="6825503" y="6479318"/>
                          <a:pt x="6652026" y="6498051"/>
                          <a:pt x="6305632" y="6511238"/>
                        </a:cubicBezTo>
                        <a:cubicBezTo>
                          <a:pt x="5959238" y="6524425"/>
                          <a:pt x="5877087" y="6477890"/>
                          <a:pt x="5635279" y="6511238"/>
                        </a:cubicBezTo>
                        <a:cubicBezTo>
                          <a:pt x="5393471" y="6544586"/>
                          <a:pt x="5238815" y="6504823"/>
                          <a:pt x="4964926" y="6511238"/>
                        </a:cubicBezTo>
                        <a:cubicBezTo>
                          <a:pt x="4691037" y="6517653"/>
                          <a:pt x="4615057" y="6513107"/>
                          <a:pt x="4408533" y="6511238"/>
                        </a:cubicBezTo>
                        <a:cubicBezTo>
                          <a:pt x="4202009" y="6509369"/>
                          <a:pt x="3895327" y="6530691"/>
                          <a:pt x="3738180" y="6511238"/>
                        </a:cubicBezTo>
                        <a:cubicBezTo>
                          <a:pt x="3581033" y="6491785"/>
                          <a:pt x="3194706" y="6537260"/>
                          <a:pt x="2839907" y="6511238"/>
                        </a:cubicBezTo>
                        <a:cubicBezTo>
                          <a:pt x="2485108" y="6485216"/>
                          <a:pt x="2569054" y="6529397"/>
                          <a:pt x="2397475" y="6511238"/>
                        </a:cubicBezTo>
                        <a:cubicBezTo>
                          <a:pt x="2225896" y="6493079"/>
                          <a:pt x="1869984" y="6528841"/>
                          <a:pt x="1727122" y="6511238"/>
                        </a:cubicBezTo>
                        <a:cubicBezTo>
                          <a:pt x="1584260" y="6493635"/>
                          <a:pt x="1305443" y="6502773"/>
                          <a:pt x="942809" y="6511238"/>
                        </a:cubicBezTo>
                        <a:cubicBezTo>
                          <a:pt x="580175" y="6519703"/>
                          <a:pt x="559242" y="6501663"/>
                          <a:pt x="185310" y="6511238"/>
                        </a:cubicBezTo>
                        <a:cubicBezTo>
                          <a:pt x="81599" y="6505003"/>
                          <a:pt x="8373" y="6430743"/>
                          <a:pt x="0" y="6325928"/>
                        </a:cubicBezTo>
                        <a:cubicBezTo>
                          <a:pt x="-37576" y="6054026"/>
                          <a:pt x="5317" y="5840645"/>
                          <a:pt x="0" y="5520825"/>
                        </a:cubicBezTo>
                        <a:cubicBezTo>
                          <a:pt x="-5317" y="5201005"/>
                          <a:pt x="36337" y="4932779"/>
                          <a:pt x="0" y="4715722"/>
                        </a:cubicBezTo>
                        <a:cubicBezTo>
                          <a:pt x="-36337" y="4498665"/>
                          <a:pt x="7726" y="4227263"/>
                          <a:pt x="0" y="3972024"/>
                        </a:cubicBezTo>
                        <a:cubicBezTo>
                          <a:pt x="-7726" y="3716785"/>
                          <a:pt x="21763" y="3504282"/>
                          <a:pt x="0" y="3228327"/>
                        </a:cubicBezTo>
                        <a:cubicBezTo>
                          <a:pt x="-21763" y="2952372"/>
                          <a:pt x="-21618" y="2828333"/>
                          <a:pt x="0" y="2668849"/>
                        </a:cubicBezTo>
                        <a:cubicBezTo>
                          <a:pt x="21618" y="2509365"/>
                          <a:pt x="18541" y="2260036"/>
                          <a:pt x="0" y="2047964"/>
                        </a:cubicBezTo>
                        <a:cubicBezTo>
                          <a:pt x="-18541" y="1835893"/>
                          <a:pt x="-5972" y="1711039"/>
                          <a:pt x="0" y="1427079"/>
                        </a:cubicBezTo>
                        <a:cubicBezTo>
                          <a:pt x="5972" y="1143119"/>
                          <a:pt x="24528" y="964907"/>
                          <a:pt x="0" y="806195"/>
                        </a:cubicBezTo>
                        <a:cubicBezTo>
                          <a:pt x="-24528" y="647483"/>
                          <a:pt x="19208" y="348316"/>
                          <a:pt x="0" y="185310"/>
                        </a:cubicBezTo>
                        <a:close/>
                      </a:path>
                      <a:path w="11766619" h="6511238" stroke="0" extrusionOk="0">
                        <a:moveTo>
                          <a:pt x="0" y="185310"/>
                        </a:moveTo>
                        <a:cubicBezTo>
                          <a:pt x="-5751" y="88967"/>
                          <a:pt x="83197" y="5310"/>
                          <a:pt x="185310" y="0"/>
                        </a:cubicBezTo>
                        <a:cubicBezTo>
                          <a:pt x="355995" y="-18949"/>
                          <a:pt x="445579" y="-8753"/>
                          <a:pt x="627743" y="0"/>
                        </a:cubicBezTo>
                        <a:cubicBezTo>
                          <a:pt x="809907" y="8753"/>
                          <a:pt x="1027432" y="-20504"/>
                          <a:pt x="1298096" y="0"/>
                        </a:cubicBezTo>
                        <a:cubicBezTo>
                          <a:pt x="1568760" y="20504"/>
                          <a:pt x="1616906" y="21735"/>
                          <a:pt x="1740529" y="0"/>
                        </a:cubicBezTo>
                        <a:cubicBezTo>
                          <a:pt x="1864152" y="-21735"/>
                          <a:pt x="1982542" y="-4781"/>
                          <a:pt x="2182962" y="0"/>
                        </a:cubicBezTo>
                        <a:cubicBezTo>
                          <a:pt x="2383382" y="4781"/>
                          <a:pt x="2423971" y="12492"/>
                          <a:pt x="2511435" y="0"/>
                        </a:cubicBezTo>
                        <a:cubicBezTo>
                          <a:pt x="2598899" y="-12492"/>
                          <a:pt x="2959566" y="-10592"/>
                          <a:pt x="3295747" y="0"/>
                        </a:cubicBezTo>
                        <a:cubicBezTo>
                          <a:pt x="3631928" y="10592"/>
                          <a:pt x="3722603" y="15016"/>
                          <a:pt x="3852140" y="0"/>
                        </a:cubicBezTo>
                        <a:cubicBezTo>
                          <a:pt x="3981677" y="-15016"/>
                          <a:pt x="4329564" y="28406"/>
                          <a:pt x="4522493" y="0"/>
                        </a:cubicBezTo>
                        <a:cubicBezTo>
                          <a:pt x="4715422" y="-28406"/>
                          <a:pt x="5033134" y="-2866"/>
                          <a:pt x="5306806" y="0"/>
                        </a:cubicBezTo>
                        <a:cubicBezTo>
                          <a:pt x="5580478" y="2866"/>
                          <a:pt x="5522933" y="10190"/>
                          <a:pt x="5635279" y="0"/>
                        </a:cubicBezTo>
                        <a:cubicBezTo>
                          <a:pt x="5747625" y="-10190"/>
                          <a:pt x="5865357" y="9923"/>
                          <a:pt x="5963752" y="0"/>
                        </a:cubicBezTo>
                        <a:cubicBezTo>
                          <a:pt x="6062147" y="-9923"/>
                          <a:pt x="6135487" y="12369"/>
                          <a:pt x="6292225" y="0"/>
                        </a:cubicBezTo>
                        <a:cubicBezTo>
                          <a:pt x="6448963" y="-12369"/>
                          <a:pt x="6814948" y="29617"/>
                          <a:pt x="7190498" y="0"/>
                        </a:cubicBezTo>
                        <a:cubicBezTo>
                          <a:pt x="7566048" y="-29617"/>
                          <a:pt x="7434989" y="-2685"/>
                          <a:pt x="7518971" y="0"/>
                        </a:cubicBezTo>
                        <a:cubicBezTo>
                          <a:pt x="7602953" y="2685"/>
                          <a:pt x="8122379" y="-37391"/>
                          <a:pt x="8417243" y="0"/>
                        </a:cubicBezTo>
                        <a:cubicBezTo>
                          <a:pt x="8712107" y="37391"/>
                          <a:pt x="8762035" y="2596"/>
                          <a:pt x="8973636" y="0"/>
                        </a:cubicBezTo>
                        <a:cubicBezTo>
                          <a:pt x="9185237" y="-2596"/>
                          <a:pt x="9331548" y="19701"/>
                          <a:pt x="9643989" y="0"/>
                        </a:cubicBezTo>
                        <a:cubicBezTo>
                          <a:pt x="9956430" y="-19701"/>
                          <a:pt x="10320287" y="-24509"/>
                          <a:pt x="10542262" y="0"/>
                        </a:cubicBezTo>
                        <a:cubicBezTo>
                          <a:pt x="10764237" y="24509"/>
                          <a:pt x="10784581" y="-4154"/>
                          <a:pt x="10870735" y="0"/>
                        </a:cubicBezTo>
                        <a:cubicBezTo>
                          <a:pt x="10956889" y="4154"/>
                          <a:pt x="11418916" y="-15127"/>
                          <a:pt x="11581309" y="0"/>
                        </a:cubicBezTo>
                        <a:cubicBezTo>
                          <a:pt x="11673494" y="5124"/>
                          <a:pt x="11750851" y="71685"/>
                          <a:pt x="11766619" y="185310"/>
                        </a:cubicBezTo>
                        <a:cubicBezTo>
                          <a:pt x="11745413" y="485300"/>
                          <a:pt x="11767103" y="721649"/>
                          <a:pt x="11766619" y="867601"/>
                        </a:cubicBezTo>
                        <a:cubicBezTo>
                          <a:pt x="11766135" y="1013553"/>
                          <a:pt x="11774668" y="1276223"/>
                          <a:pt x="11766619" y="1488486"/>
                        </a:cubicBezTo>
                        <a:cubicBezTo>
                          <a:pt x="11758570" y="1700749"/>
                          <a:pt x="11785958" y="1886844"/>
                          <a:pt x="11766619" y="1986558"/>
                        </a:cubicBezTo>
                        <a:cubicBezTo>
                          <a:pt x="11747280" y="2086272"/>
                          <a:pt x="11786528" y="2391607"/>
                          <a:pt x="11766619" y="2791661"/>
                        </a:cubicBezTo>
                        <a:cubicBezTo>
                          <a:pt x="11746710" y="3191715"/>
                          <a:pt x="11776565" y="3216966"/>
                          <a:pt x="11766619" y="3535358"/>
                        </a:cubicBezTo>
                        <a:cubicBezTo>
                          <a:pt x="11756673" y="3853750"/>
                          <a:pt x="11793348" y="4082273"/>
                          <a:pt x="11766619" y="4340462"/>
                        </a:cubicBezTo>
                        <a:cubicBezTo>
                          <a:pt x="11739890" y="4598651"/>
                          <a:pt x="11788070" y="4599849"/>
                          <a:pt x="11766619" y="4838534"/>
                        </a:cubicBezTo>
                        <a:cubicBezTo>
                          <a:pt x="11745168" y="5077219"/>
                          <a:pt x="11746407" y="5102326"/>
                          <a:pt x="11766619" y="5336606"/>
                        </a:cubicBezTo>
                        <a:cubicBezTo>
                          <a:pt x="11786831" y="5570886"/>
                          <a:pt x="11772236" y="5861263"/>
                          <a:pt x="11766619" y="6325928"/>
                        </a:cubicBezTo>
                        <a:cubicBezTo>
                          <a:pt x="11763219" y="6417430"/>
                          <a:pt x="11675794" y="6517870"/>
                          <a:pt x="11581309" y="6511238"/>
                        </a:cubicBezTo>
                        <a:cubicBezTo>
                          <a:pt x="11249724" y="6491757"/>
                          <a:pt x="10965144" y="6494494"/>
                          <a:pt x="10796996" y="6511238"/>
                        </a:cubicBezTo>
                        <a:cubicBezTo>
                          <a:pt x="10628848" y="6527982"/>
                          <a:pt x="10297096" y="6499306"/>
                          <a:pt x="10126643" y="6511238"/>
                        </a:cubicBezTo>
                        <a:cubicBezTo>
                          <a:pt x="9956190" y="6523170"/>
                          <a:pt x="9709485" y="6483593"/>
                          <a:pt x="9456290" y="6511238"/>
                        </a:cubicBezTo>
                        <a:cubicBezTo>
                          <a:pt x="9203095" y="6538883"/>
                          <a:pt x="9276533" y="6517238"/>
                          <a:pt x="9127817" y="6511238"/>
                        </a:cubicBezTo>
                        <a:cubicBezTo>
                          <a:pt x="8979101" y="6505238"/>
                          <a:pt x="8762286" y="6516844"/>
                          <a:pt x="8571425" y="6511238"/>
                        </a:cubicBezTo>
                        <a:cubicBezTo>
                          <a:pt x="8380564" y="6505632"/>
                          <a:pt x="8215226" y="6505644"/>
                          <a:pt x="8015032" y="6511238"/>
                        </a:cubicBezTo>
                        <a:cubicBezTo>
                          <a:pt x="7814838" y="6516832"/>
                          <a:pt x="7613458" y="6486284"/>
                          <a:pt x="7344679" y="6511238"/>
                        </a:cubicBezTo>
                        <a:cubicBezTo>
                          <a:pt x="7075900" y="6536192"/>
                          <a:pt x="7132836" y="6510622"/>
                          <a:pt x="7016206" y="6511238"/>
                        </a:cubicBezTo>
                        <a:cubicBezTo>
                          <a:pt x="6899576" y="6511854"/>
                          <a:pt x="6625758" y="6484547"/>
                          <a:pt x="6345853" y="6511238"/>
                        </a:cubicBezTo>
                        <a:cubicBezTo>
                          <a:pt x="6065948" y="6537929"/>
                          <a:pt x="5959808" y="6510185"/>
                          <a:pt x="5789460" y="6511238"/>
                        </a:cubicBezTo>
                        <a:cubicBezTo>
                          <a:pt x="5619112" y="6512291"/>
                          <a:pt x="5184799" y="6489921"/>
                          <a:pt x="4891187" y="6511238"/>
                        </a:cubicBezTo>
                        <a:cubicBezTo>
                          <a:pt x="4597575" y="6532555"/>
                          <a:pt x="4357774" y="6555302"/>
                          <a:pt x="3992914" y="6511238"/>
                        </a:cubicBezTo>
                        <a:cubicBezTo>
                          <a:pt x="3628054" y="6467174"/>
                          <a:pt x="3667706" y="6525643"/>
                          <a:pt x="3550481" y="6511238"/>
                        </a:cubicBezTo>
                        <a:cubicBezTo>
                          <a:pt x="3433256" y="6496833"/>
                          <a:pt x="3381452" y="6521153"/>
                          <a:pt x="3222009" y="6511238"/>
                        </a:cubicBezTo>
                        <a:cubicBezTo>
                          <a:pt x="3062566" y="6501323"/>
                          <a:pt x="2979639" y="6509019"/>
                          <a:pt x="2779576" y="6511238"/>
                        </a:cubicBezTo>
                        <a:cubicBezTo>
                          <a:pt x="2579513" y="6513457"/>
                          <a:pt x="2466792" y="6490200"/>
                          <a:pt x="2337143" y="6511238"/>
                        </a:cubicBezTo>
                        <a:cubicBezTo>
                          <a:pt x="2207494" y="6532276"/>
                          <a:pt x="2133583" y="6524402"/>
                          <a:pt x="2008670" y="6511238"/>
                        </a:cubicBezTo>
                        <a:cubicBezTo>
                          <a:pt x="1883757" y="6498074"/>
                          <a:pt x="1685711" y="6494239"/>
                          <a:pt x="1566237" y="6511238"/>
                        </a:cubicBezTo>
                        <a:cubicBezTo>
                          <a:pt x="1446763" y="6528237"/>
                          <a:pt x="1176379" y="6500967"/>
                          <a:pt x="895884" y="6511238"/>
                        </a:cubicBezTo>
                        <a:cubicBezTo>
                          <a:pt x="615389" y="6521509"/>
                          <a:pt x="416155" y="6499100"/>
                          <a:pt x="185310" y="6511238"/>
                        </a:cubicBezTo>
                        <a:cubicBezTo>
                          <a:pt x="90903" y="6529730"/>
                          <a:pt x="-1992" y="6413193"/>
                          <a:pt x="0" y="6325928"/>
                        </a:cubicBezTo>
                        <a:cubicBezTo>
                          <a:pt x="-5407" y="6080085"/>
                          <a:pt x="18975" y="5994245"/>
                          <a:pt x="0" y="5705043"/>
                        </a:cubicBezTo>
                        <a:cubicBezTo>
                          <a:pt x="-18975" y="5415841"/>
                          <a:pt x="6557" y="5345910"/>
                          <a:pt x="0" y="5084159"/>
                        </a:cubicBezTo>
                        <a:cubicBezTo>
                          <a:pt x="-6557" y="4822408"/>
                          <a:pt x="33772" y="4669442"/>
                          <a:pt x="0" y="4279055"/>
                        </a:cubicBezTo>
                        <a:cubicBezTo>
                          <a:pt x="-33772" y="3888668"/>
                          <a:pt x="13076" y="3784955"/>
                          <a:pt x="0" y="3596764"/>
                        </a:cubicBezTo>
                        <a:cubicBezTo>
                          <a:pt x="-13076" y="3408573"/>
                          <a:pt x="-19767" y="3239950"/>
                          <a:pt x="0" y="3098692"/>
                        </a:cubicBezTo>
                        <a:cubicBezTo>
                          <a:pt x="19767" y="2957434"/>
                          <a:pt x="-13580" y="2746698"/>
                          <a:pt x="0" y="2539214"/>
                        </a:cubicBezTo>
                        <a:cubicBezTo>
                          <a:pt x="13580" y="2331730"/>
                          <a:pt x="14759" y="1920142"/>
                          <a:pt x="0" y="1734110"/>
                        </a:cubicBezTo>
                        <a:cubicBezTo>
                          <a:pt x="-14759" y="1548078"/>
                          <a:pt x="569" y="1201178"/>
                          <a:pt x="0" y="990413"/>
                        </a:cubicBezTo>
                        <a:cubicBezTo>
                          <a:pt x="-569" y="779648"/>
                          <a:pt x="4446" y="511506"/>
                          <a:pt x="0" y="18531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图片 13" descr="图片包含 文字&#10;&#10;已生成高可信度的说明">
            <a:extLst>
              <a:ext uri="{FF2B5EF4-FFF2-40B4-BE49-F238E27FC236}">
                <a16:creationId xmlns:a16="http://schemas.microsoft.com/office/drawing/2014/main" id="{208B6270-10BD-4950-928E-A75153C61ADC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60784"/>
            <a:ext cx="12192000" cy="3597216"/>
          </a:xfrm>
          <a:prstGeom prst="rect">
            <a:avLst/>
          </a:prstGeom>
        </p:spPr>
      </p:pic>
      <p:pic>
        <p:nvPicPr>
          <p:cNvPr id="12" name="MsPham-0936082789">
            <a:hlinkClick r:id="rId4"/>
            <a:extLst>
              <a:ext uri="{FF2B5EF4-FFF2-40B4-BE49-F238E27FC236}">
                <a16:creationId xmlns:a16="http://schemas.microsoft.com/office/drawing/2014/main" id="{61679625-BAAB-FF3A-FD9F-706214B9DA2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8" y="5789836"/>
            <a:ext cx="1637614" cy="1040334"/>
          </a:xfrm>
          <a:prstGeom prst="rect">
            <a:avLst/>
          </a:prstGeom>
          <a:ln>
            <a:noFill/>
          </a:ln>
          <a:effectLst/>
        </p:spPr>
      </p:pic>
      <p:sp>
        <p:nvSpPr>
          <p:cNvPr id="13" name="MsPham 0936082789">
            <a:extLst>
              <a:ext uri="{FF2B5EF4-FFF2-40B4-BE49-F238E27FC236}">
                <a16:creationId xmlns:a16="http://schemas.microsoft.com/office/drawing/2014/main" id="{12B20786-F177-4B56-16C0-CF226D1AA81C}"/>
              </a:ext>
            </a:extLst>
          </p:cNvPr>
          <p:cNvSpPr txBox="1"/>
          <p:nvPr/>
        </p:nvSpPr>
        <p:spPr>
          <a:xfrm>
            <a:off x="1779613" y="2708766"/>
            <a:ext cx="8668128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zh-CN"/>
            </a:defPPr>
            <a:lvl1pPr algn="ctr">
              <a:spcAft>
                <a:spcPts val="600"/>
              </a:spcAft>
              <a:defRPr sz="9600" b="1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007FC4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.VnHelvetIns" panose="020B7200000000000000" pitchFamily="34" charset="0"/>
              </a:defRPr>
            </a:lvl1pPr>
          </a:lstStyle>
          <a:p>
            <a:r>
              <a:rPr lang="en-US"/>
              <a:t>Read and circle</a:t>
            </a:r>
            <a:endParaRPr lang="en-US" dirty="0"/>
          </a:p>
        </p:txBody>
      </p:sp>
      <p:pic>
        <p:nvPicPr>
          <p:cNvPr id="7" name="图片 6" descr="003c6c7d4a2b7500f147dbe771e14e99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rot="20736993" flipH="1">
            <a:off x="85875" y="27105"/>
            <a:ext cx="2287781" cy="2287781"/>
          </a:xfrm>
          <a:prstGeom prst="rect">
            <a:avLst/>
          </a:prstGeom>
        </p:spPr>
      </p:pic>
      <p:pic>
        <p:nvPicPr>
          <p:cNvPr id="19" name="图片 3" descr="1">
            <a:extLst>
              <a:ext uri="{FF2B5EF4-FFF2-40B4-BE49-F238E27FC236}">
                <a16:creationId xmlns:a16="http://schemas.microsoft.com/office/drawing/2014/main" id="{95F66C27-9900-1D62-6B0A-EB3EBD88BF41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0295669" y="4091886"/>
            <a:ext cx="1797136" cy="2283633"/>
          </a:xfrm>
          <a:prstGeom prst="rect">
            <a:avLst/>
          </a:prstGeom>
        </p:spPr>
      </p:pic>
      <p:grpSp>
        <p:nvGrpSpPr>
          <p:cNvPr id="20" name="组合 109">
            <a:extLst>
              <a:ext uri="{FF2B5EF4-FFF2-40B4-BE49-F238E27FC236}">
                <a16:creationId xmlns:a16="http://schemas.microsoft.com/office/drawing/2014/main" id="{3ECA4306-13B6-B0E8-1F58-BCE50DE01701}"/>
              </a:ext>
            </a:extLst>
          </p:cNvPr>
          <p:cNvGrpSpPr/>
          <p:nvPr/>
        </p:nvGrpSpPr>
        <p:grpSpPr>
          <a:xfrm>
            <a:off x="5130348" y="603740"/>
            <a:ext cx="1147201" cy="939236"/>
            <a:chOff x="5997642" y="651393"/>
            <a:chExt cx="767596" cy="628446"/>
          </a:xfrm>
        </p:grpSpPr>
        <p:sp>
          <p:nvSpPr>
            <p:cNvPr id="23" name="椭圆 111">
              <a:extLst>
                <a:ext uri="{FF2B5EF4-FFF2-40B4-BE49-F238E27FC236}">
                  <a16:creationId xmlns:a16="http://schemas.microsoft.com/office/drawing/2014/main" id="{14EDD1B3-37DA-68F2-4D95-00643B6DF43F}"/>
                </a:ext>
              </a:extLst>
            </p:cNvPr>
            <p:cNvSpPr/>
            <p:nvPr/>
          </p:nvSpPr>
          <p:spPr>
            <a:xfrm>
              <a:off x="6136792" y="651393"/>
              <a:ext cx="628446" cy="628446"/>
            </a:xfrm>
            <a:prstGeom prst="ellipse">
              <a:avLst/>
            </a:prstGeom>
            <a:solidFill>
              <a:srgbClr val="FF7043"/>
            </a:solidFill>
            <a:ln>
              <a:solidFill>
                <a:srgbClr val="FF7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24" name="椭圆 112">
              <a:extLst>
                <a:ext uri="{FF2B5EF4-FFF2-40B4-BE49-F238E27FC236}">
                  <a16:creationId xmlns:a16="http://schemas.microsoft.com/office/drawing/2014/main" id="{3820DD98-A91A-6497-2A08-B495A6A1AF24}"/>
                </a:ext>
              </a:extLst>
            </p:cNvPr>
            <p:cNvSpPr/>
            <p:nvPr/>
          </p:nvSpPr>
          <p:spPr>
            <a:xfrm>
              <a:off x="5997642" y="651393"/>
              <a:ext cx="628446" cy="628446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  <a:sym typeface="+mn-lt"/>
              </a:endParaRPr>
            </a:p>
          </p:txBody>
        </p:sp>
      </p:grpSp>
      <p:sp>
        <p:nvSpPr>
          <p:cNvPr id="6" name="MsPham 0936082789">
            <a:extLst>
              <a:ext uri="{FF2B5EF4-FFF2-40B4-BE49-F238E27FC236}">
                <a16:creationId xmlns:a16="http://schemas.microsoft.com/office/drawing/2014/main" id="{DBA6BCB5-511D-3F2A-2E04-9F7D55686A19}"/>
              </a:ext>
            </a:extLst>
          </p:cNvPr>
          <p:cNvSpPr txBox="1"/>
          <p:nvPr/>
        </p:nvSpPr>
        <p:spPr>
          <a:xfrm>
            <a:off x="4728708" y="939661"/>
            <a:ext cx="2015878" cy="5021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77"/>
              </a:lnSpc>
            </a:pPr>
            <a:r>
              <a:rPr lang="en-US" sz="5400" b="1">
                <a:solidFill>
                  <a:schemeClr val="bg1"/>
                </a:solidFill>
                <a:latin typeface="Amasis MT Pro Black" panose="02040A04050005020304" pitchFamily="18" charset="0"/>
              </a:rPr>
              <a:t>3</a:t>
            </a:r>
            <a:endParaRPr lang="en-US" sz="5400" b="1" dirty="0">
              <a:solidFill>
                <a:schemeClr val="bg1"/>
              </a:solidFill>
              <a:latin typeface="Amasis MT Pro Black" panose="02040A040500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1439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B881210-D3DB-C32F-CE58-0CD89F2715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5693" y="1329341"/>
            <a:ext cx="1347333" cy="1774090"/>
          </a:xfrm>
          <a:prstGeom prst="rect">
            <a:avLst/>
          </a:prstGeom>
        </p:spPr>
      </p:pic>
      <p:sp>
        <p:nvSpPr>
          <p:cNvPr id="8" name="MsPham 0936082789">
            <a:extLst>
              <a:ext uri="{FF2B5EF4-FFF2-40B4-BE49-F238E27FC236}">
                <a16:creationId xmlns:a16="http://schemas.microsoft.com/office/drawing/2014/main" id="{98961AB8-5881-096B-9D51-0FC9E96DF007}"/>
              </a:ext>
            </a:extLst>
          </p:cNvPr>
          <p:cNvSpPr txBox="1"/>
          <p:nvPr/>
        </p:nvSpPr>
        <p:spPr>
          <a:xfrm>
            <a:off x="838638" y="207304"/>
            <a:ext cx="5792356" cy="615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zh-CN"/>
            </a:defPPr>
            <a:lvl1pPr marR="0" lvl="0" defTabSz="121880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3999" b="1" i="0" u="none" strike="noStrike" kern="0" cap="none">
                <a:solidFill>
                  <a:srgbClr val="0070C0"/>
                </a:solidFill>
                <a:latin typeface="Arial" panose="020B0604020202020204" pitchFamily="34" charset="0"/>
                <a:ea typeface="Nixie One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9pPr>
          </a:lstStyle>
          <a:p>
            <a:pPr marL="571500" indent="-571500">
              <a:buClrTx/>
              <a:buSzPct val="100000"/>
              <a:buFont typeface="Wingdings" panose="05000000000000000000" pitchFamily="2" charset="2"/>
              <a:buChar char="v"/>
            </a:pPr>
            <a:r>
              <a:rPr lang="en-US" sz="3600"/>
              <a:t>Read and complete</a:t>
            </a:r>
            <a:endParaRPr lang="en-US" sz="3600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0E0AD80-D9F4-A844-1666-928548F781AA}"/>
              </a:ext>
            </a:extLst>
          </p:cNvPr>
          <p:cNvGrpSpPr/>
          <p:nvPr/>
        </p:nvGrpSpPr>
        <p:grpSpPr>
          <a:xfrm>
            <a:off x="7889716" y="672426"/>
            <a:ext cx="3407457" cy="5875053"/>
            <a:chOff x="2058329" y="0"/>
            <a:chExt cx="8075341" cy="13923304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A0E9772-EB68-611C-500C-970049DCB4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58329" y="0"/>
              <a:ext cx="8075341" cy="6858001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9CFC618-1C82-7B8E-CCDB-BFF01CDFDA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73876" y="7065303"/>
              <a:ext cx="8044248" cy="6858001"/>
            </a:xfrm>
            <a:prstGeom prst="rect">
              <a:avLst/>
            </a:prstGeom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A79CF1DD-EC1B-7E10-6D0F-C6A47BDC79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9078" y="1041000"/>
            <a:ext cx="6840638" cy="260127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55EEF09-9FF3-2245-293C-4246C7B3F1E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5907"/>
          <a:stretch/>
        </p:blipFill>
        <p:spPr>
          <a:xfrm>
            <a:off x="931094" y="3828224"/>
            <a:ext cx="5544272" cy="2621033"/>
          </a:xfrm>
          <a:prstGeom prst="rect">
            <a:avLst/>
          </a:prstGeom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id="{42497A34-77BA-4809-DAAC-0AA5CD679476}"/>
              </a:ext>
            </a:extLst>
          </p:cNvPr>
          <p:cNvSpPr txBox="1">
            <a:spLocks/>
          </p:cNvSpPr>
          <p:nvPr/>
        </p:nvSpPr>
        <p:spPr>
          <a:xfrm>
            <a:off x="4112437" y="1974390"/>
            <a:ext cx="513217" cy="54864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>
              <a:lnSpc>
                <a:spcPct val="100000"/>
              </a:lnSpc>
              <a:spcAft>
                <a:spcPts val="0"/>
              </a:spcAft>
            </a:pPr>
            <a:r>
              <a:rPr lang="en-US" sz="3200"/>
              <a:t> </a:t>
            </a:r>
            <a:endParaRPr lang="en-US" sz="3200" dirty="0"/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AF02EA4E-561E-45C9-56F2-25DDFDCF5140}"/>
              </a:ext>
            </a:extLst>
          </p:cNvPr>
          <p:cNvSpPr txBox="1">
            <a:spLocks/>
          </p:cNvSpPr>
          <p:nvPr/>
        </p:nvSpPr>
        <p:spPr>
          <a:xfrm>
            <a:off x="6336741" y="3047382"/>
            <a:ext cx="513217" cy="54864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>
              <a:lnSpc>
                <a:spcPct val="100000"/>
              </a:lnSpc>
              <a:spcAft>
                <a:spcPts val="0"/>
              </a:spcAft>
            </a:pPr>
            <a:r>
              <a:rPr lang="en-US" sz="3200"/>
              <a:t> </a:t>
            </a:r>
            <a:endParaRPr lang="en-US" sz="3200" dirty="0"/>
          </a:p>
        </p:txBody>
      </p:sp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FB9A57C0-C9B5-A198-9B9C-B44BE2E6B9F6}"/>
              </a:ext>
            </a:extLst>
          </p:cNvPr>
          <p:cNvSpPr txBox="1">
            <a:spLocks/>
          </p:cNvSpPr>
          <p:nvPr/>
        </p:nvSpPr>
        <p:spPr>
          <a:xfrm>
            <a:off x="3680093" y="5126905"/>
            <a:ext cx="513217" cy="54864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>
              <a:lnSpc>
                <a:spcPct val="100000"/>
              </a:lnSpc>
              <a:spcAft>
                <a:spcPts val="0"/>
              </a:spcAft>
            </a:pPr>
            <a:r>
              <a:rPr lang="en-US" sz="3200"/>
              <a:t> </a:t>
            </a:r>
            <a:endParaRPr lang="en-US" sz="3200" dirty="0"/>
          </a:p>
        </p:txBody>
      </p:sp>
      <p:sp>
        <p:nvSpPr>
          <p:cNvPr id="22" name="Mspham-0936082789">
            <a:extLst>
              <a:ext uri="{FF2B5EF4-FFF2-40B4-BE49-F238E27FC236}">
                <a16:creationId xmlns:a16="http://schemas.microsoft.com/office/drawing/2014/main" id="{8F4C4A0F-1C11-B015-5F65-21E0FB7DBD2A}"/>
              </a:ext>
            </a:extLst>
          </p:cNvPr>
          <p:cNvSpPr txBox="1">
            <a:spLocks/>
          </p:cNvSpPr>
          <p:nvPr/>
        </p:nvSpPr>
        <p:spPr>
          <a:xfrm>
            <a:off x="3680094" y="5607328"/>
            <a:ext cx="513217" cy="54864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>
              <a:lnSpc>
                <a:spcPct val="100000"/>
              </a:lnSpc>
              <a:spcAft>
                <a:spcPts val="0"/>
              </a:spcAft>
            </a:pPr>
            <a:r>
              <a:rPr lang="en-US" sz="3200"/>
              <a:t> </a:t>
            </a:r>
            <a:endParaRPr lang="en-US" sz="3200" dirty="0"/>
          </a:p>
        </p:txBody>
      </p:sp>
      <p:sp>
        <p:nvSpPr>
          <p:cNvPr id="25" name="Mspham-0936082789">
            <a:extLst>
              <a:ext uri="{FF2B5EF4-FFF2-40B4-BE49-F238E27FC236}">
                <a16:creationId xmlns:a16="http://schemas.microsoft.com/office/drawing/2014/main" id="{5610F95A-3943-F6B6-C508-4A03825CF3E3}"/>
              </a:ext>
            </a:extLst>
          </p:cNvPr>
          <p:cNvSpPr txBox="1">
            <a:spLocks/>
          </p:cNvSpPr>
          <p:nvPr/>
        </p:nvSpPr>
        <p:spPr>
          <a:xfrm>
            <a:off x="5706667" y="1483359"/>
            <a:ext cx="1347333" cy="38320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>
              <a:lnSpc>
                <a:spcPct val="100000"/>
              </a:lnSpc>
              <a:spcAft>
                <a:spcPts val="0"/>
              </a:spcAft>
            </a:pPr>
            <a:r>
              <a:rPr lang="en-US" sz="2000" b="0">
                <a:latin typeface="Arial" panose="020B0604020202020204" pitchFamily="34" charset="0"/>
                <a:cs typeface="Arial" panose="020B0604020202020204" pitchFamily="34" charset="0"/>
              </a:rPr>
              <a:t> _______.</a:t>
            </a:r>
            <a:endParaRPr lang="en-US" sz="20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Mspham-0936082789">
            <a:extLst>
              <a:ext uri="{FF2B5EF4-FFF2-40B4-BE49-F238E27FC236}">
                <a16:creationId xmlns:a16="http://schemas.microsoft.com/office/drawing/2014/main" id="{DE8629FF-0240-0B4C-5F47-76A8CF44431E}"/>
              </a:ext>
            </a:extLst>
          </p:cNvPr>
          <p:cNvSpPr txBox="1">
            <a:spLocks/>
          </p:cNvSpPr>
          <p:nvPr/>
        </p:nvSpPr>
        <p:spPr>
          <a:xfrm>
            <a:off x="2018587" y="3160437"/>
            <a:ext cx="1151333" cy="38320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>
              <a:lnSpc>
                <a:spcPct val="100000"/>
              </a:lnSpc>
              <a:spcAft>
                <a:spcPts val="0"/>
              </a:spcAft>
            </a:pPr>
            <a:r>
              <a:rPr lang="en-US" sz="2000" b="0">
                <a:latin typeface="Arial" panose="020B0604020202020204" pitchFamily="34" charset="0"/>
                <a:cs typeface="Arial" panose="020B0604020202020204" pitchFamily="34" charset="0"/>
              </a:rPr>
              <a:t> _____.</a:t>
            </a:r>
            <a:endParaRPr lang="en-US" sz="20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Mspham-0936082789">
            <a:extLst>
              <a:ext uri="{FF2B5EF4-FFF2-40B4-BE49-F238E27FC236}">
                <a16:creationId xmlns:a16="http://schemas.microsoft.com/office/drawing/2014/main" id="{BA96BD19-7BD3-C6B9-6A21-6FF4C9D9F477}"/>
              </a:ext>
            </a:extLst>
          </p:cNvPr>
          <p:cNvSpPr txBox="1">
            <a:spLocks/>
          </p:cNvSpPr>
          <p:nvPr/>
        </p:nvSpPr>
        <p:spPr>
          <a:xfrm>
            <a:off x="2195571" y="5161563"/>
            <a:ext cx="1484521" cy="38320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>
              <a:lnSpc>
                <a:spcPct val="100000"/>
              </a:lnSpc>
              <a:spcAft>
                <a:spcPts val="0"/>
              </a:spcAft>
            </a:pPr>
            <a:r>
              <a:rPr lang="en-US" sz="2000" b="0">
                <a:latin typeface="Arial" panose="020B0604020202020204" pitchFamily="34" charset="0"/>
                <a:cs typeface="Arial" panose="020B0604020202020204" pitchFamily="34" charset="0"/>
              </a:rPr>
              <a:t> _____.</a:t>
            </a:r>
            <a:endParaRPr lang="en-US" sz="20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Mspham-0936082789">
            <a:extLst>
              <a:ext uri="{FF2B5EF4-FFF2-40B4-BE49-F238E27FC236}">
                <a16:creationId xmlns:a16="http://schemas.microsoft.com/office/drawing/2014/main" id="{03013D79-DB6E-1E48-8B7E-E7F35B708B58}"/>
              </a:ext>
            </a:extLst>
          </p:cNvPr>
          <p:cNvSpPr txBox="1">
            <a:spLocks/>
          </p:cNvSpPr>
          <p:nvPr/>
        </p:nvSpPr>
        <p:spPr>
          <a:xfrm>
            <a:off x="2937831" y="5552974"/>
            <a:ext cx="1484521" cy="38320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>
              <a:lnSpc>
                <a:spcPct val="100000"/>
              </a:lnSpc>
              <a:spcAft>
                <a:spcPts val="0"/>
              </a:spcAft>
            </a:pPr>
            <a:r>
              <a:rPr lang="en-US" sz="2000" b="0">
                <a:latin typeface="Arial" panose="020B0604020202020204" pitchFamily="34" charset="0"/>
                <a:cs typeface="Arial" panose="020B0604020202020204" pitchFamily="34" charset="0"/>
              </a:rPr>
              <a:t> _____?</a:t>
            </a:r>
            <a:endParaRPr lang="en-US" sz="20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MsPham 0936082789">
            <a:extLst>
              <a:ext uri="{FF2B5EF4-FFF2-40B4-BE49-F238E27FC236}">
                <a16:creationId xmlns:a16="http://schemas.microsoft.com/office/drawing/2014/main" id="{BAA75E8F-7191-2AB1-CCFE-2DDDB68154AC}"/>
              </a:ext>
            </a:extLst>
          </p:cNvPr>
          <p:cNvSpPr txBox="1"/>
          <p:nvPr/>
        </p:nvSpPr>
        <p:spPr>
          <a:xfrm>
            <a:off x="342109" y="881026"/>
            <a:ext cx="993057" cy="615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zh-CN"/>
            </a:defPPr>
            <a:lvl1pPr marR="0" lvl="0" defTabSz="121880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3999" b="1" i="0" u="none" strike="noStrike" kern="0" cap="none">
                <a:solidFill>
                  <a:srgbClr val="0070C0"/>
                </a:solidFill>
                <a:latin typeface="Arial" panose="020B0604020202020204" pitchFamily="34" charset="0"/>
                <a:ea typeface="Nixie One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9pPr>
          </a:lstStyle>
          <a:p>
            <a:pPr>
              <a:buClrTx/>
              <a:buSzPct val="100000"/>
            </a:pPr>
            <a:r>
              <a:rPr lang="en-US" sz="3600">
                <a:solidFill>
                  <a:srgbClr val="7030A0"/>
                </a:solidFill>
              </a:rPr>
              <a:t>1.</a:t>
            </a:r>
            <a:endParaRPr lang="en-US" sz="3600" dirty="0">
              <a:solidFill>
                <a:srgbClr val="7030A0"/>
              </a:solidFill>
            </a:endParaRPr>
          </a:p>
        </p:txBody>
      </p:sp>
      <p:sp>
        <p:nvSpPr>
          <p:cNvPr id="30" name="MsPham 0936082789">
            <a:extLst>
              <a:ext uri="{FF2B5EF4-FFF2-40B4-BE49-F238E27FC236}">
                <a16:creationId xmlns:a16="http://schemas.microsoft.com/office/drawing/2014/main" id="{74794A6E-17B6-C02E-324F-60CB51A9EEB4}"/>
              </a:ext>
            </a:extLst>
          </p:cNvPr>
          <p:cNvSpPr txBox="1"/>
          <p:nvPr/>
        </p:nvSpPr>
        <p:spPr>
          <a:xfrm>
            <a:off x="342108" y="3703138"/>
            <a:ext cx="993057" cy="615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zh-CN"/>
            </a:defPPr>
            <a:lvl1pPr marR="0" lvl="0" defTabSz="121880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3999" b="1" i="0" u="none" strike="noStrike" kern="0" cap="none">
                <a:solidFill>
                  <a:srgbClr val="0070C0"/>
                </a:solidFill>
                <a:latin typeface="Arial" panose="020B0604020202020204" pitchFamily="34" charset="0"/>
                <a:ea typeface="Nixie One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9pPr>
          </a:lstStyle>
          <a:p>
            <a:pPr>
              <a:buClrTx/>
              <a:buSzPct val="100000"/>
            </a:pPr>
            <a:r>
              <a:rPr lang="en-US" sz="3600">
                <a:solidFill>
                  <a:srgbClr val="7030A0"/>
                </a:solidFill>
              </a:rPr>
              <a:t>2.</a:t>
            </a:r>
            <a:endParaRPr lang="en-US" sz="36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1507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 blue sky with white clouds&#10;&#10;Description automatically generated">
            <a:extLst>
              <a:ext uri="{FF2B5EF4-FFF2-40B4-BE49-F238E27FC236}">
                <a16:creationId xmlns:a16="http://schemas.microsoft.com/office/drawing/2014/main" id="{43F515F8-EE31-8002-3AEC-755F00AB91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5298E6E-5EAD-B0A4-8A3A-0C9922A31D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8818" y="1894286"/>
            <a:ext cx="1347333" cy="1780186"/>
          </a:xfrm>
          <a:prstGeom prst="rect">
            <a:avLst/>
          </a:prstGeom>
        </p:spPr>
      </p:pic>
      <p:grpSp>
        <p:nvGrpSpPr>
          <p:cNvPr id="8" name="Mspham-0936082789">
            <a:extLst>
              <a:ext uri="{FF2B5EF4-FFF2-40B4-BE49-F238E27FC236}">
                <a16:creationId xmlns:a16="http://schemas.microsoft.com/office/drawing/2014/main" id="{F4FF6DC8-3E31-2D50-9B33-2831AF6DCCBD}"/>
              </a:ext>
            </a:extLst>
          </p:cNvPr>
          <p:cNvGrpSpPr/>
          <p:nvPr/>
        </p:nvGrpSpPr>
        <p:grpSpPr>
          <a:xfrm>
            <a:off x="1019806" y="500110"/>
            <a:ext cx="10330577" cy="1395194"/>
            <a:chOff x="11556792" y="7850839"/>
            <a:chExt cx="8665875" cy="1170369"/>
          </a:xfrm>
        </p:grpSpPr>
        <p:sp>
          <p:nvSpPr>
            <p:cNvPr id="9" name="Mspham-0936082789">
              <a:hlinkClick r:id="rId5"/>
              <a:extLst>
                <a:ext uri="{FF2B5EF4-FFF2-40B4-BE49-F238E27FC236}">
                  <a16:creationId xmlns:a16="http://schemas.microsoft.com/office/drawing/2014/main" id="{9872B2B0-F5C8-CD81-95E7-20135D9503B9}"/>
                </a:ext>
              </a:extLst>
            </p:cNvPr>
            <p:cNvSpPr txBox="1"/>
            <p:nvPr/>
          </p:nvSpPr>
          <p:spPr>
            <a:xfrm>
              <a:off x="20036831" y="7850839"/>
              <a:ext cx="185836" cy="348544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5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105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sz="105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" name="MsPham-0936082789">
              <a:hlinkClick r:id="rId5"/>
              <a:extLst>
                <a:ext uri="{FF2B5EF4-FFF2-40B4-BE49-F238E27FC236}">
                  <a16:creationId xmlns:a16="http://schemas.microsoft.com/office/drawing/2014/main" id="{0C8E974E-21FE-6447-4D5D-450516ACB5D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556792" y="8381773"/>
              <a:ext cx="639436" cy="639435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1" name="MsPham-0936082789" descr="A blue and white text&#10;&#10;Description automatically generated">
            <a:hlinkClick r:id="rId5"/>
            <a:extLst>
              <a:ext uri="{FF2B5EF4-FFF2-40B4-BE49-F238E27FC236}">
                <a16:creationId xmlns:a16="http://schemas.microsoft.com/office/drawing/2014/main" id="{DC8B4993-FD40-27F3-A5AD-65AF8FE637C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5668" y="220243"/>
            <a:ext cx="1784837" cy="848166"/>
          </a:xfrm>
          <a:prstGeom prst="rect">
            <a:avLst/>
          </a:prstGeom>
          <a:effectLst>
            <a:glow rad="1016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5" name="图片 7">
            <a:extLst>
              <a:ext uri="{FF2B5EF4-FFF2-40B4-BE49-F238E27FC236}">
                <a16:creationId xmlns:a16="http://schemas.microsoft.com/office/drawing/2014/main" id="{51926670-7272-41A5-A10A-D6D5A35D3CE7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1907" y="62471"/>
            <a:ext cx="2270480" cy="1575404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FA751C1-EC81-FB46-A470-D1D3CAA87675}"/>
              </a:ext>
            </a:extLst>
          </p:cNvPr>
          <p:cNvSpPr/>
          <p:nvPr/>
        </p:nvSpPr>
        <p:spPr>
          <a:xfrm>
            <a:off x="1779613" y="1047140"/>
            <a:ext cx="8667832" cy="5471647"/>
          </a:xfrm>
          <a:prstGeom prst="roundRect">
            <a:avLst>
              <a:gd name="adj" fmla="val 2846"/>
            </a:avLst>
          </a:prstGeom>
          <a:solidFill>
            <a:schemeClr val="bg1">
              <a:alpha val="98000"/>
            </a:schemeClr>
          </a:solidFill>
          <a:ln w="38100" cmpd="thickThin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xmlns="" sd="3536919434">
                  <a:custGeom>
                    <a:avLst/>
                    <a:gdLst>
                      <a:gd name="connsiteX0" fmla="*/ 0 w 11766619"/>
                      <a:gd name="connsiteY0" fmla="*/ 185310 h 6511238"/>
                      <a:gd name="connsiteX1" fmla="*/ 185310 w 11766619"/>
                      <a:gd name="connsiteY1" fmla="*/ 0 h 6511238"/>
                      <a:gd name="connsiteX2" fmla="*/ 1083583 w 11766619"/>
                      <a:gd name="connsiteY2" fmla="*/ 0 h 6511238"/>
                      <a:gd name="connsiteX3" fmla="*/ 1639976 w 11766619"/>
                      <a:gd name="connsiteY3" fmla="*/ 0 h 6511238"/>
                      <a:gd name="connsiteX4" fmla="*/ 2082409 w 11766619"/>
                      <a:gd name="connsiteY4" fmla="*/ 0 h 6511238"/>
                      <a:gd name="connsiteX5" fmla="*/ 2752762 w 11766619"/>
                      <a:gd name="connsiteY5" fmla="*/ 0 h 6511238"/>
                      <a:gd name="connsiteX6" fmla="*/ 3537074 w 11766619"/>
                      <a:gd name="connsiteY6" fmla="*/ 0 h 6511238"/>
                      <a:gd name="connsiteX7" fmla="*/ 3979507 w 11766619"/>
                      <a:gd name="connsiteY7" fmla="*/ 0 h 6511238"/>
                      <a:gd name="connsiteX8" fmla="*/ 4307980 w 11766619"/>
                      <a:gd name="connsiteY8" fmla="*/ 0 h 6511238"/>
                      <a:gd name="connsiteX9" fmla="*/ 4978333 w 11766619"/>
                      <a:gd name="connsiteY9" fmla="*/ 0 h 6511238"/>
                      <a:gd name="connsiteX10" fmla="*/ 5648686 w 11766619"/>
                      <a:gd name="connsiteY10" fmla="*/ 0 h 6511238"/>
                      <a:gd name="connsiteX11" fmla="*/ 6319039 w 11766619"/>
                      <a:gd name="connsiteY11" fmla="*/ 0 h 6511238"/>
                      <a:gd name="connsiteX12" fmla="*/ 6989392 w 11766619"/>
                      <a:gd name="connsiteY12" fmla="*/ 0 h 6511238"/>
                      <a:gd name="connsiteX13" fmla="*/ 7887665 w 11766619"/>
                      <a:gd name="connsiteY13" fmla="*/ 0 h 6511238"/>
                      <a:gd name="connsiteX14" fmla="*/ 8444058 w 11766619"/>
                      <a:gd name="connsiteY14" fmla="*/ 0 h 6511238"/>
                      <a:gd name="connsiteX15" fmla="*/ 9342330 w 11766619"/>
                      <a:gd name="connsiteY15" fmla="*/ 0 h 6511238"/>
                      <a:gd name="connsiteX16" fmla="*/ 9670803 w 11766619"/>
                      <a:gd name="connsiteY16" fmla="*/ 0 h 6511238"/>
                      <a:gd name="connsiteX17" fmla="*/ 9999276 w 11766619"/>
                      <a:gd name="connsiteY17" fmla="*/ 0 h 6511238"/>
                      <a:gd name="connsiteX18" fmla="*/ 10669629 w 11766619"/>
                      <a:gd name="connsiteY18" fmla="*/ 0 h 6511238"/>
                      <a:gd name="connsiteX19" fmla="*/ 11581309 w 11766619"/>
                      <a:gd name="connsiteY19" fmla="*/ 0 h 6511238"/>
                      <a:gd name="connsiteX20" fmla="*/ 11766619 w 11766619"/>
                      <a:gd name="connsiteY20" fmla="*/ 185310 h 6511238"/>
                      <a:gd name="connsiteX21" fmla="*/ 11766619 w 11766619"/>
                      <a:gd name="connsiteY21" fmla="*/ 744789 h 6511238"/>
                      <a:gd name="connsiteX22" fmla="*/ 11766619 w 11766619"/>
                      <a:gd name="connsiteY22" fmla="*/ 1304267 h 6511238"/>
                      <a:gd name="connsiteX23" fmla="*/ 11766619 w 11766619"/>
                      <a:gd name="connsiteY23" fmla="*/ 1802339 h 6511238"/>
                      <a:gd name="connsiteX24" fmla="*/ 11766619 w 11766619"/>
                      <a:gd name="connsiteY24" fmla="*/ 2546036 h 6511238"/>
                      <a:gd name="connsiteX25" fmla="*/ 11766619 w 11766619"/>
                      <a:gd name="connsiteY25" fmla="*/ 3289734 h 6511238"/>
                      <a:gd name="connsiteX26" fmla="*/ 11766619 w 11766619"/>
                      <a:gd name="connsiteY26" fmla="*/ 3972024 h 6511238"/>
                      <a:gd name="connsiteX27" fmla="*/ 11766619 w 11766619"/>
                      <a:gd name="connsiteY27" fmla="*/ 4715722 h 6511238"/>
                      <a:gd name="connsiteX28" fmla="*/ 11766619 w 11766619"/>
                      <a:gd name="connsiteY28" fmla="*/ 5459419 h 6511238"/>
                      <a:gd name="connsiteX29" fmla="*/ 11766619 w 11766619"/>
                      <a:gd name="connsiteY29" fmla="*/ 6325928 h 6511238"/>
                      <a:gd name="connsiteX30" fmla="*/ 11581309 w 11766619"/>
                      <a:gd name="connsiteY30" fmla="*/ 6511238 h 6511238"/>
                      <a:gd name="connsiteX31" fmla="*/ 10683036 w 11766619"/>
                      <a:gd name="connsiteY31" fmla="*/ 6511238 h 6511238"/>
                      <a:gd name="connsiteX32" fmla="*/ 9784763 w 11766619"/>
                      <a:gd name="connsiteY32" fmla="*/ 6511238 h 6511238"/>
                      <a:gd name="connsiteX33" fmla="*/ 8886490 w 11766619"/>
                      <a:gd name="connsiteY33" fmla="*/ 6511238 h 6511238"/>
                      <a:gd name="connsiteX34" fmla="*/ 7988218 w 11766619"/>
                      <a:gd name="connsiteY34" fmla="*/ 6511238 h 6511238"/>
                      <a:gd name="connsiteX35" fmla="*/ 7203905 w 11766619"/>
                      <a:gd name="connsiteY35" fmla="*/ 6511238 h 6511238"/>
                      <a:gd name="connsiteX36" fmla="*/ 6305632 w 11766619"/>
                      <a:gd name="connsiteY36" fmla="*/ 6511238 h 6511238"/>
                      <a:gd name="connsiteX37" fmla="*/ 5635279 w 11766619"/>
                      <a:gd name="connsiteY37" fmla="*/ 6511238 h 6511238"/>
                      <a:gd name="connsiteX38" fmla="*/ 4964926 w 11766619"/>
                      <a:gd name="connsiteY38" fmla="*/ 6511238 h 6511238"/>
                      <a:gd name="connsiteX39" fmla="*/ 4408533 w 11766619"/>
                      <a:gd name="connsiteY39" fmla="*/ 6511238 h 6511238"/>
                      <a:gd name="connsiteX40" fmla="*/ 3738180 w 11766619"/>
                      <a:gd name="connsiteY40" fmla="*/ 6511238 h 6511238"/>
                      <a:gd name="connsiteX41" fmla="*/ 2839907 w 11766619"/>
                      <a:gd name="connsiteY41" fmla="*/ 6511238 h 6511238"/>
                      <a:gd name="connsiteX42" fmla="*/ 2397475 w 11766619"/>
                      <a:gd name="connsiteY42" fmla="*/ 6511238 h 6511238"/>
                      <a:gd name="connsiteX43" fmla="*/ 1727122 w 11766619"/>
                      <a:gd name="connsiteY43" fmla="*/ 6511238 h 6511238"/>
                      <a:gd name="connsiteX44" fmla="*/ 942809 w 11766619"/>
                      <a:gd name="connsiteY44" fmla="*/ 6511238 h 6511238"/>
                      <a:gd name="connsiteX45" fmla="*/ 185310 w 11766619"/>
                      <a:gd name="connsiteY45" fmla="*/ 6511238 h 6511238"/>
                      <a:gd name="connsiteX46" fmla="*/ 0 w 11766619"/>
                      <a:gd name="connsiteY46" fmla="*/ 6325928 h 6511238"/>
                      <a:gd name="connsiteX47" fmla="*/ 0 w 11766619"/>
                      <a:gd name="connsiteY47" fmla="*/ 5520825 h 6511238"/>
                      <a:gd name="connsiteX48" fmla="*/ 0 w 11766619"/>
                      <a:gd name="connsiteY48" fmla="*/ 4715722 h 6511238"/>
                      <a:gd name="connsiteX49" fmla="*/ 0 w 11766619"/>
                      <a:gd name="connsiteY49" fmla="*/ 3972024 h 6511238"/>
                      <a:gd name="connsiteX50" fmla="*/ 0 w 11766619"/>
                      <a:gd name="connsiteY50" fmla="*/ 3228327 h 6511238"/>
                      <a:gd name="connsiteX51" fmla="*/ 0 w 11766619"/>
                      <a:gd name="connsiteY51" fmla="*/ 2668849 h 6511238"/>
                      <a:gd name="connsiteX52" fmla="*/ 0 w 11766619"/>
                      <a:gd name="connsiteY52" fmla="*/ 2047964 h 6511238"/>
                      <a:gd name="connsiteX53" fmla="*/ 0 w 11766619"/>
                      <a:gd name="connsiteY53" fmla="*/ 1427079 h 6511238"/>
                      <a:gd name="connsiteX54" fmla="*/ 0 w 11766619"/>
                      <a:gd name="connsiteY54" fmla="*/ 806195 h 6511238"/>
                      <a:gd name="connsiteX55" fmla="*/ 0 w 11766619"/>
                      <a:gd name="connsiteY55" fmla="*/ 185310 h 65112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</a:cxnLst>
                    <a:rect l="l" t="t" r="r" b="b"/>
                    <a:pathLst>
                      <a:path w="11766619" h="6511238" fill="none" extrusionOk="0">
                        <a:moveTo>
                          <a:pt x="0" y="185310"/>
                        </a:moveTo>
                        <a:cubicBezTo>
                          <a:pt x="388" y="100997"/>
                          <a:pt x="85483" y="-7214"/>
                          <a:pt x="185310" y="0"/>
                        </a:cubicBezTo>
                        <a:cubicBezTo>
                          <a:pt x="510444" y="7663"/>
                          <a:pt x="760680" y="30257"/>
                          <a:pt x="1083583" y="0"/>
                        </a:cubicBezTo>
                        <a:cubicBezTo>
                          <a:pt x="1406486" y="-30257"/>
                          <a:pt x="1423556" y="1768"/>
                          <a:pt x="1639976" y="0"/>
                        </a:cubicBezTo>
                        <a:cubicBezTo>
                          <a:pt x="1856396" y="-1768"/>
                          <a:pt x="1950853" y="-11272"/>
                          <a:pt x="2082409" y="0"/>
                        </a:cubicBezTo>
                        <a:cubicBezTo>
                          <a:pt x="2213965" y="11272"/>
                          <a:pt x="2553128" y="-32452"/>
                          <a:pt x="2752762" y="0"/>
                        </a:cubicBezTo>
                        <a:cubicBezTo>
                          <a:pt x="2952396" y="32452"/>
                          <a:pt x="3238905" y="-6369"/>
                          <a:pt x="3537074" y="0"/>
                        </a:cubicBezTo>
                        <a:cubicBezTo>
                          <a:pt x="3835243" y="6369"/>
                          <a:pt x="3764247" y="7188"/>
                          <a:pt x="3979507" y="0"/>
                        </a:cubicBezTo>
                        <a:cubicBezTo>
                          <a:pt x="4194767" y="-7188"/>
                          <a:pt x="4242279" y="-5700"/>
                          <a:pt x="4307980" y="0"/>
                        </a:cubicBezTo>
                        <a:cubicBezTo>
                          <a:pt x="4373681" y="5700"/>
                          <a:pt x="4842517" y="-30395"/>
                          <a:pt x="4978333" y="0"/>
                        </a:cubicBezTo>
                        <a:cubicBezTo>
                          <a:pt x="5114149" y="30395"/>
                          <a:pt x="5487087" y="-22926"/>
                          <a:pt x="5648686" y="0"/>
                        </a:cubicBezTo>
                        <a:cubicBezTo>
                          <a:pt x="5810285" y="22926"/>
                          <a:pt x="6049264" y="-28911"/>
                          <a:pt x="6319039" y="0"/>
                        </a:cubicBezTo>
                        <a:cubicBezTo>
                          <a:pt x="6588814" y="28911"/>
                          <a:pt x="6704848" y="5200"/>
                          <a:pt x="6989392" y="0"/>
                        </a:cubicBezTo>
                        <a:cubicBezTo>
                          <a:pt x="7273936" y="-5200"/>
                          <a:pt x="7522292" y="-34277"/>
                          <a:pt x="7887665" y="0"/>
                        </a:cubicBezTo>
                        <a:cubicBezTo>
                          <a:pt x="8253038" y="34277"/>
                          <a:pt x="8192117" y="-21135"/>
                          <a:pt x="8444058" y="0"/>
                        </a:cubicBezTo>
                        <a:cubicBezTo>
                          <a:pt x="8695999" y="21135"/>
                          <a:pt x="8925656" y="-39316"/>
                          <a:pt x="9342330" y="0"/>
                        </a:cubicBezTo>
                        <a:cubicBezTo>
                          <a:pt x="9759004" y="39316"/>
                          <a:pt x="9569274" y="15116"/>
                          <a:pt x="9670803" y="0"/>
                        </a:cubicBezTo>
                        <a:cubicBezTo>
                          <a:pt x="9772332" y="-15116"/>
                          <a:pt x="9863384" y="-12773"/>
                          <a:pt x="9999276" y="0"/>
                        </a:cubicBezTo>
                        <a:cubicBezTo>
                          <a:pt x="10135168" y="12773"/>
                          <a:pt x="10345543" y="-21769"/>
                          <a:pt x="10669629" y="0"/>
                        </a:cubicBezTo>
                        <a:cubicBezTo>
                          <a:pt x="10993715" y="21769"/>
                          <a:pt x="11329278" y="-1868"/>
                          <a:pt x="11581309" y="0"/>
                        </a:cubicBezTo>
                        <a:cubicBezTo>
                          <a:pt x="11701975" y="1773"/>
                          <a:pt x="11774778" y="85468"/>
                          <a:pt x="11766619" y="185310"/>
                        </a:cubicBezTo>
                        <a:cubicBezTo>
                          <a:pt x="11762654" y="305476"/>
                          <a:pt x="11749916" y="605030"/>
                          <a:pt x="11766619" y="744789"/>
                        </a:cubicBezTo>
                        <a:cubicBezTo>
                          <a:pt x="11783322" y="884548"/>
                          <a:pt x="11773695" y="1175655"/>
                          <a:pt x="11766619" y="1304267"/>
                        </a:cubicBezTo>
                        <a:cubicBezTo>
                          <a:pt x="11759543" y="1432879"/>
                          <a:pt x="11769986" y="1681901"/>
                          <a:pt x="11766619" y="1802339"/>
                        </a:cubicBezTo>
                        <a:cubicBezTo>
                          <a:pt x="11763252" y="1922777"/>
                          <a:pt x="11734027" y="2249801"/>
                          <a:pt x="11766619" y="2546036"/>
                        </a:cubicBezTo>
                        <a:cubicBezTo>
                          <a:pt x="11799211" y="2842271"/>
                          <a:pt x="11778274" y="3054681"/>
                          <a:pt x="11766619" y="3289734"/>
                        </a:cubicBezTo>
                        <a:cubicBezTo>
                          <a:pt x="11754964" y="3524787"/>
                          <a:pt x="11755521" y="3822519"/>
                          <a:pt x="11766619" y="3972024"/>
                        </a:cubicBezTo>
                        <a:cubicBezTo>
                          <a:pt x="11777718" y="4121529"/>
                          <a:pt x="11775942" y="4562370"/>
                          <a:pt x="11766619" y="4715722"/>
                        </a:cubicBezTo>
                        <a:cubicBezTo>
                          <a:pt x="11757296" y="4869074"/>
                          <a:pt x="11780841" y="5249739"/>
                          <a:pt x="11766619" y="5459419"/>
                        </a:cubicBezTo>
                        <a:cubicBezTo>
                          <a:pt x="11752397" y="5669099"/>
                          <a:pt x="11776030" y="5926750"/>
                          <a:pt x="11766619" y="6325928"/>
                        </a:cubicBezTo>
                        <a:cubicBezTo>
                          <a:pt x="11780428" y="6423897"/>
                          <a:pt x="11685112" y="6515391"/>
                          <a:pt x="11581309" y="6511238"/>
                        </a:cubicBezTo>
                        <a:cubicBezTo>
                          <a:pt x="11301462" y="6482223"/>
                          <a:pt x="10957649" y="6489766"/>
                          <a:pt x="10683036" y="6511238"/>
                        </a:cubicBezTo>
                        <a:cubicBezTo>
                          <a:pt x="10408423" y="6532710"/>
                          <a:pt x="10227535" y="6523863"/>
                          <a:pt x="9784763" y="6511238"/>
                        </a:cubicBezTo>
                        <a:cubicBezTo>
                          <a:pt x="9341991" y="6498613"/>
                          <a:pt x="9333501" y="6507203"/>
                          <a:pt x="8886490" y="6511238"/>
                        </a:cubicBezTo>
                        <a:cubicBezTo>
                          <a:pt x="8439479" y="6515273"/>
                          <a:pt x="8215451" y="6466678"/>
                          <a:pt x="7988218" y="6511238"/>
                        </a:cubicBezTo>
                        <a:cubicBezTo>
                          <a:pt x="7760985" y="6555798"/>
                          <a:pt x="7582307" y="6543158"/>
                          <a:pt x="7203905" y="6511238"/>
                        </a:cubicBezTo>
                        <a:cubicBezTo>
                          <a:pt x="6825503" y="6479318"/>
                          <a:pt x="6652026" y="6498051"/>
                          <a:pt x="6305632" y="6511238"/>
                        </a:cubicBezTo>
                        <a:cubicBezTo>
                          <a:pt x="5959238" y="6524425"/>
                          <a:pt x="5877087" y="6477890"/>
                          <a:pt x="5635279" y="6511238"/>
                        </a:cubicBezTo>
                        <a:cubicBezTo>
                          <a:pt x="5393471" y="6544586"/>
                          <a:pt x="5238815" y="6504823"/>
                          <a:pt x="4964926" y="6511238"/>
                        </a:cubicBezTo>
                        <a:cubicBezTo>
                          <a:pt x="4691037" y="6517653"/>
                          <a:pt x="4615057" y="6513107"/>
                          <a:pt x="4408533" y="6511238"/>
                        </a:cubicBezTo>
                        <a:cubicBezTo>
                          <a:pt x="4202009" y="6509369"/>
                          <a:pt x="3895327" y="6530691"/>
                          <a:pt x="3738180" y="6511238"/>
                        </a:cubicBezTo>
                        <a:cubicBezTo>
                          <a:pt x="3581033" y="6491785"/>
                          <a:pt x="3194706" y="6537260"/>
                          <a:pt x="2839907" y="6511238"/>
                        </a:cubicBezTo>
                        <a:cubicBezTo>
                          <a:pt x="2485108" y="6485216"/>
                          <a:pt x="2569054" y="6529397"/>
                          <a:pt x="2397475" y="6511238"/>
                        </a:cubicBezTo>
                        <a:cubicBezTo>
                          <a:pt x="2225896" y="6493079"/>
                          <a:pt x="1869984" y="6528841"/>
                          <a:pt x="1727122" y="6511238"/>
                        </a:cubicBezTo>
                        <a:cubicBezTo>
                          <a:pt x="1584260" y="6493635"/>
                          <a:pt x="1305443" y="6502773"/>
                          <a:pt x="942809" y="6511238"/>
                        </a:cubicBezTo>
                        <a:cubicBezTo>
                          <a:pt x="580175" y="6519703"/>
                          <a:pt x="559242" y="6501663"/>
                          <a:pt x="185310" y="6511238"/>
                        </a:cubicBezTo>
                        <a:cubicBezTo>
                          <a:pt x="81599" y="6505003"/>
                          <a:pt x="8373" y="6430743"/>
                          <a:pt x="0" y="6325928"/>
                        </a:cubicBezTo>
                        <a:cubicBezTo>
                          <a:pt x="-37576" y="6054026"/>
                          <a:pt x="5317" y="5840645"/>
                          <a:pt x="0" y="5520825"/>
                        </a:cubicBezTo>
                        <a:cubicBezTo>
                          <a:pt x="-5317" y="5201005"/>
                          <a:pt x="36337" y="4932779"/>
                          <a:pt x="0" y="4715722"/>
                        </a:cubicBezTo>
                        <a:cubicBezTo>
                          <a:pt x="-36337" y="4498665"/>
                          <a:pt x="7726" y="4227263"/>
                          <a:pt x="0" y="3972024"/>
                        </a:cubicBezTo>
                        <a:cubicBezTo>
                          <a:pt x="-7726" y="3716785"/>
                          <a:pt x="21763" y="3504282"/>
                          <a:pt x="0" y="3228327"/>
                        </a:cubicBezTo>
                        <a:cubicBezTo>
                          <a:pt x="-21763" y="2952372"/>
                          <a:pt x="-21618" y="2828333"/>
                          <a:pt x="0" y="2668849"/>
                        </a:cubicBezTo>
                        <a:cubicBezTo>
                          <a:pt x="21618" y="2509365"/>
                          <a:pt x="18541" y="2260036"/>
                          <a:pt x="0" y="2047964"/>
                        </a:cubicBezTo>
                        <a:cubicBezTo>
                          <a:pt x="-18541" y="1835893"/>
                          <a:pt x="-5972" y="1711039"/>
                          <a:pt x="0" y="1427079"/>
                        </a:cubicBezTo>
                        <a:cubicBezTo>
                          <a:pt x="5972" y="1143119"/>
                          <a:pt x="24528" y="964907"/>
                          <a:pt x="0" y="806195"/>
                        </a:cubicBezTo>
                        <a:cubicBezTo>
                          <a:pt x="-24528" y="647483"/>
                          <a:pt x="19208" y="348316"/>
                          <a:pt x="0" y="185310"/>
                        </a:cubicBezTo>
                        <a:close/>
                      </a:path>
                      <a:path w="11766619" h="6511238" stroke="0" extrusionOk="0">
                        <a:moveTo>
                          <a:pt x="0" y="185310"/>
                        </a:moveTo>
                        <a:cubicBezTo>
                          <a:pt x="-5751" y="88967"/>
                          <a:pt x="83197" y="5310"/>
                          <a:pt x="185310" y="0"/>
                        </a:cubicBezTo>
                        <a:cubicBezTo>
                          <a:pt x="355995" y="-18949"/>
                          <a:pt x="445579" y="-8753"/>
                          <a:pt x="627743" y="0"/>
                        </a:cubicBezTo>
                        <a:cubicBezTo>
                          <a:pt x="809907" y="8753"/>
                          <a:pt x="1027432" y="-20504"/>
                          <a:pt x="1298096" y="0"/>
                        </a:cubicBezTo>
                        <a:cubicBezTo>
                          <a:pt x="1568760" y="20504"/>
                          <a:pt x="1616906" y="21735"/>
                          <a:pt x="1740529" y="0"/>
                        </a:cubicBezTo>
                        <a:cubicBezTo>
                          <a:pt x="1864152" y="-21735"/>
                          <a:pt x="1982542" y="-4781"/>
                          <a:pt x="2182962" y="0"/>
                        </a:cubicBezTo>
                        <a:cubicBezTo>
                          <a:pt x="2383382" y="4781"/>
                          <a:pt x="2423971" y="12492"/>
                          <a:pt x="2511435" y="0"/>
                        </a:cubicBezTo>
                        <a:cubicBezTo>
                          <a:pt x="2598899" y="-12492"/>
                          <a:pt x="2959566" y="-10592"/>
                          <a:pt x="3295747" y="0"/>
                        </a:cubicBezTo>
                        <a:cubicBezTo>
                          <a:pt x="3631928" y="10592"/>
                          <a:pt x="3722603" y="15016"/>
                          <a:pt x="3852140" y="0"/>
                        </a:cubicBezTo>
                        <a:cubicBezTo>
                          <a:pt x="3981677" y="-15016"/>
                          <a:pt x="4329564" y="28406"/>
                          <a:pt x="4522493" y="0"/>
                        </a:cubicBezTo>
                        <a:cubicBezTo>
                          <a:pt x="4715422" y="-28406"/>
                          <a:pt x="5033134" y="-2866"/>
                          <a:pt x="5306806" y="0"/>
                        </a:cubicBezTo>
                        <a:cubicBezTo>
                          <a:pt x="5580478" y="2866"/>
                          <a:pt x="5522933" y="10190"/>
                          <a:pt x="5635279" y="0"/>
                        </a:cubicBezTo>
                        <a:cubicBezTo>
                          <a:pt x="5747625" y="-10190"/>
                          <a:pt x="5865357" y="9923"/>
                          <a:pt x="5963752" y="0"/>
                        </a:cubicBezTo>
                        <a:cubicBezTo>
                          <a:pt x="6062147" y="-9923"/>
                          <a:pt x="6135487" y="12369"/>
                          <a:pt x="6292225" y="0"/>
                        </a:cubicBezTo>
                        <a:cubicBezTo>
                          <a:pt x="6448963" y="-12369"/>
                          <a:pt x="6814948" y="29617"/>
                          <a:pt x="7190498" y="0"/>
                        </a:cubicBezTo>
                        <a:cubicBezTo>
                          <a:pt x="7566048" y="-29617"/>
                          <a:pt x="7434989" y="-2685"/>
                          <a:pt x="7518971" y="0"/>
                        </a:cubicBezTo>
                        <a:cubicBezTo>
                          <a:pt x="7602953" y="2685"/>
                          <a:pt x="8122379" y="-37391"/>
                          <a:pt x="8417243" y="0"/>
                        </a:cubicBezTo>
                        <a:cubicBezTo>
                          <a:pt x="8712107" y="37391"/>
                          <a:pt x="8762035" y="2596"/>
                          <a:pt x="8973636" y="0"/>
                        </a:cubicBezTo>
                        <a:cubicBezTo>
                          <a:pt x="9185237" y="-2596"/>
                          <a:pt x="9331548" y="19701"/>
                          <a:pt x="9643989" y="0"/>
                        </a:cubicBezTo>
                        <a:cubicBezTo>
                          <a:pt x="9956430" y="-19701"/>
                          <a:pt x="10320287" y="-24509"/>
                          <a:pt x="10542262" y="0"/>
                        </a:cubicBezTo>
                        <a:cubicBezTo>
                          <a:pt x="10764237" y="24509"/>
                          <a:pt x="10784581" y="-4154"/>
                          <a:pt x="10870735" y="0"/>
                        </a:cubicBezTo>
                        <a:cubicBezTo>
                          <a:pt x="10956889" y="4154"/>
                          <a:pt x="11418916" y="-15127"/>
                          <a:pt x="11581309" y="0"/>
                        </a:cubicBezTo>
                        <a:cubicBezTo>
                          <a:pt x="11673494" y="5124"/>
                          <a:pt x="11750851" y="71685"/>
                          <a:pt x="11766619" y="185310"/>
                        </a:cubicBezTo>
                        <a:cubicBezTo>
                          <a:pt x="11745413" y="485300"/>
                          <a:pt x="11767103" y="721649"/>
                          <a:pt x="11766619" y="867601"/>
                        </a:cubicBezTo>
                        <a:cubicBezTo>
                          <a:pt x="11766135" y="1013553"/>
                          <a:pt x="11774668" y="1276223"/>
                          <a:pt x="11766619" y="1488486"/>
                        </a:cubicBezTo>
                        <a:cubicBezTo>
                          <a:pt x="11758570" y="1700749"/>
                          <a:pt x="11785958" y="1886844"/>
                          <a:pt x="11766619" y="1986558"/>
                        </a:cubicBezTo>
                        <a:cubicBezTo>
                          <a:pt x="11747280" y="2086272"/>
                          <a:pt x="11786528" y="2391607"/>
                          <a:pt x="11766619" y="2791661"/>
                        </a:cubicBezTo>
                        <a:cubicBezTo>
                          <a:pt x="11746710" y="3191715"/>
                          <a:pt x="11776565" y="3216966"/>
                          <a:pt x="11766619" y="3535358"/>
                        </a:cubicBezTo>
                        <a:cubicBezTo>
                          <a:pt x="11756673" y="3853750"/>
                          <a:pt x="11793348" y="4082273"/>
                          <a:pt x="11766619" y="4340462"/>
                        </a:cubicBezTo>
                        <a:cubicBezTo>
                          <a:pt x="11739890" y="4598651"/>
                          <a:pt x="11788070" y="4599849"/>
                          <a:pt x="11766619" y="4838534"/>
                        </a:cubicBezTo>
                        <a:cubicBezTo>
                          <a:pt x="11745168" y="5077219"/>
                          <a:pt x="11746407" y="5102326"/>
                          <a:pt x="11766619" y="5336606"/>
                        </a:cubicBezTo>
                        <a:cubicBezTo>
                          <a:pt x="11786831" y="5570886"/>
                          <a:pt x="11772236" y="5861263"/>
                          <a:pt x="11766619" y="6325928"/>
                        </a:cubicBezTo>
                        <a:cubicBezTo>
                          <a:pt x="11763219" y="6417430"/>
                          <a:pt x="11675794" y="6517870"/>
                          <a:pt x="11581309" y="6511238"/>
                        </a:cubicBezTo>
                        <a:cubicBezTo>
                          <a:pt x="11249724" y="6491757"/>
                          <a:pt x="10965144" y="6494494"/>
                          <a:pt x="10796996" y="6511238"/>
                        </a:cubicBezTo>
                        <a:cubicBezTo>
                          <a:pt x="10628848" y="6527982"/>
                          <a:pt x="10297096" y="6499306"/>
                          <a:pt x="10126643" y="6511238"/>
                        </a:cubicBezTo>
                        <a:cubicBezTo>
                          <a:pt x="9956190" y="6523170"/>
                          <a:pt x="9709485" y="6483593"/>
                          <a:pt x="9456290" y="6511238"/>
                        </a:cubicBezTo>
                        <a:cubicBezTo>
                          <a:pt x="9203095" y="6538883"/>
                          <a:pt x="9276533" y="6517238"/>
                          <a:pt x="9127817" y="6511238"/>
                        </a:cubicBezTo>
                        <a:cubicBezTo>
                          <a:pt x="8979101" y="6505238"/>
                          <a:pt x="8762286" y="6516844"/>
                          <a:pt x="8571425" y="6511238"/>
                        </a:cubicBezTo>
                        <a:cubicBezTo>
                          <a:pt x="8380564" y="6505632"/>
                          <a:pt x="8215226" y="6505644"/>
                          <a:pt x="8015032" y="6511238"/>
                        </a:cubicBezTo>
                        <a:cubicBezTo>
                          <a:pt x="7814838" y="6516832"/>
                          <a:pt x="7613458" y="6486284"/>
                          <a:pt x="7344679" y="6511238"/>
                        </a:cubicBezTo>
                        <a:cubicBezTo>
                          <a:pt x="7075900" y="6536192"/>
                          <a:pt x="7132836" y="6510622"/>
                          <a:pt x="7016206" y="6511238"/>
                        </a:cubicBezTo>
                        <a:cubicBezTo>
                          <a:pt x="6899576" y="6511854"/>
                          <a:pt x="6625758" y="6484547"/>
                          <a:pt x="6345853" y="6511238"/>
                        </a:cubicBezTo>
                        <a:cubicBezTo>
                          <a:pt x="6065948" y="6537929"/>
                          <a:pt x="5959808" y="6510185"/>
                          <a:pt x="5789460" y="6511238"/>
                        </a:cubicBezTo>
                        <a:cubicBezTo>
                          <a:pt x="5619112" y="6512291"/>
                          <a:pt x="5184799" y="6489921"/>
                          <a:pt x="4891187" y="6511238"/>
                        </a:cubicBezTo>
                        <a:cubicBezTo>
                          <a:pt x="4597575" y="6532555"/>
                          <a:pt x="4357774" y="6555302"/>
                          <a:pt x="3992914" y="6511238"/>
                        </a:cubicBezTo>
                        <a:cubicBezTo>
                          <a:pt x="3628054" y="6467174"/>
                          <a:pt x="3667706" y="6525643"/>
                          <a:pt x="3550481" y="6511238"/>
                        </a:cubicBezTo>
                        <a:cubicBezTo>
                          <a:pt x="3433256" y="6496833"/>
                          <a:pt x="3381452" y="6521153"/>
                          <a:pt x="3222009" y="6511238"/>
                        </a:cubicBezTo>
                        <a:cubicBezTo>
                          <a:pt x="3062566" y="6501323"/>
                          <a:pt x="2979639" y="6509019"/>
                          <a:pt x="2779576" y="6511238"/>
                        </a:cubicBezTo>
                        <a:cubicBezTo>
                          <a:pt x="2579513" y="6513457"/>
                          <a:pt x="2466792" y="6490200"/>
                          <a:pt x="2337143" y="6511238"/>
                        </a:cubicBezTo>
                        <a:cubicBezTo>
                          <a:pt x="2207494" y="6532276"/>
                          <a:pt x="2133583" y="6524402"/>
                          <a:pt x="2008670" y="6511238"/>
                        </a:cubicBezTo>
                        <a:cubicBezTo>
                          <a:pt x="1883757" y="6498074"/>
                          <a:pt x="1685711" y="6494239"/>
                          <a:pt x="1566237" y="6511238"/>
                        </a:cubicBezTo>
                        <a:cubicBezTo>
                          <a:pt x="1446763" y="6528237"/>
                          <a:pt x="1176379" y="6500967"/>
                          <a:pt x="895884" y="6511238"/>
                        </a:cubicBezTo>
                        <a:cubicBezTo>
                          <a:pt x="615389" y="6521509"/>
                          <a:pt x="416155" y="6499100"/>
                          <a:pt x="185310" y="6511238"/>
                        </a:cubicBezTo>
                        <a:cubicBezTo>
                          <a:pt x="90903" y="6529730"/>
                          <a:pt x="-1992" y="6413193"/>
                          <a:pt x="0" y="6325928"/>
                        </a:cubicBezTo>
                        <a:cubicBezTo>
                          <a:pt x="-5407" y="6080085"/>
                          <a:pt x="18975" y="5994245"/>
                          <a:pt x="0" y="5705043"/>
                        </a:cubicBezTo>
                        <a:cubicBezTo>
                          <a:pt x="-18975" y="5415841"/>
                          <a:pt x="6557" y="5345910"/>
                          <a:pt x="0" y="5084159"/>
                        </a:cubicBezTo>
                        <a:cubicBezTo>
                          <a:pt x="-6557" y="4822408"/>
                          <a:pt x="33772" y="4669442"/>
                          <a:pt x="0" y="4279055"/>
                        </a:cubicBezTo>
                        <a:cubicBezTo>
                          <a:pt x="-33772" y="3888668"/>
                          <a:pt x="13076" y="3784955"/>
                          <a:pt x="0" y="3596764"/>
                        </a:cubicBezTo>
                        <a:cubicBezTo>
                          <a:pt x="-13076" y="3408573"/>
                          <a:pt x="-19767" y="3239950"/>
                          <a:pt x="0" y="3098692"/>
                        </a:cubicBezTo>
                        <a:cubicBezTo>
                          <a:pt x="19767" y="2957434"/>
                          <a:pt x="-13580" y="2746698"/>
                          <a:pt x="0" y="2539214"/>
                        </a:cubicBezTo>
                        <a:cubicBezTo>
                          <a:pt x="13580" y="2331730"/>
                          <a:pt x="14759" y="1920142"/>
                          <a:pt x="0" y="1734110"/>
                        </a:cubicBezTo>
                        <a:cubicBezTo>
                          <a:pt x="-14759" y="1548078"/>
                          <a:pt x="569" y="1201178"/>
                          <a:pt x="0" y="990413"/>
                        </a:cubicBezTo>
                        <a:cubicBezTo>
                          <a:pt x="-569" y="779648"/>
                          <a:pt x="4446" y="511506"/>
                          <a:pt x="0" y="18531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图片 13" descr="图片包含 文字&#10;&#10;已生成高可信度的说明">
            <a:extLst>
              <a:ext uri="{FF2B5EF4-FFF2-40B4-BE49-F238E27FC236}">
                <a16:creationId xmlns:a16="http://schemas.microsoft.com/office/drawing/2014/main" id="{208B6270-10BD-4950-928E-A75153C61ADC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60784"/>
            <a:ext cx="12192000" cy="3597216"/>
          </a:xfrm>
          <a:prstGeom prst="rect">
            <a:avLst/>
          </a:prstGeom>
        </p:spPr>
      </p:pic>
      <p:pic>
        <p:nvPicPr>
          <p:cNvPr id="12" name="MsPham-0936082789">
            <a:hlinkClick r:id="rId5"/>
            <a:extLst>
              <a:ext uri="{FF2B5EF4-FFF2-40B4-BE49-F238E27FC236}">
                <a16:creationId xmlns:a16="http://schemas.microsoft.com/office/drawing/2014/main" id="{61679625-BAAB-FF3A-FD9F-706214B9DA2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8" y="5789836"/>
            <a:ext cx="1637614" cy="1040334"/>
          </a:xfrm>
          <a:prstGeom prst="rect">
            <a:avLst/>
          </a:prstGeom>
          <a:ln>
            <a:noFill/>
          </a:ln>
          <a:effectLst/>
        </p:spPr>
      </p:pic>
      <p:sp>
        <p:nvSpPr>
          <p:cNvPr id="13" name="MsPham 0936082789">
            <a:extLst>
              <a:ext uri="{FF2B5EF4-FFF2-40B4-BE49-F238E27FC236}">
                <a16:creationId xmlns:a16="http://schemas.microsoft.com/office/drawing/2014/main" id="{12B20786-F177-4B56-16C0-CF226D1AA81C}"/>
              </a:ext>
            </a:extLst>
          </p:cNvPr>
          <p:cNvSpPr txBox="1"/>
          <p:nvPr/>
        </p:nvSpPr>
        <p:spPr>
          <a:xfrm>
            <a:off x="1672672" y="2718209"/>
            <a:ext cx="8668128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zh-CN"/>
            </a:defPPr>
            <a:lvl1pPr algn="ctr">
              <a:spcAft>
                <a:spcPts val="600"/>
              </a:spcAft>
              <a:defRPr sz="9600" b="1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007FC4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.VnHelvetIns" panose="020B7200000000000000" pitchFamily="34" charset="0"/>
              </a:defRPr>
            </a:lvl1pPr>
          </a:lstStyle>
          <a:p>
            <a:r>
              <a:rPr lang="vi-VN"/>
              <a:t>Let’s </a:t>
            </a:r>
            <a:r>
              <a:rPr lang="en-US"/>
              <a:t>play</a:t>
            </a:r>
            <a:r>
              <a:rPr lang="vi-VN"/>
              <a:t>!</a:t>
            </a:r>
            <a:endParaRPr lang="en-US" dirty="0"/>
          </a:p>
        </p:txBody>
      </p:sp>
      <p:pic>
        <p:nvPicPr>
          <p:cNvPr id="7" name="图片 6" descr="003c6c7d4a2b7500f147dbe771e14e99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rot="20736993" flipH="1">
            <a:off x="85875" y="27105"/>
            <a:ext cx="2287781" cy="2287781"/>
          </a:xfrm>
          <a:prstGeom prst="rect">
            <a:avLst/>
          </a:prstGeom>
        </p:spPr>
      </p:pic>
      <p:pic>
        <p:nvPicPr>
          <p:cNvPr id="19" name="图片 3" descr="1">
            <a:extLst>
              <a:ext uri="{FF2B5EF4-FFF2-40B4-BE49-F238E27FC236}">
                <a16:creationId xmlns:a16="http://schemas.microsoft.com/office/drawing/2014/main" id="{95F66C27-9900-1D62-6B0A-EB3EBD88BF41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0295669" y="4091886"/>
            <a:ext cx="1797136" cy="2283633"/>
          </a:xfrm>
          <a:prstGeom prst="rect">
            <a:avLst/>
          </a:prstGeom>
        </p:spPr>
      </p:pic>
      <p:grpSp>
        <p:nvGrpSpPr>
          <p:cNvPr id="20" name="组合 109">
            <a:extLst>
              <a:ext uri="{FF2B5EF4-FFF2-40B4-BE49-F238E27FC236}">
                <a16:creationId xmlns:a16="http://schemas.microsoft.com/office/drawing/2014/main" id="{3ECA4306-13B6-B0E8-1F58-BCE50DE01701}"/>
              </a:ext>
            </a:extLst>
          </p:cNvPr>
          <p:cNvGrpSpPr/>
          <p:nvPr/>
        </p:nvGrpSpPr>
        <p:grpSpPr>
          <a:xfrm>
            <a:off x="5130348" y="603740"/>
            <a:ext cx="1147201" cy="939236"/>
            <a:chOff x="5997642" y="651393"/>
            <a:chExt cx="767596" cy="628446"/>
          </a:xfrm>
        </p:grpSpPr>
        <p:sp>
          <p:nvSpPr>
            <p:cNvPr id="23" name="椭圆 111">
              <a:extLst>
                <a:ext uri="{FF2B5EF4-FFF2-40B4-BE49-F238E27FC236}">
                  <a16:creationId xmlns:a16="http://schemas.microsoft.com/office/drawing/2014/main" id="{14EDD1B3-37DA-68F2-4D95-00643B6DF43F}"/>
                </a:ext>
              </a:extLst>
            </p:cNvPr>
            <p:cNvSpPr/>
            <p:nvPr/>
          </p:nvSpPr>
          <p:spPr>
            <a:xfrm>
              <a:off x="6136792" y="651393"/>
              <a:ext cx="628446" cy="628446"/>
            </a:xfrm>
            <a:prstGeom prst="ellipse">
              <a:avLst/>
            </a:prstGeom>
            <a:solidFill>
              <a:srgbClr val="FF7043"/>
            </a:solidFill>
            <a:ln>
              <a:solidFill>
                <a:srgbClr val="FF7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24" name="椭圆 112">
              <a:extLst>
                <a:ext uri="{FF2B5EF4-FFF2-40B4-BE49-F238E27FC236}">
                  <a16:creationId xmlns:a16="http://schemas.microsoft.com/office/drawing/2014/main" id="{3820DD98-A91A-6497-2A08-B495A6A1AF24}"/>
                </a:ext>
              </a:extLst>
            </p:cNvPr>
            <p:cNvSpPr/>
            <p:nvPr/>
          </p:nvSpPr>
          <p:spPr>
            <a:xfrm>
              <a:off x="5997642" y="651393"/>
              <a:ext cx="628446" cy="628446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  <a:sym typeface="+mn-lt"/>
              </a:endParaRPr>
            </a:p>
          </p:txBody>
        </p:sp>
      </p:grpSp>
      <p:sp>
        <p:nvSpPr>
          <p:cNvPr id="6" name="MsPham 0936082789">
            <a:extLst>
              <a:ext uri="{FF2B5EF4-FFF2-40B4-BE49-F238E27FC236}">
                <a16:creationId xmlns:a16="http://schemas.microsoft.com/office/drawing/2014/main" id="{DBA6BCB5-511D-3F2A-2E04-9F7D55686A19}"/>
              </a:ext>
            </a:extLst>
          </p:cNvPr>
          <p:cNvSpPr txBox="1"/>
          <p:nvPr/>
        </p:nvSpPr>
        <p:spPr>
          <a:xfrm>
            <a:off x="4728708" y="939661"/>
            <a:ext cx="2015878" cy="5021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77"/>
              </a:lnSpc>
            </a:pPr>
            <a:r>
              <a:rPr lang="en-US" sz="5400" b="1">
                <a:solidFill>
                  <a:schemeClr val="bg1"/>
                </a:solidFill>
                <a:latin typeface="Amasis MT Pro Black" panose="02040A04050005020304" pitchFamily="18" charset="0"/>
              </a:rPr>
              <a:t>4</a:t>
            </a:r>
            <a:endParaRPr lang="en-US" sz="5400" b="1" dirty="0">
              <a:solidFill>
                <a:schemeClr val="bg1"/>
              </a:solidFill>
              <a:latin typeface="Amasis MT Pro Black" panose="02040A040500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4293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Mspham-0936082789">
            <a:extLst>
              <a:ext uri="{FF2B5EF4-FFF2-40B4-BE49-F238E27FC236}">
                <a16:creationId xmlns:a16="http://schemas.microsoft.com/office/drawing/2014/main" id="{37218A4E-7562-22AF-474B-AA39F3DE2FA1}"/>
              </a:ext>
            </a:extLst>
          </p:cNvPr>
          <p:cNvGrpSpPr/>
          <p:nvPr/>
        </p:nvGrpSpPr>
        <p:grpSpPr>
          <a:xfrm>
            <a:off x="1208619" y="3796913"/>
            <a:ext cx="1007549" cy="1615477"/>
            <a:chOff x="12802533" y="11157686"/>
            <a:chExt cx="845189" cy="1355155"/>
          </a:xfrm>
        </p:grpSpPr>
        <p:sp>
          <p:nvSpPr>
            <p:cNvPr id="83" name="Mspham-0936082789">
              <a:hlinkClick r:id="rId3"/>
              <a:extLst>
                <a:ext uri="{FF2B5EF4-FFF2-40B4-BE49-F238E27FC236}">
                  <a16:creationId xmlns:a16="http://schemas.microsoft.com/office/drawing/2014/main" id="{D26CC836-D4E9-40A6-FE8A-1051E2035633}"/>
                </a:ext>
              </a:extLst>
            </p:cNvPr>
            <p:cNvSpPr txBox="1"/>
            <p:nvPr/>
          </p:nvSpPr>
          <p:spPr>
            <a:xfrm>
              <a:off x="13123470" y="12022298"/>
              <a:ext cx="203317" cy="49054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84" name="MsPham-0936082789">
              <a:hlinkClick r:id="rId3"/>
              <a:extLst>
                <a:ext uri="{FF2B5EF4-FFF2-40B4-BE49-F238E27FC236}">
                  <a16:creationId xmlns:a16="http://schemas.microsoft.com/office/drawing/2014/main" id="{0BDE1250-0A8D-4209-A159-093C81D05A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36129A06-7614-C5E8-74E0-3DBA18FE2A2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18946" y="336780"/>
            <a:ext cx="11754107" cy="6346486"/>
          </a:xfrm>
          <a:custGeom>
            <a:avLst/>
            <a:gdLst>
              <a:gd name="connsiteX0" fmla="*/ 6760588 w 11754107"/>
              <a:gd name="connsiteY0" fmla="*/ 0 h 6346486"/>
              <a:gd name="connsiteX1" fmla="*/ 10603382 w 11754107"/>
              <a:gd name="connsiteY1" fmla="*/ 0 h 6346486"/>
              <a:gd name="connsiteX2" fmla="*/ 10603382 w 11754107"/>
              <a:gd name="connsiteY2" fmla="*/ 612901 h 6346486"/>
              <a:gd name="connsiteX3" fmla="*/ 11754107 w 11754107"/>
              <a:gd name="connsiteY3" fmla="*/ 612901 h 6346486"/>
              <a:gd name="connsiteX4" fmla="*/ 11754107 w 11754107"/>
              <a:gd name="connsiteY4" fmla="*/ 6346486 h 6346486"/>
              <a:gd name="connsiteX5" fmla="*/ 647805 w 11754107"/>
              <a:gd name="connsiteY5" fmla="*/ 6346486 h 6346486"/>
              <a:gd name="connsiteX6" fmla="*/ 640338 w 11754107"/>
              <a:gd name="connsiteY6" fmla="*/ 6276364 h 6346486"/>
              <a:gd name="connsiteX7" fmla="*/ 215105 w 11754107"/>
              <a:gd name="connsiteY7" fmla="*/ 5948273 h 6346486"/>
              <a:gd name="connsiteX8" fmla="*/ 46153 w 11754107"/>
              <a:gd name="connsiteY8" fmla="*/ 5980564 h 6346486"/>
              <a:gd name="connsiteX9" fmla="*/ 0 w 11754107"/>
              <a:gd name="connsiteY9" fmla="*/ 6004279 h 6346486"/>
              <a:gd name="connsiteX10" fmla="*/ 0 w 11754107"/>
              <a:gd name="connsiteY10" fmla="*/ 600769 h 6346486"/>
              <a:gd name="connsiteX11" fmla="*/ 6760588 w 11754107"/>
              <a:gd name="connsiteY11" fmla="*/ 600769 h 6346486"/>
              <a:gd name="connsiteX12" fmla="*/ 6760588 w 11754107"/>
              <a:gd name="connsiteY12" fmla="*/ 0 h 6346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754107" h="6346486">
                <a:moveTo>
                  <a:pt x="6760588" y="0"/>
                </a:moveTo>
                <a:lnTo>
                  <a:pt x="10603382" y="0"/>
                </a:lnTo>
                <a:lnTo>
                  <a:pt x="10603382" y="612901"/>
                </a:lnTo>
                <a:lnTo>
                  <a:pt x="11754107" y="612901"/>
                </a:lnTo>
                <a:lnTo>
                  <a:pt x="11754107" y="6346486"/>
                </a:lnTo>
                <a:lnTo>
                  <a:pt x="647805" y="6346486"/>
                </a:lnTo>
                <a:lnTo>
                  <a:pt x="640338" y="6276364"/>
                </a:lnTo>
                <a:cubicBezTo>
                  <a:pt x="599864" y="6089123"/>
                  <a:pt x="424860" y="5948273"/>
                  <a:pt x="215105" y="5948273"/>
                </a:cubicBezTo>
                <a:cubicBezTo>
                  <a:pt x="155175" y="5948273"/>
                  <a:pt x="98082" y="5959771"/>
                  <a:pt x="46153" y="5980564"/>
                </a:cubicBezTo>
                <a:lnTo>
                  <a:pt x="0" y="6004279"/>
                </a:lnTo>
                <a:lnTo>
                  <a:pt x="0" y="600769"/>
                </a:lnTo>
                <a:lnTo>
                  <a:pt x="6760588" y="600769"/>
                </a:lnTo>
                <a:lnTo>
                  <a:pt x="6760588" y="0"/>
                </a:lnTo>
                <a:close/>
              </a:path>
            </a:pathLst>
          </a:custGeom>
        </p:spPr>
      </p:pic>
      <p:sp>
        <p:nvSpPr>
          <p:cNvPr id="17" name="MsPham 0936082789">
            <a:extLst>
              <a:ext uri="{FF2B5EF4-FFF2-40B4-BE49-F238E27FC236}">
                <a16:creationId xmlns:a16="http://schemas.microsoft.com/office/drawing/2014/main" id="{9403CEC0-A149-58D3-5A25-8C8519FDF762}"/>
              </a:ext>
            </a:extLst>
          </p:cNvPr>
          <p:cNvSpPr txBox="1"/>
          <p:nvPr/>
        </p:nvSpPr>
        <p:spPr>
          <a:xfrm>
            <a:off x="1012260" y="267334"/>
            <a:ext cx="5792356" cy="615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zh-CN"/>
            </a:defPPr>
            <a:lvl1pPr marR="0" lvl="0" defTabSz="121880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3999" b="1" i="0" u="none" strike="noStrike" kern="0" cap="none">
                <a:solidFill>
                  <a:srgbClr val="0070C0"/>
                </a:solidFill>
                <a:latin typeface="Arial" panose="020B0604020202020204" pitchFamily="34" charset="0"/>
                <a:ea typeface="Nixie One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9pPr>
          </a:lstStyle>
          <a:p>
            <a:pPr>
              <a:buClrTx/>
              <a:buSzPct val="100000"/>
            </a:pPr>
            <a:r>
              <a:rPr lang="en-US" sz="3600"/>
              <a:t>The longest sentence</a:t>
            </a:r>
            <a:endParaRPr lang="en-US" sz="3600" dirty="0"/>
          </a:p>
        </p:txBody>
      </p:sp>
      <p:sp>
        <p:nvSpPr>
          <p:cNvPr id="18" name="MsPham 0936082789">
            <a:extLst>
              <a:ext uri="{FF2B5EF4-FFF2-40B4-BE49-F238E27FC236}">
                <a16:creationId xmlns:a16="http://schemas.microsoft.com/office/drawing/2014/main" id="{F93788CA-37FE-C19C-49A9-B67C274F6B8B}"/>
              </a:ext>
            </a:extLst>
          </p:cNvPr>
          <p:cNvSpPr txBox="1"/>
          <p:nvPr/>
        </p:nvSpPr>
        <p:spPr>
          <a:xfrm>
            <a:off x="9825607" y="5933615"/>
            <a:ext cx="1749075" cy="615425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solidFill>
              <a:schemeClr val="bg1"/>
            </a:solidFill>
          </a:ln>
        </p:spPr>
        <p:txBody>
          <a:bodyPr spcFirstLastPara="1" wrap="square" lIns="121856" tIns="121856" rIns="121856" bIns="12185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zh-CN"/>
            </a:defPPr>
            <a:lvl1pPr marR="0" lvl="0" defTabSz="121880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3999" b="1" i="0" u="none" strike="noStrike" kern="0" cap="none">
                <a:solidFill>
                  <a:srgbClr val="0070C0"/>
                </a:solidFill>
                <a:latin typeface="Arial" panose="020B0604020202020204" pitchFamily="34" charset="0"/>
                <a:ea typeface="Nixie One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9pPr>
          </a:lstStyle>
          <a:p>
            <a:pPr algn="ctr">
              <a:buClrTx/>
              <a:buSzPct val="100000"/>
            </a:pPr>
            <a:r>
              <a:rPr lang="en-US" sz="3600">
                <a:solidFill>
                  <a:schemeClr val="bg1"/>
                </a:solidFill>
              </a:rPr>
              <a:t>Start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8963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Mspham-0936082789">
            <a:extLst>
              <a:ext uri="{FF2B5EF4-FFF2-40B4-BE49-F238E27FC236}">
                <a16:creationId xmlns:a16="http://schemas.microsoft.com/office/drawing/2014/main" id="{37218A4E-7562-22AF-474B-AA39F3DE2FA1}"/>
              </a:ext>
            </a:extLst>
          </p:cNvPr>
          <p:cNvGrpSpPr/>
          <p:nvPr/>
        </p:nvGrpSpPr>
        <p:grpSpPr>
          <a:xfrm>
            <a:off x="1208619" y="3796913"/>
            <a:ext cx="1007549" cy="1615477"/>
            <a:chOff x="12802533" y="11157686"/>
            <a:chExt cx="845189" cy="1355155"/>
          </a:xfrm>
        </p:grpSpPr>
        <p:sp>
          <p:nvSpPr>
            <p:cNvPr id="83" name="Mspham-0936082789">
              <a:hlinkClick r:id="rId4"/>
              <a:extLst>
                <a:ext uri="{FF2B5EF4-FFF2-40B4-BE49-F238E27FC236}">
                  <a16:creationId xmlns:a16="http://schemas.microsoft.com/office/drawing/2014/main" id="{D26CC836-D4E9-40A6-FE8A-1051E2035633}"/>
                </a:ext>
              </a:extLst>
            </p:cNvPr>
            <p:cNvSpPr txBox="1"/>
            <p:nvPr/>
          </p:nvSpPr>
          <p:spPr>
            <a:xfrm>
              <a:off x="13123470" y="12022298"/>
              <a:ext cx="203317" cy="49054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84" name="MsPham-0936082789">
              <a:hlinkClick r:id="rId4"/>
              <a:extLst>
                <a:ext uri="{FF2B5EF4-FFF2-40B4-BE49-F238E27FC236}">
                  <a16:creationId xmlns:a16="http://schemas.microsoft.com/office/drawing/2014/main" id="{0BDE1250-0A8D-4209-A159-093C81D05AE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7" name="MsPham 0936082789">
            <a:extLst>
              <a:ext uri="{FF2B5EF4-FFF2-40B4-BE49-F238E27FC236}">
                <a16:creationId xmlns:a16="http://schemas.microsoft.com/office/drawing/2014/main" id="{9403CEC0-A149-58D3-5A25-8C8519FDF762}"/>
              </a:ext>
            </a:extLst>
          </p:cNvPr>
          <p:cNvSpPr txBox="1"/>
          <p:nvPr/>
        </p:nvSpPr>
        <p:spPr>
          <a:xfrm>
            <a:off x="1012260" y="267334"/>
            <a:ext cx="5792356" cy="615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zh-CN"/>
            </a:defPPr>
            <a:lvl1pPr marR="0" lvl="0" defTabSz="121880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3999" b="1" i="0" u="none" strike="noStrike" kern="0" cap="none">
                <a:solidFill>
                  <a:srgbClr val="0070C0"/>
                </a:solidFill>
                <a:latin typeface="Arial" panose="020B0604020202020204" pitchFamily="34" charset="0"/>
                <a:ea typeface="Nixie One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9pPr>
          </a:lstStyle>
          <a:p>
            <a:pPr>
              <a:buClrTx/>
              <a:buSzPct val="100000"/>
            </a:pPr>
            <a:r>
              <a:rPr lang="en-US" sz="3600"/>
              <a:t>The longest sentence</a:t>
            </a:r>
            <a:endParaRPr lang="en-US" sz="3600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4DA285B-7C4A-6B8A-AE5D-64BDDAAA384B}"/>
              </a:ext>
            </a:extLst>
          </p:cNvPr>
          <p:cNvGrpSpPr/>
          <p:nvPr/>
        </p:nvGrpSpPr>
        <p:grpSpPr>
          <a:xfrm>
            <a:off x="218946" y="336780"/>
            <a:ext cx="11754107" cy="6346486"/>
            <a:chOff x="218946" y="336780"/>
            <a:chExt cx="11754107" cy="6346486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431D6B3D-9A1A-07A3-38B2-95CBB544300A}"/>
                </a:ext>
              </a:extLst>
            </p:cNvPr>
            <p:cNvGrpSpPr/>
            <p:nvPr/>
          </p:nvGrpSpPr>
          <p:grpSpPr>
            <a:xfrm>
              <a:off x="218946" y="336780"/>
              <a:ext cx="11754107" cy="6346486"/>
              <a:chOff x="218946" y="336780"/>
              <a:chExt cx="11754107" cy="6346486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36129A06-7614-C5E8-74E0-3DBA18FE2A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>
              <a:xfrm>
                <a:off x="218946" y="336780"/>
                <a:ext cx="11754107" cy="6346486"/>
              </a:xfrm>
              <a:custGeom>
                <a:avLst/>
                <a:gdLst>
                  <a:gd name="connsiteX0" fmla="*/ 6760588 w 11754107"/>
                  <a:gd name="connsiteY0" fmla="*/ 0 h 6346486"/>
                  <a:gd name="connsiteX1" fmla="*/ 10603382 w 11754107"/>
                  <a:gd name="connsiteY1" fmla="*/ 0 h 6346486"/>
                  <a:gd name="connsiteX2" fmla="*/ 10603382 w 11754107"/>
                  <a:gd name="connsiteY2" fmla="*/ 612901 h 6346486"/>
                  <a:gd name="connsiteX3" fmla="*/ 11754107 w 11754107"/>
                  <a:gd name="connsiteY3" fmla="*/ 612901 h 6346486"/>
                  <a:gd name="connsiteX4" fmla="*/ 11754107 w 11754107"/>
                  <a:gd name="connsiteY4" fmla="*/ 6346486 h 6346486"/>
                  <a:gd name="connsiteX5" fmla="*/ 647805 w 11754107"/>
                  <a:gd name="connsiteY5" fmla="*/ 6346486 h 6346486"/>
                  <a:gd name="connsiteX6" fmla="*/ 640338 w 11754107"/>
                  <a:gd name="connsiteY6" fmla="*/ 6276364 h 6346486"/>
                  <a:gd name="connsiteX7" fmla="*/ 215105 w 11754107"/>
                  <a:gd name="connsiteY7" fmla="*/ 5948273 h 6346486"/>
                  <a:gd name="connsiteX8" fmla="*/ 46153 w 11754107"/>
                  <a:gd name="connsiteY8" fmla="*/ 5980564 h 6346486"/>
                  <a:gd name="connsiteX9" fmla="*/ 0 w 11754107"/>
                  <a:gd name="connsiteY9" fmla="*/ 6004279 h 6346486"/>
                  <a:gd name="connsiteX10" fmla="*/ 0 w 11754107"/>
                  <a:gd name="connsiteY10" fmla="*/ 600769 h 6346486"/>
                  <a:gd name="connsiteX11" fmla="*/ 6760588 w 11754107"/>
                  <a:gd name="connsiteY11" fmla="*/ 600769 h 6346486"/>
                  <a:gd name="connsiteX12" fmla="*/ 6760588 w 11754107"/>
                  <a:gd name="connsiteY12" fmla="*/ 0 h 6346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1754107" h="6346486">
                    <a:moveTo>
                      <a:pt x="6760588" y="0"/>
                    </a:moveTo>
                    <a:lnTo>
                      <a:pt x="10603382" y="0"/>
                    </a:lnTo>
                    <a:lnTo>
                      <a:pt x="10603382" y="612901"/>
                    </a:lnTo>
                    <a:lnTo>
                      <a:pt x="11754107" y="612901"/>
                    </a:lnTo>
                    <a:lnTo>
                      <a:pt x="11754107" y="6346486"/>
                    </a:lnTo>
                    <a:lnTo>
                      <a:pt x="647805" y="6346486"/>
                    </a:lnTo>
                    <a:lnTo>
                      <a:pt x="640338" y="6276364"/>
                    </a:lnTo>
                    <a:cubicBezTo>
                      <a:pt x="599864" y="6089123"/>
                      <a:pt x="424860" y="5948273"/>
                      <a:pt x="215105" y="5948273"/>
                    </a:cubicBezTo>
                    <a:cubicBezTo>
                      <a:pt x="155175" y="5948273"/>
                      <a:pt x="98082" y="5959771"/>
                      <a:pt x="46153" y="5980564"/>
                    </a:cubicBezTo>
                    <a:lnTo>
                      <a:pt x="0" y="6004279"/>
                    </a:lnTo>
                    <a:lnTo>
                      <a:pt x="0" y="600769"/>
                    </a:lnTo>
                    <a:lnTo>
                      <a:pt x="6760588" y="600769"/>
                    </a:lnTo>
                    <a:lnTo>
                      <a:pt x="6760588" y="0"/>
                    </a:lnTo>
                    <a:close/>
                  </a:path>
                </a:pathLst>
              </a:custGeom>
            </p:spPr>
          </p:pic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D6BF0E03-365E-8615-3297-40935045F971}"/>
                  </a:ext>
                </a:extLst>
              </p:cNvPr>
              <p:cNvSpPr/>
              <p:nvPr/>
            </p:nvSpPr>
            <p:spPr>
              <a:xfrm rot="21387653">
                <a:off x="522095" y="2865042"/>
                <a:ext cx="2025570" cy="697581"/>
              </a:xfrm>
              <a:prstGeom prst="rect">
                <a:avLst/>
              </a:prstGeom>
              <a:solidFill>
                <a:srgbClr val="FEFDF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995239B9-BA68-1338-FF05-C273322458BE}"/>
                  </a:ext>
                </a:extLst>
              </p:cNvPr>
              <p:cNvSpPr/>
              <p:nvPr/>
            </p:nvSpPr>
            <p:spPr>
              <a:xfrm>
                <a:off x="9451390" y="2684779"/>
                <a:ext cx="2110592" cy="421641"/>
              </a:xfrm>
              <a:prstGeom prst="rect">
                <a:avLst/>
              </a:prstGeom>
              <a:solidFill>
                <a:srgbClr val="FEFDF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1EA25653-CBED-E570-AA3B-2F642B6285C2}"/>
                  </a:ext>
                </a:extLst>
              </p:cNvPr>
              <p:cNvSpPr/>
              <p:nvPr/>
            </p:nvSpPr>
            <p:spPr>
              <a:xfrm>
                <a:off x="9464090" y="2792191"/>
                <a:ext cx="418952" cy="421641"/>
              </a:xfrm>
              <a:prstGeom prst="rect">
                <a:avLst/>
              </a:prstGeom>
              <a:solidFill>
                <a:srgbClr val="FEFDF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7560660D-F6A4-B063-AF77-49401EDF1FBF}"/>
                  </a:ext>
                </a:extLst>
              </p:cNvPr>
              <p:cNvSpPr/>
              <p:nvPr/>
            </p:nvSpPr>
            <p:spPr>
              <a:xfrm>
                <a:off x="10441990" y="2754225"/>
                <a:ext cx="418952" cy="421641"/>
              </a:xfrm>
              <a:prstGeom prst="rect">
                <a:avLst/>
              </a:prstGeom>
              <a:solidFill>
                <a:srgbClr val="FEFDF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C19FCD61-D3AF-F7A2-51FD-203006824446}"/>
                  </a:ext>
                </a:extLst>
              </p:cNvPr>
              <p:cNvSpPr/>
              <p:nvPr/>
            </p:nvSpPr>
            <p:spPr>
              <a:xfrm>
                <a:off x="11139090" y="2827885"/>
                <a:ext cx="400130" cy="421641"/>
              </a:xfrm>
              <a:prstGeom prst="rect">
                <a:avLst/>
              </a:prstGeom>
              <a:solidFill>
                <a:srgbClr val="FEFDF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12ACCEB8-9DA6-911E-EC01-A00CAB432A4C}"/>
                </a:ext>
              </a:extLst>
            </p:cNvPr>
            <p:cNvSpPr/>
            <p:nvPr/>
          </p:nvSpPr>
          <p:spPr>
            <a:xfrm>
              <a:off x="4271058" y="1886673"/>
              <a:ext cx="2152891" cy="752355"/>
            </a:xfrm>
            <a:prstGeom prst="rect">
              <a:avLst/>
            </a:prstGeom>
            <a:solidFill>
              <a:srgbClr val="29A14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solidFill>
                    <a:schemeClr val="bg1"/>
                  </a:solidFill>
                  <a:latin typeface=".VnAristote" panose="020B7200000000000000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07CED1BC-7573-E478-F201-FA912CCE05DA}"/>
              </a:ext>
            </a:extLst>
          </p:cNvPr>
          <p:cNvSpPr/>
          <p:nvPr/>
        </p:nvSpPr>
        <p:spPr>
          <a:xfrm>
            <a:off x="4113307" y="1932424"/>
            <a:ext cx="2152891" cy="7523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solidFill>
                  <a:schemeClr val="bg1"/>
                </a:solidFill>
                <a:latin typeface=".VnAristote" panose="020B7200000000000000" pitchFamily="34" charset="0"/>
                <a:cs typeface="Arial" panose="020B0604020202020204" pitchFamily="34" charset="0"/>
              </a:rPr>
              <a:t>active</a:t>
            </a:r>
          </a:p>
        </p:txBody>
      </p:sp>
      <p:sp>
        <p:nvSpPr>
          <p:cNvPr id="18" name="MsPham 0936082789">
            <a:extLst>
              <a:ext uri="{FF2B5EF4-FFF2-40B4-BE49-F238E27FC236}">
                <a16:creationId xmlns:a16="http://schemas.microsoft.com/office/drawing/2014/main" id="{F93788CA-37FE-C19C-49A9-B67C274F6B8B}"/>
              </a:ext>
            </a:extLst>
          </p:cNvPr>
          <p:cNvSpPr txBox="1"/>
          <p:nvPr/>
        </p:nvSpPr>
        <p:spPr>
          <a:xfrm>
            <a:off x="9825607" y="5933615"/>
            <a:ext cx="1749075" cy="615425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solidFill>
              <a:schemeClr val="bg1"/>
            </a:solidFill>
          </a:ln>
        </p:spPr>
        <p:txBody>
          <a:bodyPr spcFirstLastPara="1" wrap="square" lIns="121856" tIns="121856" rIns="121856" bIns="12185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zh-CN"/>
            </a:defPPr>
            <a:lvl1pPr marR="0" lvl="0" defTabSz="121880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3999" b="1" i="0" u="none" strike="noStrike" kern="0" cap="none">
                <a:solidFill>
                  <a:srgbClr val="0070C0"/>
                </a:solidFill>
                <a:latin typeface="Arial" panose="020B0604020202020204" pitchFamily="34" charset="0"/>
                <a:ea typeface="Nixie One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9pPr>
          </a:lstStyle>
          <a:p>
            <a:pPr algn="ctr">
              <a:buClrTx/>
              <a:buSzPct val="100000"/>
            </a:pPr>
            <a:r>
              <a:rPr lang="en-US" sz="3600">
                <a:solidFill>
                  <a:schemeClr val="bg1"/>
                </a:solidFill>
              </a:rPr>
              <a:t>Start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A2DB5DB-E31B-0082-0054-12E76B649C09}"/>
              </a:ext>
            </a:extLst>
          </p:cNvPr>
          <p:cNvSpPr/>
          <p:nvPr/>
        </p:nvSpPr>
        <p:spPr>
          <a:xfrm>
            <a:off x="2633240" y="1177157"/>
            <a:ext cx="7581418" cy="545979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30s</a:t>
            </a:r>
          </a:p>
        </p:txBody>
      </p:sp>
    </p:spTree>
    <p:extLst>
      <p:ext uri="{BB962C8B-B14F-4D97-AF65-F5344CB8AC3E}">
        <p14:creationId xmlns:p14="http://schemas.microsoft.com/office/powerpoint/2010/main" val="3151369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xit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3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enggggggg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8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Mspham-0936082789">
            <a:extLst>
              <a:ext uri="{FF2B5EF4-FFF2-40B4-BE49-F238E27FC236}">
                <a16:creationId xmlns:a16="http://schemas.microsoft.com/office/drawing/2014/main" id="{37218A4E-7562-22AF-474B-AA39F3DE2FA1}"/>
              </a:ext>
            </a:extLst>
          </p:cNvPr>
          <p:cNvGrpSpPr/>
          <p:nvPr/>
        </p:nvGrpSpPr>
        <p:grpSpPr>
          <a:xfrm>
            <a:off x="1208619" y="3796913"/>
            <a:ext cx="1007549" cy="1615477"/>
            <a:chOff x="12802533" y="11157686"/>
            <a:chExt cx="845189" cy="1355155"/>
          </a:xfrm>
        </p:grpSpPr>
        <p:sp>
          <p:nvSpPr>
            <p:cNvPr id="83" name="Mspham-0936082789">
              <a:hlinkClick r:id="rId4"/>
              <a:extLst>
                <a:ext uri="{FF2B5EF4-FFF2-40B4-BE49-F238E27FC236}">
                  <a16:creationId xmlns:a16="http://schemas.microsoft.com/office/drawing/2014/main" id="{D26CC836-D4E9-40A6-FE8A-1051E2035633}"/>
                </a:ext>
              </a:extLst>
            </p:cNvPr>
            <p:cNvSpPr txBox="1"/>
            <p:nvPr/>
          </p:nvSpPr>
          <p:spPr>
            <a:xfrm>
              <a:off x="13123470" y="12022298"/>
              <a:ext cx="203317" cy="49054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84" name="MsPham-0936082789">
              <a:hlinkClick r:id="rId4"/>
              <a:extLst>
                <a:ext uri="{FF2B5EF4-FFF2-40B4-BE49-F238E27FC236}">
                  <a16:creationId xmlns:a16="http://schemas.microsoft.com/office/drawing/2014/main" id="{0BDE1250-0A8D-4209-A159-093C81D05AE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7" name="MsPham 0936082789">
            <a:extLst>
              <a:ext uri="{FF2B5EF4-FFF2-40B4-BE49-F238E27FC236}">
                <a16:creationId xmlns:a16="http://schemas.microsoft.com/office/drawing/2014/main" id="{9403CEC0-A149-58D3-5A25-8C8519FDF762}"/>
              </a:ext>
            </a:extLst>
          </p:cNvPr>
          <p:cNvSpPr txBox="1"/>
          <p:nvPr/>
        </p:nvSpPr>
        <p:spPr>
          <a:xfrm>
            <a:off x="1012260" y="267334"/>
            <a:ext cx="5792356" cy="615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zh-CN"/>
            </a:defPPr>
            <a:lvl1pPr marR="0" lvl="0" defTabSz="121880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3999" b="1" i="0" u="none" strike="noStrike" kern="0" cap="none">
                <a:solidFill>
                  <a:srgbClr val="0070C0"/>
                </a:solidFill>
                <a:latin typeface="Arial" panose="020B0604020202020204" pitchFamily="34" charset="0"/>
                <a:ea typeface="Nixie One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9pPr>
          </a:lstStyle>
          <a:p>
            <a:pPr>
              <a:buClrTx/>
              <a:buSzPct val="100000"/>
            </a:pPr>
            <a:r>
              <a:rPr lang="en-US" sz="3600"/>
              <a:t>The longest sentence</a:t>
            </a:r>
            <a:endParaRPr lang="en-US" sz="3600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4DA285B-7C4A-6B8A-AE5D-64BDDAAA384B}"/>
              </a:ext>
            </a:extLst>
          </p:cNvPr>
          <p:cNvGrpSpPr/>
          <p:nvPr/>
        </p:nvGrpSpPr>
        <p:grpSpPr>
          <a:xfrm>
            <a:off x="218946" y="336780"/>
            <a:ext cx="11754107" cy="6346486"/>
            <a:chOff x="218946" y="336780"/>
            <a:chExt cx="11754107" cy="6346486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431D6B3D-9A1A-07A3-38B2-95CBB544300A}"/>
                </a:ext>
              </a:extLst>
            </p:cNvPr>
            <p:cNvGrpSpPr/>
            <p:nvPr/>
          </p:nvGrpSpPr>
          <p:grpSpPr>
            <a:xfrm>
              <a:off x="218946" y="336780"/>
              <a:ext cx="11754107" cy="6346486"/>
              <a:chOff x="218946" y="336780"/>
              <a:chExt cx="11754107" cy="6346486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36129A06-7614-C5E8-74E0-3DBA18FE2A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>
              <a:xfrm>
                <a:off x="218946" y="336780"/>
                <a:ext cx="11754107" cy="6346486"/>
              </a:xfrm>
              <a:custGeom>
                <a:avLst/>
                <a:gdLst>
                  <a:gd name="connsiteX0" fmla="*/ 6760588 w 11754107"/>
                  <a:gd name="connsiteY0" fmla="*/ 0 h 6346486"/>
                  <a:gd name="connsiteX1" fmla="*/ 10603382 w 11754107"/>
                  <a:gd name="connsiteY1" fmla="*/ 0 h 6346486"/>
                  <a:gd name="connsiteX2" fmla="*/ 10603382 w 11754107"/>
                  <a:gd name="connsiteY2" fmla="*/ 612901 h 6346486"/>
                  <a:gd name="connsiteX3" fmla="*/ 11754107 w 11754107"/>
                  <a:gd name="connsiteY3" fmla="*/ 612901 h 6346486"/>
                  <a:gd name="connsiteX4" fmla="*/ 11754107 w 11754107"/>
                  <a:gd name="connsiteY4" fmla="*/ 6346486 h 6346486"/>
                  <a:gd name="connsiteX5" fmla="*/ 647805 w 11754107"/>
                  <a:gd name="connsiteY5" fmla="*/ 6346486 h 6346486"/>
                  <a:gd name="connsiteX6" fmla="*/ 640338 w 11754107"/>
                  <a:gd name="connsiteY6" fmla="*/ 6276364 h 6346486"/>
                  <a:gd name="connsiteX7" fmla="*/ 215105 w 11754107"/>
                  <a:gd name="connsiteY7" fmla="*/ 5948273 h 6346486"/>
                  <a:gd name="connsiteX8" fmla="*/ 46153 w 11754107"/>
                  <a:gd name="connsiteY8" fmla="*/ 5980564 h 6346486"/>
                  <a:gd name="connsiteX9" fmla="*/ 0 w 11754107"/>
                  <a:gd name="connsiteY9" fmla="*/ 6004279 h 6346486"/>
                  <a:gd name="connsiteX10" fmla="*/ 0 w 11754107"/>
                  <a:gd name="connsiteY10" fmla="*/ 600769 h 6346486"/>
                  <a:gd name="connsiteX11" fmla="*/ 6760588 w 11754107"/>
                  <a:gd name="connsiteY11" fmla="*/ 600769 h 6346486"/>
                  <a:gd name="connsiteX12" fmla="*/ 6760588 w 11754107"/>
                  <a:gd name="connsiteY12" fmla="*/ 0 h 6346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1754107" h="6346486">
                    <a:moveTo>
                      <a:pt x="6760588" y="0"/>
                    </a:moveTo>
                    <a:lnTo>
                      <a:pt x="10603382" y="0"/>
                    </a:lnTo>
                    <a:lnTo>
                      <a:pt x="10603382" y="612901"/>
                    </a:lnTo>
                    <a:lnTo>
                      <a:pt x="11754107" y="612901"/>
                    </a:lnTo>
                    <a:lnTo>
                      <a:pt x="11754107" y="6346486"/>
                    </a:lnTo>
                    <a:lnTo>
                      <a:pt x="647805" y="6346486"/>
                    </a:lnTo>
                    <a:lnTo>
                      <a:pt x="640338" y="6276364"/>
                    </a:lnTo>
                    <a:cubicBezTo>
                      <a:pt x="599864" y="6089123"/>
                      <a:pt x="424860" y="5948273"/>
                      <a:pt x="215105" y="5948273"/>
                    </a:cubicBezTo>
                    <a:cubicBezTo>
                      <a:pt x="155175" y="5948273"/>
                      <a:pt x="98082" y="5959771"/>
                      <a:pt x="46153" y="5980564"/>
                    </a:cubicBezTo>
                    <a:lnTo>
                      <a:pt x="0" y="6004279"/>
                    </a:lnTo>
                    <a:lnTo>
                      <a:pt x="0" y="600769"/>
                    </a:lnTo>
                    <a:lnTo>
                      <a:pt x="6760588" y="600769"/>
                    </a:lnTo>
                    <a:lnTo>
                      <a:pt x="6760588" y="0"/>
                    </a:lnTo>
                    <a:close/>
                  </a:path>
                </a:pathLst>
              </a:custGeom>
            </p:spPr>
          </p:pic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D6BF0E03-365E-8615-3297-40935045F971}"/>
                  </a:ext>
                </a:extLst>
              </p:cNvPr>
              <p:cNvSpPr/>
              <p:nvPr/>
            </p:nvSpPr>
            <p:spPr>
              <a:xfrm rot="21387653">
                <a:off x="522095" y="2865042"/>
                <a:ext cx="2025570" cy="697581"/>
              </a:xfrm>
              <a:prstGeom prst="rect">
                <a:avLst/>
              </a:prstGeom>
              <a:solidFill>
                <a:srgbClr val="FEFDF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995239B9-BA68-1338-FF05-C273322458BE}"/>
                  </a:ext>
                </a:extLst>
              </p:cNvPr>
              <p:cNvSpPr/>
              <p:nvPr/>
            </p:nvSpPr>
            <p:spPr>
              <a:xfrm>
                <a:off x="9451390" y="2684779"/>
                <a:ext cx="2110592" cy="421641"/>
              </a:xfrm>
              <a:prstGeom prst="rect">
                <a:avLst/>
              </a:prstGeom>
              <a:solidFill>
                <a:srgbClr val="FEFDF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1EA25653-CBED-E570-AA3B-2F642B6285C2}"/>
                  </a:ext>
                </a:extLst>
              </p:cNvPr>
              <p:cNvSpPr/>
              <p:nvPr/>
            </p:nvSpPr>
            <p:spPr>
              <a:xfrm>
                <a:off x="9464090" y="2792191"/>
                <a:ext cx="418952" cy="421641"/>
              </a:xfrm>
              <a:prstGeom prst="rect">
                <a:avLst/>
              </a:prstGeom>
              <a:solidFill>
                <a:srgbClr val="FEFDF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7560660D-F6A4-B063-AF77-49401EDF1FBF}"/>
                  </a:ext>
                </a:extLst>
              </p:cNvPr>
              <p:cNvSpPr/>
              <p:nvPr/>
            </p:nvSpPr>
            <p:spPr>
              <a:xfrm>
                <a:off x="10441990" y="2754225"/>
                <a:ext cx="418952" cy="421641"/>
              </a:xfrm>
              <a:prstGeom prst="rect">
                <a:avLst/>
              </a:prstGeom>
              <a:solidFill>
                <a:srgbClr val="FEFDF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C19FCD61-D3AF-F7A2-51FD-203006824446}"/>
                  </a:ext>
                </a:extLst>
              </p:cNvPr>
              <p:cNvSpPr/>
              <p:nvPr/>
            </p:nvSpPr>
            <p:spPr>
              <a:xfrm>
                <a:off x="11139090" y="2827885"/>
                <a:ext cx="400130" cy="421641"/>
              </a:xfrm>
              <a:prstGeom prst="rect">
                <a:avLst/>
              </a:prstGeom>
              <a:solidFill>
                <a:srgbClr val="FEFDF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12ACCEB8-9DA6-911E-EC01-A00CAB432A4C}"/>
                </a:ext>
              </a:extLst>
            </p:cNvPr>
            <p:cNvSpPr/>
            <p:nvPr/>
          </p:nvSpPr>
          <p:spPr>
            <a:xfrm>
              <a:off x="4271058" y="1886673"/>
              <a:ext cx="2152891" cy="752355"/>
            </a:xfrm>
            <a:prstGeom prst="rect">
              <a:avLst/>
            </a:prstGeom>
            <a:solidFill>
              <a:srgbClr val="29A14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solidFill>
                    <a:schemeClr val="bg1"/>
                  </a:solidFill>
                  <a:latin typeface=".VnAristote" panose="020B7200000000000000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07CED1BC-7573-E478-F201-FA912CCE05DA}"/>
              </a:ext>
            </a:extLst>
          </p:cNvPr>
          <p:cNvSpPr/>
          <p:nvPr/>
        </p:nvSpPr>
        <p:spPr>
          <a:xfrm>
            <a:off x="4113307" y="1932424"/>
            <a:ext cx="2152891" cy="7523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solidFill>
                  <a:schemeClr val="bg1"/>
                </a:solidFill>
                <a:latin typeface=".VnAristote" panose="020B7200000000000000" pitchFamily="34" charset="0"/>
                <a:cs typeface="Arial" panose="020B0604020202020204" pitchFamily="34" charset="0"/>
              </a:rPr>
              <a:t>clever</a:t>
            </a:r>
          </a:p>
        </p:txBody>
      </p:sp>
      <p:sp>
        <p:nvSpPr>
          <p:cNvPr id="18" name="MsPham 0936082789">
            <a:extLst>
              <a:ext uri="{FF2B5EF4-FFF2-40B4-BE49-F238E27FC236}">
                <a16:creationId xmlns:a16="http://schemas.microsoft.com/office/drawing/2014/main" id="{F93788CA-37FE-C19C-49A9-B67C274F6B8B}"/>
              </a:ext>
            </a:extLst>
          </p:cNvPr>
          <p:cNvSpPr txBox="1"/>
          <p:nvPr/>
        </p:nvSpPr>
        <p:spPr>
          <a:xfrm>
            <a:off x="9825607" y="5933615"/>
            <a:ext cx="1749075" cy="615425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solidFill>
              <a:schemeClr val="bg1"/>
            </a:solidFill>
          </a:ln>
        </p:spPr>
        <p:txBody>
          <a:bodyPr spcFirstLastPara="1" wrap="square" lIns="121856" tIns="121856" rIns="121856" bIns="12185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zh-CN"/>
            </a:defPPr>
            <a:lvl1pPr marR="0" lvl="0" defTabSz="121880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3999" b="1" i="0" u="none" strike="noStrike" kern="0" cap="none">
                <a:solidFill>
                  <a:srgbClr val="0070C0"/>
                </a:solidFill>
                <a:latin typeface="Arial" panose="020B0604020202020204" pitchFamily="34" charset="0"/>
                <a:ea typeface="Nixie One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9pPr>
          </a:lstStyle>
          <a:p>
            <a:pPr algn="ctr">
              <a:buClrTx/>
              <a:buSzPct val="100000"/>
            </a:pPr>
            <a:r>
              <a:rPr lang="en-US" sz="3600">
                <a:solidFill>
                  <a:schemeClr val="bg1"/>
                </a:solidFill>
              </a:rPr>
              <a:t>Start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A2DB5DB-E31B-0082-0054-12E76B649C09}"/>
              </a:ext>
            </a:extLst>
          </p:cNvPr>
          <p:cNvSpPr/>
          <p:nvPr/>
        </p:nvSpPr>
        <p:spPr>
          <a:xfrm>
            <a:off x="2633240" y="1177157"/>
            <a:ext cx="7581418" cy="545979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30s</a:t>
            </a:r>
          </a:p>
        </p:txBody>
      </p:sp>
    </p:spTree>
    <p:extLst>
      <p:ext uri="{BB962C8B-B14F-4D97-AF65-F5344CB8AC3E}">
        <p14:creationId xmlns:p14="http://schemas.microsoft.com/office/powerpoint/2010/main" val="151852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xit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3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enggggggg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8" grpId="0" animBg="1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Mspham-0936082789">
            <a:extLst>
              <a:ext uri="{FF2B5EF4-FFF2-40B4-BE49-F238E27FC236}">
                <a16:creationId xmlns:a16="http://schemas.microsoft.com/office/drawing/2014/main" id="{37218A4E-7562-22AF-474B-AA39F3DE2FA1}"/>
              </a:ext>
            </a:extLst>
          </p:cNvPr>
          <p:cNvGrpSpPr/>
          <p:nvPr/>
        </p:nvGrpSpPr>
        <p:grpSpPr>
          <a:xfrm>
            <a:off x="1208619" y="3796913"/>
            <a:ext cx="1007549" cy="1615477"/>
            <a:chOff x="12802533" y="11157686"/>
            <a:chExt cx="845189" cy="1355155"/>
          </a:xfrm>
        </p:grpSpPr>
        <p:sp>
          <p:nvSpPr>
            <p:cNvPr id="83" name="Mspham-0936082789">
              <a:hlinkClick r:id="rId4"/>
              <a:extLst>
                <a:ext uri="{FF2B5EF4-FFF2-40B4-BE49-F238E27FC236}">
                  <a16:creationId xmlns:a16="http://schemas.microsoft.com/office/drawing/2014/main" id="{D26CC836-D4E9-40A6-FE8A-1051E2035633}"/>
                </a:ext>
              </a:extLst>
            </p:cNvPr>
            <p:cNvSpPr txBox="1"/>
            <p:nvPr/>
          </p:nvSpPr>
          <p:spPr>
            <a:xfrm>
              <a:off x="13123470" y="12022298"/>
              <a:ext cx="203317" cy="49054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84" name="MsPham-0936082789">
              <a:hlinkClick r:id="rId4"/>
              <a:extLst>
                <a:ext uri="{FF2B5EF4-FFF2-40B4-BE49-F238E27FC236}">
                  <a16:creationId xmlns:a16="http://schemas.microsoft.com/office/drawing/2014/main" id="{0BDE1250-0A8D-4209-A159-093C81D05AE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7" name="MsPham 0936082789">
            <a:extLst>
              <a:ext uri="{FF2B5EF4-FFF2-40B4-BE49-F238E27FC236}">
                <a16:creationId xmlns:a16="http://schemas.microsoft.com/office/drawing/2014/main" id="{9403CEC0-A149-58D3-5A25-8C8519FDF762}"/>
              </a:ext>
            </a:extLst>
          </p:cNvPr>
          <p:cNvSpPr txBox="1"/>
          <p:nvPr/>
        </p:nvSpPr>
        <p:spPr>
          <a:xfrm>
            <a:off x="1012260" y="267334"/>
            <a:ext cx="5792356" cy="615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zh-CN"/>
            </a:defPPr>
            <a:lvl1pPr marR="0" lvl="0" defTabSz="121880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3999" b="1" i="0" u="none" strike="noStrike" kern="0" cap="none">
                <a:solidFill>
                  <a:srgbClr val="0070C0"/>
                </a:solidFill>
                <a:latin typeface="Arial" panose="020B0604020202020204" pitchFamily="34" charset="0"/>
                <a:ea typeface="Nixie One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9pPr>
          </a:lstStyle>
          <a:p>
            <a:pPr>
              <a:buClrTx/>
              <a:buSzPct val="100000"/>
            </a:pPr>
            <a:r>
              <a:rPr lang="en-US" sz="3600"/>
              <a:t>The longest sentence</a:t>
            </a:r>
            <a:endParaRPr lang="en-US" sz="3600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4DA285B-7C4A-6B8A-AE5D-64BDDAAA384B}"/>
              </a:ext>
            </a:extLst>
          </p:cNvPr>
          <p:cNvGrpSpPr/>
          <p:nvPr/>
        </p:nvGrpSpPr>
        <p:grpSpPr>
          <a:xfrm>
            <a:off x="218946" y="336780"/>
            <a:ext cx="11754107" cy="6346486"/>
            <a:chOff x="218946" y="336780"/>
            <a:chExt cx="11754107" cy="6346486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431D6B3D-9A1A-07A3-38B2-95CBB544300A}"/>
                </a:ext>
              </a:extLst>
            </p:cNvPr>
            <p:cNvGrpSpPr/>
            <p:nvPr/>
          </p:nvGrpSpPr>
          <p:grpSpPr>
            <a:xfrm>
              <a:off x="218946" y="336780"/>
              <a:ext cx="11754107" cy="6346486"/>
              <a:chOff x="218946" y="336780"/>
              <a:chExt cx="11754107" cy="6346486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36129A06-7614-C5E8-74E0-3DBA18FE2A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>
              <a:xfrm>
                <a:off x="218946" y="336780"/>
                <a:ext cx="11754107" cy="6346486"/>
              </a:xfrm>
              <a:custGeom>
                <a:avLst/>
                <a:gdLst>
                  <a:gd name="connsiteX0" fmla="*/ 6760588 w 11754107"/>
                  <a:gd name="connsiteY0" fmla="*/ 0 h 6346486"/>
                  <a:gd name="connsiteX1" fmla="*/ 10603382 w 11754107"/>
                  <a:gd name="connsiteY1" fmla="*/ 0 h 6346486"/>
                  <a:gd name="connsiteX2" fmla="*/ 10603382 w 11754107"/>
                  <a:gd name="connsiteY2" fmla="*/ 612901 h 6346486"/>
                  <a:gd name="connsiteX3" fmla="*/ 11754107 w 11754107"/>
                  <a:gd name="connsiteY3" fmla="*/ 612901 h 6346486"/>
                  <a:gd name="connsiteX4" fmla="*/ 11754107 w 11754107"/>
                  <a:gd name="connsiteY4" fmla="*/ 6346486 h 6346486"/>
                  <a:gd name="connsiteX5" fmla="*/ 647805 w 11754107"/>
                  <a:gd name="connsiteY5" fmla="*/ 6346486 h 6346486"/>
                  <a:gd name="connsiteX6" fmla="*/ 640338 w 11754107"/>
                  <a:gd name="connsiteY6" fmla="*/ 6276364 h 6346486"/>
                  <a:gd name="connsiteX7" fmla="*/ 215105 w 11754107"/>
                  <a:gd name="connsiteY7" fmla="*/ 5948273 h 6346486"/>
                  <a:gd name="connsiteX8" fmla="*/ 46153 w 11754107"/>
                  <a:gd name="connsiteY8" fmla="*/ 5980564 h 6346486"/>
                  <a:gd name="connsiteX9" fmla="*/ 0 w 11754107"/>
                  <a:gd name="connsiteY9" fmla="*/ 6004279 h 6346486"/>
                  <a:gd name="connsiteX10" fmla="*/ 0 w 11754107"/>
                  <a:gd name="connsiteY10" fmla="*/ 600769 h 6346486"/>
                  <a:gd name="connsiteX11" fmla="*/ 6760588 w 11754107"/>
                  <a:gd name="connsiteY11" fmla="*/ 600769 h 6346486"/>
                  <a:gd name="connsiteX12" fmla="*/ 6760588 w 11754107"/>
                  <a:gd name="connsiteY12" fmla="*/ 0 h 6346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1754107" h="6346486">
                    <a:moveTo>
                      <a:pt x="6760588" y="0"/>
                    </a:moveTo>
                    <a:lnTo>
                      <a:pt x="10603382" y="0"/>
                    </a:lnTo>
                    <a:lnTo>
                      <a:pt x="10603382" y="612901"/>
                    </a:lnTo>
                    <a:lnTo>
                      <a:pt x="11754107" y="612901"/>
                    </a:lnTo>
                    <a:lnTo>
                      <a:pt x="11754107" y="6346486"/>
                    </a:lnTo>
                    <a:lnTo>
                      <a:pt x="647805" y="6346486"/>
                    </a:lnTo>
                    <a:lnTo>
                      <a:pt x="640338" y="6276364"/>
                    </a:lnTo>
                    <a:cubicBezTo>
                      <a:pt x="599864" y="6089123"/>
                      <a:pt x="424860" y="5948273"/>
                      <a:pt x="215105" y="5948273"/>
                    </a:cubicBezTo>
                    <a:cubicBezTo>
                      <a:pt x="155175" y="5948273"/>
                      <a:pt x="98082" y="5959771"/>
                      <a:pt x="46153" y="5980564"/>
                    </a:cubicBezTo>
                    <a:lnTo>
                      <a:pt x="0" y="6004279"/>
                    </a:lnTo>
                    <a:lnTo>
                      <a:pt x="0" y="600769"/>
                    </a:lnTo>
                    <a:lnTo>
                      <a:pt x="6760588" y="600769"/>
                    </a:lnTo>
                    <a:lnTo>
                      <a:pt x="6760588" y="0"/>
                    </a:lnTo>
                    <a:close/>
                  </a:path>
                </a:pathLst>
              </a:custGeom>
            </p:spPr>
          </p:pic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D6BF0E03-365E-8615-3297-40935045F971}"/>
                  </a:ext>
                </a:extLst>
              </p:cNvPr>
              <p:cNvSpPr/>
              <p:nvPr/>
            </p:nvSpPr>
            <p:spPr>
              <a:xfrm rot="21387653">
                <a:off x="522095" y="2865042"/>
                <a:ext cx="2025570" cy="697581"/>
              </a:xfrm>
              <a:prstGeom prst="rect">
                <a:avLst/>
              </a:prstGeom>
              <a:solidFill>
                <a:srgbClr val="FEFDF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995239B9-BA68-1338-FF05-C273322458BE}"/>
                  </a:ext>
                </a:extLst>
              </p:cNvPr>
              <p:cNvSpPr/>
              <p:nvPr/>
            </p:nvSpPr>
            <p:spPr>
              <a:xfrm>
                <a:off x="9451390" y="2684779"/>
                <a:ext cx="2110592" cy="421641"/>
              </a:xfrm>
              <a:prstGeom prst="rect">
                <a:avLst/>
              </a:prstGeom>
              <a:solidFill>
                <a:srgbClr val="FEFDF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1EA25653-CBED-E570-AA3B-2F642B6285C2}"/>
                  </a:ext>
                </a:extLst>
              </p:cNvPr>
              <p:cNvSpPr/>
              <p:nvPr/>
            </p:nvSpPr>
            <p:spPr>
              <a:xfrm>
                <a:off x="9464090" y="2792191"/>
                <a:ext cx="418952" cy="421641"/>
              </a:xfrm>
              <a:prstGeom prst="rect">
                <a:avLst/>
              </a:prstGeom>
              <a:solidFill>
                <a:srgbClr val="FEFDF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7560660D-F6A4-B063-AF77-49401EDF1FBF}"/>
                  </a:ext>
                </a:extLst>
              </p:cNvPr>
              <p:cNvSpPr/>
              <p:nvPr/>
            </p:nvSpPr>
            <p:spPr>
              <a:xfrm>
                <a:off x="10441990" y="2754225"/>
                <a:ext cx="418952" cy="421641"/>
              </a:xfrm>
              <a:prstGeom prst="rect">
                <a:avLst/>
              </a:prstGeom>
              <a:solidFill>
                <a:srgbClr val="FEFDF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C19FCD61-D3AF-F7A2-51FD-203006824446}"/>
                  </a:ext>
                </a:extLst>
              </p:cNvPr>
              <p:cNvSpPr/>
              <p:nvPr/>
            </p:nvSpPr>
            <p:spPr>
              <a:xfrm>
                <a:off x="11139090" y="2827885"/>
                <a:ext cx="400130" cy="421641"/>
              </a:xfrm>
              <a:prstGeom prst="rect">
                <a:avLst/>
              </a:prstGeom>
              <a:solidFill>
                <a:srgbClr val="FEFDF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12ACCEB8-9DA6-911E-EC01-A00CAB432A4C}"/>
                </a:ext>
              </a:extLst>
            </p:cNvPr>
            <p:cNvSpPr/>
            <p:nvPr/>
          </p:nvSpPr>
          <p:spPr>
            <a:xfrm>
              <a:off x="4271058" y="1886673"/>
              <a:ext cx="2152891" cy="752355"/>
            </a:xfrm>
            <a:prstGeom prst="rect">
              <a:avLst/>
            </a:prstGeom>
            <a:solidFill>
              <a:srgbClr val="29A14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solidFill>
                    <a:schemeClr val="bg1"/>
                  </a:solidFill>
                  <a:latin typeface=".VnAristote" panose="020B7200000000000000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07CED1BC-7573-E478-F201-FA912CCE05DA}"/>
              </a:ext>
            </a:extLst>
          </p:cNvPr>
          <p:cNvSpPr/>
          <p:nvPr/>
        </p:nvSpPr>
        <p:spPr>
          <a:xfrm>
            <a:off x="3692324" y="1932424"/>
            <a:ext cx="2882095" cy="7523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solidFill>
                  <a:schemeClr val="bg1"/>
                </a:solidFill>
                <a:latin typeface=".VnAristote" panose="020B7200000000000000" pitchFamily="34" charset="0"/>
                <a:cs typeface="Arial" panose="020B0604020202020204" pitchFamily="34" charset="0"/>
              </a:rPr>
              <a:t>helpful</a:t>
            </a:r>
          </a:p>
        </p:txBody>
      </p:sp>
      <p:sp>
        <p:nvSpPr>
          <p:cNvPr id="18" name="MsPham 0936082789">
            <a:extLst>
              <a:ext uri="{FF2B5EF4-FFF2-40B4-BE49-F238E27FC236}">
                <a16:creationId xmlns:a16="http://schemas.microsoft.com/office/drawing/2014/main" id="{F93788CA-37FE-C19C-49A9-B67C274F6B8B}"/>
              </a:ext>
            </a:extLst>
          </p:cNvPr>
          <p:cNvSpPr txBox="1"/>
          <p:nvPr/>
        </p:nvSpPr>
        <p:spPr>
          <a:xfrm>
            <a:off x="9825607" y="5933615"/>
            <a:ext cx="1749075" cy="615425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solidFill>
              <a:schemeClr val="bg1"/>
            </a:solidFill>
          </a:ln>
        </p:spPr>
        <p:txBody>
          <a:bodyPr spcFirstLastPara="1" wrap="square" lIns="121856" tIns="121856" rIns="121856" bIns="12185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zh-CN"/>
            </a:defPPr>
            <a:lvl1pPr marR="0" lvl="0" defTabSz="121880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3999" b="1" i="0" u="none" strike="noStrike" kern="0" cap="none">
                <a:solidFill>
                  <a:srgbClr val="0070C0"/>
                </a:solidFill>
                <a:latin typeface="Arial" panose="020B0604020202020204" pitchFamily="34" charset="0"/>
                <a:ea typeface="Nixie One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9pPr>
          </a:lstStyle>
          <a:p>
            <a:pPr algn="ctr">
              <a:buClrTx/>
              <a:buSzPct val="100000"/>
            </a:pPr>
            <a:r>
              <a:rPr lang="en-US" sz="3600">
                <a:solidFill>
                  <a:schemeClr val="bg1"/>
                </a:solidFill>
              </a:rPr>
              <a:t>Start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A2DB5DB-E31B-0082-0054-12E76B649C09}"/>
              </a:ext>
            </a:extLst>
          </p:cNvPr>
          <p:cNvSpPr/>
          <p:nvPr/>
        </p:nvSpPr>
        <p:spPr>
          <a:xfrm>
            <a:off x="2633240" y="1177157"/>
            <a:ext cx="7581418" cy="545979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30s</a:t>
            </a:r>
          </a:p>
        </p:txBody>
      </p:sp>
    </p:spTree>
    <p:extLst>
      <p:ext uri="{BB962C8B-B14F-4D97-AF65-F5344CB8AC3E}">
        <p14:creationId xmlns:p14="http://schemas.microsoft.com/office/powerpoint/2010/main" val="3948428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xit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3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enggggggg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8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 blue sky with white clouds&#10;&#10;Description automatically generated">
            <a:extLst>
              <a:ext uri="{FF2B5EF4-FFF2-40B4-BE49-F238E27FC236}">
                <a16:creationId xmlns:a16="http://schemas.microsoft.com/office/drawing/2014/main" id="{43F515F8-EE31-8002-3AEC-755F00AB91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Mspham-0936082789">
            <a:extLst>
              <a:ext uri="{FF2B5EF4-FFF2-40B4-BE49-F238E27FC236}">
                <a16:creationId xmlns:a16="http://schemas.microsoft.com/office/drawing/2014/main" id="{F4FF6DC8-3E31-2D50-9B33-2831AF6DCCBD}"/>
              </a:ext>
            </a:extLst>
          </p:cNvPr>
          <p:cNvGrpSpPr/>
          <p:nvPr/>
        </p:nvGrpSpPr>
        <p:grpSpPr>
          <a:xfrm>
            <a:off x="1019806" y="500110"/>
            <a:ext cx="10330577" cy="1395194"/>
            <a:chOff x="11556792" y="7850839"/>
            <a:chExt cx="8665875" cy="1170369"/>
          </a:xfrm>
        </p:grpSpPr>
        <p:sp>
          <p:nvSpPr>
            <p:cNvPr id="9" name="Mspham-0936082789">
              <a:hlinkClick r:id="rId4"/>
              <a:extLst>
                <a:ext uri="{FF2B5EF4-FFF2-40B4-BE49-F238E27FC236}">
                  <a16:creationId xmlns:a16="http://schemas.microsoft.com/office/drawing/2014/main" id="{9872B2B0-F5C8-CD81-95E7-20135D9503B9}"/>
                </a:ext>
              </a:extLst>
            </p:cNvPr>
            <p:cNvSpPr txBox="1"/>
            <p:nvPr/>
          </p:nvSpPr>
          <p:spPr>
            <a:xfrm>
              <a:off x="20036831" y="7850839"/>
              <a:ext cx="185836" cy="348544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5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105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sz="105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" name="MsPham-0936082789">
              <a:hlinkClick r:id="rId4"/>
              <a:extLst>
                <a:ext uri="{FF2B5EF4-FFF2-40B4-BE49-F238E27FC236}">
                  <a16:creationId xmlns:a16="http://schemas.microsoft.com/office/drawing/2014/main" id="{0C8E974E-21FE-6447-4D5D-450516ACB5D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556792" y="8381773"/>
              <a:ext cx="639436" cy="639435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1" name="MsPham-0936082789" descr="A blue and white text&#10;&#10;Description automatically generated">
            <a:hlinkClick r:id="rId4"/>
            <a:extLst>
              <a:ext uri="{FF2B5EF4-FFF2-40B4-BE49-F238E27FC236}">
                <a16:creationId xmlns:a16="http://schemas.microsoft.com/office/drawing/2014/main" id="{DC8B4993-FD40-27F3-A5AD-65AF8FE637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5668" y="220243"/>
            <a:ext cx="1784837" cy="848166"/>
          </a:xfrm>
          <a:prstGeom prst="rect">
            <a:avLst/>
          </a:prstGeom>
          <a:effectLst>
            <a:glow rad="1016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5" name="图片 7">
            <a:extLst>
              <a:ext uri="{FF2B5EF4-FFF2-40B4-BE49-F238E27FC236}">
                <a16:creationId xmlns:a16="http://schemas.microsoft.com/office/drawing/2014/main" id="{51926670-7272-41A5-A10A-D6D5A35D3CE7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1907" y="62471"/>
            <a:ext cx="2270480" cy="1575404"/>
          </a:xfrm>
          <a:prstGeom prst="rect">
            <a:avLst/>
          </a:prstGeom>
        </p:spPr>
      </p:pic>
      <p:pic>
        <p:nvPicPr>
          <p:cNvPr id="14" name="图片 13" descr="图片包含 文字&#10;&#10;已生成高可信度的说明">
            <a:extLst>
              <a:ext uri="{FF2B5EF4-FFF2-40B4-BE49-F238E27FC236}">
                <a16:creationId xmlns:a16="http://schemas.microsoft.com/office/drawing/2014/main" id="{208B6270-10BD-4950-928E-A75153C61ADC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60784"/>
            <a:ext cx="12192000" cy="3597216"/>
          </a:xfrm>
          <a:prstGeom prst="rect">
            <a:avLst/>
          </a:prstGeom>
        </p:spPr>
      </p:pic>
      <p:pic>
        <p:nvPicPr>
          <p:cNvPr id="12" name="MsPham-0936082789">
            <a:hlinkClick r:id="rId4"/>
            <a:extLst>
              <a:ext uri="{FF2B5EF4-FFF2-40B4-BE49-F238E27FC236}">
                <a16:creationId xmlns:a16="http://schemas.microsoft.com/office/drawing/2014/main" id="{61679625-BAAB-FF3A-FD9F-706214B9DA2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694" y="5628316"/>
            <a:ext cx="1637614" cy="1040334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7" name="图片 6" descr="003c6c7d4a2b7500f147dbe771e14e99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rot="20736993" flipH="1">
            <a:off x="85875" y="27105"/>
            <a:ext cx="2287781" cy="2287781"/>
          </a:xfrm>
          <a:prstGeom prst="rect">
            <a:avLst/>
          </a:prstGeom>
        </p:spPr>
      </p:pic>
      <p:pic>
        <p:nvPicPr>
          <p:cNvPr id="19" name="图片 3" descr="1">
            <a:extLst>
              <a:ext uri="{FF2B5EF4-FFF2-40B4-BE49-F238E27FC236}">
                <a16:creationId xmlns:a16="http://schemas.microsoft.com/office/drawing/2014/main" id="{95F66C27-9900-1D62-6B0A-EB3EBD88BF41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0295669" y="4091886"/>
            <a:ext cx="1797136" cy="2283633"/>
          </a:xfrm>
          <a:prstGeom prst="rect">
            <a:avLst/>
          </a:prstGeom>
        </p:spPr>
      </p:pic>
      <p:sp>
        <p:nvSpPr>
          <p:cNvPr id="48" name="MsPham 0936082789"/>
          <p:cNvSpPr txBox="1"/>
          <p:nvPr/>
        </p:nvSpPr>
        <p:spPr>
          <a:xfrm>
            <a:off x="3071014" y="539577"/>
            <a:ext cx="6538185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800" b="1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FF7043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.VnHelvetIns" panose="020B7200000000000000" pitchFamily="34" charset="0"/>
              </a:rPr>
              <a:t>Table of contents</a:t>
            </a:r>
            <a:endParaRPr lang="en-US" sz="4800" b="1" dirty="0">
              <a:ln w="12700" cmpd="sng">
                <a:solidFill>
                  <a:schemeClr val="bg1"/>
                </a:solidFill>
                <a:prstDash val="solid"/>
              </a:ln>
              <a:solidFill>
                <a:srgbClr val="FF7043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.VnHelvetIns" panose="020B7200000000000000" pitchFamily="34" charset="0"/>
            </a:endParaRPr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E30E76C4-63EE-E29F-2B9A-40FFFEA0DA4B}"/>
              </a:ext>
            </a:extLst>
          </p:cNvPr>
          <p:cNvGrpSpPr/>
          <p:nvPr/>
        </p:nvGrpSpPr>
        <p:grpSpPr>
          <a:xfrm>
            <a:off x="3728468" y="1446139"/>
            <a:ext cx="5672770" cy="830997"/>
            <a:chOff x="3728468" y="1446139"/>
            <a:chExt cx="5672770" cy="830997"/>
          </a:xfrm>
        </p:grpSpPr>
        <p:sp>
          <p:nvSpPr>
            <p:cNvPr id="21" name="MsPham 0936082789"/>
            <p:cNvSpPr/>
            <p:nvPr/>
          </p:nvSpPr>
          <p:spPr>
            <a:xfrm>
              <a:off x="3728468" y="1446139"/>
              <a:ext cx="5672770" cy="830997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FF7043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40000"/>
                </a:lnSpc>
              </a:pPr>
              <a:endParaRPr lang="zh-CN" altLang="en-US" sz="1735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Google Shape;1946;p46">
              <a:extLst>
                <a:ext uri="{FF2B5EF4-FFF2-40B4-BE49-F238E27FC236}">
                  <a16:creationId xmlns:a16="http://schemas.microsoft.com/office/drawing/2014/main" id="{4AFBD5B4-648E-6E49-B98A-08A7E9C35EDC}"/>
                </a:ext>
              </a:extLst>
            </p:cNvPr>
            <p:cNvSpPr txBox="1">
              <a:spLocks/>
            </p:cNvSpPr>
            <p:nvPr/>
          </p:nvSpPr>
          <p:spPr>
            <a:xfrm>
              <a:off x="4347992" y="1537360"/>
              <a:ext cx="4946476" cy="63222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856" tIns="121856" rIns="121856" bIns="121856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defTabSz="1218804">
                <a:defRPr/>
              </a:pPr>
              <a:r>
                <a:rPr lang="en-US" sz="3199" b="1" kern="0" dirty="0">
                  <a:solidFill>
                    <a:srgbClr val="007FC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Warm-up and review</a:t>
              </a: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2719EA93-ABCC-9573-6C17-05EA7BED6C83}"/>
              </a:ext>
            </a:extLst>
          </p:cNvPr>
          <p:cNvGrpSpPr/>
          <p:nvPr/>
        </p:nvGrpSpPr>
        <p:grpSpPr>
          <a:xfrm>
            <a:off x="3728468" y="2469255"/>
            <a:ext cx="5672770" cy="830997"/>
            <a:chOff x="3728468" y="2431306"/>
            <a:chExt cx="5672770" cy="830997"/>
          </a:xfrm>
        </p:grpSpPr>
        <p:sp>
          <p:nvSpPr>
            <p:cNvPr id="39" name="MsPham 0936082789">
              <a:extLst>
                <a:ext uri="{FF2B5EF4-FFF2-40B4-BE49-F238E27FC236}">
                  <a16:creationId xmlns:a16="http://schemas.microsoft.com/office/drawing/2014/main" id="{4A168FDD-45D7-0543-455C-B3A0248F8662}"/>
                </a:ext>
              </a:extLst>
            </p:cNvPr>
            <p:cNvSpPr/>
            <p:nvPr/>
          </p:nvSpPr>
          <p:spPr>
            <a:xfrm>
              <a:off x="3728468" y="2431306"/>
              <a:ext cx="5672770" cy="830997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FF7043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40000"/>
                </a:lnSpc>
              </a:pPr>
              <a:endParaRPr lang="zh-CN" altLang="en-US" sz="1735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Google Shape;1948;p46">
              <a:extLst>
                <a:ext uri="{FF2B5EF4-FFF2-40B4-BE49-F238E27FC236}">
                  <a16:creationId xmlns:a16="http://schemas.microsoft.com/office/drawing/2014/main" id="{76C907F4-0AF0-2F57-7590-43BD86538B04}"/>
                </a:ext>
              </a:extLst>
            </p:cNvPr>
            <p:cNvSpPr txBox="1">
              <a:spLocks/>
            </p:cNvSpPr>
            <p:nvPr/>
          </p:nvSpPr>
          <p:spPr>
            <a:xfrm>
              <a:off x="4350933" y="2521019"/>
              <a:ext cx="4943615" cy="63222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856" tIns="121856" rIns="121856" bIns="121856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defTabSz="1218804">
                <a:defRPr/>
              </a:pPr>
              <a:r>
                <a:rPr lang="en-US" sz="3199" b="1" kern="0">
                  <a:solidFill>
                    <a:srgbClr val="007FC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Listen and number</a:t>
              </a:r>
              <a:endParaRPr lang="en-US" sz="3199" b="1" kern="0" dirty="0">
                <a:solidFill>
                  <a:srgbClr val="007FC4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F26AE80D-94A8-04CB-7AC6-6B403EFAC705}"/>
              </a:ext>
            </a:extLst>
          </p:cNvPr>
          <p:cNvGrpSpPr/>
          <p:nvPr/>
        </p:nvGrpSpPr>
        <p:grpSpPr>
          <a:xfrm>
            <a:off x="3728468" y="3492371"/>
            <a:ext cx="5672770" cy="830997"/>
            <a:chOff x="3728468" y="3498309"/>
            <a:chExt cx="5672770" cy="830997"/>
          </a:xfrm>
        </p:grpSpPr>
        <p:sp>
          <p:nvSpPr>
            <p:cNvPr id="27" name="MsPham 0936082789">
              <a:extLst>
                <a:ext uri="{FF2B5EF4-FFF2-40B4-BE49-F238E27FC236}">
                  <a16:creationId xmlns:a16="http://schemas.microsoft.com/office/drawing/2014/main" id="{2CA14E50-23F3-520F-7785-EC50F17F5E3B}"/>
                </a:ext>
              </a:extLst>
            </p:cNvPr>
            <p:cNvSpPr/>
            <p:nvPr/>
          </p:nvSpPr>
          <p:spPr>
            <a:xfrm>
              <a:off x="3728468" y="3498309"/>
              <a:ext cx="5672770" cy="830997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FF7043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40000"/>
                </a:lnSpc>
              </a:pPr>
              <a:endParaRPr lang="zh-CN" altLang="en-US" sz="1735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Google Shape;1948;p46">
              <a:extLst>
                <a:ext uri="{FF2B5EF4-FFF2-40B4-BE49-F238E27FC236}">
                  <a16:creationId xmlns:a16="http://schemas.microsoft.com/office/drawing/2014/main" id="{D45CB97D-6FAB-9800-C52B-FB12C81CE780}"/>
                </a:ext>
              </a:extLst>
            </p:cNvPr>
            <p:cNvSpPr txBox="1">
              <a:spLocks/>
            </p:cNvSpPr>
            <p:nvPr/>
          </p:nvSpPr>
          <p:spPr>
            <a:xfrm>
              <a:off x="4350933" y="3588022"/>
              <a:ext cx="4943615" cy="63222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856" tIns="121856" rIns="121856" bIns="121856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defTabSz="1218804">
                <a:defRPr/>
              </a:pPr>
              <a:r>
                <a:rPr lang="en-US" sz="3199" b="1" kern="0">
                  <a:solidFill>
                    <a:srgbClr val="007FC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Read and complete</a:t>
              </a:r>
              <a:endParaRPr lang="en-US" sz="3199" b="1" kern="0" dirty="0">
                <a:solidFill>
                  <a:srgbClr val="007FC4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D5129B5E-7030-4517-4C00-BFFA98E3E74A}"/>
              </a:ext>
            </a:extLst>
          </p:cNvPr>
          <p:cNvGrpSpPr/>
          <p:nvPr/>
        </p:nvGrpSpPr>
        <p:grpSpPr>
          <a:xfrm>
            <a:off x="3728468" y="4515487"/>
            <a:ext cx="5672770" cy="830997"/>
            <a:chOff x="3728468" y="4565312"/>
            <a:chExt cx="5672770" cy="830997"/>
          </a:xfrm>
        </p:grpSpPr>
        <p:sp>
          <p:nvSpPr>
            <p:cNvPr id="33" name="MsPham 0936082789">
              <a:extLst>
                <a:ext uri="{FF2B5EF4-FFF2-40B4-BE49-F238E27FC236}">
                  <a16:creationId xmlns:a16="http://schemas.microsoft.com/office/drawing/2014/main" id="{8CF76ED5-17E2-BCBA-3EA2-A82CE01C67DA}"/>
                </a:ext>
              </a:extLst>
            </p:cNvPr>
            <p:cNvSpPr/>
            <p:nvPr/>
          </p:nvSpPr>
          <p:spPr>
            <a:xfrm>
              <a:off x="3728468" y="4565312"/>
              <a:ext cx="5672770" cy="830997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FF7043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40000"/>
                </a:lnSpc>
              </a:pPr>
              <a:endParaRPr lang="zh-CN" altLang="en-US" sz="1735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Google Shape;1948;p46">
              <a:extLst>
                <a:ext uri="{FF2B5EF4-FFF2-40B4-BE49-F238E27FC236}">
                  <a16:creationId xmlns:a16="http://schemas.microsoft.com/office/drawing/2014/main" id="{76AE36B6-D942-CA01-1ED3-513F7AB12480}"/>
                </a:ext>
              </a:extLst>
            </p:cNvPr>
            <p:cNvSpPr txBox="1">
              <a:spLocks/>
            </p:cNvSpPr>
            <p:nvPr/>
          </p:nvSpPr>
          <p:spPr>
            <a:xfrm>
              <a:off x="4350933" y="4655025"/>
              <a:ext cx="4943615" cy="63222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856" tIns="121856" rIns="121856" bIns="121856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defTabSz="1218804">
                <a:defRPr/>
              </a:pPr>
              <a:r>
                <a:rPr lang="en-US" sz="3199" b="1" kern="0">
                  <a:solidFill>
                    <a:srgbClr val="007FC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Let’s play</a:t>
              </a:r>
              <a:endParaRPr lang="en-US" sz="3199" b="1" kern="0" dirty="0">
                <a:solidFill>
                  <a:srgbClr val="007FC4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B3F78F46-2534-1B58-215C-1CB9DB6F0993}"/>
              </a:ext>
            </a:extLst>
          </p:cNvPr>
          <p:cNvGrpSpPr/>
          <p:nvPr/>
        </p:nvGrpSpPr>
        <p:grpSpPr>
          <a:xfrm>
            <a:off x="3728468" y="5538603"/>
            <a:ext cx="5672770" cy="830997"/>
            <a:chOff x="3728468" y="5538603"/>
            <a:chExt cx="5672770" cy="830997"/>
          </a:xfrm>
        </p:grpSpPr>
        <p:sp>
          <p:nvSpPr>
            <p:cNvPr id="40" name="MsPham 0936082789">
              <a:extLst>
                <a:ext uri="{FF2B5EF4-FFF2-40B4-BE49-F238E27FC236}">
                  <a16:creationId xmlns:a16="http://schemas.microsoft.com/office/drawing/2014/main" id="{E899A4CD-2415-2587-6181-4FC7FC11818B}"/>
                </a:ext>
              </a:extLst>
            </p:cNvPr>
            <p:cNvSpPr/>
            <p:nvPr/>
          </p:nvSpPr>
          <p:spPr>
            <a:xfrm>
              <a:off x="3728468" y="5538603"/>
              <a:ext cx="5672770" cy="830997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FF7043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40000"/>
                </a:lnSpc>
              </a:pPr>
              <a:endParaRPr lang="zh-CN" altLang="en-US" sz="1735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Google Shape;1948;p46">
              <a:extLst>
                <a:ext uri="{FF2B5EF4-FFF2-40B4-BE49-F238E27FC236}">
                  <a16:creationId xmlns:a16="http://schemas.microsoft.com/office/drawing/2014/main" id="{4023EBC2-D884-9E9B-167F-7704239E8C12}"/>
                </a:ext>
              </a:extLst>
            </p:cNvPr>
            <p:cNvSpPr txBox="1">
              <a:spLocks/>
            </p:cNvSpPr>
            <p:nvPr/>
          </p:nvSpPr>
          <p:spPr>
            <a:xfrm>
              <a:off x="4350933" y="5628316"/>
              <a:ext cx="4943615" cy="63222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856" tIns="121856" rIns="121856" bIns="121856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defTabSz="1218804">
                <a:defRPr/>
              </a:pPr>
              <a:r>
                <a:rPr lang="en-US" sz="3199" b="1" kern="0">
                  <a:solidFill>
                    <a:srgbClr val="007FC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Wrap-up</a:t>
              </a:r>
              <a:endParaRPr lang="en-US" sz="3199" b="1" kern="0" dirty="0">
                <a:solidFill>
                  <a:srgbClr val="007FC4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1571611-EB0E-0B4A-2B05-59783FF18426}"/>
              </a:ext>
            </a:extLst>
          </p:cNvPr>
          <p:cNvGrpSpPr/>
          <p:nvPr/>
        </p:nvGrpSpPr>
        <p:grpSpPr>
          <a:xfrm>
            <a:off x="2680122" y="1440251"/>
            <a:ext cx="1960397" cy="844264"/>
            <a:chOff x="4848512" y="1252544"/>
            <a:chExt cx="2015878" cy="939236"/>
          </a:xfrm>
        </p:grpSpPr>
        <p:grpSp>
          <p:nvGrpSpPr>
            <p:cNvPr id="20" name="组合 109">
              <a:extLst>
                <a:ext uri="{FF2B5EF4-FFF2-40B4-BE49-F238E27FC236}">
                  <a16:creationId xmlns:a16="http://schemas.microsoft.com/office/drawing/2014/main" id="{3ECA4306-13B6-B0E8-1F58-BCE50DE01701}"/>
                </a:ext>
              </a:extLst>
            </p:cNvPr>
            <p:cNvGrpSpPr/>
            <p:nvPr/>
          </p:nvGrpSpPr>
          <p:grpSpPr>
            <a:xfrm>
              <a:off x="5250152" y="1252544"/>
              <a:ext cx="1147201" cy="939236"/>
              <a:chOff x="5997642" y="651393"/>
              <a:chExt cx="767596" cy="628446"/>
            </a:xfrm>
          </p:grpSpPr>
          <p:sp>
            <p:nvSpPr>
              <p:cNvPr id="23" name="椭圆 111">
                <a:extLst>
                  <a:ext uri="{FF2B5EF4-FFF2-40B4-BE49-F238E27FC236}">
                    <a16:creationId xmlns:a16="http://schemas.microsoft.com/office/drawing/2014/main" id="{14EDD1B3-37DA-68F2-4D95-00643B6DF43F}"/>
                  </a:ext>
                </a:extLst>
              </p:cNvPr>
              <p:cNvSpPr/>
              <p:nvPr/>
            </p:nvSpPr>
            <p:spPr>
              <a:xfrm>
                <a:off x="6136792" y="651393"/>
                <a:ext cx="628446" cy="628446"/>
              </a:xfrm>
              <a:prstGeom prst="ellipse">
                <a:avLst/>
              </a:prstGeom>
              <a:solidFill>
                <a:srgbClr val="FF7043"/>
              </a:solidFill>
              <a:ln>
                <a:solidFill>
                  <a:srgbClr val="FF704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b="1">
                  <a:latin typeface="Arial" panose="020B0604020202020204" pitchFamily="34" charset="0"/>
                  <a:ea typeface="字魂36号-正文宋楷" panose="02000000000000000000" pitchFamily="2" charset="-122"/>
                  <a:cs typeface="Arial" panose="020B0604020202020204" pitchFamily="34" charset="0"/>
                  <a:sym typeface="+mn-lt"/>
                </a:endParaRPr>
              </a:p>
            </p:txBody>
          </p:sp>
          <p:sp>
            <p:nvSpPr>
              <p:cNvPr id="24" name="椭圆 112">
                <a:extLst>
                  <a:ext uri="{FF2B5EF4-FFF2-40B4-BE49-F238E27FC236}">
                    <a16:creationId xmlns:a16="http://schemas.microsoft.com/office/drawing/2014/main" id="{3820DD98-A91A-6497-2A08-B495A6A1AF24}"/>
                  </a:ext>
                </a:extLst>
              </p:cNvPr>
              <p:cNvSpPr/>
              <p:nvPr/>
            </p:nvSpPr>
            <p:spPr>
              <a:xfrm>
                <a:off x="5997642" y="651393"/>
                <a:ext cx="628446" cy="628446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b="1">
                  <a:latin typeface="Arial" panose="020B0604020202020204" pitchFamily="34" charset="0"/>
                  <a:ea typeface="字魂36号-正文宋楷" panose="02000000000000000000" pitchFamily="2" charset="-122"/>
                  <a:cs typeface="Arial" panose="020B0604020202020204" pitchFamily="34" charset="0"/>
                  <a:sym typeface="+mn-lt"/>
                </a:endParaRPr>
              </a:p>
            </p:txBody>
          </p:sp>
        </p:grpSp>
        <p:sp>
          <p:nvSpPr>
            <p:cNvPr id="6" name="MsPham 0936082789">
              <a:extLst>
                <a:ext uri="{FF2B5EF4-FFF2-40B4-BE49-F238E27FC236}">
                  <a16:creationId xmlns:a16="http://schemas.microsoft.com/office/drawing/2014/main" id="{DBA6BCB5-511D-3F2A-2E04-9F7D55686A19}"/>
                </a:ext>
              </a:extLst>
            </p:cNvPr>
            <p:cNvSpPr txBox="1"/>
            <p:nvPr/>
          </p:nvSpPr>
          <p:spPr>
            <a:xfrm>
              <a:off x="4848512" y="1588465"/>
              <a:ext cx="2015878" cy="47147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477"/>
                </a:lnSpc>
              </a:pPr>
              <a:r>
                <a:rPr lang="en-US" sz="4400" b="1">
                  <a:solidFill>
                    <a:schemeClr val="bg1"/>
                  </a:solidFill>
                  <a:latin typeface="Amasis MT Pro Black" panose="02040A04050005020304" pitchFamily="18" charset="0"/>
                </a:rPr>
                <a:t>1</a:t>
              </a:r>
              <a:endParaRPr lang="en-US" sz="4400" b="1" dirty="0">
                <a:solidFill>
                  <a:schemeClr val="bg1"/>
                </a:solidFill>
                <a:latin typeface="Amasis MT Pro Black" panose="02040A04050005020304" pitchFamily="18" charset="0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6B8E5F34-A016-62F7-21D8-02F3165D13E4}"/>
              </a:ext>
            </a:extLst>
          </p:cNvPr>
          <p:cNvGrpSpPr/>
          <p:nvPr/>
        </p:nvGrpSpPr>
        <p:grpSpPr>
          <a:xfrm>
            <a:off x="2680122" y="2463367"/>
            <a:ext cx="1960397" cy="844264"/>
            <a:chOff x="4848512" y="1252544"/>
            <a:chExt cx="2015878" cy="939236"/>
          </a:xfrm>
        </p:grpSpPr>
        <p:grpSp>
          <p:nvGrpSpPr>
            <p:cNvPr id="46" name="组合 109">
              <a:extLst>
                <a:ext uri="{FF2B5EF4-FFF2-40B4-BE49-F238E27FC236}">
                  <a16:creationId xmlns:a16="http://schemas.microsoft.com/office/drawing/2014/main" id="{63BD1D1D-11A2-F072-1AC6-1FBAC18E6137}"/>
                </a:ext>
              </a:extLst>
            </p:cNvPr>
            <p:cNvGrpSpPr/>
            <p:nvPr/>
          </p:nvGrpSpPr>
          <p:grpSpPr>
            <a:xfrm>
              <a:off x="5250152" y="1252544"/>
              <a:ext cx="1147201" cy="939236"/>
              <a:chOff x="5997642" y="651393"/>
              <a:chExt cx="767596" cy="628446"/>
            </a:xfrm>
          </p:grpSpPr>
          <p:sp>
            <p:nvSpPr>
              <p:cNvPr id="49" name="椭圆 111">
                <a:extLst>
                  <a:ext uri="{FF2B5EF4-FFF2-40B4-BE49-F238E27FC236}">
                    <a16:creationId xmlns:a16="http://schemas.microsoft.com/office/drawing/2014/main" id="{0D9D0102-C0FA-BC60-936B-6FBEB1ACF6DD}"/>
                  </a:ext>
                </a:extLst>
              </p:cNvPr>
              <p:cNvSpPr/>
              <p:nvPr/>
            </p:nvSpPr>
            <p:spPr>
              <a:xfrm>
                <a:off x="6136792" y="651393"/>
                <a:ext cx="628446" cy="628446"/>
              </a:xfrm>
              <a:prstGeom prst="ellipse">
                <a:avLst/>
              </a:prstGeom>
              <a:solidFill>
                <a:srgbClr val="FF7043"/>
              </a:solidFill>
              <a:ln>
                <a:solidFill>
                  <a:srgbClr val="FF704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b="1">
                  <a:latin typeface="Arial" panose="020B0604020202020204" pitchFamily="34" charset="0"/>
                  <a:ea typeface="字魂36号-正文宋楷" panose="02000000000000000000" pitchFamily="2" charset="-122"/>
                  <a:cs typeface="Arial" panose="020B0604020202020204" pitchFamily="34" charset="0"/>
                  <a:sym typeface="+mn-lt"/>
                </a:endParaRPr>
              </a:p>
            </p:txBody>
          </p:sp>
          <p:sp>
            <p:nvSpPr>
              <p:cNvPr id="50" name="椭圆 112">
                <a:extLst>
                  <a:ext uri="{FF2B5EF4-FFF2-40B4-BE49-F238E27FC236}">
                    <a16:creationId xmlns:a16="http://schemas.microsoft.com/office/drawing/2014/main" id="{57F7CA86-FCCC-B871-C48E-24C09663DE68}"/>
                  </a:ext>
                </a:extLst>
              </p:cNvPr>
              <p:cNvSpPr/>
              <p:nvPr/>
            </p:nvSpPr>
            <p:spPr>
              <a:xfrm>
                <a:off x="5997642" y="651393"/>
                <a:ext cx="628446" cy="628446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b="1">
                  <a:latin typeface="Arial" panose="020B0604020202020204" pitchFamily="34" charset="0"/>
                  <a:ea typeface="字魂36号-正文宋楷" panose="02000000000000000000" pitchFamily="2" charset="-122"/>
                  <a:cs typeface="Arial" panose="020B0604020202020204" pitchFamily="34" charset="0"/>
                  <a:sym typeface="+mn-lt"/>
                </a:endParaRPr>
              </a:p>
            </p:txBody>
          </p:sp>
        </p:grpSp>
        <p:sp>
          <p:nvSpPr>
            <p:cNvPr id="47" name="MsPham 0936082789">
              <a:extLst>
                <a:ext uri="{FF2B5EF4-FFF2-40B4-BE49-F238E27FC236}">
                  <a16:creationId xmlns:a16="http://schemas.microsoft.com/office/drawing/2014/main" id="{4EC97C96-A015-5AD8-14D2-4E697B06BEBB}"/>
                </a:ext>
              </a:extLst>
            </p:cNvPr>
            <p:cNvSpPr txBox="1"/>
            <p:nvPr/>
          </p:nvSpPr>
          <p:spPr>
            <a:xfrm>
              <a:off x="4848512" y="1588465"/>
              <a:ext cx="2015878" cy="47147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477"/>
                </a:lnSpc>
              </a:pPr>
              <a:r>
                <a:rPr lang="vi-VN" sz="4400" b="1">
                  <a:solidFill>
                    <a:schemeClr val="bg1"/>
                  </a:solidFill>
                  <a:latin typeface="Amasis MT Pro Black" panose="02040A04050005020304" pitchFamily="18" charset="0"/>
                </a:rPr>
                <a:t>2</a:t>
              </a:r>
              <a:endParaRPr lang="en-US" sz="4400" b="1" dirty="0">
                <a:solidFill>
                  <a:schemeClr val="bg1"/>
                </a:solidFill>
                <a:latin typeface="Amasis MT Pro Black" panose="02040A04050005020304" pitchFamily="18" charset="0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608935A8-E3E9-954D-2425-7C8758E911CD}"/>
              </a:ext>
            </a:extLst>
          </p:cNvPr>
          <p:cNvGrpSpPr/>
          <p:nvPr/>
        </p:nvGrpSpPr>
        <p:grpSpPr>
          <a:xfrm>
            <a:off x="2680122" y="3486483"/>
            <a:ext cx="1960397" cy="844264"/>
            <a:chOff x="4848512" y="1252544"/>
            <a:chExt cx="2015878" cy="939236"/>
          </a:xfrm>
        </p:grpSpPr>
        <p:grpSp>
          <p:nvGrpSpPr>
            <p:cNvPr id="52" name="组合 109">
              <a:extLst>
                <a:ext uri="{FF2B5EF4-FFF2-40B4-BE49-F238E27FC236}">
                  <a16:creationId xmlns:a16="http://schemas.microsoft.com/office/drawing/2014/main" id="{BE9A9B32-24AE-84D6-DE1E-B5BC80B050CB}"/>
                </a:ext>
              </a:extLst>
            </p:cNvPr>
            <p:cNvGrpSpPr/>
            <p:nvPr/>
          </p:nvGrpSpPr>
          <p:grpSpPr>
            <a:xfrm>
              <a:off x="5250152" y="1252544"/>
              <a:ext cx="1147201" cy="939236"/>
              <a:chOff x="5997642" y="651393"/>
              <a:chExt cx="767596" cy="628446"/>
            </a:xfrm>
          </p:grpSpPr>
          <p:sp>
            <p:nvSpPr>
              <p:cNvPr id="54" name="椭圆 111">
                <a:extLst>
                  <a:ext uri="{FF2B5EF4-FFF2-40B4-BE49-F238E27FC236}">
                    <a16:creationId xmlns:a16="http://schemas.microsoft.com/office/drawing/2014/main" id="{D4DCF442-3273-F25F-5613-98E932296EC4}"/>
                  </a:ext>
                </a:extLst>
              </p:cNvPr>
              <p:cNvSpPr/>
              <p:nvPr/>
            </p:nvSpPr>
            <p:spPr>
              <a:xfrm>
                <a:off x="6136792" y="651393"/>
                <a:ext cx="628446" cy="628446"/>
              </a:xfrm>
              <a:prstGeom prst="ellipse">
                <a:avLst/>
              </a:prstGeom>
              <a:solidFill>
                <a:srgbClr val="FF7043"/>
              </a:solidFill>
              <a:ln>
                <a:solidFill>
                  <a:srgbClr val="FF704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b="1">
                  <a:latin typeface="Arial" panose="020B0604020202020204" pitchFamily="34" charset="0"/>
                  <a:ea typeface="字魂36号-正文宋楷" panose="02000000000000000000" pitchFamily="2" charset="-122"/>
                  <a:cs typeface="Arial" panose="020B0604020202020204" pitchFamily="34" charset="0"/>
                  <a:sym typeface="+mn-lt"/>
                </a:endParaRPr>
              </a:p>
            </p:txBody>
          </p:sp>
          <p:sp>
            <p:nvSpPr>
              <p:cNvPr id="55" name="椭圆 112">
                <a:extLst>
                  <a:ext uri="{FF2B5EF4-FFF2-40B4-BE49-F238E27FC236}">
                    <a16:creationId xmlns:a16="http://schemas.microsoft.com/office/drawing/2014/main" id="{75CCAB5B-D8CD-DA10-F4F0-2BF8CCE21FAF}"/>
                  </a:ext>
                </a:extLst>
              </p:cNvPr>
              <p:cNvSpPr/>
              <p:nvPr/>
            </p:nvSpPr>
            <p:spPr>
              <a:xfrm>
                <a:off x="5997642" y="651393"/>
                <a:ext cx="628446" cy="628446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b="1">
                  <a:latin typeface="Arial" panose="020B0604020202020204" pitchFamily="34" charset="0"/>
                  <a:ea typeface="字魂36号-正文宋楷" panose="02000000000000000000" pitchFamily="2" charset="-122"/>
                  <a:cs typeface="Arial" panose="020B0604020202020204" pitchFamily="34" charset="0"/>
                  <a:sym typeface="+mn-lt"/>
                </a:endParaRPr>
              </a:p>
            </p:txBody>
          </p:sp>
        </p:grpSp>
        <p:sp>
          <p:nvSpPr>
            <p:cNvPr id="53" name="MsPham 0936082789">
              <a:extLst>
                <a:ext uri="{FF2B5EF4-FFF2-40B4-BE49-F238E27FC236}">
                  <a16:creationId xmlns:a16="http://schemas.microsoft.com/office/drawing/2014/main" id="{816183FD-E2F3-FB67-5B4E-149E1E58943F}"/>
                </a:ext>
              </a:extLst>
            </p:cNvPr>
            <p:cNvSpPr txBox="1"/>
            <p:nvPr/>
          </p:nvSpPr>
          <p:spPr>
            <a:xfrm>
              <a:off x="4848512" y="1588465"/>
              <a:ext cx="2015878" cy="47147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477"/>
                </a:lnSpc>
              </a:pPr>
              <a:r>
                <a:rPr lang="vi-VN" sz="4400" b="1">
                  <a:solidFill>
                    <a:schemeClr val="bg1"/>
                  </a:solidFill>
                  <a:latin typeface="Amasis MT Pro Black" panose="02040A04050005020304" pitchFamily="18" charset="0"/>
                </a:rPr>
                <a:t>3</a:t>
              </a:r>
              <a:endParaRPr lang="en-US" sz="4400" b="1" dirty="0">
                <a:solidFill>
                  <a:schemeClr val="bg1"/>
                </a:solidFill>
                <a:latin typeface="Amasis MT Pro Black" panose="02040A04050005020304" pitchFamily="18" charset="0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D0197DEF-214D-93A8-7CC5-C30FB3F4DE05}"/>
              </a:ext>
            </a:extLst>
          </p:cNvPr>
          <p:cNvGrpSpPr/>
          <p:nvPr/>
        </p:nvGrpSpPr>
        <p:grpSpPr>
          <a:xfrm>
            <a:off x="2680122" y="4509599"/>
            <a:ext cx="1960397" cy="844264"/>
            <a:chOff x="4848512" y="1252544"/>
            <a:chExt cx="2015878" cy="939236"/>
          </a:xfrm>
        </p:grpSpPr>
        <p:grpSp>
          <p:nvGrpSpPr>
            <p:cNvPr id="57" name="组合 109">
              <a:extLst>
                <a:ext uri="{FF2B5EF4-FFF2-40B4-BE49-F238E27FC236}">
                  <a16:creationId xmlns:a16="http://schemas.microsoft.com/office/drawing/2014/main" id="{7E046774-3EC3-4275-D6A9-C4B5D4BC1B6F}"/>
                </a:ext>
              </a:extLst>
            </p:cNvPr>
            <p:cNvGrpSpPr/>
            <p:nvPr/>
          </p:nvGrpSpPr>
          <p:grpSpPr>
            <a:xfrm>
              <a:off x="5250152" y="1252544"/>
              <a:ext cx="1147201" cy="939236"/>
              <a:chOff x="5997642" y="651393"/>
              <a:chExt cx="767596" cy="628446"/>
            </a:xfrm>
          </p:grpSpPr>
          <p:sp>
            <p:nvSpPr>
              <p:cNvPr id="59" name="椭圆 111">
                <a:extLst>
                  <a:ext uri="{FF2B5EF4-FFF2-40B4-BE49-F238E27FC236}">
                    <a16:creationId xmlns:a16="http://schemas.microsoft.com/office/drawing/2014/main" id="{D8CECECE-9069-6386-6822-904453BF3738}"/>
                  </a:ext>
                </a:extLst>
              </p:cNvPr>
              <p:cNvSpPr/>
              <p:nvPr/>
            </p:nvSpPr>
            <p:spPr>
              <a:xfrm>
                <a:off x="6136792" y="651393"/>
                <a:ext cx="628446" cy="628446"/>
              </a:xfrm>
              <a:prstGeom prst="ellipse">
                <a:avLst/>
              </a:prstGeom>
              <a:solidFill>
                <a:srgbClr val="FF7043"/>
              </a:solidFill>
              <a:ln>
                <a:solidFill>
                  <a:srgbClr val="FF704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b="1">
                  <a:latin typeface="Arial" panose="020B0604020202020204" pitchFamily="34" charset="0"/>
                  <a:ea typeface="字魂36号-正文宋楷" panose="02000000000000000000" pitchFamily="2" charset="-122"/>
                  <a:cs typeface="Arial" panose="020B0604020202020204" pitchFamily="34" charset="0"/>
                  <a:sym typeface="+mn-lt"/>
                </a:endParaRPr>
              </a:p>
            </p:txBody>
          </p:sp>
          <p:sp>
            <p:nvSpPr>
              <p:cNvPr id="61" name="椭圆 112">
                <a:extLst>
                  <a:ext uri="{FF2B5EF4-FFF2-40B4-BE49-F238E27FC236}">
                    <a16:creationId xmlns:a16="http://schemas.microsoft.com/office/drawing/2014/main" id="{33C6211E-061B-C230-09FE-6E694222DFFF}"/>
                  </a:ext>
                </a:extLst>
              </p:cNvPr>
              <p:cNvSpPr/>
              <p:nvPr/>
            </p:nvSpPr>
            <p:spPr>
              <a:xfrm>
                <a:off x="5997642" y="651393"/>
                <a:ext cx="628446" cy="628446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b="1">
                  <a:latin typeface="Arial" panose="020B0604020202020204" pitchFamily="34" charset="0"/>
                  <a:ea typeface="字魂36号-正文宋楷" panose="02000000000000000000" pitchFamily="2" charset="-122"/>
                  <a:cs typeface="Arial" panose="020B0604020202020204" pitchFamily="34" charset="0"/>
                  <a:sym typeface="+mn-lt"/>
                </a:endParaRPr>
              </a:p>
            </p:txBody>
          </p:sp>
        </p:grpSp>
        <p:sp>
          <p:nvSpPr>
            <p:cNvPr id="58" name="MsPham 0936082789">
              <a:extLst>
                <a:ext uri="{FF2B5EF4-FFF2-40B4-BE49-F238E27FC236}">
                  <a16:creationId xmlns:a16="http://schemas.microsoft.com/office/drawing/2014/main" id="{86A6F63B-7601-240D-9F5C-2415396BC97B}"/>
                </a:ext>
              </a:extLst>
            </p:cNvPr>
            <p:cNvSpPr txBox="1"/>
            <p:nvPr/>
          </p:nvSpPr>
          <p:spPr>
            <a:xfrm>
              <a:off x="4848512" y="1588465"/>
              <a:ext cx="2015878" cy="47147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477"/>
                </a:lnSpc>
              </a:pPr>
              <a:r>
                <a:rPr lang="vi-VN" sz="4400" b="1">
                  <a:solidFill>
                    <a:schemeClr val="bg1"/>
                  </a:solidFill>
                  <a:latin typeface="Amasis MT Pro Black" panose="02040A04050005020304" pitchFamily="18" charset="0"/>
                </a:rPr>
                <a:t>4</a:t>
              </a:r>
              <a:endParaRPr lang="en-US" sz="4400" b="1" dirty="0">
                <a:solidFill>
                  <a:schemeClr val="bg1"/>
                </a:solidFill>
                <a:latin typeface="Amasis MT Pro Black" panose="02040A04050005020304" pitchFamily="18" charset="0"/>
              </a:endParaRP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877B9C17-6950-7EA0-4832-BC0A04923ED0}"/>
              </a:ext>
            </a:extLst>
          </p:cNvPr>
          <p:cNvGrpSpPr/>
          <p:nvPr/>
        </p:nvGrpSpPr>
        <p:grpSpPr>
          <a:xfrm>
            <a:off x="2680122" y="5532715"/>
            <a:ext cx="1960397" cy="844264"/>
            <a:chOff x="4848512" y="1252544"/>
            <a:chExt cx="2015878" cy="939236"/>
          </a:xfrm>
        </p:grpSpPr>
        <p:grpSp>
          <p:nvGrpSpPr>
            <p:cNvPr id="63" name="组合 109">
              <a:extLst>
                <a:ext uri="{FF2B5EF4-FFF2-40B4-BE49-F238E27FC236}">
                  <a16:creationId xmlns:a16="http://schemas.microsoft.com/office/drawing/2014/main" id="{37F1338A-0FA7-7AC8-6560-2F9F2343A3A1}"/>
                </a:ext>
              </a:extLst>
            </p:cNvPr>
            <p:cNvGrpSpPr/>
            <p:nvPr/>
          </p:nvGrpSpPr>
          <p:grpSpPr>
            <a:xfrm>
              <a:off x="5250152" y="1252544"/>
              <a:ext cx="1147201" cy="939236"/>
              <a:chOff x="5997642" y="651393"/>
              <a:chExt cx="767596" cy="628446"/>
            </a:xfrm>
          </p:grpSpPr>
          <p:sp>
            <p:nvSpPr>
              <p:cNvPr id="69" name="椭圆 111">
                <a:extLst>
                  <a:ext uri="{FF2B5EF4-FFF2-40B4-BE49-F238E27FC236}">
                    <a16:creationId xmlns:a16="http://schemas.microsoft.com/office/drawing/2014/main" id="{2A2D4C10-7C96-FB8C-F842-9F60A5C7D8A6}"/>
                  </a:ext>
                </a:extLst>
              </p:cNvPr>
              <p:cNvSpPr/>
              <p:nvPr/>
            </p:nvSpPr>
            <p:spPr>
              <a:xfrm>
                <a:off x="6136792" y="651393"/>
                <a:ext cx="628446" cy="628446"/>
              </a:xfrm>
              <a:prstGeom prst="ellipse">
                <a:avLst/>
              </a:prstGeom>
              <a:solidFill>
                <a:srgbClr val="FF7043"/>
              </a:solidFill>
              <a:ln>
                <a:solidFill>
                  <a:srgbClr val="FF704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b="1">
                  <a:latin typeface="Arial" panose="020B0604020202020204" pitchFamily="34" charset="0"/>
                  <a:ea typeface="字魂36号-正文宋楷" panose="02000000000000000000" pitchFamily="2" charset="-122"/>
                  <a:cs typeface="Arial" panose="020B0604020202020204" pitchFamily="34" charset="0"/>
                  <a:sym typeface="+mn-lt"/>
                </a:endParaRPr>
              </a:p>
            </p:txBody>
          </p:sp>
          <p:sp>
            <p:nvSpPr>
              <p:cNvPr id="70" name="椭圆 112">
                <a:extLst>
                  <a:ext uri="{FF2B5EF4-FFF2-40B4-BE49-F238E27FC236}">
                    <a16:creationId xmlns:a16="http://schemas.microsoft.com/office/drawing/2014/main" id="{4DB80884-95CB-9ED7-8300-86B8A6F8D4CC}"/>
                  </a:ext>
                </a:extLst>
              </p:cNvPr>
              <p:cNvSpPr/>
              <p:nvPr/>
            </p:nvSpPr>
            <p:spPr>
              <a:xfrm>
                <a:off x="5997642" y="651393"/>
                <a:ext cx="628446" cy="628446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b="1">
                  <a:latin typeface="Arial" panose="020B0604020202020204" pitchFamily="34" charset="0"/>
                  <a:ea typeface="字魂36号-正文宋楷" panose="02000000000000000000" pitchFamily="2" charset="-122"/>
                  <a:cs typeface="Arial" panose="020B0604020202020204" pitchFamily="34" charset="0"/>
                  <a:sym typeface="+mn-lt"/>
                </a:endParaRPr>
              </a:p>
            </p:txBody>
          </p:sp>
        </p:grpSp>
        <p:sp>
          <p:nvSpPr>
            <p:cNvPr id="68" name="MsPham 0936082789">
              <a:extLst>
                <a:ext uri="{FF2B5EF4-FFF2-40B4-BE49-F238E27FC236}">
                  <a16:creationId xmlns:a16="http://schemas.microsoft.com/office/drawing/2014/main" id="{42235B5B-65D1-31FA-0CBC-5B8370D251F5}"/>
                </a:ext>
              </a:extLst>
            </p:cNvPr>
            <p:cNvSpPr txBox="1"/>
            <p:nvPr/>
          </p:nvSpPr>
          <p:spPr>
            <a:xfrm>
              <a:off x="4848512" y="1588465"/>
              <a:ext cx="2015878" cy="47147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477"/>
                </a:lnSpc>
              </a:pPr>
              <a:r>
                <a:rPr lang="vi-VN" sz="4400" b="1">
                  <a:solidFill>
                    <a:schemeClr val="bg1"/>
                  </a:solidFill>
                  <a:latin typeface="Amasis MT Pro Black" panose="02040A04050005020304" pitchFamily="18" charset="0"/>
                </a:rPr>
                <a:t>5</a:t>
              </a:r>
              <a:endParaRPr lang="en-US" sz="4400" b="1" dirty="0">
                <a:solidFill>
                  <a:schemeClr val="bg1"/>
                </a:solidFill>
                <a:latin typeface="Amasis MT Pro Black" panose="02040A040500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74141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Mspham-0936082789">
            <a:extLst>
              <a:ext uri="{FF2B5EF4-FFF2-40B4-BE49-F238E27FC236}">
                <a16:creationId xmlns:a16="http://schemas.microsoft.com/office/drawing/2014/main" id="{37218A4E-7562-22AF-474B-AA39F3DE2FA1}"/>
              </a:ext>
            </a:extLst>
          </p:cNvPr>
          <p:cNvGrpSpPr/>
          <p:nvPr/>
        </p:nvGrpSpPr>
        <p:grpSpPr>
          <a:xfrm>
            <a:off x="1208619" y="3796913"/>
            <a:ext cx="1007549" cy="1615477"/>
            <a:chOff x="12802533" y="11157686"/>
            <a:chExt cx="845189" cy="1355155"/>
          </a:xfrm>
        </p:grpSpPr>
        <p:sp>
          <p:nvSpPr>
            <p:cNvPr id="83" name="Mspham-0936082789">
              <a:hlinkClick r:id="rId4"/>
              <a:extLst>
                <a:ext uri="{FF2B5EF4-FFF2-40B4-BE49-F238E27FC236}">
                  <a16:creationId xmlns:a16="http://schemas.microsoft.com/office/drawing/2014/main" id="{D26CC836-D4E9-40A6-FE8A-1051E2035633}"/>
                </a:ext>
              </a:extLst>
            </p:cNvPr>
            <p:cNvSpPr txBox="1"/>
            <p:nvPr/>
          </p:nvSpPr>
          <p:spPr>
            <a:xfrm>
              <a:off x="13123470" y="12022298"/>
              <a:ext cx="203317" cy="49054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84" name="MsPham-0936082789">
              <a:hlinkClick r:id="rId4"/>
              <a:extLst>
                <a:ext uri="{FF2B5EF4-FFF2-40B4-BE49-F238E27FC236}">
                  <a16:creationId xmlns:a16="http://schemas.microsoft.com/office/drawing/2014/main" id="{0BDE1250-0A8D-4209-A159-093C81D05AE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7" name="MsPham 0936082789">
            <a:extLst>
              <a:ext uri="{FF2B5EF4-FFF2-40B4-BE49-F238E27FC236}">
                <a16:creationId xmlns:a16="http://schemas.microsoft.com/office/drawing/2014/main" id="{9403CEC0-A149-58D3-5A25-8C8519FDF762}"/>
              </a:ext>
            </a:extLst>
          </p:cNvPr>
          <p:cNvSpPr txBox="1"/>
          <p:nvPr/>
        </p:nvSpPr>
        <p:spPr>
          <a:xfrm>
            <a:off x="1012260" y="267334"/>
            <a:ext cx="5792356" cy="615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zh-CN"/>
            </a:defPPr>
            <a:lvl1pPr marR="0" lvl="0" defTabSz="121880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3999" b="1" i="0" u="none" strike="noStrike" kern="0" cap="none">
                <a:solidFill>
                  <a:srgbClr val="0070C0"/>
                </a:solidFill>
                <a:latin typeface="Arial" panose="020B0604020202020204" pitchFamily="34" charset="0"/>
                <a:ea typeface="Nixie One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9pPr>
          </a:lstStyle>
          <a:p>
            <a:pPr>
              <a:buClrTx/>
              <a:buSzPct val="100000"/>
            </a:pPr>
            <a:r>
              <a:rPr lang="en-US" sz="3600"/>
              <a:t>The longest sentence</a:t>
            </a:r>
            <a:endParaRPr lang="en-US" sz="3600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4DA285B-7C4A-6B8A-AE5D-64BDDAAA384B}"/>
              </a:ext>
            </a:extLst>
          </p:cNvPr>
          <p:cNvGrpSpPr/>
          <p:nvPr/>
        </p:nvGrpSpPr>
        <p:grpSpPr>
          <a:xfrm>
            <a:off x="218946" y="336780"/>
            <a:ext cx="11754107" cy="6346486"/>
            <a:chOff x="218946" y="336780"/>
            <a:chExt cx="11754107" cy="6346486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431D6B3D-9A1A-07A3-38B2-95CBB544300A}"/>
                </a:ext>
              </a:extLst>
            </p:cNvPr>
            <p:cNvGrpSpPr/>
            <p:nvPr/>
          </p:nvGrpSpPr>
          <p:grpSpPr>
            <a:xfrm>
              <a:off x="218946" y="336780"/>
              <a:ext cx="11754107" cy="6346486"/>
              <a:chOff x="218946" y="336780"/>
              <a:chExt cx="11754107" cy="6346486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36129A06-7614-C5E8-74E0-3DBA18FE2A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>
              <a:xfrm>
                <a:off x="218946" y="336780"/>
                <a:ext cx="11754107" cy="6346486"/>
              </a:xfrm>
              <a:custGeom>
                <a:avLst/>
                <a:gdLst>
                  <a:gd name="connsiteX0" fmla="*/ 6760588 w 11754107"/>
                  <a:gd name="connsiteY0" fmla="*/ 0 h 6346486"/>
                  <a:gd name="connsiteX1" fmla="*/ 10603382 w 11754107"/>
                  <a:gd name="connsiteY1" fmla="*/ 0 h 6346486"/>
                  <a:gd name="connsiteX2" fmla="*/ 10603382 w 11754107"/>
                  <a:gd name="connsiteY2" fmla="*/ 612901 h 6346486"/>
                  <a:gd name="connsiteX3" fmla="*/ 11754107 w 11754107"/>
                  <a:gd name="connsiteY3" fmla="*/ 612901 h 6346486"/>
                  <a:gd name="connsiteX4" fmla="*/ 11754107 w 11754107"/>
                  <a:gd name="connsiteY4" fmla="*/ 6346486 h 6346486"/>
                  <a:gd name="connsiteX5" fmla="*/ 647805 w 11754107"/>
                  <a:gd name="connsiteY5" fmla="*/ 6346486 h 6346486"/>
                  <a:gd name="connsiteX6" fmla="*/ 640338 w 11754107"/>
                  <a:gd name="connsiteY6" fmla="*/ 6276364 h 6346486"/>
                  <a:gd name="connsiteX7" fmla="*/ 215105 w 11754107"/>
                  <a:gd name="connsiteY7" fmla="*/ 5948273 h 6346486"/>
                  <a:gd name="connsiteX8" fmla="*/ 46153 w 11754107"/>
                  <a:gd name="connsiteY8" fmla="*/ 5980564 h 6346486"/>
                  <a:gd name="connsiteX9" fmla="*/ 0 w 11754107"/>
                  <a:gd name="connsiteY9" fmla="*/ 6004279 h 6346486"/>
                  <a:gd name="connsiteX10" fmla="*/ 0 w 11754107"/>
                  <a:gd name="connsiteY10" fmla="*/ 600769 h 6346486"/>
                  <a:gd name="connsiteX11" fmla="*/ 6760588 w 11754107"/>
                  <a:gd name="connsiteY11" fmla="*/ 600769 h 6346486"/>
                  <a:gd name="connsiteX12" fmla="*/ 6760588 w 11754107"/>
                  <a:gd name="connsiteY12" fmla="*/ 0 h 6346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1754107" h="6346486">
                    <a:moveTo>
                      <a:pt x="6760588" y="0"/>
                    </a:moveTo>
                    <a:lnTo>
                      <a:pt x="10603382" y="0"/>
                    </a:lnTo>
                    <a:lnTo>
                      <a:pt x="10603382" y="612901"/>
                    </a:lnTo>
                    <a:lnTo>
                      <a:pt x="11754107" y="612901"/>
                    </a:lnTo>
                    <a:lnTo>
                      <a:pt x="11754107" y="6346486"/>
                    </a:lnTo>
                    <a:lnTo>
                      <a:pt x="647805" y="6346486"/>
                    </a:lnTo>
                    <a:lnTo>
                      <a:pt x="640338" y="6276364"/>
                    </a:lnTo>
                    <a:cubicBezTo>
                      <a:pt x="599864" y="6089123"/>
                      <a:pt x="424860" y="5948273"/>
                      <a:pt x="215105" y="5948273"/>
                    </a:cubicBezTo>
                    <a:cubicBezTo>
                      <a:pt x="155175" y="5948273"/>
                      <a:pt x="98082" y="5959771"/>
                      <a:pt x="46153" y="5980564"/>
                    </a:cubicBezTo>
                    <a:lnTo>
                      <a:pt x="0" y="6004279"/>
                    </a:lnTo>
                    <a:lnTo>
                      <a:pt x="0" y="600769"/>
                    </a:lnTo>
                    <a:lnTo>
                      <a:pt x="6760588" y="600769"/>
                    </a:lnTo>
                    <a:lnTo>
                      <a:pt x="6760588" y="0"/>
                    </a:lnTo>
                    <a:close/>
                  </a:path>
                </a:pathLst>
              </a:custGeom>
            </p:spPr>
          </p:pic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D6BF0E03-365E-8615-3297-40935045F971}"/>
                  </a:ext>
                </a:extLst>
              </p:cNvPr>
              <p:cNvSpPr/>
              <p:nvPr/>
            </p:nvSpPr>
            <p:spPr>
              <a:xfrm rot="21387653">
                <a:off x="522095" y="2865042"/>
                <a:ext cx="2025570" cy="697581"/>
              </a:xfrm>
              <a:prstGeom prst="rect">
                <a:avLst/>
              </a:prstGeom>
              <a:solidFill>
                <a:srgbClr val="FEFDF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995239B9-BA68-1338-FF05-C273322458BE}"/>
                  </a:ext>
                </a:extLst>
              </p:cNvPr>
              <p:cNvSpPr/>
              <p:nvPr/>
            </p:nvSpPr>
            <p:spPr>
              <a:xfrm>
                <a:off x="9451390" y="2684779"/>
                <a:ext cx="2110592" cy="421641"/>
              </a:xfrm>
              <a:prstGeom prst="rect">
                <a:avLst/>
              </a:prstGeom>
              <a:solidFill>
                <a:srgbClr val="FEFDF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1EA25653-CBED-E570-AA3B-2F642B6285C2}"/>
                  </a:ext>
                </a:extLst>
              </p:cNvPr>
              <p:cNvSpPr/>
              <p:nvPr/>
            </p:nvSpPr>
            <p:spPr>
              <a:xfrm>
                <a:off x="9464090" y="2792191"/>
                <a:ext cx="418952" cy="421641"/>
              </a:xfrm>
              <a:prstGeom prst="rect">
                <a:avLst/>
              </a:prstGeom>
              <a:solidFill>
                <a:srgbClr val="FEFDF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7560660D-F6A4-B063-AF77-49401EDF1FBF}"/>
                  </a:ext>
                </a:extLst>
              </p:cNvPr>
              <p:cNvSpPr/>
              <p:nvPr/>
            </p:nvSpPr>
            <p:spPr>
              <a:xfrm>
                <a:off x="10441990" y="2754225"/>
                <a:ext cx="418952" cy="421641"/>
              </a:xfrm>
              <a:prstGeom prst="rect">
                <a:avLst/>
              </a:prstGeom>
              <a:solidFill>
                <a:srgbClr val="FEFDF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C19FCD61-D3AF-F7A2-51FD-203006824446}"/>
                  </a:ext>
                </a:extLst>
              </p:cNvPr>
              <p:cNvSpPr/>
              <p:nvPr/>
            </p:nvSpPr>
            <p:spPr>
              <a:xfrm>
                <a:off x="11139090" y="2827885"/>
                <a:ext cx="400130" cy="421641"/>
              </a:xfrm>
              <a:prstGeom prst="rect">
                <a:avLst/>
              </a:prstGeom>
              <a:solidFill>
                <a:srgbClr val="FEFDF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12ACCEB8-9DA6-911E-EC01-A00CAB432A4C}"/>
                </a:ext>
              </a:extLst>
            </p:cNvPr>
            <p:cNvSpPr/>
            <p:nvPr/>
          </p:nvSpPr>
          <p:spPr>
            <a:xfrm>
              <a:off x="4271058" y="1886673"/>
              <a:ext cx="2152891" cy="752355"/>
            </a:xfrm>
            <a:prstGeom prst="rect">
              <a:avLst/>
            </a:prstGeom>
            <a:solidFill>
              <a:srgbClr val="29A14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solidFill>
                    <a:schemeClr val="bg1"/>
                  </a:solidFill>
                  <a:latin typeface=".VnAristote" panose="020B7200000000000000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07CED1BC-7573-E478-F201-FA912CCE05DA}"/>
              </a:ext>
            </a:extLst>
          </p:cNvPr>
          <p:cNvSpPr/>
          <p:nvPr/>
        </p:nvSpPr>
        <p:spPr>
          <a:xfrm>
            <a:off x="3692324" y="1932424"/>
            <a:ext cx="2882095" cy="7523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solidFill>
                  <a:schemeClr val="bg1"/>
                </a:solidFill>
                <a:latin typeface=".VnAristote" panose="020B7200000000000000" pitchFamily="34" charset="0"/>
                <a:cs typeface="Arial" panose="020B0604020202020204" pitchFamily="34" charset="0"/>
              </a:rPr>
              <a:t>tall</a:t>
            </a:r>
          </a:p>
        </p:txBody>
      </p:sp>
      <p:sp>
        <p:nvSpPr>
          <p:cNvPr id="18" name="MsPham 0936082789">
            <a:extLst>
              <a:ext uri="{FF2B5EF4-FFF2-40B4-BE49-F238E27FC236}">
                <a16:creationId xmlns:a16="http://schemas.microsoft.com/office/drawing/2014/main" id="{F93788CA-37FE-C19C-49A9-B67C274F6B8B}"/>
              </a:ext>
            </a:extLst>
          </p:cNvPr>
          <p:cNvSpPr txBox="1"/>
          <p:nvPr/>
        </p:nvSpPr>
        <p:spPr>
          <a:xfrm>
            <a:off x="9825607" y="5933615"/>
            <a:ext cx="1749075" cy="615425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solidFill>
              <a:schemeClr val="bg1"/>
            </a:solidFill>
          </a:ln>
        </p:spPr>
        <p:txBody>
          <a:bodyPr spcFirstLastPara="1" wrap="square" lIns="121856" tIns="121856" rIns="121856" bIns="12185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zh-CN"/>
            </a:defPPr>
            <a:lvl1pPr marR="0" lvl="0" defTabSz="121880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3999" b="1" i="0" u="none" strike="noStrike" kern="0" cap="none">
                <a:solidFill>
                  <a:srgbClr val="0070C0"/>
                </a:solidFill>
                <a:latin typeface="Arial" panose="020B0604020202020204" pitchFamily="34" charset="0"/>
                <a:ea typeface="Nixie One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9pPr>
          </a:lstStyle>
          <a:p>
            <a:pPr algn="ctr">
              <a:buClrTx/>
              <a:buSzPct val="100000"/>
            </a:pPr>
            <a:r>
              <a:rPr lang="en-US" sz="3600">
                <a:solidFill>
                  <a:schemeClr val="bg1"/>
                </a:solidFill>
              </a:rPr>
              <a:t>Start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A2DB5DB-E31B-0082-0054-12E76B649C09}"/>
              </a:ext>
            </a:extLst>
          </p:cNvPr>
          <p:cNvSpPr/>
          <p:nvPr/>
        </p:nvSpPr>
        <p:spPr>
          <a:xfrm>
            <a:off x="2633240" y="1177157"/>
            <a:ext cx="7581418" cy="545979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30s</a:t>
            </a:r>
          </a:p>
        </p:txBody>
      </p:sp>
    </p:spTree>
    <p:extLst>
      <p:ext uri="{BB962C8B-B14F-4D97-AF65-F5344CB8AC3E}">
        <p14:creationId xmlns:p14="http://schemas.microsoft.com/office/powerpoint/2010/main" val="3567265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xit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3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enggggggg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8" grpId="0" animBg="1"/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Mspham-0936082789">
            <a:extLst>
              <a:ext uri="{FF2B5EF4-FFF2-40B4-BE49-F238E27FC236}">
                <a16:creationId xmlns:a16="http://schemas.microsoft.com/office/drawing/2014/main" id="{37218A4E-7562-22AF-474B-AA39F3DE2FA1}"/>
              </a:ext>
            </a:extLst>
          </p:cNvPr>
          <p:cNvGrpSpPr/>
          <p:nvPr/>
        </p:nvGrpSpPr>
        <p:grpSpPr>
          <a:xfrm>
            <a:off x="1208619" y="3796913"/>
            <a:ext cx="1007549" cy="1615477"/>
            <a:chOff x="12802533" y="11157686"/>
            <a:chExt cx="845189" cy="1355155"/>
          </a:xfrm>
        </p:grpSpPr>
        <p:sp>
          <p:nvSpPr>
            <p:cNvPr id="83" name="Mspham-0936082789">
              <a:hlinkClick r:id="rId4"/>
              <a:extLst>
                <a:ext uri="{FF2B5EF4-FFF2-40B4-BE49-F238E27FC236}">
                  <a16:creationId xmlns:a16="http://schemas.microsoft.com/office/drawing/2014/main" id="{D26CC836-D4E9-40A6-FE8A-1051E2035633}"/>
                </a:ext>
              </a:extLst>
            </p:cNvPr>
            <p:cNvSpPr txBox="1"/>
            <p:nvPr/>
          </p:nvSpPr>
          <p:spPr>
            <a:xfrm>
              <a:off x="13123470" y="12022298"/>
              <a:ext cx="203317" cy="49054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84" name="MsPham-0936082789">
              <a:hlinkClick r:id="rId4"/>
              <a:extLst>
                <a:ext uri="{FF2B5EF4-FFF2-40B4-BE49-F238E27FC236}">
                  <a16:creationId xmlns:a16="http://schemas.microsoft.com/office/drawing/2014/main" id="{0BDE1250-0A8D-4209-A159-093C81D05AE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7" name="MsPham 0936082789">
            <a:extLst>
              <a:ext uri="{FF2B5EF4-FFF2-40B4-BE49-F238E27FC236}">
                <a16:creationId xmlns:a16="http://schemas.microsoft.com/office/drawing/2014/main" id="{9403CEC0-A149-58D3-5A25-8C8519FDF762}"/>
              </a:ext>
            </a:extLst>
          </p:cNvPr>
          <p:cNvSpPr txBox="1"/>
          <p:nvPr/>
        </p:nvSpPr>
        <p:spPr>
          <a:xfrm>
            <a:off x="1012260" y="267334"/>
            <a:ext cx="5792356" cy="615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zh-CN"/>
            </a:defPPr>
            <a:lvl1pPr marR="0" lvl="0" defTabSz="121880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3999" b="1" i="0" u="none" strike="noStrike" kern="0" cap="none">
                <a:solidFill>
                  <a:srgbClr val="0070C0"/>
                </a:solidFill>
                <a:latin typeface="Arial" panose="020B0604020202020204" pitchFamily="34" charset="0"/>
                <a:ea typeface="Nixie One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9pPr>
          </a:lstStyle>
          <a:p>
            <a:pPr>
              <a:buClrTx/>
              <a:buSzPct val="100000"/>
            </a:pPr>
            <a:r>
              <a:rPr lang="en-US" sz="3600"/>
              <a:t>The longest sentence</a:t>
            </a:r>
            <a:endParaRPr lang="en-US" sz="3600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4DA285B-7C4A-6B8A-AE5D-64BDDAAA384B}"/>
              </a:ext>
            </a:extLst>
          </p:cNvPr>
          <p:cNvGrpSpPr/>
          <p:nvPr/>
        </p:nvGrpSpPr>
        <p:grpSpPr>
          <a:xfrm>
            <a:off x="218946" y="336780"/>
            <a:ext cx="11754107" cy="6346486"/>
            <a:chOff x="218946" y="336780"/>
            <a:chExt cx="11754107" cy="6346486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431D6B3D-9A1A-07A3-38B2-95CBB544300A}"/>
                </a:ext>
              </a:extLst>
            </p:cNvPr>
            <p:cNvGrpSpPr/>
            <p:nvPr/>
          </p:nvGrpSpPr>
          <p:grpSpPr>
            <a:xfrm>
              <a:off x="218946" y="336780"/>
              <a:ext cx="11754107" cy="6346486"/>
              <a:chOff x="218946" y="336780"/>
              <a:chExt cx="11754107" cy="6346486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36129A06-7614-C5E8-74E0-3DBA18FE2A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>
              <a:xfrm>
                <a:off x="218946" y="336780"/>
                <a:ext cx="11754107" cy="6346486"/>
              </a:xfrm>
              <a:custGeom>
                <a:avLst/>
                <a:gdLst>
                  <a:gd name="connsiteX0" fmla="*/ 6760588 w 11754107"/>
                  <a:gd name="connsiteY0" fmla="*/ 0 h 6346486"/>
                  <a:gd name="connsiteX1" fmla="*/ 10603382 w 11754107"/>
                  <a:gd name="connsiteY1" fmla="*/ 0 h 6346486"/>
                  <a:gd name="connsiteX2" fmla="*/ 10603382 w 11754107"/>
                  <a:gd name="connsiteY2" fmla="*/ 612901 h 6346486"/>
                  <a:gd name="connsiteX3" fmla="*/ 11754107 w 11754107"/>
                  <a:gd name="connsiteY3" fmla="*/ 612901 h 6346486"/>
                  <a:gd name="connsiteX4" fmla="*/ 11754107 w 11754107"/>
                  <a:gd name="connsiteY4" fmla="*/ 6346486 h 6346486"/>
                  <a:gd name="connsiteX5" fmla="*/ 647805 w 11754107"/>
                  <a:gd name="connsiteY5" fmla="*/ 6346486 h 6346486"/>
                  <a:gd name="connsiteX6" fmla="*/ 640338 w 11754107"/>
                  <a:gd name="connsiteY6" fmla="*/ 6276364 h 6346486"/>
                  <a:gd name="connsiteX7" fmla="*/ 215105 w 11754107"/>
                  <a:gd name="connsiteY7" fmla="*/ 5948273 h 6346486"/>
                  <a:gd name="connsiteX8" fmla="*/ 46153 w 11754107"/>
                  <a:gd name="connsiteY8" fmla="*/ 5980564 h 6346486"/>
                  <a:gd name="connsiteX9" fmla="*/ 0 w 11754107"/>
                  <a:gd name="connsiteY9" fmla="*/ 6004279 h 6346486"/>
                  <a:gd name="connsiteX10" fmla="*/ 0 w 11754107"/>
                  <a:gd name="connsiteY10" fmla="*/ 600769 h 6346486"/>
                  <a:gd name="connsiteX11" fmla="*/ 6760588 w 11754107"/>
                  <a:gd name="connsiteY11" fmla="*/ 600769 h 6346486"/>
                  <a:gd name="connsiteX12" fmla="*/ 6760588 w 11754107"/>
                  <a:gd name="connsiteY12" fmla="*/ 0 h 6346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1754107" h="6346486">
                    <a:moveTo>
                      <a:pt x="6760588" y="0"/>
                    </a:moveTo>
                    <a:lnTo>
                      <a:pt x="10603382" y="0"/>
                    </a:lnTo>
                    <a:lnTo>
                      <a:pt x="10603382" y="612901"/>
                    </a:lnTo>
                    <a:lnTo>
                      <a:pt x="11754107" y="612901"/>
                    </a:lnTo>
                    <a:lnTo>
                      <a:pt x="11754107" y="6346486"/>
                    </a:lnTo>
                    <a:lnTo>
                      <a:pt x="647805" y="6346486"/>
                    </a:lnTo>
                    <a:lnTo>
                      <a:pt x="640338" y="6276364"/>
                    </a:lnTo>
                    <a:cubicBezTo>
                      <a:pt x="599864" y="6089123"/>
                      <a:pt x="424860" y="5948273"/>
                      <a:pt x="215105" y="5948273"/>
                    </a:cubicBezTo>
                    <a:cubicBezTo>
                      <a:pt x="155175" y="5948273"/>
                      <a:pt x="98082" y="5959771"/>
                      <a:pt x="46153" y="5980564"/>
                    </a:cubicBezTo>
                    <a:lnTo>
                      <a:pt x="0" y="6004279"/>
                    </a:lnTo>
                    <a:lnTo>
                      <a:pt x="0" y="600769"/>
                    </a:lnTo>
                    <a:lnTo>
                      <a:pt x="6760588" y="600769"/>
                    </a:lnTo>
                    <a:lnTo>
                      <a:pt x="6760588" y="0"/>
                    </a:lnTo>
                    <a:close/>
                  </a:path>
                </a:pathLst>
              </a:custGeom>
            </p:spPr>
          </p:pic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D6BF0E03-365E-8615-3297-40935045F971}"/>
                  </a:ext>
                </a:extLst>
              </p:cNvPr>
              <p:cNvSpPr/>
              <p:nvPr/>
            </p:nvSpPr>
            <p:spPr>
              <a:xfrm rot="21387653">
                <a:off x="522095" y="2865042"/>
                <a:ext cx="2025570" cy="697581"/>
              </a:xfrm>
              <a:prstGeom prst="rect">
                <a:avLst/>
              </a:prstGeom>
              <a:solidFill>
                <a:srgbClr val="FEFDF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995239B9-BA68-1338-FF05-C273322458BE}"/>
                  </a:ext>
                </a:extLst>
              </p:cNvPr>
              <p:cNvSpPr/>
              <p:nvPr/>
            </p:nvSpPr>
            <p:spPr>
              <a:xfrm>
                <a:off x="9451390" y="2684779"/>
                <a:ext cx="2110592" cy="421641"/>
              </a:xfrm>
              <a:prstGeom prst="rect">
                <a:avLst/>
              </a:prstGeom>
              <a:solidFill>
                <a:srgbClr val="FEFDF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1EA25653-CBED-E570-AA3B-2F642B6285C2}"/>
                  </a:ext>
                </a:extLst>
              </p:cNvPr>
              <p:cNvSpPr/>
              <p:nvPr/>
            </p:nvSpPr>
            <p:spPr>
              <a:xfrm>
                <a:off x="9464090" y="2792191"/>
                <a:ext cx="418952" cy="421641"/>
              </a:xfrm>
              <a:prstGeom prst="rect">
                <a:avLst/>
              </a:prstGeom>
              <a:solidFill>
                <a:srgbClr val="FEFDF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7560660D-F6A4-B063-AF77-49401EDF1FBF}"/>
                  </a:ext>
                </a:extLst>
              </p:cNvPr>
              <p:cNvSpPr/>
              <p:nvPr/>
            </p:nvSpPr>
            <p:spPr>
              <a:xfrm>
                <a:off x="10441990" y="2754225"/>
                <a:ext cx="418952" cy="421641"/>
              </a:xfrm>
              <a:prstGeom prst="rect">
                <a:avLst/>
              </a:prstGeom>
              <a:solidFill>
                <a:srgbClr val="FEFDF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C19FCD61-D3AF-F7A2-51FD-203006824446}"/>
                  </a:ext>
                </a:extLst>
              </p:cNvPr>
              <p:cNvSpPr/>
              <p:nvPr/>
            </p:nvSpPr>
            <p:spPr>
              <a:xfrm>
                <a:off x="11139090" y="2827885"/>
                <a:ext cx="400130" cy="421641"/>
              </a:xfrm>
              <a:prstGeom prst="rect">
                <a:avLst/>
              </a:prstGeom>
              <a:solidFill>
                <a:srgbClr val="FEFDF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12ACCEB8-9DA6-911E-EC01-A00CAB432A4C}"/>
                </a:ext>
              </a:extLst>
            </p:cNvPr>
            <p:cNvSpPr/>
            <p:nvPr/>
          </p:nvSpPr>
          <p:spPr>
            <a:xfrm>
              <a:off x="4271058" y="1886673"/>
              <a:ext cx="2152891" cy="752355"/>
            </a:xfrm>
            <a:prstGeom prst="rect">
              <a:avLst/>
            </a:prstGeom>
            <a:solidFill>
              <a:srgbClr val="29A14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solidFill>
                    <a:schemeClr val="bg1"/>
                  </a:solidFill>
                  <a:latin typeface=".VnAristote" panose="020B7200000000000000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07CED1BC-7573-E478-F201-FA912CCE05DA}"/>
              </a:ext>
            </a:extLst>
          </p:cNvPr>
          <p:cNvSpPr/>
          <p:nvPr/>
        </p:nvSpPr>
        <p:spPr>
          <a:xfrm>
            <a:off x="3557865" y="2143244"/>
            <a:ext cx="2882095" cy="7523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solidFill>
                  <a:schemeClr val="bg1"/>
                </a:solidFill>
                <a:latin typeface=".VnAristote" panose="020B7200000000000000" pitchFamily="34" charset="0"/>
                <a:cs typeface="Arial" panose="020B0604020202020204" pitchFamily="34" charset="0"/>
              </a:rPr>
              <a:t>big eyes</a:t>
            </a:r>
          </a:p>
        </p:txBody>
      </p:sp>
      <p:sp>
        <p:nvSpPr>
          <p:cNvPr id="18" name="MsPham 0936082789">
            <a:extLst>
              <a:ext uri="{FF2B5EF4-FFF2-40B4-BE49-F238E27FC236}">
                <a16:creationId xmlns:a16="http://schemas.microsoft.com/office/drawing/2014/main" id="{F93788CA-37FE-C19C-49A9-B67C274F6B8B}"/>
              </a:ext>
            </a:extLst>
          </p:cNvPr>
          <p:cNvSpPr txBox="1"/>
          <p:nvPr/>
        </p:nvSpPr>
        <p:spPr>
          <a:xfrm>
            <a:off x="9825607" y="5933615"/>
            <a:ext cx="1749075" cy="615425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solidFill>
              <a:schemeClr val="bg1"/>
            </a:solidFill>
          </a:ln>
        </p:spPr>
        <p:txBody>
          <a:bodyPr spcFirstLastPara="1" wrap="square" lIns="121856" tIns="121856" rIns="121856" bIns="12185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zh-CN"/>
            </a:defPPr>
            <a:lvl1pPr marR="0" lvl="0" defTabSz="121880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3999" b="1" i="0" u="none" strike="noStrike" kern="0" cap="none">
                <a:solidFill>
                  <a:srgbClr val="0070C0"/>
                </a:solidFill>
                <a:latin typeface="Arial" panose="020B0604020202020204" pitchFamily="34" charset="0"/>
                <a:ea typeface="Nixie One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9pPr>
          </a:lstStyle>
          <a:p>
            <a:pPr algn="ctr">
              <a:buClrTx/>
              <a:buSzPct val="100000"/>
            </a:pPr>
            <a:r>
              <a:rPr lang="en-US" sz="3600">
                <a:solidFill>
                  <a:schemeClr val="bg1"/>
                </a:solidFill>
              </a:rPr>
              <a:t>Start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A2DB5DB-E31B-0082-0054-12E76B649C09}"/>
              </a:ext>
            </a:extLst>
          </p:cNvPr>
          <p:cNvSpPr/>
          <p:nvPr/>
        </p:nvSpPr>
        <p:spPr>
          <a:xfrm>
            <a:off x="2633240" y="1177157"/>
            <a:ext cx="7581418" cy="545979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30s</a:t>
            </a:r>
          </a:p>
        </p:txBody>
      </p:sp>
    </p:spTree>
    <p:extLst>
      <p:ext uri="{BB962C8B-B14F-4D97-AF65-F5344CB8AC3E}">
        <p14:creationId xmlns:p14="http://schemas.microsoft.com/office/powerpoint/2010/main" val="174514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xit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3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enggggggg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8" grpId="0" animBg="1"/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Mspham-0936082789">
            <a:extLst>
              <a:ext uri="{FF2B5EF4-FFF2-40B4-BE49-F238E27FC236}">
                <a16:creationId xmlns:a16="http://schemas.microsoft.com/office/drawing/2014/main" id="{37218A4E-7562-22AF-474B-AA39F3DE2FA1}"/>
              </a:ext>
            </a:extLst>
          </p:cNvPr>
          <p:cNvGrpSpPr/>
          <p:nvPr/>
        </p:nvGrpSpPr>
        <p:grpSpPr>
          <a:xfrm>
            <a:off x="1208619" y="3796913"/>
            <a:ext cx="1007549" cy="1615477"/>
            <a:chOff x="12802533" y="11157686"/>
            <a:chExt cx="845189" cy="1355155"/>
          </a:xfrm>
        </p:grpSpPr>
        <p:sp>
          <p:nvSpPr>
            <p:cNvPr id="83" name="Mspham-0936082789">
              <a:hlinkClick r:id="rId4"/>
              <a:extLst>
                <a:ext uri="{FF2B5EF4-FFF2-40B4-BE49-F238E27FC236}">
                  <a16:creationId xmlns:a16="http://schemas.microsoft.com/office/drawing/2014/main" id="{D26CC836-D4E9-40A6-FE8A-1051E2035633}"/>
                </a:ext>
              </a:extLst>
            </p:cNvPr>
            <p:cNvSpPr txBox="1"/>
            <p:nvPr/>
          </p:nvSpPr>
          <p:spPr>
            <a:xfrm>
              <a:off x="13123470" y="12022298"/>
              <a:ext cx="203317" cy="49054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84" name="MsPham-0936082789">
              <a:hlinkClick r:id="rId4"/>
              <a:extLst>
                <a:ext uri="{FF2B5EF4-FFF2-40B4-BE49-F238E27FC236}">
                  <a16:creationId xmlns:a16="http://schemas.microsoft.com/office/drawing/2014/main" id="{0BDE1250-0A8D-4209-A159-093C81D05AE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7" name="MsPham 0936082789">
            <a:extLst>
              <a:ext uri="{FF2B5EF4-FFF2-40B4-BE49-F238E27FC236}">
                <a16:creationId xmlns:a16="http://schemas.microsoft.com/office/drawing/2014/main" id="{9403CEC0-A149-58D3-5A25-8C8519FDF762}"/>
              </a:ext>
            </a:extLst>
          </p:cNvPr>
          <p:cNvSpPr txBox="1"/>
          <p:nvPr/>
        </p:nvSpPr>
        <p:spPr>
          <a:xfrm>
            <a:off x="1012260" y="267334"/>
            <a:ext cx="5792356" cy="615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zh-CN"/>
            </a:defPPr>
            <a:lvl1pPr marR="0" lvl="0" defTabSz="121880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3999" b="1" i="0" u="none" strike="noStrike" kern="0" cap="none">
                <a:solidFill>
                  <a:srgbClr val="0070C0"/>
                </a:solidFill>
                <a:latin typeface="Arial" panose="020B0604020202020204" pitchFamily="34" charset="0"/>
                <a:ea typeface="Nixie One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9pPr>
          </a:lstStyle>
          <a:p>
            <a:pPr>
              <a:buClrTx/>
              <a:buSzPct val="100000"/>
            </a:pPr>
            <a:r>
              <a:rPr lang="en-US" sz="3600"/>
              <a:t>The longest sentence</a:t>
            </a:r>
            <a:endParaRPr lang="en-US" sz="3600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4DA285B-7C4A-6B8A-AE5D-64BDDAAA384B}"/>
              </a:ext>
            </a:extLst>
          </p:cNvPr>
          <p:cNvGrpSpPr/>
          <p:nvPr/>
        </p:nvGrpSpPr>
        <p:grpSpPr>
          <a:xfrm>
            <a:off x="218946" y="336780"/>
            <a:ext cx="11754107" cy="6346486"/>
            <a:chOff x="218946" y="336780"/>
            <a:chExt cx="11754107" cy="6346486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431D6B3D-9A1A-07A3-38B2-95CBB544300A}"/>
                </a:ext>
              </a:extLst>
            </p:cNvPr>
            <p:cNvGrpSpPr/>
            <p:nvPr/>
          </p:nvGrpSpPr>
          <p:grpSpPr>
            <a:xfrm>
              <a:off x="218946" y="336780"/>
              <a:ext cx="11754107" cy="6346486"/>
              <a:chOff x="218946" y="336780"/>
              <a:chExt cx="11754107" cy="6346486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36129A06-7614-C5E8-74E0-3DBA18FE2A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>
              <a:xfrm>
                <a:off x="218946" y="336780"/>
                <a:ext cx="11754107" cy="6346486"/>
              </a:xfrm>
              <a:custGeom>
                <a:avLst/>
                <a:gdLst>
                  <a:gd name="connsiteX0" fmla="*/ 6760588 w 11754107"/>
                  <a:gd name="connsiteY0" fmla="*/ 0 h 6346486"/>
                  <a:gd name="connsiteX1" fmla="*/ 10603382 w 11754107"/>
                  <a:gd name="connsiteY1" fmla="*/ 0 h 6346486"/>
                  <a:gd name="connsiteX2" fmla="*/ 10603382 w 11754107"/>
                  <a:gd name="connsiteY2" fmla="*/ 612901 h 6346486"/>
                  <a:gd name="connsiteX3" fmla="*/ 11754107 w 11754107"/>
                  <a:gd name="connsiteY3" fmla="*/ 612901 h 6346486"/>
                  <a:gd name="connsiteX4" fmla="*/ 11754107 w 11754107"/>
                  <a:gd name="connsiteY4" fmla="*/ 6346486 h 6346486"/>
                  <a:gd name="connsiteX5" fmla="*/ 647805 w 11754107"/>
                  <a:gd name="connsiteY5" fmla="*/ 6346486 h 6346486"/>
                  <a:gd name="connsiteX6" fmla="*/ 640338 w 11754107"/>
                  <a:gd name="connsiteY6" fmla="*/ 6276364 h 6346486"/>
                  <a:gd name="connsiteX7" fmla="*/ 215105 w 11754107"/>
                  <a:gd name="connsiteY7" fmla="*/ 5948273 h 6346486"/>
                  <a:gd name="connsiteX8" fmla="*/ 46153 w 11754107"/>
                  <a:gd name="connsiteY8" fmla="*/ 5980564 h 6346486"/>
                  <a:gd name="connsiteX9" fmla="*/ 0 w 11754107"/>
                  <a:gd name="connsiteY9" fmla="*/ 6004279 h 6346486"/>
                  <a:gd name="connsiteX10" fmla="*/ 0 w 11754107"/>
                  <a:gd name="connsiteY10" fmla="*/ 600769 h 6346486"/>
                  <a:gd name="connsiteX11" fmla="*/ 6760588 w 11754107"/>
                  <a:gd name="connsiteY11" fmla="*/ 600769 h 6346486"/>
                  <a:gd name="connsiteX12" fmla="*/ 6760588 w 11754107"/>
                  <a:gd name="connsiteY12" fmla="*/ 0 h 6346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1754107" h="6346486">
                    <a:moveTo>
                      <a:pt x="6760588" y="0"/>
                    </a:moveTo>
                    <a:lnTo>
                      <a:pt x="10603382" y="0"/>
                    </a:lnTo>
                    <a:lnTo>
                      <a:pt x="10603382" y="612901"/>
                    </a:lnTo>
                    <a:lnTo>
                      <a:pt x="11754107" y="612901"/>
                    </a:lnTo>
                    <a:lnTo>
                      <a:pt x="11754107" y="6346486"/>
                    </a:lnTo>
                    <a:lnTo>
                      <a:pt x="647805" y="6346486"/>
                    </a:lnTo>
                    <a:lnTo>
                      <a:pt x="640338" y="6276364"/>
                    </a:lnTo>
                    <a:cubicBezTo>
                      <a:pt x="599864" y="6089123"/>
                      <a:pt x="424860" y="5948273"/>
                      <a:pt x="215105" y="5948273"/>
                    </a:cubicBezTo>
                    <a:cubicBezTo>
                      <a:pt x="155175" y="5948273"/>
                      <a:pt x="98082" y="5959771"/>
                      <a:pt x="46153" y="5980564"/>
                    </a:cubicBezTo>
                    <a:lnTo>
                      <a:pt x="0" y="6004279"/>
                    </a:lnTo>
                    <a:lnTo>
                      <a:pt x="0" y="600769"/>
                    </a:lnTo>
                    <a:lnTo>
                      <a:pt x="6760588" y="600769"/>
                    </a:lnTo>
                    <a:lnTo>
                      <a:pt x="6760588" y="0"/>
                    </a:lnTo>
                    <a:close/>
                  </a:path>
                </a:pathLst>
              </a:custGeom>
            </p:spPr>
          </p:pic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D6BF0E03-365E-8615-3297-40935045F971}"/>
                  </a:ext>
                </a:extLst>
              </p:cNvPr>
              <p:cNvSpPr/>
              <p:nvPr/>
            </p:nvSpPr>
            <p:spPr>
              <a:xfrm rot="21387653">
                <a:off x="522095" y="2865042"/>
                <a:ext cx="2025570" cy="697581"/>
              </a:xfrm>
              <a:prstGeom prst="rect">
                <a:avLst/>
              </a:prstGeom>
              <a:solidFill>
                <a:srgbClr val="FEFDF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995239B9-BA68-1338-FF05-C273322458BE}"/>
                  </a:ext>
                </a:extLst>
              </p:cNvPr>
              <p:cNvSpPr/>
              <p:nvPr/>
            </p:nvSpPr>
            <p:spPr>
              <a:xfrm>
                <a:off x="9451390" y="2684779"/>
                <a:ext cx="2110592" cy="421641"/>
              </a:xfrm>
              <a:prstGeom prst="rect">
                <a:avLst/>
              </a:prstGeom>
              <a:solidFill>
                <a:srgbClr val="FEFDF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1EA25653-CBED-E570-AA3B-2F642B6285C2}"/>
                  </a:ext>
                </a:extLst>
              </p:cNvPr>
              <p:cNvSpPr/>
              <p:nvPr/>
            </p:nvSpPr>
            <p:spPr>
              <a:xfrm>
                <a:off x="9464090" y="2792191"/>
                <a:ext cx="418952" cy="421641"/>
              </a:xfrm>
              <a:prstGeom prst="rect">
                <a:avLst/>
              </a:prstGeom>
              <a:solidFill>
                <a:srgbClr val="FEFDF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7560660D-F6A4-B063-AF77-49401EDF1FBF}"/>
                  </a:ext>
                </a:extLst>
              </p:cNvPr>
              <p:cNvSpPr/>
              <p:nvPr/>
            </p:nvSpPr>
            <p:spPr>
              <a:xfrm>
                <a:off x="10441990" y="2754225"/>
                <a:ext cx="418952" cy="421641"/>
              </a:xfrm>
              <a:prstGeom prst="rect">
                <a:avLst/>
              </a:prstGeom>
              <a:solidFill>
                <a:srgbClr val="FEFDF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C19FCD61-D3AF-F7A2-51FD-203006824446}"/>
                  </a:ext>
                </a:extLst>
              </p:cNvPr>
              <p:cNvSpPr/>
              <p:nvPr/>
            </p:nvSpPr>
            <p:spPr>
              <a:xfrm>
                <a:off x="11139090" y="2827885"/>
                <a:ext cx="400130" cy="421641"/>
              </a:xfrm>
              <a:prstGeom prst="rect">
                <a:avLst/>
              </a:prstGeom>
              <a:solidFill>
                <a:srgbClr val="FEFDF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12ACCEB8-9DA6-911E-EC01-A00CAB432A4C}"/>
                </a:ext>
              </a:extLst>
            </p:cNvPr>
            <p:cNvSpPr/>
            <p:nvPr/>
          </p:nvSpPr>
          <p:spPr>
            <a:xfrm>
              <a:off x="4271058" y="1886673"/>
              <a:ext cx="2152891" cy="752355"/>
            </a:xfrm>
            <a:prstGeom prst="rect">
              <a:avLst/>
            </a:prstGeom>
            <a:solidFill>
              <a:srgbClr val="29A14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solidFill>
                    <a:schemeClr val="bg1"/>
                  </a:solidFill>
                  <a:latin typeface=".VnAristote" panose="020B7200000000000000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07CED1BC-7573-E478-F201-FA912CCE05DA}"/>
              </a:ext>
            </a:extLst>
          </p:cNvPr>
          <p:cNvSpPr/>
          <p:nvPr/>
        </p:nvSpPr>
        <p:spPr>
          <a:xfrm>
            <a:off x="2567265" y="2143244"/>
            <a:ext cx="3708951" cy="7523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solidFill>
                  <a:schemeClr val="bg1"/>
                </a:solidFill>
                <a:latin typeface=".VnAristote" panose="020B7200000000000000" pitchFamily="34" charset="0"/>
                <a:cs typeface="Arial" panose="020B0604020202020204" pitchFamily="34" charset="0"/>
              </a:rPr>
              <a:t>Malaysian</a:t>
            </a:r>
          </a:p>
        </p:txBody>
      </p:sp>
      <p:sp>
        <p:nvSpPr>
          <p:cNvPr id="18" name="MsPham 0936082789">
            <a:extLst>
              <a:ext uri="{FF2B5EF4-FFF2-40B4-BE49-F238E27FC236}">
                <a16:creationId xmlns:a16="http://schemas.microsoft.com/office/drawing/2014/main" id="{F93788CA-37FE-C19C-49A9-B67C274F6B8B}"/>
              </a:ext>
            </a:extLst>
          </p:cNvPr>
          <p:cNvSpPr txBox="1"/>
          <p:nvPr/>
        </p:nvSpPr>
        <p:spPr>
          <a:xfrm>
            <a:off x="9825607" y="5933615"/>
            <a:ext cx="1749075" cy="615425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solidFill>
              <a:schemeClr val="bg1"/>
            </a:solidFill>
          </a:ln>
        </p:spPr>
        <p:txBody>
          <a:bodyPr spcFirstLastPara="1" wrap="square" lIns="121856" tIns="121856" rIns="121856" bIns="12185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zh-CN"/>
            </a:defPPr>
            <a:lvl1pPr marR="0" lvl="0" defTabSz="121880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3999" b="1" i="0" u="none" strike="noStrike" kern="0" cap="none">
                <a:solidFill>
                  <a:srgbClr val="0070C0"/>
                </a:solidFill>
                <a:latin typeface="Arial" panose="020B0604020202020204" pitchFamily="34" charset="0"/>
                <a:ea typeface="Nixie One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9pPr>
          </a:lstStyle>
          <a:p>
            <a:pPr algn="ctr">
              <a:buClrTx/>
              <a:buSzPct val="100000"/>
            </a:pPr>
            <a:r>
              <a:rPr lang="en-US" sz="3600">
                <a:solidFill>
                  <a:schemeClr val="bg1"/>
                </a:solidFill>
              </a:rPr>
              <a:t>Start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A2DB5DB-E31B-0082-0054-12E76B649C09}"/>
              </a:ext>
            </a:extLst>
          </p:cNvPr>
          <p:cNvSpPr/>
          <p:nvPr/>
        </p:nvSpPr>
        <p:spPr>
          <a:xfrm>
            <a:off x="2633240" y="1177157"/>
            <a:ext cx="7581418" cy="545979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30s</a:t>
            </a:r>
          </a:p>
        </p:txBody>
      </p:sp>
    </p:spTree>
    <p:extLst>
      <p:ext uri="{BB962C8B-B14F-4D97-AF65-F5344CB8AC3E}">
        <p14:creationId xmlns:p14="http://schemas.microsoft.com/office/powerpoint/2010/main" val="2683779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xit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3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enggggggg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8" grpId="0" animBg="1"/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Mspham-0936082789">
            <a:extLst>
              <a:ext uri="{FF2B5EF4-FFF2-40B4-BE49-F238E27FC236}">
                <a16:creationId xmlns:a16="http://schemas.microsoft.com/office/drawing/2014/main" id="{37218A4E-7562-22AF-474B-AA39F3DE2FA1}"/>
              </a:ext>
            </a:extLst>
          </p:cNvPr>
          <p:cNvGrpSpPr/>
          <p:nvPr/>
        </p:nvGrpSpPr>
        <p:grpSpPr>
          <a:xfrm>
            <a:off x="1208619" y="3796913"/>
            <a:ext cx="1007549" cy="1615477"/>
            <a:chOff x="12802533" y="11157686"/>
            <a:chExt cx="845189" cy="1355155"/>
          </a:xfrm>
        </p:grpSpPr>
        <p:sp>
          <p:nvSpPr>
            <p:cNvPr id="83" name="Mspham-0936082789">
              <a:hlinkClick r:id="rId4"/>
              <a:extLst>
                <a:ext uri="{FF2B5EF4-FFF2-40B4-BE49-F238E27FC236}">
                  <a16:creationId xmlns:a16="http://schemas.microsoft.com/office/drawing/2014/main" id="{D26CC836-D4E9-40A6-FE8A-1051E2035633}"/>
                </a:ext>
              </a:extLst>
            </p:cNvPr>
            <p:cNvSpPr txBox="1"/>
            <p:nvPr/>
          </p:nvSpPr>
          <p:spPr>
            <a:xfrm>
              <a:off x="13123470" y="12022298"/>
              <a:ext cx="203317" cy="49054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84" name="MsPham-0936082789">
              <a:hlinkClick r:id="rId4"/>
              <a:extLst>
                <a:ext uri="{FF2B5EF4-FFF2-40B4-BE49-F238E27FC236}">
                  <a16:creationId xmlns:a16="http://schemas.microsoft.com/office/drawing/2014/main" id="{0BDE1250-0A8D-4209-A159-093C81D05AE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7" name="MsPham 0936082789">
            <a:extLst>
              <a:ext uri="{FF2B5EF4-FFF2-40B4-BE49-F238E27FC236}">
                <a16:creationId xmlns:a16="http://schemas.microsoft.com/office/drawing/2014/main" id="{9403CEC0-A149-58D3-5A25-8C8519FDF762}"/>
              </a:ext>
            </a:extLst>
          </p:cNvPr>
          <p:cNvSpPr txBox="1"/>
          <p:nvPr/>
        </p:nvSpPr>
        <p:spPr>
          <a:xfrm>
            <a:off x="1012260" y="267334"/>
            <a:ext cx="5792356" cy="615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zh-CN"/>
            </a:defPPr>
            <a:lvl1pPr marR="0" lvl="0" defTabSz="121880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3999" b="1" i="0" u="none" strike="noStrike" kern="0" cap="none">
                <a:solidFill>
                  <a:srgbClr val="0070C0"/>
                </a:solidFill>
                <a:latin typeface="Arial" panose="020B0604020202020204" pitchFamily="34" charset="0"/>
                <a:ea typeface="Nixie One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9pPr>
          </a:lstStyle>
          <a:p>
            <a:pPr>
              <a:buClrTx/>
              <a:buSzPct val="100000"/>
            </a:pPr>
            <a:r>
              <a:rPr lang="en-US" sz="3600"/>
              <a:t>The longest sentence</a:t>
            </a:r>
            <a:endParaRPr lang="en-US" sz="3600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4DA285B-7C4A-6B8A-AE5D-64BDDAAA384B}"/>
              </a:ext>
            </a:extLst>
          </p:cNvPr>
          <p:cNvGrpSpPr/>
          <p:nvPr/>
        </p:nvGrpSpPr>
        <p:grpSpPr>
          <a:xfrm>
            <a:off x="218946" y="336780"/>
            <a:ext cx="11754107" cy="6346486"/>
            <a:chOff x="218946" y="336780"/>
            <a:chExt cx="11754107" cy="6346486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431D6B3D-9A1A-07A3-38B2-95CBB544300A}"/>
                </a:ext>
              </a:extLst>
            </p:cNvPr>
            <p:cNvGrpSpPr/>
            <p:nvPr/>
          </p:nvGrpSpPr>
          <p:grpSpPr>
            <a:xfrm>
              <a:off x="218946" y="336780"/>
              <a:ext cx="11754107" cy="6346486"/>
              <a:chOff x="218946" y="336780"/>
              <a:chExt cx="11754107" cy="6346486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36129A06-7614-C5E8-74E0-3DBA18FE2A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>
              <a:xfrm>
                <a:off x="218946" y="336780"/>
                <a:ext cx="11754107" cy="6346486"/>
              </a:xfrm>
              <a:custGeom>
                <a:avLst/>
                <a:gdLst>
                  <a:gd name="connsiteX0" fmla="*/ 6760588 w 11754107"/>
                  <a:gd name="connsiteY0" fmla="*/ 0 h 6346486"/>
                  <a:gd name="connsiteX1" fmla="*/ 10603382 w 11754107"/>
                  <a:gd name="connsiteY1" fmla="*/ 0 h 6346486"/>
                  <a:gd name="connsiteX2" fmla="*/ 10603382 w 11754107"/>
                  <a:gd name="connsiteY2" fmla="*/ 612901 h 6346486"/>
                  <a:gd name="connsiteX3" fmla="*/ 11754107 w 11754107"/>
                  <a:gd name="connsiteY3" fmla="*/ 612901 h 6346486"/>
                  <a:gd name="connsiteX4" fmla="*/ 11754107 w 11754107"/>
                  <a:gd name="connsiteY4" fmla="*/ 6346486 h 6346486"/>
                  <a:gd name="connsiteX5" fmla="*/ 647805 w 11754107"/>
                  <a:gd name="connsiteY5" fmla="*/ 6346486 h 6346486"/>
                  <a:gd name="connsiteX6" fmla="*/ 640338 w 11754107"/>
                  <a:gd name="connsiteY6" fmla="*/ 6276364 h 6346486"/>
                  <a:gd name="connsiteX7" fmla="*/ 215105 w 11754107"/>
                  <a:gd name="connsiteY7" fmla="*/ 5948273 h 6346486"/>
                  <a:gd name="connsiteX8" fmla="*/ 46153 w 11754107"/>
                  <a:gd name="connsiteY8" fmla="*/ 5980564 h 6346486"/>
                  <a:gd name="connsiteX9" fmla="*/ 0 w 11754107"/>
                  <a:gd name="connsiteY9" fmla="*/ 6004279 h 6346486"/>
                  <a:gd name="connsiteX10" fmla="*/ 0 w 11754107"/>
                  <a:gd name="connsiteY10" fmla="*/ 600769 h 6346486"/>
                  <a:gd name="connsiteX11" fmla="*/ 6760588 w 11754107"/>
                  <a:gd name="connsiteY11" fmla="*/ 600769 h 6346486"/>
                  <a:gd name="connsiteX12" fmla="*/ 6760588 w 11754107"/>
                  <a:gd name="connsiteY12" fmla="*/ 0 h 6346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1754107" h="6346486">
                    <a:moveTo>
                      <a:pt x="6760588" y="0"/>
                    </a:moveTo>
                    <a:lnTo>
                      <a:pt x="10603382" y="0"/>
                    </a:lnTo>
                    <a:lnTo>
                      <a:pt x="10603382" y="612901"/>
                    </a:lnTo>
                    <a:lnTo>
                      <a:pt x="11754107" y="612901"/>
                    </a:lnTo>
                    <a:lnTo>
                      <a:pt x="11754107" y="6346486"/>
                    </a:lnTo>
                    <a:lnTo>
                      <a:pt x="647805" y="6346486"/>
                    </a:lnTo>
                    <a:lnTo>
                      <a:pt x="640338" y="6276364"/>
                    </a:lnTo>
                    <a:cubicBezTo>
                      <a:pt x="599864" y="6089123"/>
                      <a:pt x="424860" y="5948273"/>
                      <a:pt x="215105" y="5948273"/>
                    </a:cubicBezTo>
                    <a:cubicBezTo>
                      <a:pt x="155175" y="5948273"/>
                      <a:pt x="98082" y="5959771"/>
                      <a:pt x="46153" y="5980564"/>
                    </a:cubicBezTo>
                    <a:lnTo>
                      <a:pt x="0" y="6004279"/>
                    </a:lnTo>
                    <a:lnTo>
                      <a:pt x="0" y="600769"/>
                    </a:lnTo>
                    <a:lnTo>
                      <a:pt x="6760588" y="600769"/>
                    </a:lnTo>
                    <a:lnTo>
                      <a:pt x="6760588" y="0"/>
                    </a:lnTo>
                    <a:close/>
                  </a:path>
                </a:pathLst>
              </a:custGeom>
            </p:spPr>
          </p:pic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D6BF0E03-365E-8615-3297-40935045F971}"/>
                  </a:ext>
                </a:extLst>
              </p:cNvPr>
              <p:cNvSpPr/>
              <p:nvPr/>
            </p:nvSpPr>
            <p:spPr>
              <a:xfrm rot="21387653">
                <a:off x="522095" y="2865042"/>
                <a:ext cx="2025570" cy="697581"/>
              </a:xfrm>
              <a:prstGeom prst="rect">
                <a:avLst/>
              </a:prstGeom>
              <a:solidFill>
                <a:srgbClr val="FEFDF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995239B9-BA68-1338-FF05-C273322458BE}"/>
                  </a:ext>
                </a:extLst>
              </p:cNvPr>
              <p:cNvSpPr/>
              <p:nvPr/>
            </p:nvSpPr>
            <p:spPr>
              <a:xfrm>
                <a:off x="9451390" y="2684779"/>
                <a:ext cx="2110592" cy="421641"/>
              </a:xfrm>
              <a:prstGeom prst="rect">
                <a:avLst/>
              </a:prstGeom>
              <a:solidFill>
                <a:srgbClr val="FEFDF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1EA25653-CBED-E570-AA3B-2F642B6285C2}"/>
                  </a:ext>
                </a:extLst>
              </p:cNvPr>
              <p:cNvSpPr/>
              <p:nvPr/>
            </p:nvSpPr>
            <p:spPr>
              <a:xfrm>
                <a:off x="9464090" y="2792191"/>
                <a:ext cx="418952" cy="421641"/>
              </a:xfrm>
              <a:prstGeom prst="rect">
                <a:avLst/>
              </a:prstGeom>
              <a:solidFill>
                <a:srgbClr val="FEFDF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7560660D-F6A4-B063-AF77-49401EDF1FBF}"/>
                  </a:ext>
                </a:extLst>
              </p:cNvPr>
              <p:cNvSpPr/>
              <p:nvPr/>
            </p:nvSpPr>
            <p:spPr>
              <a:xfrm>
                <a:off x="10441990" y="2754225"/>
                <a:ext cx="418952" cy="421641"/>
              </a:xfrm>
              <a:prstGeom prst="rect">
                <a:avLst/>
              </a:prstGeom>
              <a:solidFill>
                <a:srgbClr val="FEFDF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C19FCD61-D3AF-F7A2-51FD-203006824446}"/>
                  </a:ext>
                </a:extLst>
              </p:cNvPr>
              <p:cNvSpPr/>
              <p:nvPr/>
            </p:nvSpPr>
            <p:spPr>
              <a:xfrm>
                <a:off x="11139090" y="2827885"/>
                <a:ext cx="400130" cy="421641"/>
              </a:xfrm>
              <a:prstGeom prst="rect">
                <a:avLst/>
              </a:prstGeom>
              <a:solidFill>
                <a:srgbClr val="FEFDF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12ACCEB8-9DA6-911E-EC01-A00CAB432A4C}"/>
                </a:ext>
              </a:extLst>
            </p:cNvPr>
            <p:cNvSpPr/>
            <p:nvPr/>
          </p:nvSpPr>
          <p:spPr>
            <a:xfrm>
              <a:off x="4271058" y="1886673"/>
              <a:ext cx="2152891" cy="752355"/>
            </a:xfrm>
            <a:prstGeom prst="rect">
              <a:avLst/>
            </a:prstGeom>
            <a:solidFill>
              <a:srgbClr val="29A14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solidFill>
                    <a:schemeClr val="bg1"/>
                  </a:solidFill>
                  <a:latin typeface=".VnAristote" panose="020B7200000000000000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07CED1BC-7573-E478-F201-FA912CCE05DA}"/>
              </a:ext>
            </a:extLst>
          </p:cNvPr>
          <p:cNvSpPr/>
          <p:nvPr/>
        </p:nvSpPr>
        <p:spPr>
          <a:xfrm>
            <a:off x="2567265" y="2143244"/>
            <a:ext cx="3708951" cy="7523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solidFill>
                  <a:schemeClr val="bg1"/>
                </a:solidFill>
                <a:latin typeface=".VnAristote" panose="020B7200000000000000" pitchFamily="34" charset="0"/>
                <a:cs typeface="Arial" panose="020B0604020202020204" pitchFamily="34" charset="0"/>
              </a:rPr>
              <a:t>America</a:t>
            </a:r>
          </a:p>
        </p:txBody>
      </p:sp>
      <p:sp>
        <p:nvSpPr>
          <p:cNvPr id="18" name="MsPham 0936082789">
            <a:extLst>
              <a:ext uri="{FF2B5EF4-FFF2-40B4-BE49-F238E27FC236}">
                <a16:creationId xmlns:a16="http://schemas.microsoft.com/office/drawing/2014/main" id="{F93788CA-37FE-C19C-49A9-B67C274F6B8B}"/>
              </a:ext>
            </a:extLst>
          </p:cNvPr>
          <p:cNvSpPr txBox="1"/>
          <p:nvPr/>
        </p:nvSpPr>
        <p:spPr>
          <a:xfrm>
            <a:off x="9825607" y="5933615"/>
            <a:ext cx="1749075" cy="615425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solidFill>
              <a:schemeClr val="bg1"/>
            </a:solidFill>
          </a:ln>
        </p:spPr>
        <p:txBody>
          <a:bodyPr spcFirstLastPara="1" wrap="square" lIns="121856" tIns="121856" rIns="121856" bIns="12185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zh-CN"/>
            </a:defPPr>
            <a:lvl1pPr marR="0" lvl="0" defTabSz="121880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3999" b="1" i="0" u="none" strike="noStrike" kern="0" cap="none">
                <a:solidFill>
                  <a:srgbClr val="0070C0"/>
                </a:solidFill>
                <a:latin typeface="Arial" panose="020B0604020202020204" pitchFamily="34" charset="0"/>
                <a:ea typeface="Nixie One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9pPr>
          </a:lstStyle>
          <a:p>
            <a:pPr algn="ctr">
              <a:buClrTx/>
              <a:buSzPct val="100000"/>
            </a:pPr>
            <a:r>
              <a:rPr lang="en-US" sz="3600">
                <a:solidFill>
                  <a:schemeClr val="bg1"/>
                </a:solidFill>
              </a:rPr>
              <a:t>Start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A2DB5DB-E31B-0082-0054-12E76B649C09}"/>
              </a:ext>
            </a:extLst>
          </p:cNvPr>
          <p:cNvSpPr/>
          <p:nvPr/>
        </p:nvSpPr>
        <p:spPr>
          <a:xfrm>
            <a:off x="2633240" y="1177157"/>
            <a:ext cx="7581418" cy="545979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30s</a:t>
            </a:r>
          </a:p>
        </p:txBody>
      </p:sp>
    </p:spTree>
    <p:extLst>
      <p:ext uri="{BB962C8B-B14F-4D97-AF65-F5344CB8AC3E}">
        <p14:creationId xmlns:p14="http://schemas.microsoft.com/office/powerpoint/2010/main" val="3320988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xit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3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enggggggg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8" grpId="0" animBg="1"/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 blue sky with white clouds&#10;&#10;Description automatically generated">
            <a:extLst>
              <a:ext uri="{FF2B5EF4-FFF2-40B4-BE49-F238E27FC236}">
                <a16:creationId xmlns:a16="http://schemas.microsoft.com/office/drawing/2014/main" id="{43F515F8-EE31-8002-3AEC-755F00AB91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Mspham-0936082789">
            <a:extLst>
              <a:ext uri="{FF2B5EF4-FFF2-40B4-BE49-F238E27FC236}">
                <a16:creationId xmlns:a16="http://schemas.microsoft.com/office/drawing/2014/main" id="{F4FF6DC8-3E31-2D50-9B33-2831AF6DCCBD}"/>
              </a:ext>
            </a:extLst>
          </p:cNvPr>
          <p:cNvGrpSpPr/>
          <p:nvPr/>
        </p:nvGrpSpPr>
        <p:grpSpPr>
          <a:xfrm>
            <a:off x="1019806" y="500110"/>
            <a:ext cx="10330577" cy="1395194"/>
            <a:chOff x="11556792" y="7850839"/>
            <a:chExt cx="8665875" cy="1170369"/>
          </a:xfrm>
        </p:grpSpPr>
        <p:sp>
          <p:nvSpPr>
            <p:cNvPr id="9" name="Mspham-0936082789">
              <a:hlinkClick r:id="rId4"/>
              <a:extLst>
                <a:ext uri="{FF2B5EF4-FFF2-40B4-BE49-F238E27FC236}">
                  <a16:creationId xmlns:a16="http://schemas.microsoft.com/office/drawing/2014/main" id="{9872B2B0-F5C8-CD81-95E7-20135D9503B9}"/>
                </a:ext>
              </a:extLst>
            </p:cNvPr>
            <p:cNvSpPr txBox="1"/>
            <p:nvPr/>
          </p:nvSpPr>
          <p:spPr>
            <a:xfrm>
              <a:off x="20036831" y="7850839"/>
              <a:ext cx="185836" cy="348544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5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105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sz="105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" name="MsPham-0936082789">
              <a:hlinkClick r:id="rId4"/>
              <a:extLst>
                <a:ext uri="{FF2B5EF4-FFF2-40B4-BE49-F238E27FC236}">
                  <a16:creationId xmlns:a16="http://schemas.microsoft.com/office/drawing/2014/main" id="{0C8E974E-21FE-6447-4D5D-450516ACB5D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556792" y="8381773"/>
              <a:ext cx="639436" cy="639435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1" name="MsPham-0936082789" descr="A blue and white text&#10;&#10;Description automatically generated">
            <a:hlinkClick r:id="rId4"/>
            <a:extLst>
              <a:ext uri="{FF2B5EF4-FFF2-40B4-BE49-F238E27FC236}">
                <a16:creationId xmlns:a16="http://schemas.microsoft.com/office/drawing/2014/main" id="{DC8B4993-FD40-27F3-A5AD-65AF8FE637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5668" y="220243"/>
            <a:ext cx="1784837" cy="848166"/>
          </a:xfrm>
          <a:prstGeom prst="rect">
            <a:avLst/>
          </a:prstGeom>
          <a:effectLst>
            <a:glow rad="1016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5" name="图片 7">
            <a:extLst>
              <a:ext uri="{FF2B5EF4-FFF2-40B4-BE49-F238E27FC236}">
                <a16:creationId xmlns:a16="http://schemas.microsoft.com/office/drawing/2014/main" id="{51926670-7272-41A5-A10A-D6D5A35D3CE7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1907" y="62471"/>
            <a:ext cx="2270480" cy="1575404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FA751C1-EC81-FB46-A470-D1D3CAA87675}"/>
              </a:ext>
            </a:extLst>
          </p:cNvPr>
          <p:cNvSpPr/>
          <p:nvPr/>
        </p:nvSpPr>
        <p:spPr>
          <a:xfrm>
            <a:off x="1779613" y="1047140"/>
            <a:ext cx="8667832" cy="5471647"/>
          </a:xfrm>
          <a:prstGeom prst="roundRect">
            <a:avLst>
              <a:gd name="adj" fmla="val 2846"/>
            </a:avLst>
          </a:prstGeom>
          <a:solidFill>
            <a:schemeClr val="bg1">
              <a:alpha val="98000"/>
            </a:schemeClr>
          </a:solidFill>
          <a:ln w="38100" cmpd="thickThin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xmlns="" sd="3536919434">
                  <a:custGeom>
                    <a:avLst/>
                    <a:gdLst>
                      <a:gd name="connsiteX0" fmla="*/ 0 w 11766619"/>
                      <a:gd name="connsiteY0" fmla="*/ 185310 h 6511238"/>
                      <a:gd name="connsiteX1" fmla="*/ 185310 w 11766619"/>
                      <a:gd name="connsiteY1" fmla="*/ 0 h 6511238"/>
                      <a:gd name="connsiteX2" fmla="*/ 1083583 w 11766619"/>
                      <a:gd name="connsiteY2" fmla="*/ 0 h 6511238"/>
                      <a:gd name="connsiteX3" fmla="*/ 1639976 w 11766619"/>
                      <a:gd name="connsiteY3" fmla="*/ 0 h 6511238"/>
                      <a:gd name="connsiteX4" fmla="*/ 2082409 w 11766619"/>
                      <a:gd name="connsiteY4" fmla="*/ 0 h 6511238"/>
                      <a:gd name="connsiteX5" fmla="*/ 2752762 w 11766619"/>
                      <a:gd name="connsiteY5" fmla="*/ 0 h 6511238"/>
                      <a:gd name="connsiteX6" fmla="*/ 3537074 w 11766619"/>
                      <a:gd name="connsiteY6" fmla="*/ 0 h 6511238"/>
                      <a:gd name="connsiteX7" fmla="*/ 3979507 w 11766619"/>
                      <a:gd name="connsiteY7" fmla="*/ 0 h 6511238"/>
                      <a:gd name="connsiteX8" fmla="*/ 4307980 w 11766619"/>
                      <a:gd name="connsiteY8" fmla="*/ 0 h 6511238"/>
                      <a:gd name="connsiteX9" fmla="*/ 4978333 w 11766619"/>
                      <a:gd name="connsiteY9" fmla="*/ 0 h 6511238"/>
                      <a:gd name="connsiteX10" fmla="*/ 5648686 w 11766619"/>
                      <a:gd name="connsiteY10" fmla="*/ 0 h 6511238"/>
                      <a:gd name="connsiteX11" fmla="*/ 6319039 w 11766619"/>
                      <a:gd name="connsiteY11" fmla="*/ 0 h 6511238"/>
                      <a:gd name="connsiteX12" fmla="*/ 6989392 w 11766619"/>
                      <a:gd name="connsiteY12" fmla="*/ 0 h 6511238"/>
                      <a:gd name="connsiteX13" fmla="*/ 7887665 w 11766619"/>
                      <a:gd name="connsiteY13" fmla="*/ 0 h 6511238"/>
                      <a:gd name="connsiteX14" fmla="*/ 8444058 w 11766619"/>
                      <a:gd name="connsiteY14" fmla="*/ 0 h 6511238"/>
                      <a:gd name="connsiteX15" fmla="*/ 9342330 w 11766619"/>
                      <a:gd name="connsiteY15" fmla="*/ 0 h 6511238"/>
                      <a:gd name="connsiteX16" fmla="*/ 9670803 w 11766619"/>
                      <a:gd name="connsiteY16" fmla="*/ 0 h 6511238"/>
                      <a:gd name="connsiteX17" fmla="*/ 9999276 w 11766619"/>
                      <a:gd name="connsiteY17" fmla="*/ 0 h 6511238"/>
                      <a:gd name="connsiteX18" fmla="*/ 10669629 w 11766619"/>
                      <a:gd name="connsiteY18" fmla="*/ 0 h 6511238"/>
                      <a:gd name="connsiteX19" fmla="*/ 11581309 w 11766619"/>
                      <a:gd name="connsiteY19" fmla="*/ 0 h 6511238"/>
                      <a:gd name="connsiteX20" fmla="*/ 11766619 w 11766619"/>
                      <a:gd name="connsiteY20" fmla="*/ 185310 h 6511238"/>
                      <a:gd name="connsiteX21" fmla="*/ 11766619 w 11766619"/>
                      <a:gd name="connsiteY21" fmla="*/ 744789 h 6511238"/>
                      <a:gd name="connsiteX22" fmla="*/ 11766619 w 11766619"/>
                      <a:gd name="connsiteY22" fmla="*/ 1304267 h 6511238"/>
                      <a:gd name="connsiteX23" fmla="*/ 11766619 w 11766619"/>
                      <a:gd name="connsiteY23" fmla="*/ 1802339 h 6511238"/>
                      <a:gd name="connsiteX24" fmla="*/ 11766619 w 11766619"/>
                      <a:gd name="connsiteY24" fmla="*/ 2546036 h 6511238"/>
                      <a:gd name="connsiteX25" fmla="*/ 11766619 w 11766619"/>
                      <a:gd name="connsiteY25" fmla="*/ 3289734 h 6511238"/>
                      <a:gd name="connsiteX26" fmla="*/ 11766619 w 11766619"/>
                      <a:gd name="connsiteY26" fmla="*/ 3972024 h 6511238"/>
                      <a:gd name="connsiteX27" fmla="*/ 11766619 w 11766619"/>
                      <a:gd name="connsiteY27" fmla="*/ 4715722 h 6511238"/>
                      <a:gd name="connsiteX28" fmla="*/ 11766619 w 11766619"/>
                      <a:gd name="connsiteY28" fmla="*/ 5459419 h 6511238"/>
                      <a:gd name="connsiteX29" fmla="*/ 11766619 w 11766619"/>
                      <a:gd name="connsiteY29" fmla="*/ 6325928 h 6511238"/>
                      <a:gd name="connsiteX30" fmla="*/ 11581309 w 11766619"/>
                      <a:gd name="connsiteY30" fmla="*/ 6511238 h 6511238"/>
                      <a:gd name="connsiteX31" fmla="*/ 10683036 w 11766619"/>
                      <a:gd name="connsiteY31" fmla="*/ 6511238 h 6511238"/>
                      <a:gd name="connsiteX32" fmla="*/ 9784763 w 11766619"/>
                      <a:gd name="connsiteY32" fmla="*/ 6511238 h 6511238"/>
                      <a:gd name="connsiteX33" fmla="*/ 8886490 w 11766619"/>
                      <a:gd name="connsiteY33" fmla="*/ 6511238 h 6511238"/>
                      <a:gd name="connsiteX34" fmla="*/ 7988218 w 11766619"/>
                      <a:gd name="connsiteY34" fmla="*/ 6511238 h 6511238"/>
                      <a:gd name="connsiteX35" fmla="*/ 7203905 w 11766619"/>
                      <a:gd name="connsiteY35" fmla="*/ 6511238 h 6511238"/>
                      <a:gd name="connsiteX36" fmla="*/ 6305632 w 11766619"/>
                      <a:gd name="connsiteY36" fmla="*/ 6511238 h 6511238"/>
                      <a:gd name="connsiteX37" fmla="*/ 5635279 w 11766619"/>
                      <a:gd name="connsiteY37" fmla="*/ 6511238 h 6511238"/>
                      <a:gd name="connsiteX38" fmla="*/ 4964926 w 11766619"/>
                      <a:gd name="connsiteY38" fmla="*/ 6511238 h 6511238"/>
                      <a:gd name="connsiteX39" fmla="*/ 4408533 w 11766619"/>
                      <a:gd name="connsiteY39" fmla="*/ 6511238 h 6511238"/>
                      <a:gd name="connsiteX40" fmla="*/ 3738180 w 11766619"/>
                      <a:gd name="connsiteY40" fmla="*/ 6511238 h 6511238"/>
                      <a:gd name="connsiteX41" fmla="*/ 2839907 w 11766619"/>
                      <a:gd name="connsiteY41" fmla="*/ 6511238 h 6511238"/>
                      <a:gd name="connsiteX42" fmla="*/ 2397475 w 11766619"/>
                      <a:gd name="connsiteY42" fmla="*/ 6511238 h 6511238"/>
                      <a:gd name="connsiteX43" fmla="*/ 1727122 w 11766619"/>
                      <a:gd name="connsiteY43" fmla="*/ 6511238 h 6511238"/>
                      <a:gd name="connsiteX44" fmla="*/ 942809 w 11766619"/>
                      <a:gd name="connsiteY44" fmla="*/ 6511238 h 6511238"/>
                      <a:gd name="connsiteX45" fmla="*/ 185310 w 11766619"/>
                      <a:gd name="connsiteY45" fmla="*/ 6511238 h 6511238"/>
                      <a:gd name="connsiteX46" fmla="*/ 0 w 11766619"/>
                      <a:gd name="connsiteY46" fmla="*/ 6325928 h 6511238"/>
                      <a:gd name="connsiteX47" fmla="*/ 0 w 11766619"/>
                      <a:gd name="connsiteY47" fmla="*/ 5520825 h 6511238"/>
                      <a:gd name="connsiteX48" fmla="*/ 0 w 11766619"/>
                      <a:gd name="connsiteY48" fmla="*/ 4715722 h 6511238"/>
                      <a:gd name="connsiteX49" fmla="*/ 0 w 11766619"/>
                      <a:gd name="connsiteY49" fmla="*/ 3972024 h 6511238"/>
                      <a:gd name="connsiteX50" fmla="*/ 0 w 11766619"/>
                      <a:gd name="connsiteY50" fmla="*/ 3228327 h 6511238"/>
                      <a:gd name="connsiteX51" fmla="*/ 0 w 11766619"/>
                      <a:gd name="connsiteY51" fmla="*/ 2668849 h 6511238"/>
                      <a:gd name="connsiteX52" fmla="*/ 0 w 11766619"/>
                      <a:gd name="connsiteY52" fmla="*/ 2047964 h 6511238"/>
                      <a:gd name="connsiteX53" fmla="*/ 0 w 11766619"/>
                      <a:gd name="connsiteY53" fmla="*/ 1427079 h 6511238"/>
                      <a:gd name="connsiteX54" fmla="*/ 0 w 11766619"/>
                      <a:gd name="connsiteY54" fmla="*/ 806195 h 6511238"/>
                      <a:gd name="connsiteX55" fmla="*/ 0 w 11766619"/>
                      <a:gd name="connsiteY55" fmla="*/ 185310 h 65112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</a:cxnLst>
                    <a:rect l="l" t="t" r="r" b="b"/>
                    <a:pathLst>
                      <a:path w="11766619" h="6511238" fill="none" extrusionOk="0">
                        <a:moveTo>
                          <a:pt x="0" y="185310"/>
                        </a:moveTo>
                        <a:cubicBezTo>
                          <a:pt x="388" y="100997"/>
                          <a:pt x="85483" y="-7214"/>
                          <a:pt x="185310" y="0"/>
                        </a:cubicBezTo>
                        <a:cubicBezTo>
                          <a:pt x="510444" y="7663"/>
                          <a:pt x="760680" y="30257"/>
                          <a:pt x="1083583" y="0"/>
                        </a:cubicBezTo>
                        <a:cubicBezTo>
                          <a:pt x="1406486" y="-30257"/>
                          <a:pt x="1423556" y="1768"/>
                          <a:pt x="1639976" y="0"/>
                        </a:cubicBezTo>
                        <a:cubicBezTo>
                          <a:pt x="1856396" y="-1768"/>
                          <a:pt x="1950853" y="-11272"/>
                          <a:pt x="2082409" y="0"/>
                        </a:cubicBezTo>
                        <a:cubicBezTo>
                          <a:pt x="2213965" y="11272"/>
                          <a:pt x="2553128" y="-32452"/>
                          <a:pt x="2752762" y="0"/>
                        </a:cubicBezTo>
                        <a:cubicBezTo>
                          <a:pt x="2952396" y="32452"/>
                          <a:pt x="3238905" y="-6369"/>
                          <a:pt x="3537074" y="0"/>
                        </a:cubicBezTo>
                        <a:cubicBezTo>
                          <a:pt x="3835243" y="6369"/>
                          <a:pt x="3764247" y="7188"/>
                          <a:pt x="3979507" y="0"/>
                        </a:cubicBezTo>
                        <a:cubicBezTo>
                          <a:pt x="4194767" y="-7188"/>
                          <a:pt x="4242279" y="-5700"/>
                          <a:pt x="4307980" y="0"/>
                        </a:cubicBezTo>
                        <a:cubicBezTo>
                          <a:pt x="4373681" y="5700"/>
                          <a:pt x="4842517" y="-30395"/>
                          <a:pt x="4978333" y="0"/>
                        </a:cubicBezTo>
                        <a:cubicBezTo>
                          <a:pt x="5114149" y="30395"/>
                          <a:pt x="5487087" y="-22926"/>
                          <a:pt x="5648686" y="0"/>
                        </a:cubicBezTo>
                        <a:cubicBezTo>
                          <a:pt x="5810285" y="22926"/>
                          <a:pt x="6049264" y="-28911"/>
                          <a:pt x="6319039" y="0"/>
                        </a:cubicBezTo>
                        <a:cubicBezTo>
                          <a:pt x="6588814" y="28911"/>
                          <a:pt x="6704848" y="5200"/>
                          <a:pt x="6989392" y="0"/>
                        </a:cubicBezTo>
                        <a:cubicBezTo>
                          <a:pt x="7273936" y="-5200"/>
                          <a:pt x="7522292" y="-34277"/>
                          <a:pt x="7887665" y="0"/>
                        </a:cubicBezTo>
                        <a:cubicBezTo>
                          <a:pt x="8253038" y="34277"/>
                          <a:pt x="8192117" y="-21135"/>
                          <a:pt x="8444058" y="0"/>
                        </a:cubicBezTo>
                        <a:cubicBezTo>
                          <a:pt x="8695999" y="21135"/>
                          <a:pt x="8925656" y="-39316"/>
                          <a:pt x="9342330" y="0"/>
                        </a:cubicBezTo>
                        <a:cubicBezTo>
                          <a:pt x="9759004" y="39316"/>
                          <a:pt x="9569274" y="15116"/>
                          <a:pt x="9670803" y="0"/>
                        </a:cubicBezTo>
                        <a:cubicBezTo>
                          <a:pt x="9772332" y="-15116"/>
                          <a:pt x="9863384" y="-12773"/>
                          <a:pt x="9999276" y="0"/>
                        </a:cubicBezTo>
                        <a:cubicBezTo>
                          <a:pt x="10135168" y="12773"/>
                          <a:pt x="10345543" y="-21769"/>
                          <a:pt x="10669629" y="0"/>
                        </a:cubicBezTo>
                        <a:cubicBezTo>
                          <a:pt x="10993715" y="21769"/>
                          <a:pt x="11329278" y="-1868"/>
                          <a:pt x="11581309" y="0"/>
                        </a:cubicBezTo>
                        <a:cubicBezTo>
                          <a:pt x="11701975" y="1773"/>
                          <a:pt x="11774778" y="85468"/>
                          <a:pt x="11766619" y="185310"/>
                        </a:cubicBezTo>
                        <a:cubicBezTo>
                          <a:pt x="11762654" y="305476"/>
                          <a:pt x="11749916" y="605030"/>
                          <a:pt x="11766619" y="744789"/>
                        </a:cubicBezTo>
                        <a:cubicBezTo>
                          <a:pt x="11783322" y="884548"/>
                          <a:pt x="11773695" y="1175655"/>
                          <a:pt x="11766619" y="1304267"/>
                        </a:cubicBezTo>
                        <a:cubicBezTo>
                          <a:pt x="11759543" y="1432879"/>
                          <a:pt x="11769986" y="1681901"/>
                          <a:pt x="11766619" y="1802339"/>
                        </a:cubicBezTo>
                        <a:cubicBezTo>
                          <a:pt x="11763252" y="1922777"/>
                          <a:pt x="11734027" y="2249801"/>
                          <a:pt x="11766619" y="2546036"/>
                        </a:cubicBezTo>
                        <a:cubicBezTo>
                          <a:pt x="11799211" y="2842271"/>
                          <a:pt x="11778274" y="3054681"/>
                          <a:pt x="11766619" y="3289734"/>
                        </a:cubicBezTo>
                        <a:cubicBezTo>
                          <a:pt x="11754964" y="3524787"/>
                          <a:pt x="11755521" y="3822519"/>
                          <a:pt x="11766619" y="3972024"/>
                        </a:cubicBezTo>
                        <a:cubicBezTo>
                          <a:pt x="11777718" y="4121529"/>
                          <a:pt x="11775942" y="4562370"/>
                          <a:pt x="11766619" y="4715722"/>
                        </a:cubicBezTo>
                        <a:cubicBezTo>
                          <a:pt x="11757296" y="4869074"/>
                          <a:pt x="11780841" y="5249739"/>
                          <a:pt x="11766619" y="5459419"/>
                        </a:cubicBezTo>
                        <a:cubicBezTo>
                          <a:pt x="11752397" y="5669099"/>
                          <a:pt x="11776030" y="5926750"/>
                          <a:pt x="11766619" y="6325928"/>
                        </a:cubicBezTo>
                        <a:cubicBezTo>
                          <a:pt x="11780428" y="6423897"/>
                          <a:pt x="11685112" y="6515391"/>
                          <a:pt x="11581309" y="6511238"/>
                        </a:cubicBezTo>
                        <a:cubicBezTo>
                          <a:pt x="11301462" y="6482223"/>
                          <a:pt x="10957649" y="6489766"/>
                          <a:pt x="10683036" y="6511238"/>
                        </a:cubicBezTo>
                        <a:cubicBezTo>
                          <a:pt x="10408423" y="6532710"/>
                          <a:pt x="10227535" y="6523863"/>
                          <a:pt x="9784763" y="6511238"/>
                        </a:cubicBezTo>
                        <a:cubicBezTo>
                          <a:pt x="9341991" y="6498613"/>
                          <a:pt x="9333501" y="6507203"/>
                          <a:pt x="8886490" y="6511238"/>
                        </a:cubicBezTo>
                        <a:cubicBezTo>
                          <a:pt x="8439479" y="6515273"/>
                          <a:pt x="8215451" y="6466678"/>
                          <a:pt x="7988218" y="6511238"/>
                        </a:cubicBezTo>
                        <a:cubicBezTo>
                          <a:pt x="7760985" y="6555798"/>
                          <a:pt x="7582307" y="6543158"/>
                          <a:pt x="7203905" y="6511238"/>
                        </a:cubicBezTo>
                        <a:cubicBezTo>
                          <a:pt x="6825503" y="6479318"/>
                          <a:pt x="6652026" y="6498051"/>
                          <a:pt x="6305632" y="6511238"/>
                        </a:cubicBezTo>
                        <a:cubicBezTo>
                          <a:pt x="5959238" y="6524425"/>
                          <a:pt x="5877087" y="6477890"/>
                          <a:pt x="5635279" y="6511238"/>
                        </a:cubicBezTo>
                        <a:cubicBezTo>
                          <a:pt x="5393471" y="6544586"/>
                          <a:pt x="5238815" y="6504823"/>
                          <a:pt x="4964926" y="6511238"/>
                        </a:cubicBezTo>
                        <a:cubicBezTo>
                          <a:pt x="4691037" y="6517653"/>
                          <a:pt x="4615057" y="6513107"/>
                          <a:pt x="4408533" y="6511238"/>
                        </a:cubicBezTo>
                        <a:cubicBezTo>
                          <a:pt x="4202009" y="6509369"/>
                          <a:pt x="3895327" y="6530691"/>
                          <a:pt x="3738180" y="6511238"/>
                        </a:cubicBezTo>
                        <a:cubicBezTo>
                          <a:pt x="3581033" y="6491785"/>
                          <a:pt x="3194706" y="6537260"/>
                          <a:pt x="2839907" y="6511238"/>
                        </a:cubicBezTo>
                        <a:cubicBezTo>
                          <a:pt x="2485108" y="6485216"/>
                          <a:pt x="2569054" y="6529397"/>
                          <a:pt x="2397475" y="6511238"/>
                        </a:cubicBezTo>
                        <a:cubicBezTo>
                          <a:pt x="2225896" y="6493079"/>
                          <a:pt x="1869984" y="6528841"/>
                          <a:pt x="1727122" y="6511238"/>
                        </a:cubicBezTo>
                        <a:cubicBezTo>
                          <a:pt x="1584260" y="6493635"/>
                          <a:pt x="1305443" y="6502773"/>
                          <a:pt x="942809" y="6511238"/>
                        </a:cubicBezTo>
                        <a:cubicBezTo>
                          <a:pt x="580175" y="6519703"/>
                          <a:pt x="559242" y="6501663"/>
                          <a:pt x="185310" y="6511238"/>
                        </a:cubicBezTo>
                        <a:cubicBezTo>
                          <a:pt x="81599" y="6505003"/>
                          <a:pt x="8373" y="6430743"/>
                          <a:pt x="0" y="6325928"/>
                        </a:cubicBezTo>
                        <a:cubicBezTo>
                          <a:pt x="-37576" y="6054026"/>
                          <a:pt x="5317" y="5840645"/>
                          <a:pt x="0" y="5520825"/>
                        </a:cubicBezTo>
                        <a:cubicBezTo>
                          <a:pt x="-5317" y="5201005"/>
                          <a:pt x="36337" y="4932779"/>
                          <a:pt x="0" y="4715722"/>
                        </a:cubicBezTo>
                        <a:cubicBezTo>
                          <a:pt x="-36337" y="4498665"/>
                          <a:pt x="7726" y="4227263"/>
                          <a:pt x="0" y="3972024"/>
                        </a:cubicBezTo>
                        <a:cubicBezTo>
                          <a:pt x="-7726" y="3716785"/>
                          <a:pt x="21763" y="3504282"/>
                          <a:pt x="0" y="3228327"/>
                        </a:cubicBezTo>
                        <a:cubicBezTo>
                          <a:pt x="-21763" y="2952372"/>
                          <a:pt x="-21618" y="2828333"/>
                          <a:pt x="0" y="2668849"/>
                        </a:cubicBezTo>
                        <a:cubicBezTo>
                          <a:pt x="21618" y="2509365"/>
                          <a:pt x="18541" y="2260036"/>
                          <a:pt x="0" y="2047964"/>
                        </a:cubicBezTo>
                        <a:cubicBezTo>
                          <a:pt x="-18541" y="1835893"/>
                          <a:pt x="-5972" y="1711039"/>
                          <a:pt x="0" y="1427079"/>
                        </a:cubicBezTo>
                        <a:cubicBezTo>
                          <a:pt x="5972" y="1143119"/>
                          <a:pt x="24528" y="964907"/>
                          <a:pt x="0" y="806195"/>
                        </a:cubicBezTo>
                        <a:cubicBezTo>
                          <a:pt x="-24528" y="647483"/>
                          <a:pt x="19208" y="348316"/>
                          <a:pt x="0" y="185310"/>
                        </a:cubicBezTo>
                        <a:close/>
                      </a:path>
                      <a:path w="11766619" h="6511238" stroke="0" extrusionOk="0">
                        <a:moveTo>
                          <a:pt x="0" y="185310"/>
                        </a:moveTo>
                        <a:cubicBezTo>
                          <a:pt x="-5751" y="88967"/>
                          <a:pt x="83197" y="5310"/>
                          <a:pt x="185310" y="0"/>
                        </a:cubicBezTo>
                        <a:cubicBezTo>
                          <a:pt x="355995" y="-18949"/>
                          <a:pt x="445579" y="-8753"/>
                          <a:pt x="627743" y="0"/>
                        </a:cubicBezTo>
                        <a:cubicBezTo>
                          <a:pt x="809907" y="8753"/>
                          <a:pt x="1027432" y="-20504"/>
                          <a:pt x="1298096" y="0"/>
                        </a:cubicBezTo>
                        <a:cubicBezTo>
                          <a:pt x="1568760" y="20504"/>
                          <a:pt x="1616906" y="21735"/>
                          <a:pt x="1740529" y="0"/>
                        </a:cubicBezTo>
                        <a:cubicBezTo>
                          <a:pt x="1864152" y="-21735"/>
                          <a:pt x="1982542" y="-4781"/>
                          <a:pt x="2182962" y="0"/>
                        </a:cubicBezTo>
                        <a:cubicBezTo>
                          <a:pt x="2383382" y="4781"/>
                          <a:pt x="2423971" y="12492"/>
                          <a:pt x="2511435" y="0"/>
                        </a:cubicBezTo>
                        <a:cubicBezTo>
                          <a:pt x="2598899" y="-12492"/>
                          <a:pt x="2959566" y="-10592"/>
                          <a:pt x="3295747" y="0"/>
                        </a:cubicBezTo>
                        <a:cubicBezTo>
                          <a:pt x="3631928" y="10592"/>
                          <a:pt x="3722603" y="15016"/>
                          <a:pt x="3852140" y="0"/>
                        </a:cubicBezTo>
                        <a:cubicBezTo>
                          <a:pt x="3981677" y="-15016"/>
                          <a:pt x="4329564" y="28406"/>
                          <a:pt x="4522493" y="0"/>
                        </a:cubicBezTo>
                        <a:cubicBezTo>
                          <a:pt x="4715422" y="-28406"/>
                          <a:pt x="5033134" y="-2866"/>
                          <a:pt x="5306806" y="0"/>
                        </a:cubicBezTo>
                        <a:cubicBezTo>
                          <a:pt x="5580478" y="2866"/>
                          <a:pt x="5522933" y="10190"/>
                          <a:pt x="5635279" y="0"/>
                        </a:cubicBezTo>
                        <a:cubicBezTo>
                          <a:pt x="5747625" y="-10190"/>
                          <a:pt x="5865357" y="9923"/>
                          <a:pt x="5963752" y="0"/>
                        </a:cubicBezTo>
                        <a:cubicBezTo>
                          <a:pt x="6062147" y="-9923"/>
                          <a:pt x="6135487" y="12369"/>
                          <a:pt x="6292225" y="0"/>
                        </a:cubicBezTo>
                        <a:cubicBezTo>
                          <a:pt x="6448963" y="-12369"/>
                          <a:pt x="6814948" y="29617"/>
                          <a:pt x="7190498" y="0"/>
                        </a:cubicBezTo>
                        <a:cubicBezTo>
                          <a:pt x="7566048" y="-29617"/>
                          <a:pt x="7434989" y="-2685"/>
                          <a:pt x="7518971" y="0"/>
                        </a:cubicBezTo>
                        <a:cubicBezTo>
                          <a:pt x="7602953" y="2685"/>
                          <a:pt x="8122379" y="-37391"/>
                          <a:pt x="8417243" y="0"/>
                        </a:cubicBezTo>
                        <a:cubicBezTo>
                          <a:pt x="8712107" y="37391"/>
                          <a:pt x="8762035" y="2596"/>
                          <a:pt x="8973636" y="0"/>
                        </a:cubicBezTo>
                        <a:cubicBezTo>
                          <a:pt x="9185237" y="-2596"/>
                          <a:pt x="9331548" y="19701"/>
                          <a:pt x="9643989" y="0"/>
                        </a:cubicBezTo>
                        <a:cubicBezTo>
                          <a:pt x="9956430" y="-19701"/>
                          <a:pt x="10320287" y="-24509"/>
                          <a:pt x="10542262" y="0"/>
                        </a:cubicBezTo>
                        <a:cubicBezTo>
                          <a:pt x="10764237" y="24509"/>
                          <a:pt x="10784581" y="-4154"/>
                          <a:pt x="10870735" y="0"/>
                        </a:cubicBezTo>
                        <a:cubicBezTo>
                          <a:pt x="10956889" y="4154"/>
                          <a:pt x="11418916" y="-15127"/>
                          <a:pt x="11581309" y="0"/>
                        </a:cubicBezTo>
                        <a:cubicBezTo>
                          <a:pt x="11673494" y="5124"/>
                          <a:pt x="11750851" y="71685"/>
                          <a:pt x="11766619" y="185310"/>
                        </a:cubicBezTo>
                        <a:cubicBezTo>
                          <a:pt x="11745413" y="485300"/>
                          <a:pt x="11767103" y="721649"/>
                          <a:pt x="11766619" y="867601"/>
                        </a:cubicBezTo>
                        <a:cubicBezTo>
                          <a:pt x="11766135" y="1013553"/>
                          <a:pt x="11774668" y="1276223"/>
                          <a:pt x="11766619" y="1488486"/>
                        </a:cubicBezTo>
                        <a:cubicBezTo>
                          <a:pt x="11758570" y="1700749"/>
                          <a:pt x="11785958" y="1886844"/>
                          <a:pt x="11766619" y="1986558"/>
                        </a:cubicBezTo>
                        <a:cubicBezTo>
                          <a:pt x="11747280" y="2086272"/>
                          <a:pt x="11786528" y="2391607"/>
                          <a:pt x="11766619" y="2791661"/>
                        </a:cubicBezTo>
                        <a:cubicBezTo>
                          <a:pt x="11746710" y="3191715"/>
                          <a:pt x="11776565" y="3216966"/>
                          <a:pt x="11766619" y="3535358"/>
                        </a:cubicBezTo>
                        <a:cubicBezTo>
                          <a:pt x="11756673" y="3853750"/>
                          <a:pt x="11793348" y="4082273"/>
                          <a:pt x="11766619" y="4340462"/>
                        </a:cubicBezTo>
                        <a:cubicBezTo>
                          <a:pt x="11739890" y="4598651"/>
                          <a:pt x="11788070" y="4599849"/>
                          <a:pt x="11766619" y="4838534"/>
                        </a:cubicBezTo>
                        <a:cubicBezTo>
                          <a:pt x="11745168" y="5077219"/>
                          <a:pt x="11746407" y="5102326"/>
                          <a:pt x="11766619" y="5336606"/>
                        </a:cubicBezTo>
                        <a:cubicBezTo>
                          <a:pt x="11786831" y="5570886"/>
                          <a:pt x="11772236" y="5861263"/>
                          <a:pt x="11766619" y="6325928"/>
                        </a:cubicBezTo>
                        <a:cubicBezTo>
                          <a:pt x="11763219" y="6417430"/>
                          <a:pt x="11675794" y="6517870"/>
                          <a:pt x="11581309" y="6511238"/>
                        </a:cubicBezTo>
                        <a:cubicBezTo>
                          <a:pt x="11249724" y="6491757"/>
                          <a:pt x="10965144" y="6494494"/>
                          <a:pt x="10796996" y="6511238"/>
                        </a:cubicBezTo>
                        <a:cubicBezTo>
                          <a:pt x="10628848" y="6527982"/>
                          <a:pt x="10297096" y="6499306"/>
                          <a:pt x="10126643" y="6511238"/>
                        </a:cubicBezTo>
                        <a:cubicBezTo>
                          <a:pt x="9956190" y="6523170"/>
                          <a:pt x="9709485" y="6483593"/>
                          <a:pt x="9456290" y="6511238"/>
                        </a:cubicBezTo>
                        <a:cubicBezTo>
                          <a:pt x="9203095" y="6538883"/>
                          <a:pt x="9276533" y="6517238"/>
                          <a:pt x="9127817" y="6511238"/>
                        </a:cubicBezTo>
                        <a:cubicBezTo>
                          <a:pt x="8979101" y="6505238"/>
                          <a:pt x="8762286" y="6516844"/>
                          <a:pt x="8571425" y="6511238"/>
                        </a:cubicBezTo>
                        <a:cubicBezTo>
                          <a:pt x="8380564" y="6505632"/>
                          <a:pt x="8215226" y="6505644"/>
                          <a:pt x="8015032" y="6511238"/>
                        </a:cubicBezTo>
                        <a:cubicBezTo>
                          <a:pt x="7814838" y="6516832"/>
                          <a:pt x="7613458" y="6486284"/>
                          <a:pt x="7344679" y="6511238"/>
                        </a:cubicBezTo>
                        <a:cubicBezTo>
                          <a:pt x="7075900" y="6536192"/>
                          <a:pt x="7132836" y="6510622"/>
                          <a:pt x="7016206" y="6511238"/>
                        </a:cubicBezTo>
                        <a:cubicBezTo>
                          <a:pt x="6899576" y="6511854"/>
                          <a:pt x="6625758" y="6484547"/>
                          <a:pt x="6345853" y="6511238"/>
                        </a:cubicBezTo>
                        <a:cubicBezTo>
                          <a:pt x="6065948" y="6537929"/>
                          <a:pt x="5959808" y="6510185"/>
                          <a:pt x="5789460" y="6511238"/>
                        </a:cubicBezTo>
                        <a:cubicBezTo>
                          <a:pt x="5619112" y="6512291"/>
                          <a:pt x="5184799" y="6489921"/>
                          <a:pt x="4891187" y="6511238"/>
                        </a:cubicBezTo>
                        <a:cubicBezTo>
                          <a:pt x="4597575" y="6532555"/>
                          <a:pt x="4357774" y="6555302"/>
                          <a:pt x="3992914" y="6511238"/>
                        </a:cubicBezTo>
                        <a:cubicBezTo>
                          <a:pt x="3628054" y="6467174"/>
                          <a:pt x="3667706" y="6525643"/>
                          <a:pt x="3550481" y="6511238"/>
                        </a:cubicBezTo>
                        <a:cubicBezTo>
                          <a:pt x="3433256" y="6496833"/>
                          <a:pt x="3381452" y="6521153"/>
                          <a:pt x="3222009" y="6511238"/>
                        </a:cubicBezTo>
                        <a:cubicBezTo>
                          <a:pt x="3062566" y="6501323"/>
                          <a:pt x="2979639" y="6509019"/>
                          <a:pt x="2779576" y="6511238"/>
                        </a:cubicBezTo>
                        <a:cubicBezTo>
                          <a:pt x="2579513" y="6513457"/>
                          <a:pt x="2466792" y="6490200"/>
                          <a:pt x="2337143" y="6511238"/>
                        </a:cubicBezTo>
                        <a:cubicBezTo>
                          <a:pt x="2207494" y="6532276"/>
                          <a:pt x="2133583" y="6524402"/>
                          <a:pt x="2008670" y="6511238"/>
                        </a:cubicBezTo>
                        <a:cubicBezTo>
                          <a:pt x="1883757" y="6498074"/>
                          <a:pt x="1685711" y="6494239"/>
                          <a:pt x="1566237" y="6511238"/>
                        </a:cubicBezTo>
                        <a:cubicBezTo>
                          <a:pt x="1446763" y="6528237"/>
                          <a:pt x="1176379" y="6500967"/>
                          <a:pt x="895884" y="6511238"/>
                        </a:cubicBezTo>
                        <a:cubicBezTo>
                          <a:pt x="615389" y="6521509"/>
                          <a:pt x="416155" y="6499100"/>
                          <a:pt x="185310" y="6511238"/>
                        </a:cubicBezTo>
                        <a:cubicBezTo>
                          <a:pt x="90903" y="6529730"/>
                          <a:pt x="-1992" y="6413193"/>
                          <a:pt x="0" y="6325928"/>
                        </a:cubicBezTo>
                        <a:cubicBezTo>
                          <a:pt x="-5407" y="6080085"/>
                          <a:pt x="18975" y="5994245"/>
                          <a:pt x="0" y="5705043"/>
                        </a:cubicBezTo>
                        <a:cubicBezTo>
                          <a:pt x="-18975" y="5415841"/>
                          <a:pt x="6557" y="5345910"/>
                          <a:pt x="0" y="5084159"/>
                        </a:cubicBezTo>
                        <a:cubicBezTo>
                          <a:pt x="-6557" y="4822408"/>
                          <a:pt x="33772" y="4669442"/>
                          <a:pt x="0" y="4279055"/>
                        </a:cubicBezTo>
                        <a:cubicBezTo>
                          <a:pt x="-33772" y="3888668"/>
                          <a:pt x="13076" y="3784955"/>
                          <a:pt x="0" y="3596764"/>
                        </a:cubicBezTo>
                        <a:cubicBezTo>
                          <a:pt x="-13076" y="3408573"/>
                          <a:pt x="-19767" y="3239950"/>
                          <a:pt x="0" y="3098692"/>
                        </a:cubicBezTo>
                        <a:cubicBezTo>
                          <a:pt x="19767" y="2957434"/>
                          <a:pt x="-13580" y="2746698"/>
                          <a:pt x="0" y="2539214"/>
                        </a:cubicBezTo>
                        <a:cubicBezTo>
                          <a:pt x="13580" y="2331730"/>
                          <a:pt x="14759" y="1920142"/>
                          <a:pt x="0" y="1734110"/>
                        </a:cubicBezTo>
                        <a:cubicBezTo>
                          <a:pt x="-14759" y="1548078"/>
                          <a:pt x="569" y="1201178"/>
                          <a:pt x="0" y="990413"/>
                        </a:cubicBezTo>
                        <a:cubicBezTo>
                          <a:pt x="-569" y="779648"/>
                          <a:pt x="4446" y="511506"/>
                          <a:pt x="0" y="18531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图片 13" descr="图片包含 文字&#10;&#10;已生成高可信度的说明">
            <a:extLst>
              <a:ext uri="{FF2B5EF4-FFF2-40B4-BE49-F238E27FC236}">
                <a16:creationId xmlns:a16="http://schemas.microsoft.com/office/drawing/2014/main" id="{208B6270-10BD-4950-928E-A75153C61ADC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60784"/>
            <a:ext cx="12192000" cy="3597216"/>
          </a:xfrm>
          <a:prstGeom prst="rect">
            <a:avLst/>
          </a:prstGeom>
        </p:spPr>
      </p:pic>
      <p:pic>
        <p:nvPicPr>
          <p:cNvPr id="12" name="MsPham-0936082789">
            <a:hlinkClick r:id="rId4"/>
            <a:extLst>
              <a:ext uri="{FF2B5EF4-FFF2-40B4-BE49-F238E27FC236}">
                <a16:creationId xmlns:a16="http://schemas.microsoft.com/office/drawing/2014/main" id="{61679625-BAAB-FF3A-FD9F-706214B9DA2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8" y="5789836"/>
            <a:ext cx="1637614" cy="1040334"/>
          </a:xfrm>
          <a:prstGeom prst="rect">
            <a:avLst/>
          </a:prstGeom>
          <a:ln>
            <a:noFill/>
          </a:ln>
          <a:effectLst/>
        </p:spPr>
      </p:pic>
      <p:sp>
        <p:nvSpPr>
          <p:cNvPr id="13" name="MsPham 0936082789">
            <a:extLst>
              <a:ext uri="{FF2B5EF4-FFF2-40B4-BE49-F238E27FC236}">
                <a16:creationId xmlns:a16="http://schemas.microsoft.com/office/drawing/2014/main" id="{12B20786-F177-4B56-16C0-CF226D1AA81C}"/>
              </a:ext>
            </a:extLst>
          </p:cNvPr>
          <p:cNvSpPr txBox="1"/>
          <p:nvPr/>
        </p:nvSpPr>
        <p:spPr>
          <a:xfrm>
            <a:off x="1779613" y="2610351"/>
            <a:ext cx="8668128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zh-CN"/>
            </a:defPPr>
            <a:lvl1pPr algn="ctr">
              <a:spcAft>
                <a:spcPts val="600"/>
              </a:spcAft>
              <a:defRPr sz="9600" b="1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007FC4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.VnHelvetIns" panose="020B7200000000000000" pitchFamily="34" charset="0"/>
              </a:defRPr>
            </a:lvl1pPr>
          </a:lstStyle>
          <a:p>
            <a:r>
              <a:rPr lang="en-US"/>
              <a:t>Wrap-up</a:t>
            </a:r>
          </a:p>
        </p:txBody>
      </p:sp>
      <p:pic>
        <p:nvPicPr>
          <p:cNvPr id="7" name="图片 6" descr="003c6c7d4a2b7500f147dbe771e14e99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rot="20736993" flipH="1">
            <a:off x="85875" y="27105"/>
            <a:ext cx="2287781" cy="2287781"/>
          </a:xfrm>
          <a:prstGeom prst="rect">
            <a:avLst/>
          </a:prstGeom>
        </p:spPr>
      </p:pic>
      <p:pic>
        <p:nvPicPr>
          <p:cNvPr id="19" name="图片 3" descr="1">
            <a:extLst>
              <a:ext uri="{FF2B5EF4-FFF2-40B4-BE49-F238E27FC236}">
                <a16:creationId xmlns:a16="http://schemas.microsoft.com/office/drawing/2014/main" id="{95F66C27-9900-1D62-6B0A-EB3EBD88BF41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0295669" y="4091886"/>
            <a:ext cx="1797136" cy="2283633"/>
          </a:xfrm>
          <a:prstGeom prst="rect">
            <a:avLst/>
          </a:prstGeom>
        </p:spPr>
      </p:pic>
      <p:grpSp>
        <p:nvGrpSpPr>
          <p:cNvPr id="20" name="组合 109">
            <a:extLst>
              <a:ext uri="{FF2B5EF4-FFF2-40B4-BE49-F238E27FC236}">
                <a16:creationId xmlns:a16="http://schemas.microsoft.com/office/drawing/2014/main" id="{3ECA4306-13B6-B0E8-1F58-BCE50DE01701}"/>
              </a:ext>
            </a:extLst>
          </p:cNvPr>
          <p:cNvGrpSpPr/>
          <p:nvPr/>
        </p:nvGrpSpPr>
        <p:grpSpPr>
          <a:xfrm>
            <a:off x="5130348" y="603740"/>
            <a:ext cx="1147201" cy="939236"/>
            <a:chOff x="5997642" y="651393"/>
            <a:chExt cx="767596" cy="628446"/>
          </a:xfrm>
        </p:grpSpPr>
        <p:sp>
          <p:nvSpPr>
            <p:cNvPr id="23" name="椭圆 111">
              <a:extLst>
                <a:ext uri="{FF2B5EF4-FFF2-40B4-BE49-F238E27FC236}">
                  <a16:creationId xmlns:a16="http://schemas.microsoft.com/office/drawing/2014/main" id="{14EDD1B3-37DA-68F2-4D95-00643B6DF43F}"/>
                </a:ext>
              </a:extLst>
            </p:cNvPr>
            <p:cNvSpPr/>
            <p:nvPr/>
          </p:nvSpPr>
          <p:spPr>
            <a:xfrm>
              <a:off x="6136792" y="651393"/>
              <a:ext cx="628446" cy="628446"/>
            </a:xfrm>
            <a:prstGeom prst="ellipse">
              <a:avLst/>
            </a:prstGeom>
            <a:solidFill>
              <a:srgbClr val="FF7043"/>
            </a:solidFill>
            <a:ln>
              <a:solidFill>
                <a:srgbClr val="FF7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24" name="椭圆 112">
              <a:extLst>
                <a:ext uri="{FF2B5EF4-FFF2-40B4-BE49-F238E27FC236}">
                  <a16:creationId xmlns:a16="http://schemas.microsoft.com/office/drawing/2014/main" id="{3820DD98-A91A-6497-2A08-B495A6A1AF24}"/>
                </a:ext>
              </a:extLst>
            </p:cNvPr>
            <p:cNvSpPr/>
            <p:nvPr/>
          </p:nvSpPr>
          <p:spPr>
            <a:xfrm>
              <a:off x="5997642" y="651393"/>
              <a:ext cx="628446" cy="628446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  <a:sym typeface="+mn-lt"/>
              </a:endParaRPr>
            </a:p>
          </p:txBody>
        </p:sp>
      </p:grpSp>
      <p:sp>
        <p:nvSpPr>
          <p:cNvPr id="6" name="MsPham 0936082789">
            <a:extLst>
              <a:ext uri="{FF2B5EF4-FFF2-40B4-BE49-F238E27FC236}">
                <a16:creationId xmlns:a16="http://schemas.microsoft.com/office/drawing/2014/main" id="{DBA6BCB5-511D-3F2A-2E04-9F7D55686A19}"/>
              </a:ext>
            </a:extLst>
          </p:cNvPr>
          <p:cNvSpPr txBox="1"/>
          <p:nvPr/>
        </p:nvSpPr>
        <p:spPr>
          <a:xfrm>
            <a:off x="4728708" y="939661"/>
            <a:ext cx="2015878" cy="5021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77"/>
              </a:lnSpc>
            </a:pPr>
            <a:r>
              <a:rPr lang="en-US" sz="5400" b="1">
                <a:solidFill>
                  <a:schemeClr val="bg1"/>
                </a:solidFill>
                <a:latin typeface="Amasis MT Pro Black" panose="02040A04050005020304" pitchFamily="18" charset="0"/>
              </a:rPr>
              <a:t>5</a:t>
            </a:r>
            <a:endParaRPr lang="en-US" sz="5400" b="1" dirty="0">
              <a:solidFill>
                <a:schemeClr val="bg1"/>
              </a:solidFill>
              <a:latin typeface="Amasis MT Pro Black" panose="02040A040500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5116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>
            <a:extLst>
              <a:ext uri="{FF2B5EF4-FFF2-40B4-BE49-F238E27FC236}">
                <a16:creationId xmlns:a16="http://schemas.microsoft.com/office/drawing/2014/main" id="{39055E7F-A573-665B-E2F2-7463B823B591}"/>
              </a:ext>
            </a:extLst>
          </p:cNvPr>
          <p:cNvSpPr txBox="1">
            <a:spLocks/>
          </p:cNvSpPr>
          <p:nvPr/>
        </p:nvSpPr>
        <p:spPr>
          <a:xfrm>
            <a:off x="6120466" y="5788839"/>
            <a:ext cx="2382519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 b="1">
                <a:solidFill>
                  <a:srgbClr val="C00000"/>
                </a:solidFill>
                <a:latin typeface=".VnAvant" panose="020B7200000000000000" pitchFamily="34" charset="0"/>
              </a:rPr>
              <a:t>American</a:t>
            </a:r>
          </a:p>
        </p:txBody>
      </p:sp>
      <p:sp>
        <p:nvSpPr>
          <p:cNvPr id="12" name="Title 4">
            <a:extLst>
              <a:ext uri="{FF2B5EF4-FFF2-40B4-BE49-F238E27FC236}">
                <a16:creationId xmlns:a16="http://schemas.microsoft.com/office/drawing/2014/main" id="{E51EFCB4-9D13-97A6-1488-6E8CFC5D2972}"/>
              </a:ext>
            </a:extLst>
          </p:cNvPr>
          <p:cNvSpPr txBox="1">
            <a:spLocks/>
          </p:cNvSpPr>
          <p:nvPr/>
        </p:nvSpPr>
        <p:spPr>
          <a:xfrm>
            <a:off x="467563" y="4679408"/>
            <a:ext cx="2382519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 b="1">
                <a:solidFill>
                  <a:srgbClr val="C00000"/>
                </a:solidFill>
                <a:latin typeface=".VnAvant" panose="020B7200000000000000" pitchFamily="34" charset="0"/>
              </a:rPr>
              <a:t>Australian</a:t>
            </a:r>
          </a:p>
        </p:txBody>
      </p:sp>
      <p:pic>
        <p:nvPicPr>
          <p:cNvPr id="35" name="Picture 34" descr="A cartoon of a child holding a flag in front of a statue of liberty&#10;&#10;Description automatically generated">
            <a:extLst>
              <a:ext uri="{FF2B5EF4-FFF2-40B4-BE49-F238E27FC236}">
                <a16:creationId xmlns:a16="http://schemas.microsoft.com/office/drawing/2014/main" id="{C7B26169-46A6-94E8-9C39-165D6F00F99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14"/>
          <a:stretch/>
        </p:blipFill>
        <p:spPr>
          <a:xfrm>
            <a:off x="6239414" y="4234359"/>
            <a:ext cx="2226458" cy="1554480"/>
          </a:xfrm>
          <a:prstGeom prst="rect">
            <a:avLst/>
          </a:prstGeom>
        </p:spPr>
      </p:pic>
      <p:sp>
        <p:nvSpPr>
          <p:cNvPr id="55" name="Freeform 33">
            <a:extLst>
              <a:ext uri="{FF2B5EF4-FFF2-40B4-BE49-F238E27FC236}">
                <a16:creationId xmlns:a16="http://schemas.microsoft.com/office/drawing/2014/main" id="{EDA5746D-5AD1-CA6A-F8AC-6FFCAB228E53}"/>
              </a:ext>
            </a:extLst>
          </p:cNvPr>
          <p:cNvSpPr/>
          <p:nvPr/>
        </p:nvSpPr>
        <p:spPr>
          <a:xfrm rot="4288053">
            <a:off x="6743330" y="3557570"/>
            <a:ext cx="749708" cy="364545"/>
          </a:xfrm>
          <a:custGeom>
            <a:avLst/>
            <a:gdLst/>
            <a:ahLst/>
            <a:cxnLst/>
            <a:rect l="l" t="t" r="r" b="b"/>
            <a:pathLst>
              <a:path w="749708" h="364545">
                <a:moveTo>
                  <a:pt x="749707" y="0"/>
                </a:moveTo>
                <a:lnTo>
                  <a:pt x="0" y="0"/>
                </a:lnTo>
                <a:lnTo>
                  <a:pt x="0" y="364546"/>
                </a:lnTo>
                <a:lnTo>
                  <a:pt x="749707" y="364546"/>
                </a:lnTo>
                <a:lnTo>
                  <a:pt x="749707" y="0"/>
                </a:lnTo>
                <a:close/>
              </a:path>
            </a:pathLst>
          </a:custGeom>
          <a:blipFill>
            <a:blip r:embed="rId3">
              <a:alphaModFix amt="72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4" name="Picture 33" descr="A cartoon of a child holding a flag&#10;&#10;Description automatically generated">
            <a:extLst>
              <a:ext uri="{FF2B5EF4-FFF2-40B4-BE49-F238E27FC236}">
                <a16:creationId xmlns:a16="http://schemas.microsoft.com/office/drawing/2014/main" id="{5D1A31C2-9D46-9777-213F-36A104E5085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220"/>
          <a:stretch/>
        </p:blipFill>
        <p:spPr>
          <a:xfrm>
            <a:off x="9248054" y="3323683"/>
            <a:ext cx="2111354" cy="1554480"/>
          </a:xfrm>
          <a:prstGeom prst="rect">
            <a:avLst/>
          </a:prstGeom>
        </p:spPr>
      </p:pic>
      <p:sp>
        <p:nvSpPr>
          <p:cNvPr id="57" name="Freeform 33">
            <a:extLst>
              <a:ext uri="{FF2B5EF4-FFF2-40B4-BE49-F238E27FC236}">
                <a16:creationId xmlns:a16="http://schemas.microsoft.com/office/drawing/2014/main" id="{153C75B2-B6EB-B2D4-34CF-36760959D594}"/>
              </a:ext>
            </a:extLst>
          </p:cNvPr>
          <p:cNvSpPr/>
          <p:nvPr/>
        </p:nvSpPr>
        <p:spPr>
          <a:xfrm rot="13675712" flipH="1">
            <a:off x="8427987" y="3031438"/>
            <a:ext cx="749708" cy="364545"/>
          </a:xfrm>
          <a:custGeom>
            <a:avLst/>
            <a:gdLst/>
            <a:ahLst/>
            <a:cxnLst/>
            <a:rect l="l" t="t" r="r" b="b"/>
            <a:pathLst>
              <a:path w="749708" h="364545">
                <a:moveTo>
                  <a:pt x="749707" y="0"/>
                </a:moveTo>
                <a:lnTo>
                  <a:pt x="0" y="0"/>
                </a:lnTo>
                <a:lnTo>
                  <a:pt x="0" y="364546"/>
                </a:lnTo>
                <a:lnTo>
                  <a:pt x="749707" y="364546"/>
                </a:lnTo>
                <a:lnTo>
                  <a:pt x="749707" y="0"/>
                </a:lnTo>
                <a:close/>
              </a:path>
            </a:pathLst>
          </a:custGeom>
          <a:blipFill>
            <a:blip r:embed="rId3">
              <a:alphaModFix amt="72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6" name="Picture 35" descr="A child holding a flag in front of two tall buildings&#10;&#10;Description automatically generated">
            <a:extLst>
              <a:ext uri="{FF2B5EF4-FFF2-40B4-BE49-F238E27FC236}">
                <a16:creationId xmlns:a16="http://schemas.microsoft.com/office/drawing/2014/main" id="{FA149EF2-B9E3-5EFD-02FF-C53AAE832C1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6"/>
          <a:stretch/>
        </p:blipFill>
        <p:spPr>
          <a:xfrm>
            <a:off x="3420610" y="4250634"/>
            <a:ext cx="2227501" cy="1554480"/>
          </a:xfrm>
          <a:prstGeom prst="rect">
            <a:avLst/>
          </a:prstGeom>
        </p:spPr>
      </p:pic>
      <p:sp>
        <p:nvSpPr>
          <p:cNvPr id="59" name="Freeform 33">
            <a:extLst>
              <a:ext uri="{FF2B5EF4-FFF2-40B4-BE49-F238E27FC236}">
                <a16:creationId xmlns:a16="http://schemas.microsoft.com/office/drawing/2014/main" id="{E1B71DE2-B1A7-1F3E-6E51-9968AF6DE231}"/>
              </a:ext>
            </a:extLst>
          </p:cNvPr>
          <p:cNvSpPr/>
          <p:nvPr/>
        </p:nvSpPr>
        <p:spPr>
          <a:xfrm rot="6514323">
            <a:off x="4860261" y="3609252"/>
            <a:ext cx="749708" cy="364545"/>
          </a:xfrm>
          <a:custGeom>
            <a:avLst/>
            <a:gdLst/>
            <a:ahLst/>
            <a:cxnLst/>
            <a:rect l="l" t="t" r="r" b="b"/>
            <a:pathLst>
              <a:path w="749708" h="364545">
                <a:moveTo>
                  <a:pt x="749707" y="0"/>
                </a:moveTo>
                <a:lnTo>
                  <a:pt x="0" y="0"/>
                </a:lnTo>
                <a:lnTo>
                  <a:pt x="0" y="364546"/>
                </a:lnTo>
                <a:lnTo>
                  <a:pt x="749707" y="364546"/>
                </a:lnTo>
                <a:lnTo>
                  <a:pt x="749707" y="0"/>
                </a:lnTo>
                <a:close/>
              </a:path>
            </a:pathLst>
          </a:custGeom>
          <a:blipFill>
            <a:blip r:embed="rId3">
              <a:alphaModFix amt="72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0" name="Title 4">
            <a:extLst>
              <a:ext uri="{FF2B5EF4-FFF2-40B4-BE49-F238E27FC236}">
                <a16:creationId xmlns:a16="http://schemas.microsoft.com/office/drawing/2014/main" id="{5D4ADA65-F34A-FC1F-0508-2EBA5CD56BD4}"/>
              </a:ext>
            </a:extLst>
          </p:cNvPr>
          <p:cNvSpPr txBox="1">
            <a:spLocks/>
          </p:cNvSpPr>
          <p:nvPr/>
        </p:nvSpPr>
        <p:spPr>
          <a:xfrm>
            <a:off x="3322151" y="5788839"/>
            <a:ext cx="2382519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 b="1">
                <a:solidFill>
                  <a:srgbClr val="C00000"/>
                </a:solidFill>
                <a:latin typeface=".VnAvant" panose="020B7200000000000000" pitchFamily="34" charset="0"/>
              </a:rPr>
              <a:t>Malaysian</a:t>
            </a:r>
          </a:p>
        </p:txBody>
      </p:sp>
      <p:sp>
        <p:nvSpPr>
          <p:cNvPr id="63" name="Title 4">
            <a:extLst>
              <a:ext uri="{FF2B5EF4-FFF2-40B4-BE49-F238E27FC236}">
                <a16:creationId xmlns:a16="http://schemas.microsoft.com/office/drawing/2014/main" id="{AD7D32D9-4E6D-7B31-49B7-69D9ED388713}"/>
              </a:ext>
            </a:extLst>
          </p:cNvPr>
          <p:cNvSpPr txBox="1">
            <a:spLocks/>
          </p:cNvSpPr>
          <p:nvPr/>
        </p:nvSpPr>
        <p:spPr>
          <a:xfrm>
            <a:off x="9248054" y="4878163"/>
            <a:ext cx="2382519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 b="1">
                <a:solidFill>
                  <a:srgbClr val="C00000"/>
                </a:solidFill>
                <a:latin typeface=".VnAvant" panose="020B7200000000000000" pitchFamily="34" charset="0"/>
              </a:rPr>
              <a:t>Japanese </a:t>
            </a:r>
          </a:p>
        </p:txBody>
      </p:sp>
      <p:pic>
        <p:nvPicPr>
          <p:cNvPr id="38" name="Picture 37" descr="A cartoon of a child holding a flag and a kangaroo&#10;&#10;Description automatically generated">
            <a:extLst>
              <a:ext uri="{FF2B5EF4-FFF2-40B4-BE49-F238E27FC236}">
                <a16:creationId xmlns:a16="http://schemas.microsoft.com/office/drawing/2014/main" id="{5A7FDF0D-AC50-8B7E-B487-24313E7B0ED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93"/>
          <a:stretch/>
        </p:blipFill>
        <p:spPr>
          <a:xfrm>
            <a:off x="545856" y="3198434"/>
            <a:ext cx="2304226" cy="1554480"/>
          </a:xfrm>
          <a:prstGeom prst="rect">
            <a:avLst/>
          </a:prstGeom>
        </p:spPr>
      </p:pic>
      <p:sp>
        <p:nvSpPr>
          <p:cNvPr id="1031" name="Freeform 33">
            <a:extLst>
              <a:ext uri="{FF2B5EF4-FFF2-40B4-BE49-F238E27FC236}">
                <a16:creationId xmlns:a16="http://schemas.microsoft.com/office/drawing/2014/main" id="{E722AA2A-BA2B-EEF6-0C31-57FA454B621D}"/>
              </a:ext>
            </a:extLst>
          </p:cNvPr>
          <p:cNvSpPr/>
          <p:nvPr/>
        </p:nvSpPr>
        <p:spPr>
          <a:xfrm rot="9223743">
            <a:off x="2941270" y="2985947"/>
            <a:ext cx="749708" cy="364545"/>
          </a:xfrm>
          <a:custGeom>
            <a:avLst/>
            <a:gdLst/>
            <a:ahLst/>
            <a:cxnLst/>
            <a:rect l="l" t="t" r="r" b="b"/>
            <a:pathLst>
              <a:path w="749708" h="364545">
                <a:moveTo>
                  <a:pt x="749707" y="0"/>
                </a:moveTo>
                <a:lnTo>
                  <a:pt x="0" y="0"/>
                </a:lnTo>
                <a:lnTo>
                  <a:pt x="0" y="364546"/>
                </a:lnTo>
                <a:lnTo>
                  <a:pt x="749707" y="364546"/>
                </a:lnTo>
                <a:lnTo>
                  <a:pt x="749707" y="0"/>
                </a:lnTo>
                <a:close/>
              </a:path>
            </a:pathLst>
          </a:custGeom>
          <a:blipFill>
            <a:blip r:embed="rId3">
              <a:alphaModFix amt="72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32" name="Group 1031">
            <a:extLst>
              <a:ext uri="{FF2B5EF4-FFF2-40B4-BE49-F238E27FC236}">
                <a16:creationId xmlns:a16="http://schemas.microsoft.com/office/drawing/2014/main" id="{D713DCA9-7ED9-F0B9-DC7B-BD870419D775}"/>
              </a:ext>
            </a:extLst>
          </p:cNvPr>
          <p:cNvGrpSpPr/>
          <p:nvPr/>
        </p:nvGrpSpPr>
        <p:grpSpPr>
          <a:xfrm>
            <a:off x="6031967" y="1122227"/>
            <a:ext cx="690390" cy="1383566"/>
            <a:chOff x="4142213" y="3183324"/>
            <a:chExt cx="845189" cy="1693790"/>
          </a:xfrm>
        </p:grpSpPr>
        <p:sp>
          <p:nvSpPr>
            <p:cNvPr id="1033" name="Mspham-0936082789">
              <a:extLst>
                <a:ext uri="{FF2B5EF4-FFF2-40B4-BE49-F238E27FC236}">
                  <a16:creationId xmlns:a16="http://schemas.microsoft.com/office/drawing/2014/main" id="{5DCC4064-90F7-2FB2-086A-8C06A60BB148}"/>
                </a:ext>
              </a:extLst>
            </p:cNvPr>
            <p:cNvSpPr txBox="1"/>
            <p:nvPr/>
          </p:nvSpPr>
          <p:spPr>
            <a:xfrm>
              <a:off x="4655253" y="4161220"/>
              <a:ext cx="296719" cy="715894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cap="none" spc="0" dirty="0" smtClean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1600" b="1" cap="none" spc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sz="1600" b="1" cap="none" spc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34" name="MsPham-0936082789">
              <a:extLst>
                <a:ext uri="{FF2B5EF4-FFF2-40B4-BE49-F238E27FC236}">
                  <a16:creationId xmlns:a16="http://schemas.microsoft.com/office/drawing/2014/main" id="{4F84E944-AB8B-A11F-0694-880C7E22989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025" name="Group 1024">
            <a:extLst>
              <a:ext uri="{FF2B5EF4-FFF2-40B4-BE49-F238E27FC236}">
                <a16:creationId xmlns:a16="http://schemas.microsoft.com/office/drawing/2014/main" id="{AF7A646E-A42C-06FF-ACA0-2CDAB1AF3108}"/>
              </a:ext>
            </a:extLst>
          </p:cNvPr>
          <p:cNvGrpSpPr/>
          <p:nvPr/>
        </p:nvGrpSpPr>
        <p:grpSpPr>
          <a:xfrm>
            <a:off x="2743589" y="572705"/>
            <a:ext cx="7375100" cy="2553427"/>
            <a:chOff x="3088157" y="2565229"/>
            <a:chExt cx="6261974" cy="1967746"/>
          </a:xfrm>
        </p:grpSpPr>
        <p:sp>
          <p:nvSpPr>
            <p:cNvPr id="1027" name="TextBox 22">
              <a:extLst>
                <a:ext uri="{FF2B5EF4-FFF2-40B4-BE49-F238E27FC236}">
                  <a16:creationId xmlns:a16="http://schemas.microsoft.com/office/drawing/2014/main" id="{51F1B45A-90F6-434D-0E32-2750969A030C}"/>
                </a:ext>
              </a:extLst>
            </p:cNvPr>
            <p:cNvSpPr txBox="1"/>
            <p:nvPr/>
          </p:nvSpPr>
          <p:spPr>
            <a:xfrm>
              <a:off x="3199846" y="2565229"/>
              <a:ext cx="5785708" cy="1967746"/>
            </a:xfrm>
            <a:prstGeom prst="cloud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</p:spPr>
          <p:txBody>
            <a:bodyPr wrap="square" lIns="0" tIns="0" rIns="0" bIns="0" rtlCol="0" anchor="ctr">
              <a:spAutoFit/>
            </a:bodyPr>
            <a:lstStyle>
              <a:defPPr>
                <a:defRPr lang="en-US"/>
              </a:defPPr>
              <a:lvl1pPr>
                <a:lnSpc>
                  <a:spcPts val="8196"/>
                </a:lnSpc>
                <a:defRPr sz="48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rgbClr val="F26522"/>
                    </a:outerShdw>
                  </a:effectLst>
                  <a:latin typeface=".VnCooper" panose="020B7200000000000000" pitchFamily="34" charset="0"/>
                </a:defRPr>
              </a:lvl1pPr>
            </a:lstStyle>
            <a:p>
              <a:pPr algn="ctr">
                <a:lnSpc>
                  <a:spcPct val="100000"/>
                </a:lnSpc>
              </a:pPr>
              <a:endParaRPr lang="en-US" sz="2800">
                <a:ln>
                  <a:noFill/>
                </a:ln>
                <a:solidFill>
                  <a:srgbClr val="002060"/>
                </a:solidFill>
                <a:effectLst/>
                <a:latin typeface=".VnAvant" panose="020B7200000000000000" pitchFamily="34" charset="0"/>
              </a:endParaRPr>
            </a:p>
            <a:p>
              <a:pPr algn="ctr">
                <a:lnSpc>
                  <a:spcPct val="100000"/>
                </a:lnSpc>
              </a:pPr>
              <a:endParaRPr lang="en-US" sz="2800">
                <a:ln>
                  <a:noFill/>
                </a:ln>
                <a:solidFill>
                  <a:srgbClr val="002060"/>
                </a:solidFill>
                <a:effectLst/>
                <a:latin typeface=".VnAvant" panose="020B7200000000000000" pitchFamily="34" charset="0"/>
              </a:endParaRPr>
            </a:p>
            <a:p>
              <a:pPr algn="ctr">
                <a:lnSpc>
                  <a:spcPct val="100000"/>
                </a:lnSpc>
              </a:pPr>
              <a:endParaRPr lang="en-US" sz="2800">
                <a:ln>
                  <a:noFill/>
                </a:ln>
                <a:solidFill>
                  <a:srgbClr val="002060"/>
                </a:solidFill>
                <a:effectLst/>
                <a:latin typeface=".VnAvant" panose="020B7200000000000000" pitchFamily="34" charset="0"/>
              </a:endParaRPr>
            </a:p>
          </p:txBody>
        </p:sp>
        <p:sp>
          <p:nvSpPr>
            <p:cNvPr id="1029" name="TextBox 1028">
              <a:extLst>
                <a:ext uri="{FF2B5EF4-FFF2-40B4-BE49-F238E27FC236}">
                  <a16:creationId xmlns:a16="http://schemas.microsoft.com/office/drawing/2014/main" id="{E7BC2D35-A8DF-CA76-E82D-FABCE5A147F5}"/>
                </a:ext>
              </a:extLst>
            </p:cNvPr>
            <p:cNvSpPr txBox="1"/>
            <p:nvPr/>
          </p:nvSpPr>
          <p:spPr>
            <a:xfrm>
              <a:off x="3088157" y="3129886"/>
              <a:ext cx="6261974" cy="89545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>
                  <a:solidFill>
                    <a:srgbClr val="002060"/>
                  </a:solidFill>
                  <a:latin typeface=".VnAvant" panose="020B7200000000000000" pitchFamily="34" charset="0"/>
                </a:rPr>
                <a:t>What nationality is he/she?</a:t>
              </a:r>
            </a:p>
            <a:p>
              <a:pPr algn="ctr"/>
              <a:r>
                <a:rPr lang="en-US" sz="3200" b="1">
                  <a:solidFill>
                    <a:srgbClr val="002060"/>
                  </a:solidFill>
                  <a:latin typeface=".VnAvant" panose="020B7200000000000000" pitchFamily="34" charset="0"/>
                </a:rPr>
                <a:t>He/she is ___________.</a:t>
              </a:r>
            </a:p>
          </p:txBody>
        </p:sp>
      </p:grpSp>
      <p:sp>
        <p:nvSpPr>
          <p:cNvPr id="2" name="MsPham 0936082789">
            <a:extLst>
              <a:ext uri="{FF2B5EF4-FFF2-40B4-BE49-F238E27FC236}">
                <a16:creationId xmlns:a16="http://schemas.microsoft.com/office/drawing/2014/main" id="{99A686D1-D6ED-0664-32C4-CB9329423B34}"/>
              </a:ext>
            </a:extLst>
          </p:cNvPr>
          <p:cNvSpPr txBox="1"/>
          <p:nvPr/>
        </p:nvSpPr>
        <p:spPr>
          <a:xfrm>
            <a:off x="1082691" y="305530"/>
            <a:ext cx="3077327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zh-CN"/>
            </a:defPPr>
            <a:lvl1pPr algn="ctr">
              <a:spcAft>
                <a:spcPts val="600"/>
              </a:spcAft>
              <a:defRPr sz="9600" b="1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007FC4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.VnHelvetIns" panose="020B7200000000000000" pitchFamily="34" charset="0"/>
              </a:defRPr>
            </a:lvl1pPr>
          </a:lstStyle>
          <a:p>
            <a:pPr algn="l"/>
            <a:r>
              <a:rPr lang="en-US" sz="4000"/>
              <a:t>Review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730368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7" grpId="0" animBg="1"/>
      <p:bldP spid="59" grpId="0" animBg="1"/>
      <p:bldP spid="103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>
            <a:extLst>
              <a:ext uri="{FF2B5EF4-FFF2-40B4-BE49-F238E27FC236}">
                <a16:creationId xmlns:a16="http://schemas.microsoft.com/office/drawing/2014/main" id="{39055E7F-A573-665B-E2F2-7463B823B591}"/>
              </a:ext>
            </a:extLst>
          </p:cNvPr>
          <p:cNvSpPr txBox="1">
            <a:spLocks/>
          </p:cNvSpPr>
          <p:nvPr/>
        </p:nvSpPr>
        <p:spPr>
          <a:xfrm>
            <a:off x="6120466" y="5788839"/>
            <a:ext cx="2382519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 b="1">
                <a:solidFill>
                  <a:srgbClr val="C00000"/>
                </a:solidFill>
                <a:latin typeface=".VnAvant" panose="020B7200000000000000" pitchFamily="34" charset="0"/>
              </a:rPr>
              <a:t>active</a:t>
            </a:r>
          </a:p>
        </p:txBody>
      </p:sp>
      <p:sp>
        <p:nvSpPr>
          <p:cNvPr id="12" name="Title 4">
            <a:extLst>
              <a:ext uri="{FF2B5EF4-FFF2-40B4-BE49-F238E27FC236}">
                <a16:creationId xmlns:a16="http://schemas.microsoft.com/office/drawing/2014/main" id="{E51EFCB4-9D13-97A6-1488-6E8CFC5D2972}"/>
              </a:ext>
            </a:extLst>
          </p:cNvPr>
          <p:cNvSpPr txBox="1">
            <a:spLocks/>
          </p:cNvSpPr>
          <p:nvPr/>
        </p:nvSpPr>
        <p:spPr>
          <a:xfrm>
            <a:off x="467563" y="4679408"/>
            <a:ext cx="2382519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 b="1">
                <a:solidFill>
                  <a:srgbClr val="C00000"/>
                </a:solidFill>
                <a:latin typeface=".VnAvant" panose="020B7200000000000000" pitchFamily="34" charset="0"/>
              </a:rPr>
              <a:t>helpful</a:t>
            </a:r>
          </a:p>
        </p:txBody>
      </p:sp>
      <p:sp>
        <p:nvSpPr>
          <p:cNvPr id="55" name="Freeform 33">
            <a:extLst>
              <a:ext uri="{FF2B5EF4-FFF2-40B4-BE49-F238E27FC236}">
                <a16:creationId xmlns:a16="http://schemas.microsoft.com/office/drawing/2014/main" id="{EDA5746D-5AD1-CA6A-F8AC-6FFCAB228E53}"/>
              </a:ext>
            </a:extLst>
          </p:cNvPr>
          <p:cNvSpPr/>
          <p:nvPr/>
        </p:nvSpPr>
        <p:spPr>
          <a:xfrm rot="4288053">
            <a:off x="6743330" y="3557570"/>
            <a:ext cx="749708" cy="364545"/>
          </a:xfrm>
          <a:custGeom>
            <a:avLst/>
            <a:gdLst/>
            <a:ahLst/>
            <a:cxnLst/>
            <a:rect l="l" t="t" r="r" b="b"/>
            <a:pathLst>
              <a:path w="749708" h="364545">
                <a:moveTo>
                  <a:pt x="749707" y="0"/>
                </a:moveTo>
                <a:lnTo>
                  <a:pt x="0" y="0"/>
                </a:lnTo>
                <a:lnTo>
                  <a:pt x="0" y="364546"/>
                </a:lnTo>
                <a:lnTo>
                  <a:pt x="749707" y="364546"/>
                </a:lnTo>
                <a:lnTo>
                  <a:pt x="749707" y="0"/>
                </a:lnTo>
                <a:close/>
              </a:path>
            </a:pathLst>
          </a:custGeom>
          <a:blipFill>
            <a:blip r:embed="rId2">
              <a:alphaModFix amt="72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7" name="Freeform 33">
            <a:extLst>
              <a:ext uri="{FF2B5EF4-FFF2-40B4-BE49-F238E27FC236}">
                <a16:creationId xmlns:a16="http://schemas.microsoft.com/office/drawing/2014/main" id="{153C75B2-B6EB-B2D4-34CF-36760959D594}"/>
              </a:ext>
            </a:extLst>
          </p:cNvPr>
          <p:cNvSpPr/>
          <p:nvPr/>
        </p:nvSpPr>
        <p:spPr>
          <a:xfrm rot="13675712" flipH="1">
            <a:off x="8427987" y="3031438"/>
            <a:ext cx="749708" cy="364545"/>
          </a:xfrm>
          <a:custGeom>
            <a:avLst/>
            <a:gdLst/>
            <a:ahLst/>
            <a:cxnLst/>
            <a:rect l="l" t="t" r="r" b="b"/>
            <a:pathLst>
              <a:path w="749708" h="364545">
                <a:moveTo>
                  <a:pt x="749707" y="0"/>
                </a:moveTo>
                <a:lnTo>
                  <a:pt x="0" y="0"/>
                </a:lnTo>
                <a:lnTo>
                  <a:pt x="0" y="364546"/>
                </a:lnTo>
                <a:lnTo>
                  <a:pt x="749707" y="364546"/>
                </a:lnTo>
                <a:lnTo>
                  <a:pt x="749707" y="0"/>
                </a:lnTo>
                <a:close/>
              </a:path>
            </a:pathLst>
          </a:custGeom>
          <a:blipFill>
            <a:blip r:embed="rId2">
              <a:alphaModFix amt="72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9" name="Freeform 33">
            <a:extLst>
              <a:ext uri="{FF2B5EF4-FFF2-40B4-BE49-F238E27FC236}">
                <a16:creationId xmlns:a16="http://schemas.microsoft.com/office/drawing/2014/main" id="{E1B71DE2-B1A7-1F3E-6E51-9968AF6DE231}"/>
              </a:ext>
            </a:extLst>
          </p:cNvPr>
          <p:cNvSpPr/>
          <p:nvPr/>
        </p:nvSpPr>
        <p:spPr>
          <a:xfrm rot="6514323">
            <a:off x="4860261" y="3609252"/>
            <a:ext cx="749708" cy="364545"/>
          </a:xfrm>
          <a:custGeom>
            <a:avLst/>
            <a:gdLst/>
            <a:ahLst/>
            <a:cxnLst/>
            <a:rect l="l" t="t" r="r" b="b"/>
            <a:pathLst>
              <a:path w="749708" h="364545">
                <a:moveTo>
                  <a:pt x="749707" y="0"/>
                </a:moveTo>
                <a:lnTo>
                  <a:pt x="0" y="0"/>
                </a:lnTo>
                <a:lnTo>
                  <a:pt x="0" y="364546"/>
                </a:lnTo>
                <a:lnTo>
                  <a:pt x="749707" y="364546"/>
                </a:lnTo>
                <a:lnTo>
                  <a:pt x="749707" y="0"/>
                </a:lnTo>
                <a:close/>
              </a:path>
            </a:pathLst>
          </a:custGeom>
          <a:blipFill>
            <a:blip r:embed="rId2">
              <a:alphaModFix amt="72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0" name="Title 4">
            <a:extLst>
              <a:ext uri="{FF2B5EF4-FFF2-40B4-BE49-F238E27FC236}">
                <a16:creationId xmlns:a16="http://schemas.microsoft.com/office/drawing/2014/main" id="{5D4ADA65-F34A-FC1F-0508-2EBA5CD56BD4}"/>
              </a:ext>
            </a:extLst>
          </p:cNvPr>
          <p:cNvSpPr txBox="1">
            <a:spLocks/>
          </p:cNvSpPr>
          <p:nvPr/>
        </p:nvSpPr>
        <p:spPr>
          <a:xfrm>
            <a:off x="3322151" y="5788839"/>
            <a:ext cx="2382519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 b="1">
                <a:solidFill>
                  <a:srgbClr val="C00000"/>
                </a:solidFill>
                <a:latin typeface=".VnAvant" panose="020B7200000000000000" pitchFamily="34" charset="0"/>
              </a:rPr>
              <a:t>frendly</a:t>
            </a:r>
          </a:p>
        </p:txBody>
      </p:sp>
      <p:sp>
        <p:nvSpPr>
          <p:cNvPr id="63" name="Title 4">
            <a:extLst>
              <a:ext uri="{FF2B5EF4-FFF2-40B4-BE49-F238E27FC236}">
                <a16:creationId xmlns:a16="http://schemas.microsoft.com/office/drawing/2014/main" id="{AD7D32D9-4E6D-7B31-49B7-69D9ED388713}"/>
              </a:ext>
            </a:extLst>
          </p:cNvPr>
          <p:cNvSpPr txBox="1">
            <a:spLocks/>
          </p:cNvSpPr>
          <p:nvPr/>
        </p:nvSpPr>
        <p:spPr>
          <a:xfrm>
            <a:off x="9248054" y="4878163"/>
            <a:ext cx="2382519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 b="1">
                <a:solidFill>
                  <a:srgbClr val="C00000"/>
                </a:solidFill>
                <a:latin typeface=".VnAvant" panose="020B7200000000000000" pitchFamily="34" charset="0"/>
              </a:rPr>
              <a:t>clever</a:t>
            </a:r>
          </a:p>
        </p:txBody>
      </p:sp>
      <p:sp>
        <p:nvSpPr>
          <p:cNvPr id="1031" name="Freeform 33">
            <a:extLst>
              <a:ext uri="{FF2B5EF4-FFF2-40B4-BE49-F238E27FC236}">
                <a16:creationId xmlns:a16="http://schemas.microsoft.com/office/drawing/2014/main" id="{E722AA2A-BA2B-EEF6-0C31-57FA454B621D}"/>
              </a:ext>
            </a:extLst>
          </p:cNvPr>
          <p:cNvSpPr/>
          <p:nvPr/>
        </p:nvSpPr>
        <p:spPr>
          <a:xfrm rot="9223743">
            <a:off x="2941270" y="2985947"/>
            <a:ext cx="749708" cy="364545"/>
          </a:xfrm>
          <a:custGeom>
            <a:avLst/>
            <a:gdLst/>
            <a:ahLst/>
            <a:cxnLst/>
            <a:rect l="l" t="t" r="r" b="b"/>
            <a:pathLst>
              <a:path w="749708" h="364545">
                <a:moveTo>
                  <a:pt x="749707" y="0"/>
                </a:moveTo>
                <a:lnTo>
                  <a:pt x="0" y="0"/>
                </a:lnTo>
                <a:lnTo>
                  <a:pt x="0" y="364546"/>
                </a:lnTo>
                <a:lnTo>
                  <a:pt x="749707" y="364546"/>
                </a:lnTo>
                <a:lnTo>
                  <a:pt x="749707" y="0"/>
                </a:lnTo>
                <a:close/>
              </a:path>
            </a:pathLst>
          </a:custGeom>
          <a:blipFill>
            <a:blip r:embed="rId2">
              <a:alphaModFix amt="72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32" name="Group 1031">
            <a:extLst>
              <a:ext uri="{FF2B5EF4-FFF2-40B4-BE49-F238E27FC236}">
                <a16:creationId xmlns:a16="http://schemas.microsoft.com/office/drawing/2014/main" id="{D713DCA9-7ED9-F0B9-DC7B-BD870419D775}"/>
              </a:ext>
            </a:extLst>
          </p:cNvPr>
          <p:cNvGrpSpPr/>
          <p:nvPr/>
        </p:nvGrpSpPr>
        <p:grpSpPr>
          <a:xfrm>
            <a:off x="6031967" y="1122227"/>
            <a:ext cx="690390" cy="1383566"/>
            <a:chOff x="4142213" y="3183324"/>
            <a:chExt cx="845189" cy="1693790"/>
          </a:xfrm>
        </p:grpSpPr>
        <p:sp>
          <p:nvSpPr>
            <p:cNvPr id="1033" name="Mspham-0936082789">
              <a:extLst>
                <a:ext uri="{FF2B5EF4-FFF2-40B4-BE49-F238E27FC236}">
                  <a16:creationId xmlns:a16="http://schemas.microsoft.com/office/drawing/2014/main" id="{5DCC4064-90F7-2FB2-086A-8C06A60BB148}"/>
                </a:ext>
              </a:extLst>
            </p:cNvPr>
            <p:cNvSpPr txBox="1"/>
            <p:nvPr/>
          </p:nvSpPr>
          <p:spPr>
            <a:xfrm>
              <a:off x="4655253" y="4161220"/>
              <a:ext cx="296719" cy="715894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cap="none" spc="0" dirty="0" smtClean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1600" b="1" cap="none" spc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sz="1600" b="1" cap="none" spc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34" name="MsPham-0936082789">
              <a:extLst>
                <a:ext uri="{FF2B5EF4-FFF2-40B4-BE49-F238E27FC236}">
                  <a16:creationId xmlns:a16="http://schemas.microsoft.com/office/drawing/2014/main" id="{4F84E944-AB8B-A11F-0694-880C7E2298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025" name="Group 1024">
            <a:extLst>
              <a:ext uri="{FF2B5EF4-FFF2-40B4-BE49-F238E27FC236}">
                <a16:creationId xmlns:a16="http://schemas.microsoft.com/office/drawing/2014/main" id="{AF7A646E-A42C-06FF-ACA0-2CDAB1AF3108}"/>
              </a:ext>
            </a:extLst>
          </p:cNvPr>
          <p:cNvGrpSpPr/>
          <p:nvPr/>
        </p:nvGrpSpPr>
        <p:grpSpPr>
          <a:xfrm>
            <a:off x="2743589" y="572705"/>
            <a:ext cx="7375100" cy="2553427"/>
            <a:chOff x="3088157" y="2565229"/>
            <a:chExt cx="6261974" cy="1967746"/>
          </a:xfrm>
        </p:grpSpPr>
        <p:sp>
          <p:nvSpPr>
            <p:cNvPr id="1027" name="TextBox 22">
              <a:extLst>
                <a:ext uri="{FF2B5EF4-FFF2-40B4-BE49-F238E27FC236}">
                  <a16:creationId xmlns:a16="http://schemas.microsoft.com/office/drawing/2014/main" id="{51F1B45A-90F6-434D-0E32-2750969A030C}"/>
                </a:ext>
              </a:extLst>
            </p:cNvPr>
            <p:cNvSpPr txBox="1"/>
            <p:nvPr/>
          </p:nvSpPr>
          <p:spPr>
            <a:xfrm>
              <a:off x="3199846" y="2565229"/>
              <a:ext cx="5785708" cy="1967746"/>
            </a:xfrm>
            <a:prstGeom prst="cloud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</p:spPr>
          <p:txBody>
            <a:bodyPr wrap="square" lIns="0" tIns="0" rIns="0" bIns="0" rtlCol="0" anchor="ctr">
              <a:spAutoFit/>
            </a:bodyPr>
            <a:lstStyle>
              <a:defPPr>
                <a:defRPr lang="en-US"/>
              </a:defPPr>
              <a:lvl1pPr>
                <a:lnSpc>
                  <a:spcPts val="8196"/>
                </a:lnSpc>
                <a:defRPr sz="48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rgbClr val="F26522"/>
                    </a:outerShdw>
                  </a:effectLst>
                  <a:latin typeface=".VnCooper" panose="020B7200000000000000" pitchFamily="34" charset="0"/>
                </a:defRPr>
              </a:lvl1pPr>
            </a:lstStyle>
            <a:p>
              <a:pPr algn="ctr">
                <a:lnSpc>
                  <a:spcPct val="100000"/>
                </a:lnSpc>
              </a:pPr>
              <a:endParaRPr lang="en-US" sz="2800">
                <a:ln>
                  <a:noFill/>
                </a:ln>
                <a:solidFill>
                  <a:srgbClr val="002060"/>
                </a:solidFill>
                <a:effectLst/>
                <a:latin typeface=".VnAvant" panose="020B7200000000000000" pitchFamily="34" charset="0"/>
              </a:endParaRPr>
            </a:p>
            <a:p>
              <a:pPr algn="ctr">
                <a:lnSpc>
                  <a:spcPct val="100000"/>
                </a:lnSpc>
              </a:pPr>
              <a:endParaRPr lang="en-US" sz="2800">
                <a:ln>
                  <a:noFill/>
                </a:ln>
                <a:solidFill>
                  <a:srgbClr val="002060"/>
                </a:solidFill>
                <a:effectLst/>
                <a:latin typeface=".VnAvant" panose="020B7200000000000000" pitchFamily="34" charset="0"/>
              </a:endParaRPr>
            </a:p>
            <a:p>
              <a:pPr algn="ctr">
                <a:lnSpc>
                  <a:spcPct val="100000"/>
                </a:lnSpc>
              </a:pPr>
              <a:endParaRPr lang="en-US" sz="2800">
                <a:ln>
                  <a:noFill/>
                </a:ln>
                <a:solidFill>
                  <a:srgbClr val="002060"/>
                </a:solidFill>
                <a:effectLst/>
                <a:latin typeface=".VnAvant" panose="020B7200000000000000" pitchFamily="34" charset="0"/>
              </a:endParaRPr>
            </a:p>
          </p:txBody>
        </p:sp>
        <p:sp>
          <p:nvSpPr>
            <p:cNvPr id="1029" name="TextBox 1028">
              <a:extLst>
                <a:ext uri="{FF2B5EF4-FFF2-40B4-BE49-F238E27FC236}">
                  <a16:creationId xmlns:a16="http://schemas.microsoft.com/office/drawing/2014/main" id="{E7BC2D35-A8DF-CA76-E82D-FABCE5A147F5}"/>
                </a:ext>
              </a:extLst>
            </p:cNvPr>
            <p:cNvSpPr txBox="1"/>
            <p:nvPr/>
          </p:nvSpPr>
          <p:spPr>
            <a:xfrm>
              <a:off x="3088157" y="3129886"/>
              <a:ext cx="6261974" cy="83013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>
                  <a:solidFill>
                    <a:srgbClr val="002060"/>
                  </a:solidFill>
                  <a:latin typeface=".VnAvant" panose="020B7200000000000000" pitchFamily="34" charset="0"/>
                </a:rPr>
                <a:t>What is he/she like?</a:t>
              </a:r>
            </a:p>
            <a:p>
              <a:pPr algn="ctr"/>
              <a:r>
                <a:rPr lang="en-US" sz="3200" b="1">
                  <a:solidFill>
                    <a:srgbClr val="002060"/>
                  </a:solidFill>
                  <a:latin typeface=".VnAvant" panose="020B7200000000000000" pitchFamily="34" charset="0"/>
                </a:rPr>
                <a:t>He/she is ___________.</a:t>
              </a:r>
            </a:p>
          </p:txBody>
        </p:sp>
      </p:grpSp>
      <p:sp>
        <p:nvSpPr>
          <p:cNvPr id="2" name="MsPham 0936082789">
            <a:extLst>
              <a:ext uri="{FF2B5EF4-FFF2-40B4-BE49-F238E27FC236}">
                <a16:creationId xmlns:a16="http://schemas.microsoft.com/office/drawing/2014/main" id="{99A686D1-D6ED-0664-32C4-CB9329423B34}"/>
              </a:ext>
            </a:extLst>
          </p:cNvPr>
          <p:cNvSpPr txBox="1"/>
          <p:nvPr/>
        </p:nvSpPr>
        <p:spPr>
          <a:xfrm>
            <a:off x="1082691" y="305530"/>
            <a:ext cx="3077327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zh-CN"/>
            </a:defPPr>
            <a:lvl1pPr algn="ctr">
              <a:spcAft>
                <a:spcPts val="600"/>
              </a:spcAft>
              <a:defRPr sz="9600" b="1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007FC4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.VnHelvetIns" panose="020B7200000000000000" pitchFamily="34" charset="0"/>
              </a:defRPr>
            </a:lvl1pPr>
          </a:lstStyle>
          <a:p>
            <a:pPr algn="l"/>
            <a:r>
              <a:rPr lang="en-US" sz="4000"/>
              <a:t>Review</a:t>
            </a:r>
            <a:endParaRPr lang="en-US" sz="4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C546C9-9846-432E-C395-72B4554FD5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49446" y="3510476"/>
            <a:ext cx="2013149" cy="132158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5111C5F-EA1D-9D9E-8394-45068B0ABE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5492" y="3315781"/>
            <a:ext cx="2046357" cy="13636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BE65ADE-D2B2-E131-C599-87C206C3B9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97532" y="4446807"/>
            <a:ext cx="2031756" cy="13551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9C82EEC-0806-52EC-F0F8-600CCA8F1BE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15367" y="4438915"/>
            <a:ext cx="2060037" cy="1370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399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7" grpId="0" animBg="1"/>
      <p:bldP spid="59" grpId="0" animBg="1"/>
      <p:bldP spid="103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 blue sky with white clouds&#10;&#10;Description automatically generated">
            <a:extLst>
              <a:ext uri="{FF2B5EF4-FFF2-40B4-BE49-F238E27FC236}">
                <a16:creationId xmlns:a16="http://schemas.microsoft.com/office/drawing/2014/main" id="{43F515F8-EE31-8002-3AEC-755F00AB91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图片 13" descr="图片包含 文字&#10;&#10;已生成高可信度的说明">
            <a:extLst>
              <a:ext uri="{FF2B5EF4-FFF2-40B4-BE49-F238E27FC236}">
                <a16:creationId xmlns:a16="http://schemas.microsoft.com/office/drawing/2014/main" id="{208B6270-10BD-4950-928E-A75153C61AD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60784"/>
            <a:ext cx="12192000" cy="3597216"/>
          </a:xfrm>
          <a:prstGeom prst="rect">
            <a:avLst/>
          </a:prstGeom>
        </p:spPr>
      </p:pic>
      <p:pic>
        <p:nvPicPr>
          <p:cNvPr id="7" name="图片 6" descr="003c6c7d4a2b7500f147dbe771e14e9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0736993" flipH="1">
            <a:off x="301663" y="1254999"/>
            <a:ext cx="4959452" cy="4959452"/>
          </a:xfrm>
          <a:prstGeom prst="rect">
            <a:avLst/>
          </a:prstGeom>
        </p:spPr>
      </p:pic>
      <p:sp>
        <p:nvSpPr>
          <p:cNvPr id="5" name="MsPham 0936082789">
            <a:extLst>
              <a:ext uri="{FF2B5EF4-FFF2-40B4-BE49-F238E27FC236}">
                <a16:creationId xmlns:a16="http://schemas.microsoft.com/office/drawing/2014/main" id="{1D726C6A-2D0D-0844-2935-321413766FBF}"/>
              </a:ext>
            </a:extLst>
          </p:cNvPr>
          <p:cNvSpPr txBox="1"/>
          <p:nvPr/>
        </p:nvSpPr>
        <p:spPr>
          <a:xfrm>
            <a:off x="5643717" y="4202624"/>
            <a:ext cx="5211096" cy="4488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77"/>
              </a:lnSpc>
            </a:pPr>
            <a:r>
              <a:rPr lang="en-US" sz="3200">
                <a:solidFill>
                  <a:srgbClr val="C80668"/>
                </a:solidFill>
                <a:latin typeface="Amasis MT Pro Black" panose="02040A04050005020304" pitchFamily="18" charset="0"/>
              </a:rPr>
              <a:t>For joining!</a:t>
            </a:r>
            <a:endParaRPr lang="en-US" sz="3200" dirty="0">
              <a:solidFill>
                <a:srgbClr val="C80668"/>
              </a:solidFill>
              <a:latin typeface="Amasis MT Pro Black" panose="02040A04050005020304" pitchFamily="18" charset="0"/>
            </a:endParaRPr>
          </a:p>
        </p:txBody>
      </p:sp>
      <p:grpSp>
        <p:nvGrpSpPr>
          <p:cNvPr id="8" name="Mspham-0936082789">
            <a:extLst>
              <a:ext uri="{FF2B5EF4-FFF2-40B4-BE49-F238E27FC236}">
                <a16:creationId xmlns:a16="http://schemas.microsoft.com/office/drawing/2014/main" id="{F4FF6DC8-3E31-2D50-9B33-2831AF6DCCBD}"/>
              </a:ext>
            </a:extLst>
          </p:cNvPr>
          <p:cNvGrpSpPr/>
          <p:nvPr/>
        </p:nvGrpSpPr>
        <p:grpSpPr>
          <a:xfrm>
            <a:off x="926417" y="335602"/>
            <a:ext cx="9964975" cy="762269"/>
            <a:chOff x="11556792" y="8381773"/>
            <a:chExt cx="8359187" cy="639435"/>
          </a:xfrm>
        </p:grpSpPr>
        <p:sp>
          <p:nvSpPr>
            <p:cNvPr id="9" name="Mspham-0936082789">
              <a:hlinkClick r:id="rId6"/>
              <a:extLst>
                <a:ext uri="{FF2B5EF4-FFF2-40B4-BE49-F238E27FC236}">
                  <a16:creationId xmlns:a16="http://schemas.microsoft.com/office/drawing/2014/main" id="{9872B2B0-F5C8-CD81-95E7-20135D9503B9}"/>
                </a:ext>
              </a:extLst>
            </p:cNvPr>
            <p:cNvSpPr txBox="1"/>
            <p:nvPr/>
          </p:nvSpPr>
          <p:spPr>
            <a:xfrm>
              <a:off x="19730143" y="8588866"/>
              <a:ext cx="185836" cy="348544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5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105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sz="105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" name="MsPham-0936082789">
              <a:hlinkClick r:id="rId6"/>
              <a:extLst>
                <a:ext uri="{FF2B5EF4-FFF2-40B4-BE49-F238E27FC236}">
                  <a16:creationId xmlns:a16="http://schemas.microsoft.com/office/drawing/2014/main" id="{0C8E974E-21FE-6447-4D5D-450516ACB5D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556792" y="8381773"/>
              <a:ext cx="639436" cy="639435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1" name="MsPham-0936082789" descr="A blue and white text&#10;&#10;Description automatically generated">
            <a:hlinkClick r:id="rId6"/>
            <a:extLst>
              <a:ext uri="{FF2B5EF4-FFF2-40B4-BE49-F238E27FC236}">
                <a16:creationId xmlns:a16="http://schemas.microsoft.com/office/drawing/2014/main" id="{DC8B4993-FD40-27F3-A5AD-65AF8FE637C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2317" y="165098"/>
            <a:ext cx="2599683" cy="1235386"/>
          </a:xfrm>
          <a:prstGeom prst="rect">
            <a:avLst/>
          </a:prstGeom>
          <a:effectLst>
            <a:glow rad="1016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3" name="MsPham 0936082789">
            <a:extLst>
              <a:ext uri="{FF2B5EF4-FFF2-40B4-BE49-F238E27FC236}">
                <a16:creationId xmlns:a16="http://schemas.microsoft.com/office/drawing/2014/main" id="{12B20786-F177-4B56-16C0-CF226D1AA81C}"/>
              </a:ext>
            </a:extLst>
          </p:cNvPr>
          <p:cNvSpPr txBox="1"/>
          <p:nvPr/>
        </p:nvSpPr>
        <p:spPr>
          <a:xfrm>
            <a:off x="3860093" y="2729844"/>
            <a:ext cx="8668128" cy="12567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789"/>
              </a:lnSpc>
            </a:pPr>
            <a:r>
              <a:rPr lang="en-US" sz="9597" b="1" spc="-15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FC4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HelvetInsH" panose="020B7200000000000000" pitchFamily="34" charset="0"/>
              </a:rPr>
              <a:t>Thank you</a:t>
            </a:r>
          </a:p>
        </p:txBody>
      </p:sp>
      <p:pic>
        <p:nvPicPr>
          <p:cNvPr id="15" name="图片 7">
            <a:extLst>
              <a:ext uri="{FF2B5EF4-FFF2-40B4-BE49-F238E27FC236}">
                <a16:creationId xmlns:a16="http://schemas.microsoft.com/office/drawing/2014/main" id="{51926670-7272-41A5-A10A-D6D5A35D3CE7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1920" y="108168"/>
            <a:ext cx="3622481" cy="2513509"/>
          </a:xfrm>
          <a:prstGeom prst="rect">
            <a:avLst/>
          </a:prstGeom>
        </p:spPr>
      </p:pic>
      <p:pic>
        <p:nvPicPr>
          <p:cNvPr id="19" name="图片 3" descr="1">
            <a:extLst>
              <a:ext uri="{FF2B5EF4-FFF2-40B4-BE49-F238E27FC236}">
                <a16:creationId xmlns:a16="http://schemas.microsoft.com/office/drawing/2014/main" id="{95F66C27-9900-1D62-6B0A-EB3EBD88BF41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0295669" y="4091886"/>
            <a:ext cx="1797136" cy="2283633"/>
          </a:xfrm>
          <a:prstGeom prst="rect">
            <a:avLst/>
          </a:prstGeom>
        </p:spPr>
      </p:pic>
      <p:pic>
        <p:nvPicPr>
          <p:cNvPr id="12" name="MsPham-0936082789">
            <a:hlinkClick r:id="rId6"/>
            <a:extLst>
              <a:ext uri="{FF2B5EF4-FFF2-40B4-BE49-F238E27FC236}">
                <a16:creationId xmlns:a16="http://schemas.microsoft.com/office/drawing/2014/main" id="{61679625-BAAB-FF3A-FD9F-706214B9DA2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822" y="165098"/>
            <a:ext cx="1637614" cy="1040334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6151A20-A6B9-C245-CDC7-9C5125F1FE3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833230" y="2947293"/>
            <a:ext cx="1914310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666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 blue sky with white clouds&#10;&#10;Description automatically generated">
            <a:extLst>
              <a:ext uri="{FF2B5EF4-FFF2-40B4-BE49-F238E27FC236}">
                <a16:creationId xmlns:a16="http://schemas.microsoft.com/office/drawing/2014/main" id="{43F515F8-EE31-8002-3AEC-755F00AB91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Mspham-0936082789">
            <a:extLst>
              <a:ext uri="{FF2B5EF4-FFF2-40B4-BE49-F238E27FC236}">
                <a16:creationId xmlns:a16="http://schemas.microsoft.com/office/drawing/2014/main" id="{F4FF6DC8-3E31-2D50-9B33-2831AF6DCCBD}"/>
              </a:ext>
            </a:extLst>
          </p:cNvPr>
          <p:cNvGrpSpPr/>
          <p:nvPr/>
        </p:nvGrpSpPr>
        <p:grpSpPr>
          <a:xfrm>
            <a:off x="1019806" y="500110"/>
            <a:ext cx="10330577" cy="1395194"/>
            <a:chOff x="11556792" y="7850839"/>
            <a:chExt cx="8665875" cy="1170369"/>
          </a:xfrm>
        </p:grpSpPr>
        <p:sp>
          <p:nvSpPr>
            <p:cNvPr id="9" name="Mspham-0936082789">
              <a:hlinkClick r:id="rId4"/>
              <a:extLst>
                <a:ext uri="{FF2B5EF4-FFF2-40B4-BE49-F238E27FC236}">
                  <a16:creationId xmlns:a16="http://schemas.microsoft.com/office/drawing/2014/main" id="{9872B2B0-F5C8-CD81-95E7-20135D9503B9}"/>
                </a:ext>
              </a:extLst>
            </p:cNvPr>
            <p:cNvSpPr txBox="1"/>
            <p:nvPr/>
          </p:nvSpPr>
          <p:spPr>
            <a:xfrm>
              <a:off x="20036831" y="7850839"/>
              <a:ext cx="185836" cy="348544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5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105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sz="105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" name="MsPham-0936082789">
              <a:hlinkClick r:id="rId4"/>
              <a:extLst>
                <a:ext uri="{FF2B5EF4-FFF2-40B4-BE49-F238E27FC236}">
                  <a16:creationId xmlns:a16="http://schemas.microsoft.com/office/drawing/2014/main" id="{0C8E974E-21FE-6447-4D5D-450516ACB5D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556792" y="8381773"/>
              <a:ext cx="639436" cy="639435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1" name="MsPham-0936082789" descr="A blue and white text&#10;&#10;Description automatically generated">
            <a:hlinkClick r:id="rId4"/>
            <a:extLst>
              <a:ext uri="{FF2B5EF4-FFF2-40B4-BE49-F238E27FC236}">
                <a16:creationId xmlns:a16="http://schemas.microsoft.com/office/drawing/2014/main" id="{DC8B4993-FD40-27F3-A5AD-65AF8FE637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5668" y="220243"/>
            <a:ext cx="1784837" cy="848166"/>
          </a:xfrm>
          <a:prstGeom prst="rect">
            <a:avLst/>
          </a:prstGeom>
          <a:effectLst>
            <a:glow rad="1016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5" name="图片 7">
            <a:extLst>
              <a:ext uri="{FF2B5EF4-FFF2-40B4-BE49-F238E27FC236}">
                <a16:creationId xmlns:a16="http://schemas.microsoft.com/office/drawing/2014/main" id="{51926670-7272-41A5-A10A-D6D5A35D3CE7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1907" y="62471"/>
            <a:ext cx="2270480" cy="1575404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FA751C1-EC81-FB46-A470-D1D3CAA87675}"/>
              </a:ext>
            </a:extLst>
          </p:cNvPr>
          <p:cNvSpPr/>
          <p:nvPr/>
        </p:nvSpPr>
        <p:spPr>
          <a:xfrm>
            <a:off x="1779613" y="1047140"/>
            <a:ext cx="8667832" cy="5471647"/>
          </a:xfrm>
          <a:prstGeom prst="roundRect">
            <a:avLst>
              <a:gd name="adj" fmla="val 2846"/>
            </a:avLst>
          </a:prstGeom>
          <a:solidFill>
            <a:schemeClr val="bg1">
              <a:alpha val="98000"/>
            </a:schemeClr>
          </a:solidFill>
          <a:ln w="38100" cmpd="thickThin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xmlns="" sd="3536919434">
                  <a:custGeom>
                    <a:avLst/>
                    <a:gdLst>
                      <a:gd name="connsiteX0" fmla="*/ 0 w 11766619"/>
                      <a:gd name="connsiteY0" fmla="*/ 185310 h 6511238"/>
                      <a:gd name="connsiteX1" fmla="*/ 185310 w 11766619"/>
                      <a:gd name="connsiteY1" fmla="*/ 0 h 6511238"/>
                      <a:gd name="connsiteX2" fmla="*/ 1083583 w 11766619"/>
                      <a:gd name="connsiteY2" fmla="*/ 0 h 6511238"/>
                      <a:gd name="connsiteX3" fmla="*/ 1639976 w 11766619"/>
                      <a:gd name="connsiteY3" fmla="*/ 0 h 6511238"/>
                      <a:gd name="connsiteX4" fmla="*/ 2082409 w 11766619"/>
                      <a:gd name="connsiteY4" fmla="*/ 0 h 6511238"/>
                      <a:gd name="connsiteX5" fmla="*/ 2752762 w 11766619"/>
                      <a:gd name="connsiteY5" fmla="*/ 0 h 6511238"/>
                      <a:gd name="connsiteX6" fmla="*/ 3537074 w 11766619"/>
                      <a:gd name="connsiteY6" fmla="*/ 0 h 6511238"/>
                      <a:gd name="connsiteX7" fmla="*/ 3979507 w 11766619"/>
                      <a:gd name="connsiteY7" fmla="*/ 0 h 6511238"/>
                      <a:gd name="connsiteX8" fmla="*/ 4307980 w 11766619"/>
                      <a:gd name="connsiteY8" fmla="*/ 0 h 6511238"/>
                      <a:gd name="connsiteX9" fmla="*/ 4978333 w 11766619"/>
                      <a:gd name="connsiteY9" fmla="*/ 0 h 6511238"/>
                      <a:gd name="connsiteX10" fmla="*/ 5648686 w 11766619"/>
                      <a:gd name="connsiteY10" fmla="*/ 0 h 6511238"/>
                      <a:gd name="connsiteX11" fmla="*/ 6319039 w 11766619"/>
                      <a:gd name="connsiteY11" fmla="*/ 0 h 6511238"/>
                      <a:gd name="connsiteX12" fmla="*/ 6989392 w 11766619"/>
                      <a:gd name="connsiteY12" fmla="*/ 0 h 6511238"/>
                      <a:gd name="connsiteX13" fmla="*/ 7887665 w 11766619"/>
                      <a:gd name="connsiteY13" fmla="*/ 0 h 6511238"/>
                      <a:gd name="connsiteX14" fmla="*/ 8444058 w 11766619"/>
                      <a:gd name="connsiteY14" fmla="*/ 0 h 6511238"/>
                      <a:gd name="connsiteX15" fmla="*/ 9342330 w 11766619"/>
                      <a:gd name="connsiteY15" fmla="*/ 0 h 6511238"/>
                      <a:gd name="connsiteX16" fmla="*/ 9670803 w 11766619"/>
                      <a:gd name="connsiteY16" fmla="*/ 0 h 6511238"/>
                      <a:gd name="connsiteX17" fmla="*/ 9999276 w 11766619"/>
                      <a:gd name="connsiteY17" fmla="*/ 0 h 6511238"/>
                      <a:gd name="connsiteX18" fmla="*/ 10669629 w 11766619"/>
                      <a:gd name="connsiteY18" fmla="*/ 0 h 6511238"/>
                      <a:gd name="connsiteX19" fmla="*/ 11581309 w 11766619"/>
                      <a:gd name="connsiteY19" fmla="*/ 0 h 6511238"/>
                      <a:gd name="connsiteX20" fmla="*/ 11766619 w 11766619"/>
                      <a:gd name="connsiteY20" fmla="*/ 185310 h 6511238"/>
                      <a:gd name="connsiteX21" fmla="*/ 11766619 w 11766619"/>
                      <a:gd name="connsiteY21" fmla="*/ 744789 h 6511238"/>
                      <a:gd name="connsiteX22" fmla="*/ 11766619 w 11766619"/>
                      <a:gd name="connsiteY22" fmla="*/ 1304267 h 6511238"/>
                      <a:gd name="connsiteX23" fmla="*/ 11766619 w 11766619"/>
                      <a:gd name="connsiteY23" fmla="*/ 1802339 h 6511238"/>
                      <a:gd name="connsiteX24" fmla="*/ 11766619 w 11766619"/>
                      <a:gd name="connsiteY24" fmla="*/ 2546036 h 6511238"/>
                      <a:gd name="connsiteX25" fmla="*/ 11766619 w 11766619"/>
                      <a:gd name="connsiteY25" fmla="*/ 3289734 h 6511238"/>
                      <a:gd name="connsiteX26" fmla="*/ 11766619 w 11766619"/>
                      <a:gd name="connsiteY26" fmla="*/ 3972024 h 6511238"/>
                      <a:gd name="connsiteX27" fmla="*/ 11766619 w 11766619"/>
                      <a:gd name="connsiteY27" fmla="*/ 4715722 h 6511238"/>
                      <a:gd name="connsiteX28" fmla="*/ 11766619 w 11766619"/>
                      <a:gd name="connsiteY28" fmla="*/ 5459419 h 6511238"/>
                      <a:gd name="connsiteX29" fmla="*/ 11766619 w 11766619"/>
                      <a:gd name="connsiteY29" fmla="*/ 6325928 h 6511238"/>
                      <a:gd name="connsiteX30" fmla="*/ 11581309 w 11766619"/>
                      <a:gd name="connsiteY30" fmla="*/ 6511238 h 6511238"/>
                      <a:gd name="connsiteX31" fmla="*/ 10683036 w 11766619"/>
                      <a:gd name="connsiteY31" fmla="*/ 6511238 h 6511238"/>
                      <a:gd name="connsiteX32" fmla="*/ 9784763 w 11766619"/>
                      <a:gd name="connsiteY32" fmla="*/ 6511238 h 6511238"/>
                      <a:gd name="connsiteX33" fmla="*/ 8886490 w 11766619"/>
                      <a:gd name="connsiteY33" fmla="*/ 6511238 h 6511238"/>
                      <a:gd name="connsiteX34" fmla="*/ 7988218 w 11766619"/>
                      <a:gd name="connsiteY34" fmla="*/ 6511238 h 6511238"/>
                      <a:gd name="connsiteX35" fmla="*/ 7203905 w 11766619"/>
                      <a:gd name="connsiteY35" fmla="*/ 6511238 h 6511238"/>
                      <a:gd name="connsiteX36" fmla="*/ 6305632 w 11766619"/>
                      <a:gd name="connsiteY36" fmla="*/ 6511238 h 6511238"/>
                      <a:gd name="connsiteX37" fmla="*/ 5635279 w 11766619"/>
                      <a:gd name="connsiteY37" fmla="*/ 6511238 h 6511238"/>
                      <a:gd name="connsiteX38" fmla="*/ 4964926 w 11766619"/>
                      <a:gd name="connsiteY38" fmla="*/ 6511238 h 6511238"/>
                      <a:gd name="connsiteX39" fmla="*/ 4408533 w 11766619"/>
                      <a:gd name="connsiteY39" fmla="*/ 6511238 h 6511238"/>
                      <a:gd name="connsiteX40" fmla="*/ 3738180 w 11766619"/>
                      <a:gd name="connsiteY40" fmla="*/ 6511238 h 6511238"/>
                      <a:gd name="connsiteX41" fmla="*/ 2839907 w 11766619"/>
                      <a:gd name="connsiteY41" fmla="*/ 6511238 h 6511238"/>
                      <a:gd name="connsiteX42" fmla="*/ 2397475 w 11766619"/>
                      <a:gd name="connsiteY42" fmla="*/ 6511238 h 6511238"/>
                      <a:gd name="connsiteX43" fmla="*/ 1727122 w 11766619"/>
                      <a:gd name="connsiteY43" fmla="*/ 6511238 h 6511238"/>
                      <a:gd name="connsiteX44" fmla="*/ 942809 w 11766619"/>
                      <a:gd name="connsiteY44" fmla="*/ 6511238 h 6511238"/>
                      <a:gd name="connsiteX45" fmla="*/ 185310 w 11766619"/>
                      <a:gd name="connsiteY45" fmla="*/ 6511238 h 6511238"/>
                      <a:gd name="connsiteX46" fmla="*/ 0 w 11766619"/>
                      <a:gd name="connsiteY46" fmla="*/ 6325928 h 6511238"/>
                      <a:gd name="connsiteX47" fmla="*/ 0 w 11766619"/>
                      <a:gd name="connsiteY47" fmla="*/ 5520825 h 6511238"/>
                      <a:gd name="connsiteX48" fmla="*/ 0 w 11766619"/>
                      <a:gd name="connsiteY48" fmla="*/ 4715722 h 6511238"/>
                      <a:gd name="connsiteX49" fmla="*/ 0 w 11766619"/>
                      <a:gd name="connsiteY49" fmla="*/ 3972024 h 6511238"/>
                      <a:gd name="connsiteX50" fmla="*/ 0 w 11766619"/>
                      <a:gd name="connsiteY50" fmla="*/ 3228327 h 6511238"/>
                      <a:gd name="connsiteX51" fmla="*/ 0 w 11766619"/>
                      <a:gd name="connsiteY51" fmla="*/ 2668849 h 6511238"/>
                      <a:gd name="connsiteX52" fmla="*/ 0 w 11766619"/>
                      <a:gd name="connsiteY52" fmla="*/ 2047964 h 6511238"/>
                      <a:gd name="connsiteX53" fmla="*/ 0 w 11766619"/>
                      <a:gd name="connsiteY53" fmla="*/ 1427079 h 6511238"/>
                      <a:gd name="connsiteX54" fmla="*/ 0 w 11766619"/>
                      <a:gd name="connsiteY54" fmla="*/ 806195 h 6511238"/>
                      <a:gd name="connsiteX55" fmla="*/ 0 w 11766619"/>
                      <a:gd name="connsiteY55" fmla="*/ 185310 h 65112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</a:cxnLst>
                    <a:rect l="l" t="t" r="r" b="b"/>
                    <a:pathLst>
                      <a:path w="11766619" h="6511238" fill="none" extrusionOk="0">
                        <a:moveTo>
                          <a:pt x="0" y="185310"/>
                        </a:moveTo>
                        <a:cubicBezTo>
                          <a:pt x="388" y="100997"/>
                          <a:pt x="85483" y="-7214"/>
                          <a:pt x="185310" y="0"/>
                        </a:cubicBezTo>
                        <a:cubicBezTo>
                          <a:pt x="510444" y="7663"/>
                          <a:pt x="760680" y="30257"/>
                          <a:pt x="1083583" y="0"/>
                        </a:cubicBezTo>
                        <a:cubicBezTo>
                          <a:pt x="1406486" y="-30257"/>
                          <a:pt x="1423556" y="1768"/>
                          <a:pt x="1639976" y="0"/>
                        </a:cubicBezTo>
                        <a:cubicBezTo>
                          <a:pt x="1856396" y="-1768"/>
                          <a:pt x="1950853" y="-11272"/>
                          <a:pt x="2082409" y="0"/>
                        </a:cubicBezTo>
                        <a:cubicBezTo>
                          <a:pt x="2213965" y="11272"/>
                          <a:pt x="2553128" y="-32452"/>
                          <a:pt x="2752762" y="0"/>
                        </a:cubicBezTo>
                        <a:cubicBezTo>
                          <a:pt x="2952396" y="32452"/>
                          <a:pt x="3238905" y="-6369"/>
                          <a:pt x="3537074" y="0"/>
                        </a:cubicBezTo>
                        <a:cubicBezTo>
                          <a:pt x="3835243" y="6369"/>
                          <a:pt x="3764247" y="7188"/>
                          <a:pt x="3979507" y="0"/>
                        </a:cubicBezTo>
                        <a:cubicBezTo>
                          <a:pt x="4194767" y="-7188"/>
                          <a:pt x="4242279" y="-5700"/>
                          <a:pt x="4307980" y="0"/>
                        </a:cubicBezTo>
                        <a:cubicBezTo>
                          <a:pt x="4373681" y="5700"/>
                          <a:pt x="4842517" y="-30395"/>
                          <a:pt x="4978333" y="0"/>
                        </a:cubicBezTo>
                        <a:cubicBezTo>
                          <a:pt x="5114149" y="30395"/>
                          <a:pt x="5487087" y="-22926"/>
                          <a:pt x="5648686" y="0"/>
                        </a:cubicBezTo>
                        <a:cubicBezTo>
                          <a:pt x="5810285" y="22926"/>
                          <a:pt x="6049264" y="-28911"/>
                          <a:pt x="6319039" y="0"/>
                        </a:cubicBezTo>
                        <a:cubicBezTo>
                          <a:pt x="6588814" y="28911"/>
                          <a:pt x="6704848" y="5200"/>
                          <a:pt x="6989392" y="0"/>
                        </a:cubicBezTo>
                        <a:cubicBezTo>
                          <a:pt x="7273936" y="-5200"/>
                          <a:pt x="7522292" y="-34277"/>
                          <a:pt x="7887665" y="0"/>
                        </a:cubicBezTo>
                        <a:cubicBezTo>
                          <a:pt x="8253038" y="34277"/>
                          <a:pt x="8192117" y="-21135"/>
                          <a:pt x="8444058" y="0"/>
                        </a:cubicBezTo>
                        <a:cubicBezTo>
                          <a:pt x="8695999" y="21135"/>
                          <a:pt x="8925656" y="-39316"/>
                          <a:pt x="9342330" y="0"/>
                        </a:cubicBezTo>
                        <a:cubicBezTo>
                          <a:pt x="9759004" y="39316"/>
                          <a:pt x="9569274" y="15116"/>
                          <a:pt x="9670803" y="0"/>
                        </a:cubicBezTo>
                        <a:cubicBezTo>
                          <a:pt x="9772332" y="-15116"/>
                          <a:pt x="9863384" y="-12773"/>
                          <a:pt x="9999276" y="0"/>
                        </a:cubicBezTo>
                        <a:cubicBezTo>
                          <a:pt x="10135168" y="12773"/>
                          <a:pt x="10345543" y="-21769"/>
                          <a:pt x="10669629" y="0"/>
                        </a:cubicBezTo>
                        <a:cubicBezTo>
                          <a:pt x="10993715" y="21769"/>
                          <a:pt x="11329278" y="-1868"/>
                          <a:pt x="11581309" y="0"/>
                        </a:cubicBezTo>
                        <a:cubicBezTo>
                          <a:pt x="11701975" y="1773"/>
                          <a:pt x="11774778" y="85468"/>
                          <a:pt x="11766619" y="185310"/>
                        </a:cubicBezTo>
                        <a:cubicBezTo>
                          <a:pt x="11762654" y="305476"/>
                          <a:pt x="11749916" y="605030"/>
                          <a:pt x="11766619" y="744789"/>
                        </a:cubicBezTo>
                        <a:cubicBezTo>
                          <a:pt x="11783322" y="884548"/>
                          <a:pt x="11773695" y="1175655"/>
                          <a:pt x="11766619" y="1304267"/>
                        </a:cubicBezTo>
                        <a:cubicBezTo>
                          <a:pt x="11759543" y="1432879"/>
                          <a:pt x="11769986" y="1681901"/>
                          <a:pt x="11766619" y="1802339"/>
                        </a:cubicBezTo>
                        <a:cubicBezTo>
                          <a:pt x="11763252" y="1922777"/>
                          <a:pt x="11734027" y="2249801"/>
                          <a:pt x="11766619" y="2546036"/>
                        </a:cubicBezTo>
                        <a:cubicBezTo>
                          <a:pt x="11799211" y="2842271"/>
                          <a:pt x="11778274" y="3054681"/>
                          <a:pt x="11766619" y="3289734"/>
                        </a:cubicBezTo>
                        <a:cubicBezTo>
                          <a:pt x="11754964" y="3524787"/>
                          <a:pt x="11755521" y="3822519"/>
                          <a:pt x="11766619" y="3972024"/>
                        </a:cubicBezTo>
                        <a:cubicBezTo>
                          <a:pt x="11777718" y="4121529"/>
                          <a:pt x="11775942" y="4562370"/>
                          <a:pt x="11766619" y="4715722"/>
                        </a:cubicBezTo>
                        <a:cubicBezTo>
                          <a:pt x="11757296" y="4869074"/>
                          <a:pt x="11780841" y="5249739"/>
                          <a:pt x="11766619" y="5459419"/>
                        </a:cubicBezTo>
                        <a:cubicBezTo>
                          <a:pt x="11752397" y="5669099"/>
                          <a:pt x="11776030" y="5926750"/>
                          <a:pt x="11766619" y="6325928"/>
                        </a:cubicBezTo>
                        <a:cubicBezTo>
                          <a:pt x="11780428" y="6423897"/>
                          <a:pt x="11685112" y="6515391"/>
                          <a:pt x="11581309" y="6511238"/>
                        </a:cubicBezTo>
                        <a:cubicBezTo>
                          <a:pt x="11301462" y="6482223"/>
                          <a:pt x="10957649" y="6489766"/>
                          <a:pt x="10683036" y="6511238"/>
                        </a:cubicBezTo>
                        <a:cubicBezTo>
                          <a:pt x="10408423" y="6532710"/>
                          <a:pt x="10227535" y="6523863"/>
                          <a:pt x="9784763" y="6511238"/>
                        </a:cubicBezTo>
                        <a:cubicBezTo>
                          <a:pt x="9341991" y="6498613"/>
                          <a:pt x="9333501" y="6507203"/>
                          <a:pt x="8886490" y="6511238"/>
                        </a:cubicBezTo>
                        <a:cubicBezTo>
                          <a:pt x="8439479" y="6515273"/>
                          <a:pt x="8215451" y="6466678"/>
                          <a:pt x="7988218" y="6511238"/>
                        </a:cubicBezTo>
                        <a:cubicBezTo>
                          <a:pt x="7760985" y="6555798"/>
                          <a:pt x="7582307" y="6543158"/>
                          <a:pt x="7203905" y="6511238"/>
                        </a:cubicBezTo>
                        <a:cubicBezTo>
                          <a:pt x="6825503" y="6479318"/>
                          <a:pt x="6652026" y="6498051"/>
                          <a:pt x="6305632" y="6511238"/>
                        </a:cubicBezTo>
                        <a:cubicBezTo>
                          <a:pt x="5959238" y="6524425"/>
                          <a:pt x="5877087" y="6477890"/>
                          <a:pt x="5635279" y="6511238"/>
                        </a:cubicBezTo>
                        <a:cubicBezTo>
                          <a:pt x="5393471" y="6544586"/>
                          <a:pt x="5238815" y="6504823"/>
                          <a:pt x="4964926" y="6511238"/>
                        </a:cubicBezTo>
                        <a:cubicBezTo>
                          <a:pt x="4691037" y="6517653"/>
                          <a:pt x="4615057" y="6513107"/>
                          <a:pt x="4408533" y="6511238"/>
                        </a:cubicBezTo>
                        <a:cubicBezTo>
                          <a:pt x="4202009" y="6509369"/>
                          <a:pt x="3895327" y="6530691"/>
                          <a:pt x="3738180" y="6511238"/>
                        </a:cubicBezTo>
                        <a:cubicBezTo>
                          <a:pt x="3581033" y="6491785"/>
                          <a:pt x="3194706" y="6537260"/>
                          <a:pt x="2839907" y="6511238"/>
                        </a:cubicBezTo>
                        <a:cubicBezTo>
                          <a:pt x="2485108" y="6485216"/>
                          <a:pt x="2569054" y="6529397"/>
                          <a:pt x="2397475" y="6511238"/>
                        </a:cubicBezTo>
                        <a:cubicBezTo>
                          <a:pt x="2225896" y="6493079"/>
                          <a:pt x="1869984" y="6528841"/>
                          <a:pt x="1727122" y="6511238"/>
                        </a:cubicBezTo>
                        <a:cubicBezTo>
                          <a:pt x="1584260" y="6493635"/>
                          <a:pt x="1305443" y="6502773"/>
                          <a:pt x="942809" y="6511238"/>
                        </a:cubicBezTo>
                        <a:cubicBezTo>
                          <a:pt x="580175" y="6519703"/>
                          <a:pt x="559242" y="6501663"/>
                          <a:pt x="185310" y="6511238"/>
                        </a:cubicBezTo>
                        <a:cubicBezTo>
                          <a:pt x="81599" y="6505003"/>
                          <a:pt x="8373" y="6430743"/>
                          <a:pt x="0" y="6325928"/>
                        </a:cubicBezTo>
                        <a:cubicBezTo>
                          <a:pt x="-37576" y="6054026"/>
                          <a:pt x="5317" y="5840645"/>
                          <a:pt x="0" y="5520825"/>
                        </a:cubicBezTo>
                        <a:cubicBezTo>
                          <a:pt x="-5317" y="5201005"/>
                          <a:pt x="36337" y="4932779"/>
                          <a:pt x="0" y="4715722"/>
                        </a:cubicBezTo>
                        <a:cubicBezTo>
                          <a:pt x="-36337" y="4498665"/>
                          <a:pt x="7726" y="4227263"/>
                          <a:pt x="0" y="3972024"/>
                        </a:cubicBezTo>
                        <a:cubicBezTo>
                          <a:pt x="-7726" y="3716785"/>
                          <a:pt x="21763" y="3504282"/>
                          <a:pt x="0" y="3228327"/>
                        </a:cubicBezTo>
                        <a:cubicBezTo>
                          <a:pt x="-21763" y="2952372"/>
                          <a:pt x="-21618" y="2828333"/>
                          <a:pt x="0" y="2668849"/>
                        </a:cubicBezTo>
                        <a:cubicBezTo>
                          <a:pt x="21618" y="2509365"/>
                          <a:pt x="18541" y="2260036"/>
                          <a:pt x="0" y="2047964"/>
                        </a:cubicBezTo>
                        <a:cubicBezTo>
                          <a:pt x="-18541" y="1835893"/>
                          <a:pt x="-5972" y="1711039"/>
                          <a:pt x="0" y="1427079"/>
                        </a:cubicBezTo>
                        <a:cubicBezTo>
                          <a:pt x="5972" y="1143119"/>
                          <a:pt x="24528" y="964907"/>
                          <a:pt x="0" y="806195"/>
                        </a:cubicBezTo>
                        <a:cubicBezTo>
                          <a:pt x="-24528" y="647483"/>
                          <a:pt x="19208" y="348316"/>
                          <a:pt x="0" y="185310"/>
                        </a:cubicBezTo>
                        <a:close/>
                      </a:path>
                      <a:path w="11766619" h="6511238" stroke="0" extrusionOk="0">
                        <a:moveTo>
                          <a:pt x="0" y="185310"/>
                        </a:moveTo>
                        <a:cubicBezTo>
                          <a:pt x="-5751" y="88967"/>
                          <a:pt x="83197" y="5310"/>
                          <a:pt x="185310" y="0"/>
                        </a:cubicBezTo>
                        <a:cubicBezTo>
                          <a:pt x="355995" y="-18949"/>
                          <a:pt x="445579" y="-8753"/>
                          <a:pt x="627743" y="0"/>
                        </a:cubicBezTo>
                        <a:cubicBezTo>
                          <a:pt x="809907" y="8753"/>
                          <a:pt x="1027432" y="-20504"/>
                          <a:pt x="1298096" y="0"/>
                        </a:cubicBezTo>
                        <a:cubicBezTo>
                          <a:pt x="1568760" y="20504"/>
                          <a:pt x="1616906" y="21735"/>
                          <a:pt x="1740529" y="0"/>
                        </a:cubicBezTo>
                        <a:cubicBezTo>
                          <a:pt x="1864152" y="-21735"/>
                          <a:pt x="1982542" y="-4781"/>
                          <a:pt x="2182962" y="0"/>
                        </a:cubicBezTo>
                        <a:cubicBezTo>
                          <a:pt x="2383382" y="4781"/>
                          <a:pt x="2423971" y="12492"/>
                          <a:pt x="2511435" y="0"/>
                        </a:cubicBezTo>
                        <a:cubicBezTo>
                          <a:pt x="2598899" y="-12492"/>
                          <a:pt x="2959566" y="-10592"/>
                          <a:pt x="3295747" y="0"/>
                        </a:cubicBezTo>
                        <a:cubicBezTo>
                          <a:pt x="3631928" y="10592"/>
                          <a:pt x="3722603" y="15016"/>
                          <a:pt x="3852140" y="0"/>
                        </a:cubicBezTo>
                        <a:cubicBezTo>
                          <a:pt x="3981677" y="-15016"/>
                          <a:pt x="4329564" y="28406"/>
                          <a:pt x="4522493" y="0"/>
                        </a:cubicBezTo>
                        <a:cubicBezTo>
                          <a:pt x="4715422" y="-28406"/>
                          <a:pt x="5033134" y="-2866"/>
                          <a:pt x="5306806" y="0"/>
                        </a:cubicBezTo>
                        <a:cubicBezTo>
                          <a:pt x="5580478" y="2866"/>
                          <a:pt x="5522933" y="10190"/>
                          <a:pt x="5635279" y="0"/>
                        </a:cubicBezTo>
                        <a:cubicBezTo>
                          <a:pt x="5747625" y="-10190"/>
                          <a:pt x="5865357" y="9923"/>
                          <a:pt x="5963752" y="0"/>
                        </a:cubicBezTo>
                        <a:cubicBezTo>
                          <a:pt x="6062147" y="-9923"/>
                          <a:pt x="6135487" y="12369"/>
                          <a:pt x="6292225" y="0"/>
                        </a:cubicBezTo>
                        <a:cubicBezTo>
                          <a:pt x="6448963" y="-12369"/>
                          <a:pt x="6814948" y="29617"/>
                          <a:pt x="7190498" y="0"/>
                        </a:cubicBezTo>
                        <a:cubicBezTo>
                          <a:pt x="7566048" y="-29617"/>
                          <a:pt x="7434989" y="-2685"/>
                          <a:pt x="7518971" y="0"/>
                        </a:cubicBezTo>
                        <a:cubicBezTo>
                          <a:pt x="7602953" y="2685"/>
                          <a:pt x="8122379" y="-37391"/>
                          <a:pt x="8417243" y="0"/>
                        </a:cubicBezTo>
                        <a:cubicBezTo>
                          <a:pt x="8712107" y="37391"/>
                          <a:pt x="8762035" y="2596"/>
                          <a:pt x="8973636" y="0"/>
                        </a:cubicBezTo>
                        <a:cubicBezTo>
                          <a:pt x="9185237" y="-2596"/>
                          <a:pt x="9331548" y="19701"/>
                          <a:pt x="9643989" y="0"/>
                        </a:cubicBezTo>
                        <a:cubicBezTo>
                          <a:pt x="9956430" y="-19701"/>
                          <a:pt x="10320287" y="-24509"/>
                          <a:pt x="10542262" y="0"/>
                        </a:cubicBezTo>
                        <a:cubicBezTo>
                          <a:pt x="10764237" y="24509"/>
                          <a:pt x="10784581" y="-4154"/>
                          <a:pt x="10870735" y="0"/>
                        </a:cubicBezTo>
                        <a:cubicBezTo>
                          <a:pt x="10956889" y="4154"/>
                          <a:pt x="11418916" y="-15127"/>
                          <a:pt x="11581309" y="0"/>
                        </a:cubicBezTo>
                        <a:cubicBezTo>
                          <a:pt x="11673494" y="5124"/>
                          <a:pt x="11750851" y="71685"/>
                          <a:pt x="11766619" y="185310"/>
                        </a:cubicBezTo>
                        <a:cubicBezTo>
                          <a:pt x="11745413" y="485300"/>
                          <a:pt x="11767103" y="721649"/>
                          <a:pt x="11766619" y="867601"/>
                        </a:cubicBezTo>
                        <a:cubicBezTo>
                          <a:pt x="11766135" y="1013553"/>
                          <a:pt x="11774668" y="1276223"/>
                          <a:pt x="11766619" y="1488486"/>
                        </a:cubicBezTo>
                        <a:cubicBezTo>
                          <a:pt x="11758570" y="1700749"/>
                          <a:pt x="11785958" y="1886844"/>
                          <a:pt x="11766619" y="1986558"/>
                        </a:cubicBezTo>
                        <a:cubicBezTo>
                          <a:pt x="11747280" y="2086272"/>
                          <a:pt x="11786528" y="2391607"/>
                          <a:pt x="11766619" y="2791661"/>
                        </a:cubicBezTo>
                        <a:cubicBezTo>
                          <a:pt x="11746710" y="3191715"/>
                          <a:pt x="11776565" y="3216966"/>
                          <a:pt x="11766619" y="3535358"/>
                        </a:cubicBezTo>
                        <a:cubicBezTo>
                          <a:pt x="11756673" y="3853750"/>
                          <a:pt x="11793348" y="4082273"/>
                          <a:pt x="11766619" y="4340462"/>
                        </a:cubicBezTo>
                        <a:cubicBezTo>
                          <a:pt x="11739890" y="4598651"/>
                          <a:pt x="11788070" y="4599849"/>
                          <a:pt x="11766619" y="4838534"/>
                        </a:cubicBezTo>
                        <a:cubicBezTo>
                          <a:pt x="11745168" y="5077219"/>
                          <a:pt x="11746407" y="5102326"/>
                          <a:pt x="11766619" y="5336606"/>
                        </a:cubicBezTo>
                        <a:cubicBezTo>
                          <a:pt x="11786831" y="5570886"/>
                          <a:pt x="11772236" y="5861263"/>
                          <a:pt x="11766619" y="6325928"/>
                        </a:cubicBezTo>
                        <a:cubicBezTo>
                          <a:pt x="11763219" y="6417430"/>
                          <a:pt x="11675794" y="6517870"/>
                          <a:pt x="11581309" y="6511238"/>
                        </a:cubicBezTo>
                        <a:cubicBezTo>
                          <a:pt x="11249724" y="6491757"/>
                          <a:pt x="10965144" y="6494494"/>
                          <a:pt x="10796996" y="6511238"/>
                        </a:cubicBezTo>
                        <a:cubicBezTo>
                          <a:pt x="10628848" y="6527982"/>
                          <a:pt x="10297096" y="6499306"/>
                          <a:pt x="10126643" y="6511238"/>
                        </a:cubicBezTo>
                        <a:cubicBezTo>
                          <a:pt x="9956190" y="6523170"/>
                          <a:pt x="9709485" y="6483593"/>
                          <a:pt x="9456290" y="6511238"/>
                        </a:cubicBezTo>
                        <a:cubicBezTo>
                          <a:pt x="9203095" y="6538883"/>
                          <a:pt x="9276533" y="6517238"/>
                          <a:pt x="9127817" y="6511238"/>
                        </a:cubicBezTo>
                        <a:cubicBezTo>
                          <a:pt x="8979101" y="6505238"/>
                          <a:pt x="8762286" y="6516844"/>
                          <a:pt x="8571425" y="6511238"/>
                        </a:cubicBezTo>
                        <a:cubicBezTo>
                          <a:pt x="8380564" y="6505632"/>
                          <a:pt x="8215226" y="6505644"/>
                          <a:pt x="8015032" y="6511238"/>
                        </a:cubicBezTo>
                        <a:cubicBezTo>
                          <a:pt x="7814838" y="6516832"/>
                          <a:pt x="7613458" y="6486284"/>
                          <a:pt x="7344679" y="6511238"/>
                        </a:cubicBezTo>
                        <a:cubicBezTo>
                          <a:pt x="7075900" y="6536192"/>
                          <a:pt x="7132836" y="6510622"/>
                          <a:pt x="7016206" y="6511238"/>
                        </a:cubicBezTo>
                        <a:cubicBezTo>
                          <a:pt x="6899576" y="6511854"/>
                          <a:pt x="6625758" y="6484547"/>
                          <a:pt x="6345853" y="6511238"/>
                        </a:cubicBezTo>
                        <a:cubicBezTo>
                          <a:pt x="6065948" y="6537929"/>
                          <a:pt x="5959808" y="6510185"/>
                          <a:pt x="5789460" y="6511238"/>
                        </a:cubicBezTo>
                        <a:cubicBezTo>
                          <a:pt x="5619112" y="6512291"/>
                          <a:pt x="5184799" y="6489921"/>
                          <a:pt x="4891187" y="6511238"/>
                        </a:cubicBezTo>
                        <a:cubicBezTo>
                          <a:pt x="4597575" y="6532555"/>
                          <a:pt x="4357774" y="6555302"/>
                          <a:pt x="3992914" y="6511238"/>
                        </a:cubicBezTo>
                        <a:cubicBezTo>
                          <a:pt x="3628054" y="6467174"/>
                          <a:pt x="3667706" y="6525643"/>
                          <a:pt x="3550481" y="6511238"/>
                        </a:cubicBezTo>
                        <a:cubicBezTo>
                          <a:pt x="3433256" y="6496833"/>
                          <a:pt x="3381452" y="6521153"/>
                          <a:pt x="3222009" y="6511238"/>
                        </a:cubicBezTo>
                        <a:cubicBezTo>
                          <a:pt x="3062566" y="6501323"/>
                          <a:pt x="2979639" y="6509019"/>
                          <a:pt x="2779576" y="6511238"/>
                        </a:cubicBezTo>
                        <a:cubicBezTo>
                          <a:pt x="2579513" y="6513457"/>
                          <a:pt x="2466792" y="6490200"/>
                          <a:pt x="2337143" y="6511238"/>
                        </a:cubicBezTo>
                        <a:cubicBezTo>
                          <a:pt x="2207494" y="6532276"/>
                          <a:pt x="2133583" y="6524402"/>
                          <a:pt x="2008670" y="6511238"/>
                        </a:cubicBezTo>
                        <a:cubicBezTo>
                          <a:pt x="1883757" y="6498074"/>
                          <a:pt x="1685711" y="6494239"/>
                          <a:pt x="1566237" y="6511238"/>
                        </a:cubicBezTo>
                        <a:cubicBezTo>
                          <a:pt x="1446763" y="6528237"/>
                          <a:pt x="1176379" y="6500967"/>
                          <a:pt x="895884" y="6511238"/>
                        </a:cubicBezTo>
                        <a:cubicBezTo>
                          <a:pt x="615389" y="6521509"/>
                          <a:pt x="416155" y="6499100"/>
                          <a:pt x="185310" y="6511238"/>
                        </a:cubicBezTo>
                        <a:cubicBezTo>
                          <a:pt x="90903" y="6529730"/>
                          <a:pt x="-1992" y="6413193"/>
                          <a:pt x="0" y="6325928"/>
                        </a:cubicBezTo>
                        <a:cubicBezTo>
                          <a:pt x="-5407" y="6080085"/>
                          <a:pt x="18975" y="5994245"/>
                          <a:pt x="0" y="5705043"/>
                        </a:cubicBezTo>
                        <a:cubicBezTo>
                          <a:pt x="-18975" y="5415841"/>
                          <a:pt x="6557" y="5345910"/>
                          <a:pt x="0" y="5084159"/>
                        </a:cubicBezTo>
                        <a:cubicBezTo>
                          <a:pt x="-6557" y="4822408"/>
                          <a:pt x="33772" y="4669442"/>
                          <a:pt x="0" y="4279055"/>
                        </a:cubicBezTo>
                        <a:cubicBezTo>
                          <a:pt x="-33772" y="3888668"/>
                          <a:pt x="13076" y="3784955"/>
                          <a:pt x="0" y="3596764"/>
                        </a:cubicBezTo>
                        <a:cubicBezTo>
                          <a:pt x="-13076" y="3408573"/>
                          <a:pt x="-19767" y="3239950"/>
                          <a:pt x="0" y="3098692"/>
                        </a:cubicBezTo>
                        <a:cubicBezTo>
                          <a:pt x="19767" y="2957434"/>
                          <a:pt x="-13580" y="2746698"/>
                          <a:pt x="0" y="2539214"/>
                        </a:cubicBezTo>
                        <a:cubicBezTo>
                          <a:pt x="13580" y="2331730"/>
                          <a:pt x="14759" y="1920142"/>
                          <a:pt x="0" y="1734110"/>
                        </a:cubicBezTo>
                        <a:cubicBezTo>
                          <a:pt x="-14759" y="1548078"/>
                          <a:pt x="569" y="1201178"/>
                          <a:pt x="0" y="990413"/>
                        </a:cubicBezTo>
                        <a:cubicBezTo>
                          <a:pt x="-569" y="779648"/>
                          <a:pt x="4446" y="511506"/>
                          <a:pt x="0" y="18531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图片 13" descr="图片包含 文字&#10;&#10;已生成高可信度的说明">
            <a:extLst>
              <a:ext uri="{FF2B5EF4-FFF2-40B4-BE49-F238E27FC236}">
                <a16:creationId xmlns:a16="http://schemas.microsoft.com/office/drawing/2014/main" id="{208B6270-10BD-4950-928E-A75153C61ADC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60784"/>
            <a:ext cx="12192000" cy="3597216"/>
          </a:xfrm>
          <a:prstGeom prst="rect">
            <a:avLst/>
          </a:prstGeom>
        </p:spPr>
      </p:pic>
      <p:pic>
        <p:nvPicPr>
          <p:cNvPr id="12" name="MsPham-0936082789">
            <a:hlinkClick r:id="rId4"/>
            <a:extLst>
              <a:ext uri="{FF2B5EF4-FFF2-40B4-BE49-F238E27FC236}">
                <a16:creationId xmlns:a16="http://schemas.microsoft.com/office/drawing/2014/main" id="{61679625-BAAB-FF3A-FD9F-706214B9DA2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8" y="5789836"/>
            <a:ext cx="1637614" cy="1040334"/>
          </a:xfrm>
          <a:prstGeom prst="rect">
            <a:avLst/>
          </a:prstGeom>
          <a:ln>
            <a:noFill/>
          </a:ln>
          <a:effectLst/>
        </p:spPr>
      </p:pic>
      <p:sp>
        <p:nvSpPr>
          <p:cNvPr id="13" name="MsPham 0936082789">
            <a:extLst>
              <a:ext uri="{FF2B5EF4-FFF2-40B4-BE49-F238E27FC236}">
                <a16:creationId xmlns:a16="http://schemas.microsoft.com/office/drawing/2014/main" id="{12B20786-F177-4B56-16C0-CF226D1AA81C}"/>
              </a:ext>
            </a:extLst>
          </p:cNvPr>
          <p:cNvSpPr txBox="1"/>
          <p:nvPr/>
        </p:nvSpPr>
        <p:spPr>
          <a:xfrm>
            <a:off x="1546329" y="2011746"/>
            <a:ext cx="8668128" cy="30315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9600" b="1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007FC4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.VnHelvetIns" panose="020B7200000000000000" pitchFamily="34" charset="0"/>
              </a:rPr>
              <a:t>Warm-up </a:t>
            </a:r>
          </a:p>
          <a:p>
            <a:pPr algn="ctr">
              <a:spcAft>
                <a:spcPts val="600"/>
              </a:spcAft>
            </a:pPr>
            <a:r>
              <a:rPr lang="en-US" sz="9600" b="1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007FC4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.VnHelvetIns" panose="020B7200000000000000" pitchFamily="34" charset="0"/>
              </a:rPr>
              <a:t>and review</a:t>
            </a:r>
          </a:p>
        </p:txBody>
      </p:sp>
      <p:pic>
        <p:nvPicPr>
          <p:cNvPr id="7" name="图片 6" descr="003c6c7d4a2b7500f147dbe771e14e99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rot="20736993" flipH="1">
            <a:off x="85875" y="27105"/>
            <a:ext cx="2287781" cy="2287781"/>
          </a:xfrm>
          <a:prstGeom prst="rect">
            <a:avLst/>
          </a:prstGeom>
        </p:spPr>
      </p:pic>
      <p:pic>
        <p:nvPicPr>
          <p:cNvPr id="19" name="图片 3" descr="1">
            <a:extLst>
              <a:ext uri="{FF2B5EF4-FFF2-40B4-BE49-F238E27FC236}">
                <a16:creationId xmlns:a16="http://schemas.microsoft.com/office/drawing/2014/main" id="{95F66C27-9900-1D62-6B0A-EB3EBD88BF41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0295669" y="4091886"/>
            <a:ext cx="1797136" cy="2283633"/>
          </a:xfrm>
          <a:prstGeom prst="rect">
            <a:avLst/>
          </a:prstGeom>
        </p:spPr>
      </p:pic>
      <p:grpSp>
        <p:nvGrpSpPr>
          <p:cNvPr id="20" name="组合 109">
            <a:extLst>
              <a:ext uri="{FF2B5EF4-FFF2-40B4-BE49-F238E27FC236}">
                <a16:creationId xmlns:a16="http://schemas.microsoft.com/office/drawing/2014/main" id="{3ECA4306-13B6-B0E8-1F58-BCE50DE01701}"/>
              </a:ext>
            </a:extLst>
          </p:cNvPr>
          <p:cNvGrpSpPr/>
          <p:nvPr/>
        </p:nvGrpSpPr>
        <p:grpSpPr>
          <a:xfrm>
            <a:off x="5130348" y="603740"/>
            <a:ext cx="1147201" cy="939236"/>
            <a:chOff x="5997642" y="651393"/>
            <a:chExt cx="767596" cy="628446"/>
          </a:xfrm>
        </p:grpSpPr>
        <p:sp>
          <p:nvSpPr>
            <p:cNvPr id="23" name="椭圆 111">
              <a:extLst>
                <a:ext uri="{FF2B5EF4-FFF2-40B4-BE49-F238E27FC236}">
                  <a16:creationId xmlns:a16="http://schemas.microsoft.com/office/drawing/2014/main" id="{14EDD1B3-37DA-68F2-4D95-00643B6DF43F}"/>
                </a:ext>
              </a:extLst>
            </p:cNvPr>
            <p:cNvSpPr/>
            <p:nvPr/>
          </p:nvSpPr>
          <p:spPr>
            <a:xfrm>
              <a:off x="6136792" y="651393"/>
              <a:ext cx="628446" cy="628446"/>
            </a:xfrm>
            <a:prstGeom prst="ellipse">
              <a:avLst/>
            </a:prstGeom>
            <a:solidFill>
              <a:srgbClr val="FF7043"/>
            </a:solidFill>
            <a:ln>
              <a:solidFill>
                <a:srgbClr val="FF7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24" name="椭圆 112">
              <a:extLst>
                <a:ext uri="{FF2B5EF4-FFF2-40B4-BE49-F238E27FC236}">
                  <a16:creationId xmlns:a16="http://schemas.microsoft.com/office/drawing/2014/main" id="{3820DD98-A91A-6497-2A08-B495A6A1AF24}"/>
                </a:ext>
              </a:extLst>
            </p:cNvPr>
            <p:cNvSpPr/>
            <p:nvPr/>
          </p:nvSpPr>
          <p:spPr>
            <a:xfrm>
              <a:off x="5997642" y="651393"/>
              <a:ext cx="628446" cy="628446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  <a:sym typeface="+mn-lt"/>
              </a:endParaRPr>
            </a:p>
          </p:txBody>
        </p:sp>
      </p:grpSp>
      <p:sp>
        <p:nvSpPr>
          <p:cNvPr id="6" name="MsPham 0936082789">
            <a:extLst>
              <a:ext uri="{FF2B5EF4-FFF2-40B4-BE49-F238E27FC236}">
                <a16:creationId xmlns:a16="http://schemas.microsoft.com/office/drawing/2014/main" id="{DBA6BCB5-511D-3F2A-2E04-9F7D55686A19}"/>
              </a:ext>
            </a:extLst>
          </p:cNvPr>
          <p:cNvSpPr txBox="1"/>
          <p:nvPr/>
        </p:nvSpPr>
        <p:spPr>
          <a:xfrm>
            <a:off x="4728708" y="939661"/>
            <a:ext cx="2015878" cy="5021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77"/>
              </a:lnSpc>
            </a:pPr>
            <a:r>
              <a:rPr lang="en-US" sz="5400" b="1">
                <a:solidFill>
                  <a:schemeClr val="bg1"/>
                </a:solidFill>
                <a:latin typeface="Amasis MT Pro Black" panose="02040A04050005020304" pitchFamily="18" charset="0"/>
              </a:rPr>
              <a:t>1</a:t>
            </a:r>
            <a:endParaRPr lang="en-US" sz="5400" b="1" dirty="0">
              <a:solidFill>
                <a:schemeClr val="bg1"/>
              </a:solidFill>
              <a:latin typeface="Amasis MT Pro Black" panose="02040A04050005020304" pitchFamily="18" charset="0"/>
            </a:endParaRPr>
          </a:p>
        </p:txBody>
      </p:sp>
      <p:pic>
        <p:nvPicPr>
          <p:cNvPr id="5" name="Picture 4" descr="A group of kids jumping&#10;&#10;Description automatically generated">
            <a:extLst>
              <a:ext uri="{FF2B5EF4-FFF2-40B4-BE49-F238E27FC236}">
                <a16:creationId xmlns:a16="http://schemas.microsoft.com/office/drawing/2014/main" id="{98053779-C98B-7F04-103A-CCB74ADBC99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8764" y="4671095"/>
            <a:ext cx="4930263" cy="2219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163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F7A06E0D-F16E-EEFD-AD75-8BC801C90CCF}"/>
              </a:ext>
            </a:extLst>
          </p:cNvPr>
          <p:cNvSpPr txBox="1"/>
          <p:nvPr/>
        </p:nvSpPr>
        <p:spPr>
          <a:xfrm>
            <a:off x="2781815" y="2835699"/>
            <a:ext cx="7801712" cy="1015663"/>
          </a:xfrm>
          <a:prstGeom prst="flowChartProcess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400">
                <a:solidFill>
                  <a:srgbClr val="865B3E"/>
                </a:solidFill>
                <a:latin typeface="Arial Black" panose="020B0A040201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algn="ctr"/>
            <a:r>
              <a:rPr lang="en-US" sz="6000" dirty="0" smtClean="0">
                <a:solidFill>
                  <a:srgbClr val="CD6211"/>
                </a:solidFill>
                <a:latin typeface=".VnBlack" panose="020B7200000000000000" pitchFamily="34" charset="0"/>
              </a:rPr>
              <a:t>-</a:t>
            </a:r>
            <a:endParaRPr lang="en-US" sz="6000" dirty="0">
              <a:solidFill>
                <a:srgbClr val="CD6211"/>
              </a:solidFill>
              <a:latin typeface=".VnBlack" panose="020B7200000000000000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78889A7-5FC5-1F26-D05A-9006264EE4E3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20451"/>
            <a:ext cx="12587153" cy="6837549"/>
            <a:chOff x="0" y="20451"/>
            <a:chExt cx="12587153" cy="6837549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977CE375-A3D4-6C2B-9720-60C1432EF375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0" y="20451"/>
              <a:ext cx="12192000" cy="6837549"/>
              <a:chOff x="0" y="20451"/>
              <a:chExt cx="12192000" cy="6837549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8A6E7DF5-1EAC-DD4F-45C8-0A32C0D1ED6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0" y="20451"/>
                <a:ext cx="12192000" cy="6817097"/>
              </a:xfrm>
              <a:prstGeom prst="rect">
                <a:avLst/>
              </a:prstGeom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684167F3-2D52-D115-01E1-A7BC48105BB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 rotWithShape="1">
              <a:blip r:embed="rId4"/>
              <a:srcRect l="1375" r="1250"/>
              <a:stretch/>
            </p:blipFill>
            <p:spPr>
              <a:xfrm>
                <a:off x="0" y="3793028"/>
                <a:ext cx="12192000" cy="3064972"/>
              </a:xfrm>
              <a:prstGeom prst="rect">
                <a:avLst/>
              </a:prstGeom>
            </p:spPr>
          </p:pic>
        </p:grp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34827BB0-1AA1-DCB1-CA2C-A85B1309C223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011593" y="4880476"/>
              <a:ext cx="2575560" cy="1957072"/>
            </a:xfrm>
            <a:prstGeom prst="rect">
              <a:avLst/>
            </a:prstGeom>
          </p:spPr>
        </p:pic>
      </p:grpSp>
      <p:sp>
        <p:nvSpPr>
          <p:cNvPr id="10" name="Скругленный прямоугольник 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CCFD579-94E1-964F-A034-58F2565053FA}"/>
              </a:ext>
            </a:extLst>
          </p:cNvPr>
          <p:cNvSpPr/>
          <p:nvPr/>
        </p:nvSpPr>
        <p:spPr>
          <a:xfrm>
            <a:off x="7608737" y="4860024"/>
            <a:ext cx="2215201" cy="884284"/>
          </a:xfrm>
          <a:prstGeom prst="roundRect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Franklin Gothic Demi" panose="020B0703020102020204" pitchFamily="34" charset="0"/>
              </a:rPr>
              <a:t>START</a:t>
            </a:r>
            <a:endParaRPr lang="ru-RU" sz="3200" b="1" dirty="0">
              <a:latin typeface="Franklin Gothic Demi" panose="020B07030201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3C4E501-2A8A-2CCE-20F9-E69A4805A35B}"/>
              </a:ext>
            </a:extLst>
          </p:cNvPr>
          <p:cNvGrpSpPr/>
          <p:nvPr/>
        </p:nvGrpSpPr>
        <p:grpSpPr>
          <a:xfrm>
            <a:off x="2130226" y="1376229"/>
            <a:ext cx="4278088" cy="4587874"/>
            <a:chOff x="6516548" y="2210766"/>
            <a:chExt cx="3857540" cy="4136873"/>
          </a:xfrm>
        </p:grpSpPr>
        <p:pic>
          <p:nvPicPr>
            <p:cNvPr id="7" name="Picture 2" descr="Crab clipart">
              <a:extLst>
                <a:ext uri="{FF2B5EF4-FFF2-40B4-BE49-F238E27FC236}">
                  <a16:creationId xmlns:a16="http://schemas.microsoft.com/office/drawing/2014/main" id="{5CC25052-5095-3A41-86C7-A8ACB8991C9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144"/>
            <a:stretch/>
          </p:blipFill>
          <p:spPr bwMode="auto">
            <a:xfrm flipH="1">
              <a:off x="7213584" y="4029935"/>
              <a:ext cx="1336056" cy="23177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MsPham-0936082789">
              <a:extLst>
                <a:ext uri="{FF2B5EF4-FFF2-40B4-BE49-F238E27FC236}">
                  <a16:creationId xmlns:a16="http://schemas.microsoft.com/office/drawing/2014/main" id="{5EFD490F-37AD-65ED-A7F7-911B9DBC82B6}"/>
                </a:ext>
              </a:extLst>
            </p:cNvPr>
            <p:cNvSpPr/>
            <p:nvPr/>
          </p:nvSpPr>
          <p:spPr>
            <a:xfrm>
              <a:off x="6516548" y="2210766"/>
              <a:ext cx="3857540" cy="2190192"/>
            </a:xfrm>
            <a:prstGeom prst="roundRect">
              <a:avLst>
                <a:gd name="adj" fmla="val 14509"/>
              </a:avLst>
            </a:prstGeom>
            <a:solidFill>
              <a:srgbClr val="FFFCEF"/>
            </a:solidFill>
            <a:ln w="28575">
              <a:solidFill>
                <a:schemeClr val="accent2">
                  <a:lumMod val="75000"/>
                </a:schemeClr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7432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en-US" sz="2800" b="1" i="0" u="none" strike="noStrike" cap="none" normalizeH="0" baseline="0">
                <a:ln>
                  <a:noFill/>
                </a:ln>
                <a:solidFill>
                  <a:srgbClr val="604B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5" name="Picture 2" descr="Crab clipart">
              <a:extLst>
                <a:ext uri="{FF2B5EF4-FFF2-40B4-BE49-F238E27FC236}">
                  <a16:creationId xmlns:a16="http://schemas.microsoft.com/office/drawing/2014/main" id="{3A1EFA6F-1895-A9E2-EAB0-D87E634BB85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667"/>
            <a:stretch/>
          </p:blipFill>
          <p:spPr bwMode="auto">
            <a:xfrm flipH="1">
              <a:off x="8427720" y="4029935"/>
              <a:ext cx="1135758" cy="23177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146CFFA9-FCD2-2A4E-A62A-EB90EACB9479}"/>
              </a:ext>
            </a:extLst>
          </p:cNvPr>
          <p:cNvSpPr txBox="1"/>
          <p:nvPr/>
        </p:nvSpPr>
        <p:spPr>
          <a:xfrm>
            <a:off x="2130226" y="1822661"/>
            <a:ext cx="42780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ln w="10160">
                  <a:solidFill>
                    <a:srgbClr val="E05326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oper Black" panose="0208090404030B020404" pitchFamily="18" charset="0"/>
              </a:rPr>
              <a:t>THE FUNNY CRAB</a:t>
            </a:r>
            <a:endParaRPr lang="ru-RU" sz="4800" b="1" dirty="0">
              <a:ln w="10160">
                <a:solidFill>
                  <a:srgbClr val="E05326"/>
                </a:solidFill>
                <a:prstDash val="solid"/>
              </a:ln>
              <a:solidFill>
                <a:srgbClr val="FFFF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12609248"/>
      </p:ext>
    </p:extLst>
  </p:cSld>
  <p:clrMapOvr>
    <a:masterClrMapping/>
  </p:clrMapOvr>
  <p:transition spd="slow" advClick="0">
    <p:wipe dir="r"/>
    <p:sndAc>
      <p:stSnd>
        <p:snd r:embed="rId2" name="drumroll.wav"/>
      </p:stSnd>
    </p:sndAc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F7A06E0D-F16E-EEFD-AD75-8BC801C90CCF}"/>
              </a:ext>
            </a:extLst>
          </p:cNvPr>
          <p:cNvSpPr txBox="1"/>
          <p:nvPr/>
        </p:nvSpPr>
        <p:spPr>
          <a:xfrm>
            <a:off x="2781815" y="2835699"/>
            <a:ext cx="7801712" cy="1015663"/>
          </a:xfrm>
          <a:prstGeom prst="flowChartProcess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400">
                <a:solidFill>
                  <a:srgbClr val="865B3E"/>
                </a:solidFill>
                <a:latin typeface="Arial Black" panose="020B0A040201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algn="ctr"/>
            <a:r>
              <a:rPr lang="en-US" sz="6000" dirty="0" smtClean="0">
                <a:solidFill>
                  <a:srgbClr val="CD6211"/>
                </a:solidFill>
                <a:latin typeface=".VnBlack" panose="020B7200000000000000" pitchFamily="34" charset="0"/>
              </a:rPr>
              <a:t>-</a:t>
            </a:r>
            <a:endParaRPr lang="en-US" sz="6000" dirty="0">
              <a:solidFill>
                <a:srgbClr val="CD6211"/>
              </a:solidFill>
              <a:latin typeface=".VnBlack" panose="020B7200000000000000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77CE375-A3D4-6C2B-9720-60C1432EF375}"/>
              </a:ext>
            </a:extLst>
          </p:cNvPr>
          <p:cNvGrpSpPr>
            <a:grpSpLocks/>
          </p:cNvGrpSpPr>
          <p:nvPr/>
        </p:nvGrpSpPr>
        <p:grpSpPr>
          <a:xfrm>
            <a:off x="0" y="20451"/>
            <a:ext cx="12192000" cy="6837549"/>
            <a:chOff x="0" y="20451"/>
            <a:chExt cx="12192000" cy="6837549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8A6E7DF5-1EAC-DD4F-45C8-0A32C0D1ED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20451"/>
              <a:ext cx="12192000" cy="6817097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84167F3-2D52-D115-01E1-A7BC48105B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375" r="1250"/>
            <a:stretch/>
          </p:blipFill>
          <p:spPr>
            <a:xfrm>
              <a:off x="0" y="3793028"/>
              <a:ext cx="12192000" cy="3064972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93C4E501-2A8A-2CCE-20F9-E69A4805A35B}"/>
              </a:ext>
            </a:extLst>
          </p:cNvPr>
          <p:cNvGrpSpPr/>
          <p:nvPr/>
        </p:nvGrpSpPr>
        <p:grpSpPr>
          <a:xfrm>
            <a:off x="12443889" y="886487"/>
            <a:ext cx="4278088" cy="4587874"/>
            <a:chOff x="6516548" y="2210766"/>
            <a:chExt cx="3857540" cy="4136873"/>
          </a:xfrm>
        </p:grpSpPr>
        <p:pic>
          <p:nvPicPr>
            <p:cNvPr id="7" name="Picture 2" descr="Crab clipart">
              <a:extLst>
                <a:ext uri="{FF2B5EF4-FFF2-40B4-BE49-F238E27FC236}">
                  <a16:creationId xmlns:a16="http://schemas.microsoft.com/office/drawing/2014/main" id="{5CC25052-5095-3A41-86C7-A8ACB8991C9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144"/>
            <a:stretch/>
          </p:blipFill>
          <p:spPr bwMode="auto">
            <a:xfrm flipH="1">
              <a:off x="7213584" y="4029935"/>
              <a:ext cx="1336056" cy="23177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MsPham-0936082789">
              <a:extLst>
                <a:ext uri="{FF2B5EF4-FFF2-40B4-BE49-F238E27FC236}">
                  <a16:creationId xmlns:a16="http://schemas.microsoft.com/office/drawing/2014/main" id="{5EFD490F-37AD-65ED-A7F7-911B9DBC82B6}"/>
                </a:ext>
              </a:extLst>
            </p:cNvPr>
            <p:cNvSpPr/>
            <p:nvPr/>
          </p:nvSpPr>
          <p:spPr>
            <a:xfrm>
              <a:off x="6516548" y="2210766"/>
              <a:ext cx="3857540" cy="2190192"/>
            </a:xfrm>
            <a:prstGeom prst="roundRect">
              <a:avLst>
                <a:gd name="adj" fmla="val 14509"/>
              </a:avLst>
            </a:prstGeom>
            <a:solidFill>
              <a:srgbClr val="FFFCEF"/>
            </a:solidFill>
            <a:ln w="28575">
              <a:solidFill>
                <a:schemeClr val="accent2">
                  <a:lumMod val="75000"/>
                </a:schemeClr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7432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en-US" sz="2800" b="1" i="0" u="none" strike="noStrike" cap="none" normalizeH="0" baseline="0">
                <a:ln>
                  <a:noFill/>
                </a:ln>
                <a:solidFill>
                  <a:srgbClr val="604B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5" name="Picture 2" descr="Crab clipart">
              <a:extLst>
                <a:ext uri="{FF2B5EF4-FFF2-40B4-BE49-F238E27FC236}">
                  <a16:creationId xmlns:a16="http://schemas.microsoft.com/office/drawing/2014/main" id="{3A1EFA6F-1895-A9E2-EAB0-D87E634BB85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667"/>
            <a:stretch/>
          </p:blipFill>
          <p:spPr bwMode="auto">
            <a:xfrm flipH="1">
              <a:off x="8427720" y="4029935"/>
              <a:ext cx="1135758" cy="23177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EAACCF1-A5B1-87DF-0AF0-E813FC100E66}"/>
              </a:ext>
            </a:extLst>
          </p:cNvPr>
          <p:cNvGrpSpPr/>
          <p:nvPr/>
        </p:nvGrpSpPr>
        <p:grpSpPr>
          <a:xfrm>
            <a:off x="929773" y="884047"/>
            <a:ext cx="9835725" cy="4587874"/>
            <a:chOff x="-3427411" y="1376229"/>
            <a:chExt cx="9835725" cy="4587874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55EE5A30-6F54-EE1F-E20F-351B11CF8B38}"/>
                </a:ext>
              </a:extLst>
            </p:cNvPr>
            <p:cNvGrpSpPr/>
            <p:nvPr/>
          </p:nvGrpSpPr>
          <p:grpSpPr>
            <a:xfrm>
              <a:off x="2130226" y="1376229"/>
              <a:ext cx="4278088" cy="4587874"/>
              <a:chOff x="6516548" y="2210766"/>
              <a:chExt cx="3857540" cy="4136873"/>
            </a:xfrm>
          </p:grpSpPr>
          <p:pic>
            <p:nvPicPr>
              <p:cNvPr id="34" name="Picture 2" descr="Crab clipart">
                <a:extLst>
                  <a:ext uri="{FF2B5EF4-FFF2-40B4-BE49-F238E27FC236}">
                    <a16:creationId xmlns:a16="http://schemas.microsoft.com/office/drawing/2014/main" id="{10945FA5-8A83-AB93-B746-31AB08C64F2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3144"/>
              <a:stretch/>
            </p:blipFill>
            <p:spPr bwMode="auto">
              <a:xfrm flipH="1">
                <a:off x="7213584" y="4029935"/>
                <a:ext cx="1336056" cy="231770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5" name="MsPham-0936082789">
                <a:extLst>
                  <a:ext uri="{FF2B5EF4-FFF2-40B4-BE49-F238E27FC236}">
                    <a16:creationId xmlns:a16="http://schemas.microsoft.com/office/drawing/2014/main" id="{493295F3-F7A4-9B4B-5672-4B36FDF253AE}"/>
                  </a:ext>
                </a:extLst>
              </p:cNvPr>
              <p:cNvSpPr/>
              <p:nvPr/>
            </p:nvSpPr>
            <p:spPr>
              <a:xfrm>
                <a:off x="6516548" y="2210766"/>
                <a:ext cx="3857540" cy="2190192"/>
              </a:xfrm>
              <a:prstGeom prst="roundRect">
                <a:avLst>
                  <a:gd name="adj" fmla="val 14509"/>
                </a:avLst>
              </a:prstGeom>
              <a:solidFill>
                <a:srgbClr val="FFFCEF"/>
              </a:solidFill>
              <a:ln w="28575">
                <a:solidFill>
                  <a:schemeClr val="accent2">
                    <a:lumMod val="75000"/>
                  </a:schemeClr>
                </a:solidFill>
              </a:ln>
              <a:effectLst>
                <a:outerShdw blurRad="57785" dist="33020" dir="318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rightRoom" dir="t">
                  <a:rot lat="0" lon="0" rev="600000"/>
                </a:lightRig>
              </a:scene3d>
              <a:sp3d prstMaterial="metal">
                <a:bevelT w="38100" h="5715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7432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altLang="en-US" sz="2800" b="1" i="0" u="none" strike="noStrike" cap="none" normalizeH="0" baseline="0">
                  <a:ln>
                    <a:noFill/>
                  </a:ln>
                  <a:solidFill>
                    <a:srgbClr val="604B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36" name="Picture 2" descr="Crab clipart">
                <a:extLst>
                  <a:ext uri="{FF2B5EF4-FFF2-40B4-BE49-F238E27FC236}">
                    <a16:creationId xmlns:a16="http://schemas.microsoft.com/office/drawing/2014/main" id="{575D27A9-F2F0-AA86-46E6-4F7A7C02381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1667"/>
              <a:stretch/>
            </p:blipFill>
            <p:spPr bwMode="auto">
              <a:xfrm flipH="1">
                <a:off x="8427720" y="4029935"/>
                <a:ext cx="1135758" cy="231770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B49B1B46-9D13-FC6F-F917-9E79E2E75F17}"/>
                </a:ext>
              </a:extLst>
            </p:cNvPr>
            <p:cNvSpPr txBox="1"/>
            <p:nvPr/>
          </p:nvSpPr>
          <p:spPr>
            <a:xfrm>
              <a:off x="-3427411" y="3921182"/>
              <a:ext cx="5935511" cy="1108651"/>
            </a:xfrm>
            <a:prstGeom prst="wedgeRoundRectCallout">
              <a:avLst>
                <a:gd name="adj1" fmla="val 61537"/>
                <a:gd name="adj2" fmla="val 57638"/>
                <a:gd name="adj3" fmla="val 16667"/>
              </a:avLst>
            </a:prstGeom>
            <a:solidFill>
              <a:srgbClr val="FFFCEF"/>
            </a:solidFill>
            <a:ln w="28575">
              <a:solidFill>
                <a:schemeClr val="accent2">
                  <a:lumMod val="75000"/>
                </a:schemeClr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ctr">
                <a:defRPr sz="3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en-US"/>
                <a:t>active</a:t>
              </a:r>
              <a:endParaRPr lang="ru-RU" dirty="0"/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34827BB0-1AA1-DCB1-CA2C-A85B1309C2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11593" y="4880476"/>
            <a:ext cx="2575560" cy="1957072"/>
          </a:xfrm>
          <a:prstGeom prst="rect">
            <a:avLst/>
          </a:prstGeom>
        </p:spPr>
      </p:pic>
      <p:sp>
        <p:nvSpPr>
          <p:cNvPr id="29" name="MsPham-0936082789">
            <a:extLst>
              <a:ext uri="{FF2B5EF4-FFF2-40B4-BE49-F238E27FC236}">
                <a16:creationId xmlns:a16="http://schemas.microsoft.com/office/drawing/2014/main" id="{E0022197-007C-BE0E-0946-C87E5773F6B8}"/>
              </a:ext>
            </a:extLst>
          </p:cNvPr>
          <p:cNvSpPr/>
          <p:nvPr/>
        </p:nvSpPr>
        <p:spPr>
          <a:xfrm>
            <a:off x="1285795" y="5494163"/>
            <a:ext cx="7340659" cy="958306"/>
          </a:xfrm>
          <a:prstGeom prst="roundRect">
            <a:avLst>
              <a:gd name="adj" fmla="val 14509"/>
            </a:avLst>
          </a:prstGeom>
          <a:solidFill>
            <a:srgbClr val="FFFCEF"/>
          </a:solidFill>
          <a:ln w="28575">
            <a:solidFill>
              <a:schemeClr val="accent2">
                <a:lumMod val="75000"/>
              </a:schemeClr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you write the word </a:t>
            </a:r>
          </a:p>
          <a:p>
            <a:pPr algn="ctr"/>
            <a:r>
              <a:rPr lang="en-US" alt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that you see?</a:t>
            </a:r>
          </a:p>
        </p:txBody>
      </p:sp>
      <p:pic>
        <p:nvPicPr>
          <p:cNvPr id="17" name="Picture 16" descr="Logo, icon&#10;&#10;Description automatically generated">
            <a:extLst>
              <a:ext uri="{FF2B5EF4-FFF2-40B4-BE49-F238E27FC236}">
                <a16:creationId xmlns:a16="http://schemas.microsoft.com/office/drawing/2014/main" id="{C45269E2-D967-9F55-CE40-2BD5D6E7606B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6198" y="5017666"/>
            <a:ext cx="1089279" cy="1682692"/>
          </a:xfrm>
          <a:prstGeom prst="rect">
            <a:avLst/>
          </a:prstGeom>
        </p:spPr>
      </p:pic>
      <p:sp>
        <p:nvSpPr>
          <p:cNvPr id="10" name="Скругленный прямоугольник 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CCFD579-94E1-964F-A034-58F2565053FA}"/>
              </a:ext>
            </a:extLst>
          </p:cNvPr>
          <p:cNvSpPr/>
          <p:nvPr/>
        </p:nvSpPr>
        <p:spPr>
          <a:xfrm>
            <a:off x="8956360" y="5524813"/>
            <a:ext cx="2215201" cy="884284"/>
          </a:xfrm>
          <a:prstGeom prst="roundRect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Franklin Gothic Demi" panose="020B0703020102020204" pitchFamily="34" charset="0"/>
              </a:rPr>
              <a:t>Next</a:t>
            </a:r>
            <a:endParaRPr lang="ru-RU" sz="3200" b="1" dirty="0">
              <a:latin typeface="Franklin Gothic Demi" panose="020B0703020102020204" pitchFamily="34" charset="0"/>
            </a:endParaRPr>
          </a:p>
        </p:txBody>
      </p:sp>
      <p:sp>
        <p:nvSpPr>
          <p:cNvPr id="30" name="Скругленный прямоугольник 9">
            <a:extLst>
              <a:ext uri="{FF2B5EF4-FFF2-40B4-BE49-F238E27FC236}">
                <a16:creationId xmlns:a16="http://schemas.microsoft.com/office/drawing/2014/main" id="{94BAE4E0-A2B5-0657-4DBA-B0C85321CB52}"/>
              </a:ext>
            </a:extLst>
          </p:cNvPr>
          <p:cNvSpPr/>
          <p:nvPr/>
        </p:nvSpPr>
        <p:spPr>
          <a:xfrm>
            <a:off x="8956360" y="5524813"/>
            <a:ext cx="2215201" cy="884284"/>
          </a:xfrm>
          <a:prstGeom prst="roundRect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Franklin Gothic Demi" panose="020B0703020102020204" pitchFamily="34" charset="0"/>
              </a:rPr>
              <a:t>Check</a:t>
            </a:r>
            <a:endParaRPr lang="ru-RU" sz="3200" b="1" dirty="0">
              <a:latin typeface="Franklin Gothic Demi" panose="020B070302010202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BE35D0D-2632-92F9-27E0-C8E000321F0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19001" y="975368"/>
            <a:ext cx="3175871" cy="211344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E9D4DA1-CE39-CA71-E0F2-5A511F84AB8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994997" y="1041805"/>
            <a:ext cx="3175871" cy="2113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025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F7A06E0D-F16E-EEFD-AD75-8BC801C90CCF}"/>
              </a:ext>
            </a:extLst>
          </p:cNvPr>
          <p:cNvSpPr txBox="1"/>
          <p:nvPr/>
        </p:nvSpPr>
        <p:spPr>
          <a:xfrm>
            <a:off x="2781815" y="2835699"/>
            <a:ext cx="7801712" cy="1015663"/>
          </a:xfrm>
          <a:prstGeom prst="flowChartProcess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400">
                <a:solidFill>
                  <a:srgbClr val="865B3E"/>
                </a:solidFill>
                <a:latin typeface="Arial Black" panose="020B0A040201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algn="ctr"/>
            <a:r>
              <a:rPr lang="en-US" sz="6000" dirty="0" smtClean="0">
                <a:solidFill>
                  <a:srgbClr val="CD6211"/>
                </a:solidFill>
                <a:latin typeface=".VnBlack" panose="020B7200000000000000" pitchFamily="34" charset="0"/>
              </a:rPr>
              <a:t>-</a:t>
            </a:r>
            <a:endParaRPr lang="en-US" sz="6000" dirty="0">
              <a:solidFill>
                <a:srgbClr val="CD6211"/>
              </a:solidFill>
              <a:latin typeface=".VnBlack" panose="020B7200000000000000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77CE375-A3D4-6C2B-9720-60C1432EF375}"/>
              </a:ext>
            </a:extLst>
          </p:cNvPr>
          <p:cNvGrpSpPr>
            <a:grpSpLocks/>
          </p:cNvGrpSpPr>
          <p:nvPr/>
        </p:nvGrpSpPr>
        <p:grpSpPr>
          <a:xfrm>
            <a:off x="0" y="20451"/>
            <a:ext cx="12192000" cy="6837549"/>
            <a:chOff x="0" y="20451"/>
            <a:chExt cx="12192000" cy="6837549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8A6E7DF5-1EAC-DD4F-45C8-0A32C0D1ED6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20451"/>
              <a:ext cx="12192000" cy="6817097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84167F3-2D52-D115-01E1-A7BC48105B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375" r="1250"/>
            <a:stretch/>
          </p:blipFill>
          <p:spPr>
            <a:xfrm>
              <a:off x="0" y="3793028"/>
              <a:ext cx="12192000" cy="3064972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93C4E501-2A8A-2CCE-20F9-E69A4805A35B}"/>
              </a:ext>
            </a:extLst>
          </p:cNvPr>
          <p:cNvGrpSpPr/>
          <p:nvPr/>
        </p:nvGrpSpPr>
        <p:grpSpPr>
          <a:xfrm>
            <a:off x="12443889" y="886487"/>
            <a:ext cx="4278088" cy="4587874"/>
            <a:chOff x="6516548" y="2210766"/>
            <a:chExt cx="3857540" cy="4136873"/>
          </a:xfrm>
        </p:grpSpPr>
        <p:pic>
          <p:nvPicPr>
            <p:cNvPr id="7" name="Picture 2" descr="Crab clipart">
              <a:extLst>
                <a:ext uri="{FF2B5EF4-FFF2-40B4-BE49-F238E27FC236}">
                  <a16:creationId xmlns:a16="http://schemas.microsoft.com/office/drawing/2014/main" id="{5CC25052-5095-3A41-86C7-A8ACB8991C9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144"/>
            <a:stretch/>
          </p:blipFill>
          <p:spPr bwMode="auto">
            <a:xfrm flipH="1">
              <a:off x="7213584" y="4029935"/>
              <a:ext cx="1336056" cy="23177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MsPham-0936082789">
              <a:extLst>
                <a:ext uri="{FF2B5EF4-FFF2-40B4-BE49-F238E27FC236}">
                  <a16:creationId xmlns:a16="http://schemas.microsoft.com/office/drawing/2014/main" id="{5EFD490F-37AD-65ED-A7F7-911B9DBC82B6}"/>
                </a:ext>
              </a:extLst>
            </p:cNvPr>
            <p:cNvSpPr/>
            <p:nvPr/>
          </p:nvSpPr>
          <p:spPr>
            <a:xfrm>
              <a:off x="6516548" y="2210766"/>
              <a:ext cx="3857540" cy="2190192"/>
            </a:xfrm>
            <a:prstGeom prst="roundRect">
              <a:avLst>
                <a:gd name="adj" fmla="val 14509"/>
              </a:avLst>
            </a:prstGeom>
            <a:solidFill>
              <a:srgbClr val="FFFCEF"/>
            </a:solidFill>
            <a:ln w="28575">
              <a:solidFill>
                <a:schemeClr val="accent2">
                  <a:lumMod val="75000"/>
                </a:schemeClr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7432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en-US" sz="2800" b="1" i="0" u="none" strike="noStrike" cap="none" normalizeH="0" baseline="0">
                <a:ln>
                  <a:noFill/>
                </a:ln>
                <a:solidFill>
                  <a:srgbClr val="604B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5" name="Picture 2" descr="Crab clipart">
              <a:extLst>
                <a:ext uri="{FF2B5EF4-FFF2-40B4-BE49-F238E27FC236}">
                  <a16:creationId xmlns:a16="http://schemas.microsoft.com/office/drawing/2014/main" id="{3A1EFA6F-1895-A9E2-EAB0-D87E634BB85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667"/>
            <a:stretch/>
          </p:blipFill>
          <p:spPr bwMode="auto">
            <a:xfrm flipH="1">
              <a:off x="8427720" y="4029935"/>
              <a:ext cx="1135758" cy="23177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EAACCF1-A5B1-87DF-0AF0-E813FC100E66}"/>
              </a:ext>
            </a:extLst>
          </p:cNvPr>
          <p:cNvGrpSpPr/>
          <p:nvPr/>
        </p:nvGrpSpPr>
        <p:grpSpPr>
          <a:xfrm>
            <a:off x="929773" y="884047"/>
            <a:ext cx="9835725" cy="4587874"/>
            <a:chOff x="-3427411" y="1376229"/>
            <a:chExt cx="9835725" cy="4587874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55EE5A30-6F54-EE1F-E20F-351B11CF8B38}"/>
                </a:ext>
              </a:extLst>
            </p:cNvPr>
            <p:cNvGrpSpPr/>
            <p:nvPr/>
          </p:nvGrpSpPr>
          <p:grpSpPr>
            <a:xfrm>
              <a:off x="2130226" y="1376229"/>
              <a:ext cx="4278088" cy="4587874"/>
              <a:chOff x="6516548" y="2210766"/>
              <a:chExt cx="3857540" cy="4136873"/>
            </a:xfrm>
          </p:grpSpPr>
          <p:pic>
            <p:nvPicPr>
              <p:cNvPr id="34" name="Picture 2" descr="Crab clipart">
                <a:extLst>
                  <a:ext uri="{FF2B5EF4-FFF2-40B4-BE49-F238E27FC236}">
                    <a16:creationId xmlns:a16="http://schemas.microsoft.com/office/drawing/2014/main" id="{10945FA5-8A83-AB93-B746-31AB08C64F2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3144"/>
              <a:stretch/>
            </p:blipFill>
            <p:spPr bwMode="auto">
              <a:xfrm flipH="1">
                <a:off x="7213584" y="4029935"/>
                <a:ext cx="1336056" cy="231770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5" name="MsPham-0936082789">
                <a:extLst>
                  <a:ext uri="{FF2B5EF4-FFF2-40B4-BE49-F238E27FC236}">
                    <a16:creationId xmlns:a16="http://schemas.microsoft.com/office/drawing/2014/main" id="{493295F3-F7A4-9B4B-5672-4B36FDF253AE}"/>
                  </a:ext>
                </a:extLst>
              </p:cNvPr>
              <p:cNvSpPr/>
              <p:nvPr/>
            </p:nvSpPr>
            <p:spPr>
              <a:xfrm>
                <a:off x="6516548" y="2210766"/>
                <a:ext cx="3857540" cy="2190192"/>
              </a:xfrm>
              <a:prstGeom prst="roundRect">
                <a:avLst>
                  <a:gd name="adj" fmla="val 14509"/>
                </a:avLst>
              </a:prstGeom>
              <a:solidFill>
                <a:srgbClr val="FFFCEF"/>
              </a:solidFill>
              <a:ln w="28575">
                <a:solidFill>
                  <a:schemeClr val="accent2">
                    <a:lumMod val="75000"/>
                  </a:schemeClr>
                </a:solidFill>
              </a:ln>
              <a:effectLst>
                <a:outerShdw blurRad="57785" dist="33020" dir="318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rightRoom" dir="t">
                  <a:rot lat="0" lon="0" rev="600000"/>
                </a:lightRig>
              </a:scene3d>
              <a:sp3d prstMaterial="metal">
                <a:bevelT w="38100" h="5715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7432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altLang="en-US" sz="2800" b="1" i="0" u="none" strike="noStrike" cap="none" normalizeH="0" baseline="0">
                  <a:ln>
                    <a:noFill/>
                  </a:ln>
                  <a:solidFill>
                    <a:srgbClr val="604B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36" name="Picture 2" descr="Crab clipart">
                <a:extLst>
                  <a:ext uri="{FF2B5EF4-FFF2-40B4-BE49-F238E27FC236}">
                    <a16:creationId xmlns:a16="http://schemas.microsoft.com/office/drawing/2014/main" id="{575D27A9-F2F0-AA86-46E6-4F7A7C02381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1667"/>
              <a:stretch/>
            </p:blipFill>
            <p:spPr bwMode="auto">
              <a:xfrm flipH="1">
                <a:off x="8427720" y="4029935"/>
                <a:ext cx="1135758" cy="231770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B49B1B46-9D13-FC6F-F917-9E79E2E75F17}"/>
                </a:ext>
              </a:extLst>
            </p:cNvPr>
            <p:cNvSpPr txBox="1"/>
            <p:nvPr/>
          </p:nvSpPr>
          <p:spPr>
            <a:xfrm>
              <a:off x="-3427411" y="3921182"/>
              <a:ext cx="5935511" cy="1108651"/>
            </a:xfrm>
            <a:prstGeom prst="wedgeRoundRectCallout">
              <a:avLst>
                <a:gd name="adj1" fmla="val 61537"/>
                <a:gd name="adj2" fmla="val 57638"/>
                <a:gd name="adj3" fmla="val 16667"/>
              </a:avLst>
            </a:prstGeom>
            <a:solidFill>
              <a:srgbClr val="FFFCEF"/>
            </a:solidFill>
            <a:ln w="28575">
              <a:solidFill>
                <a:schemeClr val="accent2">
                  <a:lumMod val="75000"/>
                </a:schemeClr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ctr">
                <a:defRPr sz="3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en-US"/>
                <a:t>friendly</a:t>
              </a:r>
              <a:endParaRPr lang="ru-RU" dirty="0"/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34827BB0-1AA1-DCB1-CA2C-A85B1309C2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11593" y="4880476"/>
            <a:ext cx="2575560" cy="1957072"/>
          </a:xfrm>
          <a:prstGeom prst="rect">
            <a:avLst/>
          </a:prstGeom>
        </p:spPr>
      </p:pic>
      <p:sp>
        <p:nvSpPr>
          <p:cNvPr id="29" name="MsPham-0936082789">
            <a:extLst>
              <a:ext uri="{FF2B5EF4-FFF2-40B4-BE49-F238E27FC236}">
                <a16:creationId xmlns:a16="http://schemas.microsoft.com/office/drawing/2014/main" id="{E0022197-007C-BE0E-0946-C87E5773F6B8}"/>
              </a:ext>
            </a:extLst>
          </p:cNvPr>
          <p:cNvSpPr/>
          <p:nvPr/>
        </p:nvSpPr>
        <p:spPr>
          <a:xfrm>
            <a:off x="1285795" y="5494163"/>
            <a:ext cx="7340659" cy="958306"/>
          </a:xfrm>
          <a:prstGeom prst="roundRect">
            <a:avLst>
              <a:gd name="adj" fmla="val 14509"/>
            </a:avLst>
          </a:prstGeom>
          <a:solidFill>
            <a:srgbClr val="FFFCEF"/>
          </a:solidFill>
          <a:ln w="28575">
            <a:solidFill>
              <a:schemeClr val="accent2">
                <a:lumMod val="75000"/>
              </a:schemeClr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you write the word </a:t>
            </a:r>
          </a:p>
          <a:p>
            <a:pPr algn="ctr"/>
            <a:r>
              <a:rPr lang="en-US" alt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that you see?</a:t>
            </a:r>
          </a:p>
        </p:txBody>
      </p:sp>
      <p:pic>
        <p:nvPicPr>
          <p:cNvPr id="17" name="Picture 16" descr="Logo, icon&#10;&#10;Description automatically generated">
            <a:extLst>
              <a:ext uri="{FF2B5EF4-FFF2-40B4-BE49-F238E27FC236}">
                <a16:creationId xmlns:a16="http://schemas.microsoft.com/office/drawing/2014/main" id="{C45269E2-D967-9F55-CE40-2BD5D6E7606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6198" y="5017666"/>
            <a:ext cx="1089279" cy="1682692"/>
          </a:xfrm>
          <a:prstGeom prst="rect">
            <a:avLst/>
          </a:prstGeom>
        </p:spPr>
      </p:pic>
      <p:sp>
        <p:nvSpPr>
          <p:cNvPr id="10" name="Скругленный прямоугольник 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CCFD579-94E1-964F-A034-58F2565053FA}"/>
              </a:ext>
            </a:extLst>
          </p:cNvPr>
          <p:cNvSpPr/>
          <p:nvPr/>
        </p:nvSpPr>
        <p:spPr>
          <a:xfrm>
            <a:off x="8956360" y="5524813"/>
            <a:ext cx="2215201" cy="884284"/>
          </a:xfrm>
          <a:prstGeom prst="roundRect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Franklin Gothic Demi" panose="020B0703020102020204" pitchFamily="34" charset="0"/>
              </a:rPr>
              <a:t>Next</a:t>
            </a:r>
            <a:endParaRPr lang="ru-RU" sz="3200" b="1" dirty="0">
              <a:latin typeface="Franklin Gothic Demi" panose="020B0703020102020204" pitchFamily="34" charset="0"/>
            </a:endParaRPr>
          </a:p>
        </p:txBody>
      </p:sp>
      <p:sp>
        <p:nvSpPr>
          <p:cNvPr id="30" name="Скругленный прямоугольник 9">
            <a:extLst>
              <a:ext uri="{FF2B5EF4-FFF2-40B4-BE49-F238E27FC236}">
                <a16:creationId xmlns:a16="http://schemas.microsoft.com/office/drawing/2014/main" id="{94BAE4E0-A2B5-0657-4DBA-B0C85321CB52}"/>
              </a:ext>
            </a:extLst>
          </p:cNvPr>
          <p:cNvSpPr/>
          <p:nvPr/>
        </p:nvSpPr>
        <p:spPr>
          <a:xfrm>
            <a:off x="8956360" y="5524813"/>
            <a:ext cx="2215201" cy="884284"/>
          </a:xfrm>
          <a:prstGeom prst="roundRect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Franklin Gothic Demi" panose="020B0703020102020204" pitchFamily="34" charset="0"/>
              </a:rPr>
              <a:t>Check</a:t>
            </a:r>
            <a:endParaRPr lang="ru-RU" sz="3200" b="1" dirty="0">
              <a:latin typeface="Franklin Gothic Demi" panose="020B07030201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761833A-33F5-69E7-DA5E-A51734516E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08159" y="1006683"/>
            <a:ext cx="3132271" cy="208911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8B6A2A2-AB27-399C-6ECE-F19871A4BE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052916" y="1053972"/>
            <a:ext cx="3132271" cy="2089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91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F7A06E0D-F16E-EEFD-AD75-8BC801C90CCF}"/>
              </a:ext>
            </a:extLst>
          </p:cNvPr>
          <p:cNvSpPr txBox="1"/>
          <p:nvPr/>
        </p:nvSpPr>
        <p:spPr>
          <a:xfrm>
            <a:off x="2781815" y="2835699"/>
            <a:ext cx="7801712" cy="1015663"/>
          </a:xfrm>
          <a:prstGeom prst="flowChartProcess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400">
                <a:solidFill>
                  <a:srgbClr val="865B3E"/>
                </a:solidFill>
                <a:latin typeface="Arial Black" panose="020B0A040201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algn="ctr"/>
            <a:r>
              <a:rPr lang="en-US" sz="6000" dirty="0" smtClean="0">
                <a:solidFill>
                  <a:srgbClr val="CD6211"/>
                </a:solidFill>
                <a:latin typeface=".VnBlack" panose="020B7200000000000000" pitchFamily="34" charset="0"/>
              </a:rPr>
              <a:t>-</a:t>
            </a:r>
            <a:endParaRPr lang="en-US" sz="6000" dirty="0">
              <a:solidFill>
                <a:srgbClr val="CD6211"/>
              </a:solidFill>
              <a:latin typeface=".VnBlack" panose="020B7200000000000000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77CE375-A3D4-6C2B-9720-60C1432EF375}"/>
              </a:ext>
            </a:extLst>
          </p:cNvPr>
          <p:cNvGrpSpPr>
            <a:grpSpLocks/>
          </p:cNvGrpSpPr>
          <p:nvPr/>
        </p:nvGrpSpPr>
        <p:grpSpPr>
          <a:xfrm>
            <a:off x="0" y="20451"/>
            <a:ext cx="12192000" cy="6837549"/>
            <a:chOff x="0" y="20451"/>
            <a:chExt cx="12192000" cy="6837549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8A6E7DF5-1EAC-DD4F-45C8-0A32C0D1ED6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20451"/>
              <a:ext cx="12192000" cy="6817097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84167F3-2D52-D115-01E1-A7BC48105B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375" r="1250"/>
            <a:stretch/>
          </p:blipFill>
          <p:spPr>
            <a:xfrm>
              <a:off x="0" y="3793028"/>
              <a:ext cx="12192000" cy="3064972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821CF1C5-C8ED-E941-FD04-3E73461B41AE}"/>
              </a:ext>
            </a:extLst>
          </p:cNvPr>
          <p:cNvGrpSpPr/>
          <p:nvPr/>
        </p:nvGrpSpPr>
        <p:grpSpPr>
          <a:xfrm>
            <a:off x="12424372" y="-2717540"/>
            <a:ext cx="4297605" cy="8191901"/>
            <a:chOff x="2110709" y="-2227798"/>
            <a:chExt cx="4297605" cy="8191901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93C4E501-2A8A-2CCE-20F9-E69A4805A35B}"/>
                </a:ext>
              </a:extLst>
            </p:cNvPr>
            <p:cNvGrpSpPr/>
            <p:nvPr/>
          </p:nvGrpSpPr>
          <p:grpSpPr>
            <a:xfrm>
              <a:off x="2130226" y="1376229"/>
              <a:ext cx="4278088" cy="4587874"/>
              <a:chOff x="6516548" y="2210766"/>
              <a:chExt cx="3857540" cy="4136873"/>
            </a:xfrm>
          </p:grpSpPr>
          <p:pic>
            <p:nvPicPr>
              <p:cNvPr id="7" name="Picture 2" descr="Crab clipart">
                <a:extLst>
                  <a:ext uri="{FF2B5EF4-FFF2-40B4-BE49-F238E27FC236}">
                    <a16:creationId xmlns:a16="http://schemas.microsoft.com/office/drawing/2014/main" id="{5CC25052-5095-3A41-86C7-A8ACB8991C9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3144"/>
              <a:stretch/>
            </p:blipFill>
            <p:spPr bwMode="auto">
              <a:xfrm flipH="1">
                <a:off x="7213584" y="4029935"/>
                <a:ext cx="1336056" cy="231770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9" name="MsPham-0936082789">
                <a:extLst>
                  <a:ext uri="{FF2B5EF4-FFF2-40B4-BE49-F238E27FC236}">
                    <a16:creationId xmlns:a16="http://schemas.microsoft.com/office/drawing/2014/main" id="{5EFD490F-37AD-65ED-A7F7-911B9DBC82B6}"/>
                  </a:ext>
                </a:extLst>
              </p:cNvPr>
              <p:cNvSpPr/>
              <p:nvPr/>
            </p:nvSpPr>
            <p:spPr>
              <a:xfrm>
                <a:off x="6516548" y="2210766"/>
                <a:ext cx="3857540" cy="2190192"/>
              </a:xfrm>
              <a:prstGeom prst="roundRect">
                <a:avLst>
                  <a:gd name="adj" fmla="val 14509"/>
                </a:avLst>
              </a:prstGeom>
              <a:solidFill>
                <a:srgbClr val="FFFCEF"/>
              </a:solidFill>
              <a:ln w="28575">
                <a:solidFill>
                  <a:schemeClr val="accent2">
                    <a:lumMod val="75000"/>
                  </a:schemeClr>
                </a:solidFill>
              </a:ln>
              <a:effectLst>
                <a:outerShdw blurRad="57785" dist="33020" dir="318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rightRoom" dir="t">
                  <a:rot lat="0" lon="0" rev="600000"/>
                </a:lightRig>
              </a:scene3d>
              <a:sp3d prstMaterial="metal">
                <a:bevelT w="38100" h="5715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7432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altLang="en-US" sz="2800" b="1" i="0" u="none" strike="noStrike" cap="none" normalizeH="0" baseline="0">
                  <a:ln>
                    <a:noFill/>
                  </a:ln>
                  <a:solidFill>
                    <a:srgbClr val="604B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15" name="Picture 2" descr="Crab clipart">
                <a:extLst>
                  <a:ext uri="{FF2B5EF4-FFF2-40B4-BE49-F238E27FC236}">
                    <a16:creationId xmlns:a16="http://schemas.microsoft.com/office/drawing/2014/main" id="{3A1EFA6F-1895-A9E2-EAB0-D87E634BB85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1667"/>
              <a:stretch/>
            </p:blipFill>
            <p:spPr bwMode="auto">
              <a:xfrm flipH="1">
                <a:off x="8427720" y="4029935"/>
                <a:ext cx="1135758" cy="231770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46CFFA9-FCD2-2A4E-A62A-EB90EACB9479}"/>
                </a:ext>
              </a:extLst>
            </p:cNvPr>
            <p:cNvSpPr txBox="1"/>
            <p:nvPr/>
          </p:nvSpPr>
          <p:spPr>
            <a:xfrm>
              <a:off x="2110709" y="-2227798"/>
              <a:ext cx="427808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ln w="10160">
                    <a:solidFill>
                      <a:srgbClr val="E05326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Cooper Black" panose="0208090404030B020404" pitchFamily="18" charset="0"/>
                </a:rPr>
                <a:t>   </a:t>
              </a:r>
              <a:endParaRPr lang="ru-RU" sz="4800" b="1" dirty="0">
                <a:ln w="10160">
                  <a:solidFill>
                    <a:srgbClr val="E05326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EAACCF1-A5B1-87DF-0AF0-E813FC100E66}"/>
              </a:ext>
            </a:extLst>
          </p:cNvPr>
          <p:cNvGrpSpPr/>
          <p:nvPr/>
        </p:nvGrpSpPr>
        <p:grpSpPr>
          <a:xfrm>
            <a:off x="929773" y="884047"/>
            <a:ext cx="9835725" cy="4587874"/>
            <a:chOff x="-3427411" y="1376229"/>
            <a:chExt cx="9835725" cy="4587874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55EE5A30-6F54-EE1F-E20F-351B11CF8B38}"/>
                </a:ext>
              </a:extLst>
            </p:cNvPr>
            <p:cNvGrpSpPr/>
            <p:nvPr/>
          </p:nvGrpSpPr>
          <p:grpSpPr>
            <a:xfrm>
              <a:off x="2130226" y="1376229"/>
              <a:ext cx="4278088" cy="4587874"/>
              <a:chOff x="6516548" y="2210766"/>
              <a:chExt cx="3857540" cy="4136873"/>
            </a:xfrm>
          </p:grpSpPr>
          <p:pic>
            <p:nvPicPr>
              <p:cNvPr id="34" name="Picture 2" descr="Crab clipart">
                <a:extLst>
                  <a:ext uri="{FF2B5EF4-FFF2-40B4-BE49-F238E27FC236}">
                    <a16:creationId xmlns:a16="http://schemas.microsoft.com/office/drawing/2014/main" id="{10945FA5-8A83-AB93-B746-31AB08C64F2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3144"/>
              <a:stretch/>
            </p:blipFill>
            <p:spPr bwMode="auto">
              <a:xfrm flipH="1">
                <a:off x="7213584" y="4029935"/>
                <a:ext cx="1336056" cy="231770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5" name="MsPham-0936082789">
                <a:extLst>
                  <a:ext uri="{FF2B5EF4-FFF2-40B4-BE49-F238E27FC236}">
                    <a16:creationId xmlns:a16="http://schemas.microsoft.com/office/drawing/2014/main" id="{493295F3-F7A4-9B4B-5672-4B36FDF253AE}"/>
                  </a:ext>
                </a:extLst>
              </p:cNvPr>
              <p:cNvSpPr/>
              <p:nvPr/>
            </p:nvSpPr>
            <p:spPr>
              <a:xfrm>
                <a:off x="6516548" y="2210766"/>
                <a:ext cx="3857540" cy="2190192"/>
              </a:xfrm>
              <a:prstGeom prst="roundRect">
                <a:avLst>
                  <a:gd name="adj" fmla="val 14509"/>
                </a:avLst>
              </a:prstGeom>
              <a:solidFill>
                <a:srgbClr val="FFFCEF"/>
              </a:solidFill>
              <a:ln w="28575">
                <a:solidFill>
                  <a:schemeClr val="accent2">
                    <a:lumMod val="75000"/>
                  </a:schemeClr>
                </a:solidFill>
              </a:ln>
              <a:effectLst>
                <a:outerShdw blurRad="57785" dist="33020" dir="318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rightRoom" dir="t">
                  <a:rot lat="0" lon="0" rev="600000"/>
                </a:lightRig>
              </a:scene3d>
              <a:sp3d prstMaterial="metal">
                <a:bevelT w="38100" h="5715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7432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altLang="en-US" sz="2800" b="1" i="0" u="none" strike="noStrike" cap="none" normalizeH="0" baseline="0">
                  <a:ln>
                    <a:noFill/>
                  </a:ln>
                  <a:solidFill>
                    <a:srgbClr val="604B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36" name="Picture 2" descr="Crab clipart">
                <a:extLst>
                  <a:ext uri="{FF2B5EF4-FFF2-40B4-BE49-F238E27FC236}">
                    <a16:creationId xmlns:a16="http://schemas.microsoft.com/office/drawing/2014/main" id="{575D27A9-F2F0-AA86-46E6-4F7A7C02381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1667"/>
              <a:stretch/>
            </p:blipFill>
            <p:spPr bwMode="auto">
              <a:xfrm flipH="1">
                <a:off x="8427720" y="4029935"/>
                <a:ext cx="1135758" cy="231770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B49B1B46-9D13-FC6F-F917-9E79E2E75F17}"/>
                </a:ext>
              </a:extLst>
            </p:cNvPr>
            <p:cNvSpPr txBox="1"/>
            <p:nvPr/>
          </p:nvSpPr>
          <p:spPr>
            <a:xfrm>
              <a:off x="-3427411" y="3921182"/>
              <a:ext cx="5935511" cy="1108651"/>
            </a:xfrm>
            <a:prstGeom prst="wedgeRoundRectCallout">
              <a:avLst>
                <a:gd name="adj1" fmla="val 61537"/>
                <a:gd name="adj2" fmla="val 57638"/>
                <a:gd name="adj3" fmla="val 16667"/>
              </a:avLst>
            </a:prstGeom>
            <a:solidFill>
              <a:srgbClr val="FFFCEF"/>
            </a:solidFill>
            <a:ln w="28575">
              <a:solidFill>
                <a:schemeClr val="accent2">
                  <a:lumMod val="75000"/>
                </a:schemeClr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ctr">
                <a:defRPr sz="3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en-US"/>
                <a:t>helpful</a:t>
              </a:r>
              <a:endParaRPr lang="ru-RU" dirty="0"/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34827BB0-1AA1-DCB1-CA2C-A85B1309C2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11593" y="4880476"/>
            <a:ext cx="2575560" cy="1957072"/>
          </a:xfrm>
          <a:prstGeom prst="rect">
            <a:avLst/>
          </a:prstGeom>
        </p:spPr>
      </p:pic>
      <p:sp>
        <p:nvSpPr>
          <p:cNvPr id="29" name="MsPham-0936082789">
            <a:extLst>
              <a:ext uri="{FF2B5EF4-FFF2-40B4-BE49-F238E27FC236}">
                <a16:creationId xmlns:a16="http://schemas.microsoft.com/office/drawing/2014/main" id="{E0022197-007C-BE0E-0946-C87E5773F6B8}"/>
              </a:ext>
            </a:extLst>
          </p:cNvPr>
          <p:cNvSpPr/>
          <p:nvPr/>
        </p:nvSpPr>
        <p:spPr>
          <a:xfrm>
            <a:off x="1285795" y="5494163"/>
            <a:ext cx="7340659" cy="958306"/>
          </a:xfrm>
          <a:prstGeom prst="roundRect">
            <a:avLst>
              <a:gd name="adj" fmla="val 14509"/>
            </a:avLst>
          </a:prstGeom>
          <a:solidFill>
            <a:srgbClr val="FFFCEF"/>
          </a:solidFill>
          <a:ln w="28575">
            <a:solidFill>
              <a:schemeClr val="accent2">
                <a:lumMod val="75000"/>
              </a:schemeClr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you write the word </a:t>
            </a:r>
          </a:p>
          <a:p>
            <a:pPr algn="ctr"/>
            <a:r>
              <a:rPr lang="en-US" alt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that you see?</a:t>
            </a:r>
          </a:p>
        </p:txBody>
      </p:sp>
      <p:pic>
        <p:nvPicPr>
          <p:cNvPr id="17" name="Picture 16" descr="Logo, icon&#10;&#10;Description automatically generated">
            <a:extLst>
              <a:ext uri="{FF2B5EF4-FFF2-40B4-BE49-F238E27FC236}">
                <a16:creationId xmlns:a16="http://schemas.microsoft.com/office/drawing/2014/main" id="{C45269E2-D967-9F55-CE40-2BD5D6E7606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6198" y="5017666"/>
            <a:ext cx="1089279" cy="1682692"/>
          </a:xfrm>
          <a:prstGeom prst="rect">
            <a:avLst/>
          </a:prstGeom>
        </p:spPr>
      </p:pic>
      <p:sp>
        <p:nvSpPr>
          <p:cNvPr id="10" name="Скругленный прямоугольник 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CCFD579-94E1-964F-A034-58F2565053FA}"/>
              </a:ext>
            </a:extLst>
          </p:cNvPr>
          <p:cNvSpPr/>
          <p:nvPr/>
        </p:nvSpPr>
        <p:spPr>
          <a:xfrm>
            <a:off x="8956360" y="5524813"/>
            <a:ext cx="2215201" cy="884284"/>
          </a:xfrm>
          <a:prstGeom prst="roundRect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Franklin Gothic Demi" panose="020B0703020102020204" pitchFamily="34" charset="0"/>
              </a:rPr>
              <a:t>Next</a:t>
            </a:r>
            <a:endParaRPr lang="ru-RU" sz="3200" b="1" dirty="0">
              <a:latin typeface="Franklin Gothic Demi" panose="020B0703020102020204" pitchFamily="34" charset="0"/>
            </a:endParaRPr>
          </a:p>
        </p:txBody>
      </p:sp>
      <p:sp>
        <p:nvSpPr>
          <p:cNvPr id="30" name="Скругленный прямоугольник 9">
            <a:extLst>
              <a:ext uri="{FF2B5EF4-FFF2-40B4-BE49-F238E27FC236}">
                <a16:creationId xmlns:a16="http://schemas.microsoft.com/office/drawing/2014/main" id="{94BAE4E0-A2B5-0657-4DBA-B0C85321CB52}"/>
              </a:ext>
            </a:extLst>
          </p:cNvPr>
          <p:cNvSpPr/>
          <p:nvPr/>
        </p:nvSpPr>
        <p:spPr>
          <a:xfrm>
            <a:off x="8956360" y="5524813"/>
            <a:ext cx="2215201" cy="884284"/>
          </a:xfrm>
          <a:prstGeom prst="roundRect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Franklin Gothic Demi" panose="020B0703020102020204" pitchFamily="34" charset="0"/>
              </a:rPr>
              <a:t>Check</a:t>
            </a:r>
            <a:endParaRPr lang="ru-RU" sz="3200" b="1" dirty="0">
              <a:latin typeface="Franklin Gothic Demi" panose="020B07030201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8CBE18A-2DFA-C507-DB87-5A5F3553F95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57742" y="1002065"/>
            <a:ext cx="3154782" cy="210224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D9F7375-5F72-0FAD-C56A-6686F15C8E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121237" y="1047407"/>
            <a:ext cx="3154782" cy="2102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770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F7A06E0D-F16E-EEFD-AD75-8BC801C90CCF}"/>
              </a:ext>
            </a:extLst>
          </p:cNvPr>
          <p:cNvSpPr txBox="1"/>
          <p:nvPr/>
        </p:nvSpPr>
        <p:spPr>
          <a:xfrm>
            <a:off x="2781815" y="2835699"/>
            <a:ext cx="7801712" cy="1015663"/>
          </a:xfrm>
          <a:prstGeom prst="flowChartProcess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400">
                <a:solidFill>
                  <a:srgbClr val="865B3E"/>
                </a:solidFill>
                <a:latin typeface="Arial Black" panose="020B0A040201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algn="ctr"/>
            <a:r>
              <a:rPr lang="en-US" sz="6000" dirty="0" smtClean="0">
                <a:solidFill>
                  <a:srgbClr val="CD6211"/>
                </a:solidFill>
                <a:latin typeface=".VnBlack" panose="020B7200000000000000" pitchFamily="34" charset="0"/>
              </a:rPr>
              <a:t>-</a:t>
            </a:r>
            <a:endParaRPr lang="en-US" sz="6000" dirty="0">
              <a:solidFill>
                <a:srgbClr val="CD6211"/>
              </a:solidFill>
              <a:latin typeface=".VnBlack" panose="020B7200000000000000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77CE375-A3D4-6C2B-9720-60C1432EF375}"/>
              </a:ext>
            </a:extLst>
          </p:cNvPr>
          <p:cNvGrpSpPr>
            <a:grpSpLocks/>
          </p:cNvGrpSpPr>
          <p:nvPr/>
        </p:nvGrpSpPr>
        <p:grpSpPr>
          <a:xfrm>
            <a:off x="0" y="20451"/>
            <a:ext cx="12192000" cy="6837549"/>
            <a:chOff x="0" y="20451"/>
            <a:chExt cx="12192000" cy="6837549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8A6E7DF5-1EAC-DD4F-45C8-0A32C0D1ED6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20451"/>
              <a:ext cx="12192000" cy="6817097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84167F3-2D52-D115-01E1-A7BC48105B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375" r="1250"/>
            <a:stretch/>
          </p:blipFill>
          <p:spPr>
            <a:xfrm>
              <a:off x="0" y="3793028"/>
              <a:ext cx="12192000" cy="3064972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93C4E501-2A8A-2CCE-20F9-E69A4805A35B}"/>
              </a:ext>
            </a:extLst>
          </p:cNvPr>
          <p:cNvGrpSpPr/>
          <p:nvPr/>
        </p:nvGrpSpPr>
        <p:grpSpPr>
          <a:xfrm>
            <a:off x="12443889" y="886487"/>
            <a:ext cx="4278088" cy="4587874"/>
            <a:chOff x="6516548" y="2210766"/>
            <a:chExt cx="3857540" cy="4136873"/>
          </a:xfrm>
        </p:grpSpPr>
        <p:pic>
          <p:nvPicPr>
            <p:cNvPr id="7" name="Picture 2" descr="Crab clipart">
              <a:extLst>
                <a:ext uri="{FF2B5EF4-FFF2-40B4-BE49-F238E27FC236}">
                  <a16:creationId xmlns:a16="http://schemas.microsoft.com/office/drawing/2014/main" id="{5CC25052-5095-3A41-86C7-A8ACB8991C9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144"/>
            <a:stretch/>
          </p:blipFill>
          <p:spPr bwMode="auto">
            <a:xfrm flipH="1">
              <a:off x="7213584" y="4029935"/>
              <a:ext cx="1336056" cy="23177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MsPham-0936082789">
              <a:extLst>
                <a:ext uri="{FF2B5EF4-FFF2-40B4-BE49-F238E27FC236}">
                  <a16:creationId xmlns:a16="http://schemas.microsoft.com/office/drawing/2014/main" id="{5EFD490F-37AD-65ED-A7F7-911B9DBC82B6}"/>
                </a:ext>
              </a:extLst>
            </p:cNvPr>
            <p:cNvSpPr/>
            <p:nvPr/>
          </p:nvSpPr>
          <p:spPr>
            <a:xfrm>
              <a:off x="6516548" y="2210766"/>
              <a:ext cx="3857540" cy="2190192"/>
            </a:xfrm>
            <a:prstGeom prst="roundRect">
              <a:avLst>
                <a:gd name="adj" fmla="val 14509"/>
              </a:avLst>
            </a:prstGeom>
            <a:solidFill>
              <a:srgbClr val="FFFCEF"/>
            </a:solidFill>
            <a:ln w="28575">
              <a:solidFill>
                <a:schemeClr val="accent2">
                  <a:lumMod val="75000"/>
                </a:schemeClr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7432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en-US" sz="2800" b="1" i="0" u="none" strike="noStrike" cap="none" normalizeH="0" baseline="0">
                <a:ln>
                  <a:noFill/>
                </a:ln>
                <a:solidFill>
                  <a:srgbClr val="604B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5" name="Picture 2" descr="Crab clipart">
              <a:extLst>
                <a:ext uri="{FF2B5EF4-FFF2-40B4-BE49-F238E27FC236}">
                  <a16:creationId xmlns:a16="http://schemas.microsoft.com/office/drawing/2014/main" id="{3A1EFA6F-1895-A9E2-EAB0-D87E634BB85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667"/>
            <a:stretch/>
          </p:blipFill>
          <p:spPr bwMode="auto">
            <a:xfrm flipH="1">
              <a:off x="8427720" y="4029935"/>
              <a:ext cx="1135758" cy="23177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EAACCF1-A5B1-87DF-0AF0-E813FC100E66}"/>
              </a:ext>
            </a:extLst>
          </p:cNvPr>
          <p:cNvGrpSpPr/>
          <p:nvPr/>
        </p:nvGrpSpPr>
        <p:grpSpPr>
          <a:xfrm>
            <a:off x="929773" y="884047"/>
            <a:ext cx="9835725" cy="4587874"/>
            <a:chOff x="-3427411" y="1376229"/>
            <a:chExt cx="9835725" cy="4587874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55EE5A30-6F54-EE1F-E20F-351B11CF8B38}"/>
                </a:ext>
              </a:extLst>
            </p:cNvPr>
            <p:cNvGrpSpPr/>
            <p:nvPr/>
          </p:nvGrpSpPr>
          <p:grpSpPr>
            <a:xfrm>
              <a:off x="2130226" y="1376229"/>
              <a:ext cx="4278088" cy="4587874"/>
              <a:chOff x="6516548" y="2210766"/>
              <a:chExt cx="3857540" cy="4136873"/>
            </a:xfrm>
          </p:grpSpPr>
          <p:pic>
            <p:nvPicPr>
              <p:cNvPr id="34" name="Picture 2" descr="Crab clipart">
                <a:extLst>
                  <a:ext uri="{FF2B5EF4-FFF2-40B4-BE49-F238E27FC236}">
                    <a16:creationId xmlns:a16="http://schemas.microsoft.com/office/drawing/2014/main" id="{10945FA5-8A83-AB93-B746-31AB08C64F2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3144"/>
              <a:stretch/>
            </p:blipFill>
            <p:spPr bwMode="auto">
              <a:xfrm flipH="1">
                <a:off x="7213584" y="4029935"/>
                <a:ext cx="1336056" cy="231770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5" name="MsPham-0936082789">
                <a:extLst>
                  <a:ext uri="{FF2B5EF4-FFF2-40B4-BE49-F238E27FC236}">
                    <a16:creationId xmlns:a16="http://schemas.microsoft.com/office/drawing/2014/main" id="{493295F3-F7A4-9B4B-5672-4B36FDF253AE}"/>
                  </a:ext>
                </a:extLst>
              </p:cNvPr>
              <p:cNvSpPr/>
              <p:nvPr/>
            </p:nvSpPr>
            <p:spPr>
              <a:xfrm>
                <a:off x="6516548" y="2210766"/>
                <a:ext cx="3857540" cy="2190192"/>
              </a:xfrm>
              <a:prstGeom prst="roundRect">
                <a:avLst>
                  <a:gd name="adj" fmla="val 14509"/>
                </a:avLst>
              </a:prstGeom>
              <a:solidFill>
                <a:srgbClr val="FFFCEF"/>
              </a:solidFill>
              <a:ln w="28575">
                <a:solidFill>
                  <a:schemeClr val="accent2">
                    <a:lumMod val="75000"/>
                  </a:schemeClr>
                </a:solidFill>
              </a:ln>
              <a:effectLst>
                <a:outerShdw blurRad="57785" dist="33020" dir="318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rightRoom" dir="t">
                  <a:rot lat="0" lon="0" rev="600000"/>
                </a:lightRig>
              </a:scene3d>
              <a:sp3d prstMaterial="metal">
                <a:bevelT w="38100" h="5715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7432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altLang="en-US" sz="2800" b="1" i="0" u="none" strike="noStrike" cap="none" normalizeH="0" baseline="0">
                  <a:ln>
                    <a:noFill/>
                  </a:ln>
                  <a:solidFill>
                    <a:srgbClr val="604B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36" name="Picture 2" descr="Crab clipart">
                <a:extLst>
                  <a:ext uri="{FF2B5EF4-FFF2-40B4-BE49-F238E27FC236}">
                    <a16:creationId xmlns:a16="http://schemas.microsoft.com/office/drawing/2014/main" id="{575D27A9-F2F0-AA86-46E6-4F7A7C02381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1667"/>
              <a:stretch/>
            </p:blipFill>
            <p:spPr bwMode="auto">
              <a:xfrm flipH="1">
                <a:off x="8427720" y="4029935"/>
                <a:ext cx="1135758" cy="231770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B49B1B46-9D13-FC6F-F917-9E79E2E75F17}"/>
                </a:ext>
              </a:extLst>
            </p:cNvPr>
            <p:cNvSpPr txBox="1"/>
            <p:nvPr/>
          </p:nvSpPr>
          <p:spPr>
            <a:xfrm>
              <a:off x="-3427411" y="3921182"/>
              <a:ext cx="5935511" cy="1108651"/>
            </a:xfrm>
            <a:prstGeom prst="wedgeRoundRectCallout">
              <a:avLst>
                <a:gd name="adj1" fmla="val 61537"/>
                <a:gd name="adj2" fmla="val 57638"/>
                <a:gd name="adj3" fmla="val 16667"/>
              </a:avLst>
            </a:prstGeom>
            <a:solidFill>
              <a:srgbClr val="FFFCEF"/>
            </a:solidFill>
            <a:ln w="28575">
              <a:solidFill>
                <a:schemeClr val="accent2">
                  <a:lumMod val="75000"/>
                </a:schemeClr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ctr">
                <a:defRPr sz="3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en-US"/>
                <a:t>clever</a:t>
              </a:r>
              <a:endParaRPr lang="ru-RU" dirty="0"/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34827BB0-1AA1-DCB1-CA2C-A85B1309C2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11593" y="4880476"/>
            <a:ext cx="2575560" cy="1957072"/>
          </a:xfrm>
          <a:prstGeom prst="rect">
            <a:avLst/>
          </a:prstGeom>
        </p:spPr>
      </p:pic>
      <p:sp>
        <p:nvSpPr>
          <p:cNvPr id="29" name="MsPham-0936082789">
            <a:extLst>
              <a:ext uri="{FF2B5EF4-FFF2-40B4-BE49-F238E27FC236}">
                <a16:creationId xmlns:a16="http://schemas.microsoft.com/office/drawing/2014/main" id="{E0022197-007C-BE0E-0946-C87E5773F6B8}"/>
              </a:ext>
            </a:extLst>
          </p:cNvPr>
          <p:cNvSpPr/>
          <p:nvPr/>
        </p:nvSpPr>
        <p:spPr>
          <a:xfrm>
            <a:off x="1285795" y="5494163"/>
            <a:ext cx="7340659" cy="958306"/>
          </a:xfrm>
          <a:prstGeom prst="roundRect">
            <a:avLst>
              <a:gd name="adj" fmla="val 14509"/>
            </a:avLst>
          </a:prstGeom>
          <a:solidFill>
            <a:srgbClr val="FFFCEF"/>
          </a:solidFill>
          <a:ln w="28575">
            <a:solidFill>
              <a:schemeClr val="accent2">
                <a:lumMod val="75000"/>
              </a:schemeClr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you write the word </a:t>
            </a:r>
          </a:p>
          <a:p>
            <a:pPr algn="ctr"/>
            <a:r>
              <a:rPr lang="en-US" alt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that you see?</a:t>
            </a:r>
          </a:p>
        </p:txBody>
      </p:sp>
      <p:pic>
        <p:nvPicPr>
          <p:cNvPr id="17" name="Picture 16" descr="Logo, icon&#10;&#10;Description automatically generated">
            <a:extLst>
              <a:ext uri="{FF2B5EF4-FFF2-40B4-BE49-F238E27FC236}">
                <a16:creationId xmlns:a16="http://schemas.microsoft.com/office/drawing/2014/main" id="{C45269E2-D967-9F55-CE40-2BD5D6E7606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6198" y="5017666"/>
            <a:ext cx="1089279" cy="1682692"/>
          </a:xfrm>
          <a:prstGeom prst="rect">
            <a:avLst/>
          </a:prstGeom>
        </p:spPr>
      </p:pic>
      <p:sp>
        <p:nvSpPr>
          <p:cNvPr id="10" name="Скругленный прямоугольник 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CCFD579-94E1-964F-A034-58F2565053FA}"/>
              </a:ext>
            </a:extLst>
          </p:cNvPr>
          <p:cNvSpPr/>
          <p:nvPr/>
        </p:nvSpPr>
        <p:spPr>
          <a:xfrm>
            <a:off x="8956360" y="5524813"/>
            <a:ext cx="2215201" cy="884284"/>
          </a:xfrm>
          <a:prstGeom prst="roundRect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Franklin Gothic Demi" panose="020B0703020102020204" pitchFamily="34" charset="0"/>
              </a:rPr>
              <a:t>Next</a:t>
            </a:r>
            <a:endParaRPr lang="ru-RU" sz="3200" b="1" dirty="0">
              <a:latin typeface="Franklin Gothic Demi" panose="020B0703020102020204" pitchFamily="34" charset="0"/>
            </a:endParaRPr>
          </a:p>
        </p:txBody>
      </p:sp>
      <p:sp>
        <p:nvSpPr>
          <p:cNvPr id="30" name="Скругленный прямоугольник 9">
            <a:extLst>
              <a:ext uri="{FF2B5EF4-FFF2-40B4-BE49-F238E27FC236}">
                <a16:creationId xmlns:a16="http://schemas.microsoft.com/office/drawing/2014/main" id="{94BAE4E0-A2B5-0657-4DBA-B0C85321CB52}"/>
              </a:ext>
            </a:extLst>
          </p:cNvPr>
          <p:cNvSpPr/>
          <p:nvPr/>
        </p:nvSpPr>
        <p:spPr>
          <a:xfrm>
            <a:off x="8956360" y="5524813"/>
            <a:ext cx="2215201" cy="884284"/>
          </a:xfrm>
          <a:prstGeom prst="roundRect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Franklin Gothic Demi" panose="020B0703020102020204" pitchFamily="34" charset="0"/>
              </a:rPr>
              <a:t>Check</a:t>
            </a:r>
            <a:endParaRPr lang="ru-RU" sz="3200" b="1" dirty="0">
              <a:latin typeface="Franklin Gothic Demi" panose="020B07030201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7047403-0960-B49B-B6EC-13FD92000E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60373" y="1067252"/>
            <a:ext cx="3103587" cy="203742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D6A7B38-527D-DF81-0070-1E69F67CE2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031139" y="1079816"/>
            <a:ext cx="3103587" cy="2037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697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sPham-0936082789">
            <a:extLst>
              <a:ext uri="{FF2B5EF4-FFF2-40B4-BE49-F238E27FC236}">
                <a16:creationId xmlns:a16="http://schemas.microsoft.com/office/drawing/2014/main" id="{1E769E0A-253E-1E5C-86C6-A438E7FE949D}"/>
              </a:ext>
            </a:extLst>
          </p:cNvPr>
          <p:cNvSpPr txBox="1"/>
          <p:nvPr/>
        </p:nvSpPr>
        <p:spPr>
          <a:xfrm>
            <a:off x="2781815" y="2835699"/>
            <a:ext cx="7801712" cy="1015663"/>
          </a:xfrm>
          <a:prstGeom prst="flowChartProcess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400">
                <a:solidFill>
                  <a:srgbClr val="865B3E"/>
                </a:solidFill>
                <a:latin typeface="Arial Black" panose="020B0A040201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algn="ctr"/>
            <a:r>
              <a:rPr lang="en-US" sz="6000" dirty="0" smtClean="0">
                <a:solidFill>
                  <a:srgbClr val="CD6211"/>
                </a:solidFill>
                <a:latin typeface=".VnBlack" panose="020B7200000000000000" pitchFamily="34" charset="0"/>
              </a:rPr>
              <a:t>-</a:t>
            </a:r>
            <a:endParaRPr lang="en-US" sz="6000" dirty="0">
              <a:solidFill>
                <a:srgbClr val="CD6211"/>
              </a:solidFill>
              <a:latin typeface=".VnBlack" panose="020B7200000000000000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686EF98-28E3-EE45-F4E9-464171761EA1}"/>
              </a:ext>
            </a:extLst>
          </p:cNvPr>
          <p:cNvGrpSpPr/>
          <p:nvPr/>
        </p:nvGrpSpPr>
        <p:grpSpPr>
          <a:xfrm>
            <a:off x="0" y="20451"/>
            <a:ext cx="12587153" cy="6837549"/>
            <a:chOff x="0" y="20451"/>
            <a:chExt cx="12587153" cy="6837549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B0D68D56-0FD3-977C-8601-A74BD21DD835}"/>
                </a:ext>
              </a:extLst>
            </p:cNvPr>
            <p:cNvGrpSpPr/>
            <p:nvPr/>
          </p:nvGrpSpPr>
          <p:grpSpPr>
            <a:xfrm>
              <a:off x="0" y="20451"/>
              <a:ext cx="12192000" cy="6837549"/>
              <a:chOff x="0" y="20451"/>
              <a:chExt cx="12192000" cy="6837549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F01A6937-5150-8980-E292-3471CBD233CF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0" y="20451"/>
                <a:ext cx="12192000" cy="6817097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F3927A9F-FE3E-3D40-33B5-80B62C1B4165}"/>
                  </a:ext>
                </a:extLst>
              </p:cNvPr>
              <p:cNvPicPr/>
              <p:nvPr/>
            </p:nvPicPr>
            <p:blipFill rotWithShape="1">
              <a:blip r:embed="rId4"/>
              <a:srcRect l="1375" r="1250"/>
              <a:stretch/>
            </p:blipFill>
            <p:spPr>
              <a:xfrm>
                <a:off x="0" y="3793028"/>
                <a:ext cx="12192000" cy="3064972"/>
              </a:xfrm>
              <a:prstGeom prst="rect">
                <a:avLst/>
              </a:prstGeom>
            </p:spPr>
          </p:pic>
        </p:grp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40ACC78-7E50-D150-F1AC-AB611B1BAC47}"/>
                </a:ext>
              </a:extLst>
            </p:cNvPr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10011593" y="4880476"/>
              <a:ext cx="2575560" cy="1957072"/>
            </a:xfrm>
            <a:prstGeom prst="rect">
              <a:avLst/>
            </a:prstGeom>
          </p:spPr>
        </p:pic>
      </p:grpSp>
      <p:sp>
        <p:nvSpPr>
          <p:cNvPr id="24" name="Скругленный прямоугольник 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4340C15-DBBC-FF02-1922-2D8E8379EA7E}"/>
              </a:ext>
            </a:extLst>
          </p:cNvPr>
          <p:cNvSpPr/>
          <p:nvPr/>
        </p:nvSpPr>
        <p:spPr>
          <a:xfrm>
            <a:off x="7608737" y="4860024"/>
            <a:ext cx="2215201" cy="884284"/>
          </a:xfrm>
          <a:prstGeom prst="roundRect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Franklin Gothic Demi" panose="020B0703020102020204" pitchFamily="34" charset="0"/>
              </a:rPr>
              <a:t>Exit</a:t>
            </a:r>
            <a:endParaRPr lang="ru-RU" sz="3200" b="1" dirty="0">
              <a:latin typeface="Franklin Gothic Demi" panose="020B0703020102020204" pitchFamily="34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5D6BF93-14C0-6978-57F4-14D6164DE94D}"/>
              </a:ext>
            </a:extLst>
          </p:cNvPr>
          <p:cNvGrpSpPr/>
          <p:nvPr/>
        </p:nvGrpSpPr>
        <p:grpSpPr>
          <a:xfrm>
            <a:off x="2130226" y="1376229"/>
            <a:ext cx="4278088" cy="4587874"/>
            <a:chOff x="6516548" y="2210766"/>
            <a:chExt cx="3857540" cy="4136873"/>
          </a:xfrm>
        </p:grpSpPr>
        <p:pic>
          <p:nvPicPr>
            <p:cNvPr id="27" name="Picture 2" descr="Crab clipart">
              <a:extLst>
                <a:ext uri="{FF2B5EF4-FFF2-40B4-BE49-F238E27FC236}">
                  <a16:creationId xmlns:a16="http://schemas.microsoft.com/office/drawing/2014/main" id="{6493A07D-75C3-D06A-0813-47319B27DDD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144"/>
            <a:stretch/>
          </p:blipFill>
          <p:spPr bwMode="auto">
            <a:xfrm flipH="1">
              <a:off x="7213584" y="4029935"/>
              <a:ext cx="1336056" cy="23177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MsPham-0936082789">
              <a:extLst>
                <a:ext uri="{FF2B5EF4-FFF2-40B4-BE49-F238E27FC236}">
                  <a16:creationId xmlns:a16="http://schemas.microsoft.com/office/drawing/2014/main" id="{1BBC1930-8977-6487-1668-ED3FAED34A75}"/>
                </a:ext>
              </a:extLst>
            </p:cNvPr>
            <p:cNvSpPr/>
            <p:nvPr/>
          </p:nvSpPr>
          <p:spPr>
            <a:xfrm>
              <a:off x="6516548" y="2210766"/>
              <a:ext cx="3857540" cy="2190192"/>
            </a:xfrm>
            <a:prstGeom prst="roundRect">
              <a:avLst>
                <a:gd name="adj" fmla="val 14509"/>
              </a:avLst>
            </a:prstGeom>
            <a:solidFill>
              <a:srgbClr val="FFFCEF"/>
            </a:solidFill>
            <a:ln w="28575">
              <a:solidFill>
                <a:schemeClr val="accent2">
                  <a:lumMod val="75000"/>
                </a:schemeClr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7432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en-US" sz="2800" b="1" i="0" u="none" strike="noStrike" cap="none" normalizeH="0" baseline="0">
                <a:ln>
                  <a:noFill/>
                </a:ln>
                <a:solidFill>
                  <a:srgbClr val="604B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9" name="Picture 2" descr="Crab clipart">
              <a:extLst>
                <a:ext uri="{FF2B5EF4-FFF2-40B4-BE49-F238E27FC236}">
                  <a16:creationId xmlns:a16="http://schemas.microsoft.com/office/drawing/2014/main" id="{9CBC2C58-9F4E-9215-1DBD-10386AA5DC6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667"/>
            <a:stretch/>
          </p:blipFill>
          <p:spPr bwMode="auto">
            <a:xfrm flipH="1">
              <a:off x="8427720" y="4029935"/>
              <a:ext cx="1135758" cy="23177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DFF19AB3-35CD-A88D-3AA1-A9AE5ED30BF4}"/>
              </a:ext>
            </a:extLst>
          </p:cNvPr>
          <p:cNvSpPr txBox="1"/>
          <p:nvPr/>
        </p:nvSpPr>
        <p:spPr>
          <a:xfrm>
            <a:off x="2110709" y="2385308"/>
            <a:ext cx="4278088" cy="1550610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6600" b="1">
                <a:ln w="10160">
                  <a:solidFill>
                    <a:srgbClr val="E05326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oper Black" panose="0208090404030B020404" pitchFamily="18" charset="0"/>
              </a:rPr>
              <a:t>Goodjob!</a:t>
            </a:r>
            <a:endParaRPr lang="ru-RU" sz="6600" b="1" dirty="0">
              <a:ln w="10160">
                <a:solidFill>
                  <a:srgbClr val="E05326"/>
                </a:solidFill>
                <a:prstDash val="solid"/>
              </a:ln>
              <a:solidFill>
                <a:srgbClr val="FFFF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87910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2" name="applause.wav"/>
          </p:stSnd>
        </p:sndAc>
      </p:transition>
    </mc:Choice>
    <mc:Fallback xmlns="">
      <p:transition spd="slow" advClick="0">
        <p:sndAc>
          <p:stSnd>
            <p:snd r:embed="rId12" name="applause.wav"/>
          </p:stSnd>
        </p:sndAc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272</Words>
  <Application>Microsoft Office PowerPoint</Application>
  <PresentationFormat>Widescreen</PresentationFormat>
  <Paragraphs>169</Paragraphs>
  <Slides>27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45" baseType="lpstr">
      <vt:lpstr>Franklin Gothic Demi</vt:lpstr>
      <vt:lpstr>Kirang Haerang</vt:lpstr>
      <vt:lpstr>等线</vt:lpstr>
      <vt:lpstr>.VnAristote</vt:lpstr>
      <vt:lpstr>Arial</vt:lpstr>
      <vt:lpstr>Wingdings</vt:lpstr>
      <vt:lpstr>.VnBlack</vt:lpstr>
      <vt:lpstr>Amasis MT Pro Black</vt:lpstr>
      <vt:lpstr>Aptos Display</vt:lpstr>
      <vt:lpstr>字魂36号-正文宋楷</vt:lpstr>
      <vt:lpstr>Century Gothic</vt:lpstr>
      <vt:lpstr>Aptos</vt:lpstr>
      <vt:lpstr>.VnHelvetInsH</vt:lpstr>
      <vt:lpstr>.VnAvant</vt:lpstr>
      <vt:lpstr>Cooper Black</vt:lpstr>
      <vt:lpstr>Nixie One</vt:lpstr>
      <vt:lpstr>.VnHelvetIns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Pham Huyen</dc:creator>
  <cp:lastModifiedBy>ADMIN</cp:lastModifiedBy>
  <cp:revision>25</cp:revision>
  <dcterms:created xsi:type="dcterms:W3CDTF">2024-05-18T00:09:44Z</dcterms:created>
  <dcterms:modified xsi:type="dcterms:W3CDTF">2024-07-12T06:47:43Z</dcterms:modified>
</cp:coreProperties>
</file>