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524" r:id="rId2"/>
    <p:sldId id="505" r:id="rId3"/>
    <p:sldId id="525" r:id="rId4"/>
    <p:sldId id="2007577262" r:id="rId5"/>
    <p:sldId id="528" r:id="rId6"/>
    <p:sldId id="2007577275" r:id="rId7"/>
    <p:sldId id="2007577276" r:id="rId8"/>
    <p:sldId id="532" r:id="rId9"/>
    <p:sldId id="533" r:id="rId10"/>
    <p:sldId id="534" r:id="rId11"/>
    <p:sldId id="529" r:id="rId12"/>
    <p:sldId id="535" r:id="rId13"/>
    <p:sldId id="536" r:id="rId14"/>
    <p:sldId id="569" r:id="rId15"/>
    <p:sldId id="506" r:id="rId16"/>
    <p:sldId id="526" r:id="rId17"/>
    <p:sldId id="2007577358" r:id="rId18"/>
    <p:sldId id="2007577359" r:id="rId19"/>
    <p:sldId id="2007577357" r:id="rId20"/>
    <p:sldId id="507" r:id="rId21"/>
    <p:sldId id="480" r:id="rId22"/>
    <p:sldId id="481" r:id="rId23"/>
    <p:sldId id="482" r:id="rId24"/>
    <p:sldId id="483" r:id="rId25"/>
    <p:sldId id="2007577369" r:id="rId26"/>
    <p:sldId id="2007577360" r:id="rId27"/>
    <p:sldId id="2007577361" r:id="rId28"/>
    <p:sldId id="2007577362" r:id="rId29"/>
    <p:sldId id="2007577363" r:id="rId30"/>
    <p:sldId id="2007577364" r:id="rId31"/>
    <p:sldId id="2007577365" r:id="rId32"/>
    <p:sldId id="508" r:id="rId33"/>
    <p:sldId id="502" r:id="rId34"/>
    <p:sldId id="2007577366" r:id="rId35"/>
    <p:sldId id="2007577367" r:id="rId36"/>
    <p:sldId id="2007577368" r:id="rId37"/>
    <p:sldId id="509" r:id="rId38"/>
    <p:sldId id="287" r:id="rId39"/>
    <p:sldId id="1218" r:id="rId40"/>
    <p:sldId id="1220" r:id="rId41"/>
    <p:sldId id="1222" r:id="rId42"/>
    <p:sldId id="1221" r:id="rId43"/>
    <p:sldId id="2007577371" r:id="rId44"/>
    <p:sldId id="2007577370" r:id="rId45"/>
    <p:sldId id="1219" r:id="rId46"/>
    <p:sldId id="521" r:id="rId47"/>
    <p:sldId id="473" r:id="rId48"/>
  </p:sldIdLst>
  <p:sldSz cx="12192000" cy="6858000"/>
  <p:notesSz cx="6858000" cy="9144000"/>
  <p:embeddedFontLst>
    <p:embeddedFont>
      <p:font typeface=".VnHelvetInsH" panose="020B7200000000000000"/>
      <p:regular r:id="rId50"/>
    </p:embeddedFont>
    <p:embeddedFont>
      <p:font typeface=".VnAvant" panose="020B7200000000000000" pitchFamily="34" charset="0"/>
      <p:regular r:id="rId51"/>
      <p:bold r:id="rId52"/>
      <p:italic r:id="rId53"/>
      <p:boldItalic r:id="rId54"/>
    </p:embeddedFont>
    <p:embeddedFont>
      <p:font typeface=".VnHelvetIns" panose="020B7200000000000000"/>
      <p:regular r:id="rId55"/>
    </p:embeddedFon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Britannic Bold" panose="020B0903060703020204" pitchFamily="34" charset="0"/>
      <p:regular r:id="rId60"/>
    </p:embeddedFont>
    <p:embeddedFont>
      <p:font typeface=".VnCooper" panose="020B7200000000000000"/>
      <p:regular r:id="rId61"/>
    </p:embeddedFont>
    <p:embeddedFont>
      <p:font typeface="Amasis MT Pro Black" panose="020B0604020202020204" charset="0"/>
      <p:bold r:id="rId62"/>
      <p:boldItalic r:id="rId6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EFDFE"/>
    <a:srgbClr val="29A147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>
      <p:cViewPr>
        <p:scale>
          <a:sx n="33" d="100"/>
          <a:sy n="33" d="100"/>
        </p:scale>
        <p:origin x="2606" y="13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14E89D-6326-4C1E-ABE8-4988B21D8D30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95A60-A5F4-4A53-8664-F92FF0F39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54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691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72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57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18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05A1-66AE-40C7-A044-42F1685438A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924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05A1-66AE-40C7-A044-42F1685438A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069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905A1-66AE-40C7-A044-42F1685438A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215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096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6434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575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8610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4436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06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1795012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3142319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Go to next slide for the scores.</a:t>
            </a:r>
          </a:p>
        </p:txBody>
      </p:sp>
    </p:spTree>
    <p:extLst>
      <p:ext uri="{BB962C8B-B14F-4D97-AF65-F5344CB8AC3E}">
        <p14:creationId xmlns:p14="http://schemas.microsoft.com/office/powerpoint/2010/main" val="2760448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15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38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Go to next slide for the scores.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04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4054-558E-F4D0-59F2-504622A17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3CCD80-F1BC-89FA-0F1B-09F3EE16F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23C67-F6EA-9BAC-2A22-EB708B93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A992C-2C4A-08BA-5A9B-11C2223B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7589F-13C4-B43A-B4D4-21FB0EDA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3B9B-736F-43AA-B704-30B078C0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7B2E4D-6AF9-433E-ADF1-E09DD2C0B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9426E-415B-97DA-DA6D-825A062C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C344E-BB19-A16C-3D4D-86B4BACFA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844BC-F517-1942-5E2A-AC78E5292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3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8D328-25EC-ACB9-CBA6-0CDD1B2B88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9DA91-111B-8CA1-17D2-9A0A92D73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131A4-7943-C5F3-E820-BA1B3F05D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9AE50-7212-BBBE-D3B0-CB8C5C6B0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54898-F460-0CB1-7741-C7BF71D0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7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7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043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717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2A499-A9F7-9851-D303-42CDF676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A90C2-8EA7-1550-1C74-F309C68D79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B0485-43C7-4006-7853-B352270DD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ACE47-FFD1-8369-6989-431F5301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231D0-BD00-7703-56AD-FCB38DF9E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6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68D4E-1E5A-3084-8AB1-538414A7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CF29D-0A53-0A45-0C4A-BF9D28A41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ABC3A-9428-D40B-AC63-0F260F04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91FAA-1F54-8F3A-264B-106F6F4F5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EC39F-865E-94C3-F9D0-D8B091DA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75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059E9-F16B-0771-0218-F4099D24E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4F6-2493-18BB-8456-5D2C06DD8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55391-8987-5E79-FC6D-D094A9BB9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BA5FAD-EB1B-1E22-432E-DB4D2A7ED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FB5C1A-2A07-7511-D475-68CD24A0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D83E6-3687-EC89-40D9-463B5D8D5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32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D2C8-25B3-9D2A-0602-CC34934CA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70CAA-1BC5-F13B-3E3F-F613A6D919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CF57E5-ABDF-C77B-7A37-C297805CE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C7DA1-86B1-DF42-DF5B-CE95D0CF14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D70E17-063E-F12D-E88B-0832587F3D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9E8840-E89B-7728-E145-5D6B8C6C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08C58-9098-CFDE-7ACA-5235D4EE2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6BBBBA-EA03-2E37-ED6C-90B23C43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79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34F0B-170F-3F2C-B655-EC80B267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581F4-286C-29A4-0903-D0DEB3E4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64278-9E8C-858D-1206-912C87C7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547B7A-674A-E4DC-1C8F-4C7BC165B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314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BFA0F2-61FF-A946-93BD-FE4B8E3B8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2F0F42-1DBA-7D65-5F57-5CF84AF9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E910B-FB82-B023-85D6-DF60775E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7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37A9A-C147-4407-835C-F54B96E41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24623-6C3E-5AFC-35C4-B5503ADEB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14022-4A4A-7572-8E82-C32154851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1AEAD-E900-B34A-D44D-629636BF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2C44A7-5D53-1D17-0916-1D3150BDA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A3A08-0450-D9F6-0799-5EDF2CC7A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7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A176-9BF8-2391-F4D0-4CB037AA6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DFED5B-654B-F746-6D75-63AD104817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1811D9-45B3-9D8D-9829-E5434D770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5EC5E-BCEB-2AC0-2D22-E5D61F34A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885A46-CF9B-3443-AC44-BBBE3AB28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4365B-FD11-EFF9-4D98-2DF23468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8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FEFDA-C389-1D9E-A6A5-7BA26DDA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25783-D35D-3B9A-9543-529DE4D21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267CE-AFC3-0DD7-8B2E-57665CE56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815DC8-E7B5-46F1-93B6-89DE11A2D2E1}" type="datetimeFigureOut">
              <a:rPr lang="en-US" smtClean="0"/>
              <a:t>12-Jul-24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EB693-C5C2-CC0D-2D20-24E47905E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80A32-A02A-2B87-F253-AF52D3D2B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537457-44F4-4A35-BA3A-9914D9098BE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background with green border&#10;&#10;Description automatically generated">
            <a:extLst>
              <a:ext uri="{FF2B5EF4-FFF2-40B4-BE49-F238E27FC236}">
                <a16:creationId xmlns:a16="http://schemas.microsoft.com/office/drawing/2014/main" id="{8A64D8A0-9885-5EE4-0E30-F1DA673FC48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7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32.jpe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28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34.jpe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38.svg"/><Relationship Id="rId12" Type="http://schemas.openxmlformats.org/officeDocument/2006/relationships/image" Target="../media/image43.svg"/><Relationship Id="rId2" Type="http://schemas.openxmlformats.org/officeDocument/2006/relationships/image" Target="../media/image35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0.sv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hyperlink" Target="https://www.facebook.com/msphampowerpoint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4.wav"/><Relationship Id="rId7" Type="http://schemas.openxmlformats.org/officeDocument/2006/relationships/hyperlink" Target="https://www.facebook.com/msphampowerpoin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46.png"/><Relationship Id="rId5" Type="http://schemas.openxmlformats.org/officeDocument/2006/relationships/audio" Target="../media/audio6.wav"/><Relationship Id="rId10" Type="http://schemas.openxmlformats.org/officeDocument/2006/relationships/image" Target="../media/image45.png"/><Relationship Id="rId4" Type="http://schemas.openxmlformats.org/officeDocument/2006/relationships/audio" Target="../media/audio5.wav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8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sphampowerpoint" TargetMode="External"/><Relationship Id="rId5" Type="http://schemas.openxmlformats.org/officeDocument/2006/relationships/audio" Target="../media/audio10.wav"/><Relationship Id="rId10" Type="http://schemas.openxmlformats.org/officeDocument/2006/relationships/image" Target="../media/image46.png"/><Relationship Id="rId4" Type="http://schemas.openxmlformats.org/officeDocument/2006/relationships/audio" Target="../media/audio9.wav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2.wav"/><Relationship Id="rId7" Type="http://schemas.openxmlformats.org/officeDocument/2006/relationships/image" Target="../media/image5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audio" Target="../media/audio14.wav"/><Relationship Id="rId10" Type="http://schemas.openxmlformats.org/officeDocument/2006/relationships/image" Target="../media/image49.png"/><Relationship Id="rId4" Type="http://schemas.openxmlformats.org/officeDocument/2006/relationships/audio" Target="../media/audio13.wav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1.wav"/><Relationship Id="rId7" Type="http://schemas.openxmlformats.org/officeDocument/2006/relationships/image" Target="../media/image5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audio" Target="../media/audio13.wav"/><Relationship Id="rId4" Type="http://schemas.openxmlformats.org/officeDocument/2006/relationships/audio" Target="../media/audio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4.png"/><Relationship Id="rId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9.png"/><Relationship Id="rId4" Type="http://schemas.openxmlformats.org/officeDocument/2006/relationships/image" Target="../media/image54.png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facebook.com/msphampowerpoint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tiff"/><Relationship Id="rId10" Type="http://schemas.openxmlformats.org/officeDocument/2006/relationships/image" Target="../media/image49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6.xml"/><Relationship Id="rId18" Type="http://schemas.openxmlformats.org/officeDocument/2006/relationships/image" Target="../media/image21.png"/><Relationship Id="rId26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21" Type="http://schemas.openxmlformats.org/officeDocument/2006/relationships/slide" Target="slide8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slide" Target="slide12.xml"/><Relationship Id="rId25" Type="http://schemas.openxmlformats.org/officeDocument/2006/relationships/slide" Target="slide10.xml"/><Relationship Id="rId2" Type="http://schemas.microsoft.com/office/2007/relationships/media" Target="../media/media1.wav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29" Type="http://schemas.openxmlformats.org/officeDocument/2006/relationships/slide" Target="slide14.xml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24" Type="http://schemas.openxmlformats.org/officeDocument/2006/relationships/image" Target="../media/image24.png"/><Relationship Id="rId5" Type="http://schemas.openxmlformats.org/officeDocument/2006/relationships/image" Target="../media/image12.png"/><Relationship Id="rId15" Type="http://schemas.openxmlformats.org/officeDocument/2006/relationships/slide" Target="slide7.xml"/><Relationship Id="rId23" Type="http://schemas.openxmlformats.org/officeDocument/2006/relationships/slide" Target="slide9.xml"/><Relationship Id="rId28" Type="http://schemas.openxmlformats.org/officeDocument/2006/relationships/image" Target="../media/image26.png"/><Relationship Id="rId10" Type="http://schemas.openxmlformats.org/officeDocument/2006/relationships/image" Target="../media/image17.png"/><Relationship Id="rId19" Type="http://schemas.openxmlformats.org/officeDocument/2006/relationships/slide" Target="slide13.xml"/><Relationship Id="rId4" Type="http://schemas.openxmlformats.org/officeDocument/2006/relationships/image" Target="../media/image5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openxmlformats.org/officeDocument/2006/relationships/slide" Target="slide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tiff"/><Relationship Id="rId10" Type="http://schemas.openxmlformats.org/officeDocument/2006/relationships/image" Target="../media/image48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tiff"/><Relationship Id="rId10" Type="http://schemas.openxmlformats.org/officeDocument/2006/relationships/image" Target="../media/image47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tiff"/><Relationship Id="rId10" Type="http://schemas.openxmlformats.org/officeDocument/2006/relationships/image" Target="../media/image50.png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tiff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tiff"/><Relationship Id="rId4" Type="http://schemas.openxmlformats.org/officeDocument/2006/relationships/image" Target="../media/image5.png"/><Relationship Id="rId9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9.svg"/><Relationship Id="rId7" Type="http://schemas.openxmlformats.org/officeDocument/2006/relationships/image" Target="../media/image4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msphampowerpoint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27.jpe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slide" Target="slide4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slide" Target="slide4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30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.xml"/><Relationship Id="rId5" Type="http://schemas.openxmlformats.org/officeDocument/2006/relationships/image" Target="../media/image31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36993" flipH="1">
            <a:off x="301663" y="1254999"/>
            <a:ext cx="4959452" cy="4959452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D726C6A-2D0D-0844-2935-321413766FBF}"/>
              </a:ext>
            </a:extLst>
          </p:cNvPr>
          <p:cNvSpPr txBox="1"/>
          <p:nvPr/>
        </p:nvSpPr>
        <p:spPr>
          <a:xfrm>
            <a:off x="5205222" y="5417949"/>
            <a:ext cx="5733097" cy="4256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77"/>
              </a:lnSpc>
            </a:pPr>
            <a:r>
              <a:rPr lang="en-US" sz="2484">
                <a:solidFill>
                  <a:srgbClr val="C80668"/>
                </a:solidFill>
                <a:latin typeface="Amasis MT Pro Black" panose="02040A04050005020304" pitchFamily="18" charset="0"/>
              </a:rPr>
              <a:t>Period 2 – Part 1, 2 3</a:t>
            </a:r>
            <a:endParaRPr lang="en-US" sz="2484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926417" y="335602"/>
            <a:ext cx="9964975" cy="762269"/>
            <a:chOff x="11556792" y="8381773"/>
            <a:chExt cx="8359187" cy="639435"/>
          </a:xfrm>
        </p:grpSpPr>
        <p:sp>
          <p:nvSpPr>
            <p:cNvPr id="9" name="Mspham-0936082789">
              <a:hlinkClick r:id="rId6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730143" y="8588866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6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17" y="165098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3860093" y="2729844"/>
            <a:ext cx="8668128" cy="2513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9597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My foreign friends</a:t>
            </a:r>
            <a:endParaRPr lang="en-US" sz="9597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115" y="11814"/>
            <a:ext cx="3622481" cy="2513509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5205223" y="1852305"/>
            <a:ext cx="3489477" cy="4486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77"/>
              </a:lnSpc>
            </a:pPr>
            <a:r>
              <a:rPr lang="en-US" sz="3599" b="1">
                <a:solidFill>
                  <a:srgbClr val="C80668"/>
                </a:solidFill>
                <a:latin typeface="Amasis MT Pro Black" panose="02040A04050005020304" pitchFamily="18" charset="0"/>
              </a:rPr>
              <a:t>Unit 3</a:t>
            </a:r>
            <a:endParaRPr lang="en-US" sz="3599" b="1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12" name="MsPham-0936082789">
            <a:hlinkClick r:id="rId6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2" y="165098"/>
            <a:ext cx="1637614" cy="104033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5390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276" y="673100"/>
            <a:ext cx="10515600" cy="762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5334"/>
              <a:t>Shizuka ___ long ___.</a:t>
            </a:r>
          </a:p>
        </p:txBody>
      </p:sp>
      <p:pic>
        <p:nvPicPr>
          <p:cNvPr id="22530" name="Picture 2" descr="Shizuka Minamoto | Love Interest Wiki | Fandom">
            <a:extLst>
              <a:ext uri="{FF2B5EF4-FFF2-40B4-BE49-F238E27FC236}">
                <a16:creationId xmlns:a16="http://schemas.microsoft.com/office/drawing/2014/main" id="{E3A81D5F-E154-40D0-A217-31B0B4E83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2" y="1435100"/>
            <a:ext cx="4142835" cy="492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hlinkClick r:id="rId6" action="ppaction://hlinksldjump"/>
            <a:extLst>
              <a:ext uri="{FF2B5EF4-FFF2-40B4-BE49-F238E27FC236}">
                <a16:creationId xmlns:a16="http://schemas.microsoft.com/office/drawing/2014/main" id="{242C141B-46FE-3CD7-6ADF-98B11C32750D}"/>
              </a:ext>
            </a:extLst>
          </p:cNvPr>
          <p:cNvSpPr/>
          <p:nvPr/>
        </p:nvSpPr>
        <p:spPr>
          <a:xfrm>
            <a:off x="10160001" y="5979868"/>
            <a:ext cx="1688123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3D8AFC8-DC6A-58B9-0276-B9951DAD579C}"/>
              </a:ext>
            </a:extLst>
          </p:cNvPr>
          <p:cNvSpPr/>
          <p:nvPr/>
        </p:nvSpPr>
        <p:spPr>
          <a:xfrm>
            <a:off x="5384800" y="3340100"/>
            <a:ext cx="5689600" cy="11176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B. is - hair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4867241-7D88-7B46-B36A-40381CF7AD6D}"/>
              </a:ext>
            </a:extLst>
          </p:cNvPr>
          <p:cNvSpPr/>
          <p:nvPr/>
        </p:nvSpPr>
        <p:spPr>
          <a:xfrm>
            <a:off x="5384800" y="1930400"/>
            <a:ext cx="5689600" cy="11176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A. has - eyes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D8C4FAA-E581-888A-BDD8-E3B2A455C62C}"/>
              </a:ext>
            </a:extLst>
          </p:cNvPr>
          <p:cNvSpPr/>
          <p:nvPr/>
        </p:nvSpPr>
        <p:spPr>
          <a:xfrm>
            <a:off x="5384800" y="4749800"/>
            <a:ext cx="5689600" cy="11176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C. has - hair</a:t>
            </a:r>
          </a:p>
        </p:txBody>
      </p:sp>
    </p:spTree>
    <p:extLst>
      <p:ext uri="{BB962C8B-B14F-4D97-AF65-F5344CB8AC3E}">
        <p14:creationId xmlns:p14="http://schemas.microsoft.com/office/powerpoint/2010/main" val="170233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obita's parents (Americans) by pinkiecute502 on DeviantArt">
            <a:extLst>
              <a:ext uri="{FF2B5EF4-FFF2-40B4-BE49-F238E27FC236}">
                <a16:creationId xmlns:a16="http://schemas.microsoft.com/office/drawing/2014/main" id="{01DCDD38-FECB-4E6C-B8F0-D4E52908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7" r="1492"/>
          <a:stretch/>
        </p:blipFill>
        <p:spPr bwMode="auto">
          <a:xfrm>
            <a:off x="1930400" y="1715013"/>
            <a:ext cx="26416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799" y="720000"/>
            <a:ext cx="10260403" cy="816800"/>
          </a:xfrm>
        </p:spPr>
        <p:txBody>
          <a:bodyPr>
            <a:normAutofit fontScale="90000"/>
          </a:bodyPr>
          <a:lstStyle/>
          <a:p>
            <a:r>
              <a:rPr lang="en-US" sz="4800"/>
              <a:t>Nobita's father ___ big and short.</a:t>
            </a:r>
          </a:p>
        </p:txBody>
      </p:sp>
      <p:sp>
        <p:nvSpPr>
          <p:cNvPr id="13" name="Rectangle: Rounded Corners 12">
            <a:hlinkClick r:id="rId6" action="ppaction://hlinksldjump"/>
            <a:extLst>
              <a:ext uri="{FF2B5EF4-FFF2-40B4-BE49-F238E27FC236}">
                <a16:creationId xmlns:a16="http://schemas.microsoft.com/office/drawing/2014/main" id="{633E3C75-7D37-E72B-1DC4-3CBB230591DE}"/>
              </a:ext>
            </a:extLst>
          </p:cNvPr>
          <p:cNvSpPr/>
          <p:nvPr/>
        </p:nvSpPr>
        <p:spPr>
          <a:xfrm>
            <a:off x="10160001" y="5979868"/>
            <a:ext cx="1688123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DEDF62F-EC2D-ADC0-FFC1-68F63B90B346}"/>
              </a:ext>
            </a:extLst>
          </p:cNvPr>
          <p:cNvSpPr/>
          <p:nvPr/>
        </p:nvSpPr>
        <p:spPr>
          <a:xfrm>
            <a:off x="5384800" y="3340100"/>
            <a:ext cx="5689600" cy="11176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B. has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7C0AC-CC14-EDAA-9273-43331BA51CB3}"/>
              </a:ext>
            </a:extLst>
          </p:cNvPr>
          <p:cNvSpPr/>
          <p:nvPr/>
        </p:nvSpPr>
        <p:spPr>
          <a:xfrm>
            <a:off x="5384800" y="1930400"/>
            <a:ext cx="5689600" cy="11176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A. look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E339018-6188-1907-6CDB-1DF109F9724F}"/>
              </a:ext>
            </a:extLst>
          </p:cNvPr>
          <p:cNvSpPr/>
          <p:nvPr/>
        </p:nvSpPr>
        <p:spPr>
          <a:xfrm>
            <a:off x="5384800" y="4749800"/>
            <a:ext cx="5689600" cy="11176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C. is</a:t>
            </a:r>
          </a:p>
        </p:txBody>
      </p:sp>
    </p:spTree>
    <p:extLst>
      <p:ext uri="{BB962C8B-B14F-4D97-AF65-F5344CB8AC3E}">
        <p14:creationId xmlns:p14="http://schemas.microsoft.com/office/powerpoint/2010/main" val="23097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01DCDD38-FECB-4E6C-B8F0-D4E529080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rcRect l="1902" r="526"/>
          <a:stretch/>
        </p:blipFill>
        <p:spPr bwMode="auto">
          <a:xfrm>
            <a:off x="889000" y="1693000"/>
            <a:ext cx="36068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799" y="720000"/>
            <a:ext cx="10260403" cy="816800"/>
          </a:xfrm>
        </p:spPr>
        <p:txBody>
          <a:bodyPr/>
          <a:lstStyle/>
          <a:p>
            <a:pPr algn="l"/>
            <a:r>
              <a:rPr lang="en-US" sz="4800"/>
              <a:t>Doraemon __ a round __.</a:t>
            </a:r>
          </a:p>
        </p:txBody>
      </p:sp>
      <p:sp>
        <p:nvSpPr>
          <p:cNvPr id="5" name="Rectangle: Rounded Corners 4">
            <a:hlinkClick r:id="rId6" action="ppaction://hlinksldjump"/>
            <a:extLst>
              <a:ext uri="{FF2B5EF4-FFF2-40B4-BE49-F238E27FC236}">
                <a16:creationId xmlns:a16="http://schemas.microsoft.com/office/drawing/2014/main" id="{5389FE2D-677C-84E6-6CEA-382DD936675D}"/>
              </a:ext>
            </a:extLst>
          </p:cNvPr>
          <p:cNvSpPr/>
          <p:nvPr/>
        </p:nvSpPr>
        <p:spPr>
          <a:xfrm>
            <a:off x="10160001" y="5979868"/>
            <a:ext cx="1688123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7FE8E1-9715-A133-2754-581D2ABEB2D6}"/>
              </a:ext>
            </a:extLst>
          </p:cNvPr>
          <p:cNvSpPr/>
          <p:nvPr/>
        </p:nvSpPr>
        <p:spPr>
          <a:xfrm>
            <a:off x="5384800" y="3340100"/>
            <a:ext cx="5689600" cy="11176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B. has - hair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C4DE21-A99E-D3E1-1384-444398C4C7D3}"/>
              </a:ext>
            </a:extLst>
          </p:cNvPr>
          <p:cNvSpPr/>
          <p:nvPr/>
        </p:nvSpPr>
        <p:spPr>
          <a:xfrm>
            <a:off x="5384800" y="1930400"/>
            <a:ext cx="5689600" cy="11176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A. is - face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9883580-F51F-284A-CC23-99320A46F3D6}"/>
              </a:ext>
            </a:extLst>
          </p:cNvPr>
          <p:cNvSpPr/>
          <p:nvPr/>
        </p:nvSpPr>
        <p:spPr>
          <a:xfrm>
            <a:off x="5384800" y="4749800"/>
            <a:ext cx="5689600" cy="11176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C. has - face</a:t>
            </a:r>
          </a:p>
        </p:txBody>
      </p:sp>
    </p:spTree>
    <p:extLst>
      <p:ext uri="{BB962C8B-B14F-4D97-AF65-F5344CB8AC3E}">
        <p14:creationId xmlns:p14="http://schemas.microsoft.com/office/powerpoint/2010/main" val="402143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4">
            <a:extLst>
              <a:ext uri="{FF2B5EF4-FFF2-40B4-BE49-F238E27FC236}">
                <a16:creationId xmlns:a16="http://schemas.microsoft.com/office/drawing/2014/main" id="{DFC61A4F-5CCF-4C92-9149-A3D735F6E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799" y="720000"/>
            <a:ext cx="10260403" cy="816800"/>
          </a:xfrm>
        </p:spPr>
        <p:txBody>
          <a:bodyPr/>
          <a:lstStyle/>
          <a:p>
            <a:pPr algn="l"/>
            <a:r>
              <a:rPr lang="en-US" sz="4800"/>
              <a:t>Nobita has _____.</a:t>
            </a:r>
          </a:p>
        </p:txBody>
      </p:sp>
      <p:pic>
        <p:nvPicPr>
          <p:cNvPr id="23554" name="Picture 2" descr="3 Eyes | Japanese with Anime">
            <a:extLst>
              <a:ext uri="{FF2B5EF4-FFF2-40B4-BE49-F238E27FC236}">
                <a16:creationId xmlns:a16="http://schemas.microsoft.com/office/drawing/2014/main" id="{F0C03857-2546-4155-A214-6B676525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456" y="2311401"/>
            <a:ext cx="3957725" cy="320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31A8E27F-8ABD-FE8A-5574-69D45F31B620}"/>
              </a:ext>
            </a:extLst>
          </p:cNvPr>
          <p:cNvSpPr/>
          <p:nvPr/>
        </p:nvSpPr>
        <p:spPr>
          <a:xfrm>
            <a:off x="10160001" y="5979868"/>
            <a:ext cx="1688123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97D080-3950-7B8C-D696-533837545305}"/>
              </a:ext>
            </a:extLst>
          </p:cNvPr>
          <p:cNvSpPr/>
          <p:nvPr/>
        </p:nvSpPr>
        <p:spPr>
          <a:xfrm>
            <a:off x="5994400" y="3340100"/>
            <a:ext cx="5638800" cy="11176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B. short hair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472FDE4-C85D-4AD3-990F-C7DC2DEA0DCA}"/>
              </a:ext>
            </a:extLst>
          </p:cNvPr>
          <p:cNvSpPr/>
          <p:nvPr/>
        </p:nvSpPr>
        <p:spPr>
          <a:xfrm>
            <a:off x="5994400" y="1930400"/>
            <a:ext cx="5638800" cy="11176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A. long hair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EDCF24-DC81-7A3E-20D5-DA21A8C8493A}"/>
              </a:ext>
            </a:extLst>
          </p:cNvPr>
          <p:cNvSpPr/>
          <p:nvPr/>
        </p:nvSpPr>
        <p:spPr>
          <a:xfrm>
            <a:off x="5994400" y="4749800"/>
            <a:ext cx="5638800" cy="11176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C. big nose</a:t>
            </a:r>
          </a:p>
        </p:txBody>
      </p:sp>
    </p:spTree>
    <p:extLst>
      <p:ext uri="{BB962C8B-B14F-4D97-AF65-F5344CB8AC3E}">
        <p14:creationId xmlns:p14="http://schemas.microsoft.com/office/powerpoint/2010/main" val="4147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5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id="{1610E8EB-04EA-34FE-3A47-F3D723657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0937" y="4861280"/>
            <a:ext cx="1431064" cy="139180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53D6A53-CFC5-CE2D-444B-B3041BBA1B5C}"/>
              </a:ext>
            </a:extLst>
          </p:cNvPr>
          <p:cNvGrpSpPr/>
          <p:nvPr/>
        </p:nvGrpSpPr>
        <p:grpSpPr>
          <a:xfrm>
            <a:off x="5086214" y="2571880"/>
            <a:ext cx="618006" cy="1158591"/>
            <a:chOff x="3955953" y="2872126"/>
            <a:chExt cx="845189" cy="1584494"/>
          </a:xfrm>
        </p:grpSpPr>
        <p:sp>
          <p:nvSpPr>
            <p:cNvPr id="17" name="Mspham-0936082789">
              <a:extLst>
                <a:ext uri="{FF2B5EF4-FFF2-40B4-BE49-F238E27FC236}">
                  <a16:creationId xmlns:a16="http://schemas.microsoft.com/office/drawing/2014/main" id="{DCA2A3D8-F11E-B318-E321-1F42FA49B5D5}"/>
                </a:ext>
              </a:extLst>
            </p:cNvPr>
            <p:cNvSpPr txBox="1"/>
            <p:nvPr/>
          </p:nvSpPr>
          <p:spPr>
            <a:xfrm>
              <a:off x="4085711" y="3825245"/>
              <a:ext cx="311742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MsPham-0936082789">
              <a:extLst>
                <a:ext uri="{FF2B5EF4-FFF2-40B4-BE49-F238E27FC236}">
                  <a16:creationId xmlns:a16="http://schemas.microsoft.com/office/drawing/2014/main" id="{50FF650D-0DA8-DD92-3CAD-C9105A331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5953" y="287212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7" name="Freeform 15"/>
          <p:cNvSpPr/>
          <p:nvPr/>
        </p:nvSpPr>
        <p:spPr>
          <a:xfrm rot="-8100000">
            <a:off x="2957244" y="1576133"/>
            <a:ext cx="1539084" cy="386170"/>
          </a:xfrm>
          <a:custGeom>
            <a:avLst/>
            <a:gdLst/>
            <a:ahLst/>
            <a:cxnLst/>
            <a:rect l="l" t="t" r="r" b="b"/>
            <a:pathLst>
              <a:path w="2308626" h="579255">
                <a:moveTo>
                  <a:pt x="0" y="0"/>
                </a:moveTo>
                <a:lnTo>
                  <a:pt x="2308626" y="0"/>
                </a:lnTo>
                <a:lnTo>
                  <a:pt x="2308626" y="579255"/>
                </a:lnTo>
                <a:lnTo>
                  <a:pt x="0" y="579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9" name="Freeform 16"/>
          <p:cNvSpPr/>
          <p:nvPr/>
        </p:nvSpPr>
        <p:spPr>
          <a:xfrm rot="8957949" flipH="1">
            <a:off x="7422594" y="1581481"/>
            <a:ext cx="1539084" cy="386170"/>
          </a:xfrm>
          <a:custGeom>
            <a:avLst/>
            <a:gdLst/>
            <a:ahLst/>
            <a:cxnLst/>
            <a:rect l="l" t="t" r="r" b="b"/>
            <a:pathLst>
              <a:path w="2308626" h="579255">
                <a:moveTo>
                  <a:pt x="2308626" y="0"/>
                </a:moveTo>
                <a:lnTo>
                  <a:pt x="0" y="0"/>
                </a:lnTo>
                <a:lnTo>
                  <a:pt x="0" y="579255"/>
                </a:lnTo>
                <a:lnTo>
                  <a:pt x="2308626" y="579255"/>
                </a:lnTo>
                <a:lnTo>
                  <a:pt x="23086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0" name="Freeform 19"/>
          <p:cNvSpPr/>
          <p:nvPr/>
        </p:nvSpPr>
        <p:spPr>
          <a:xfrm rot="9855212">
            <a:off x="3272202" y="3727353"/>
            <a:ext cx="1498029" cy="386170"/>
          </a:xfrm>
          <a:custGeom>
            <a:avLst/>
            <a:gdLst/>
            <a:ahLst/>
            <a:cxnLst/>
            <a:rect l="l" t="t" r="r" b="b"/>
            <a:pathLst>
              <a:path w="2247044" h="579255">
                <a:moveTo>
                  <a:pt x="0" y="0"/>
                </a:moveTo>
                <a:lnTo>
                  <a:pt x="2247044" y="0"/>
                </a:lnTo>
                <a:lnTo>
                  <a:pt x="2247044" y="579255"/>
                </a:lnTo>
                <a:lnTo>
                  <a:pt x="0" y="579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74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1" name="Freeform 24"/>
          <p:cNvSpPr/>
          <p:nvPr/>
        </p:nvSpPr>
        <p:spPr>
          <a:xfrm rot="1653049">
            <a:off x="7064010" y="3697010"/>
            <a:ext cx="1376506" cy="386170"/>
          </a:xfrm>
          <a:custGeom>
            <a:avLst/>
            <a:gdLst/>
            <a:ahLst/>
            <a:cxnLst/>
            <a:rect l="l" t="t" r="r" b="b"/>
            <a:pathLst>
              <a:path w="2064759" h="579255">
                <a:moveTo>
                  <a:pt x="2064759" y="0"/>
                </a:moveTo>
                <a:lnTo>
                  <a:pt x="0" y="0"/>
                </a:lnTo>
                <a:lnTo>
                  <a:pt x="0" y="579256"/>
                </a:lnTo>
                <a:lnTo>
                  <a:pt x="2064759" y="579256"/>
                </a:lnTo>
                <a:lnTo>
                  <a:pt x="206475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1810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62D55C7-8765-6FF7-6CBC-5A8B149FF4BE}"/>
              </a:ext>
            </a:extLst>
          </p:cNvPr>
          <p:cNvGrpSpPr/>
          <p:nvPr/>
        </p:nvGrpSpPr>
        <p:grpSpPr>
          <a:xfrm>
            <a:off x="4237964" y="633969"/>
            <a:ext cx="3496649" cy="892734"/>
            <a:chOff x="4697479" y="497703"/>
            <a:chExt cx="2797706" cy="486101"/>
          </a:xfrm>
        </p:grpSpPr>
        <p:sp>
          <p:nvSpPr>
            <p:cNvPr id="36" name="Freeform 11"/>
            <p:cNvSpPr/>
            <p:nvPr/>
          </p:nvSpPr>
          <p:spPr>
            <a:xfrm rot="21522975">
              <a:off x="4697479" y="497703"/>
              <a:ext cx="2797706" cy="486101"/>
            </a:xfrm>
            <a:custGeom>
              <a:avLst/>
              <a:gdLst/>
              <a:ahLst/>
              <a:cxnLst/>
              <a:rect l="l" t="t" r="r" b="b"/>
              <a:pathLst>
                <a:path w="4196559" h="729152">
                  <a:moveTo>
                    <a:pt x="0" y="0"/>
                  </a:moveTo>
                  <a:lnTo>
                    <a:pt x="4196559" y="0"/>
                  </a:lnTo>
                  <a:lnTo>
                    <a:pt x="4196559" y="729152"/>
                  </a:lnTo>
                  <a:lnTo>
                    <a:pt x="0" y="729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35"/>
            <p:cNvSpPr txBox="1"/>
            <p:nvPr/>
          </p:nvSpPr>
          <p:spPr>
            <a:xfrm rot="21522975">
              <a:off x="4900553" y="550655"/>
              <a:ext cx="2390894" cy="3351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4000" b="1">
                  <a:solidFill>
                    <a:srgbClr val="FFFEF7"/>
                  </a:solidFill>
                  <a:latin typeface="Arial" panose="020B0604020202020204" pitchFamily="34" charset="0"/>
                </a:rPr>
                <a:t>Appearance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269A506-AFFC-CCEF-6503-EF45F31CBEF7}"/>
              </a:ext>
            </a:extLst>
          </p:cNvPr>
          <p:cNvGrpSpPr/>
          <p:nvPr/>
        </p:nvGrpSpPr>
        <p:grpSpPr>
          <a:xfrm>
            <a:off x="381213" y="656171"/>
            <a:ext cx="2866708" cy="609454"/>
            <a:chOff x="381213" y="656171"/>
            <a:chExt cx="2866708" cy="401339"/>
          </a:xfrm>
        </p:grpSpPr>
        <p:sp>
          <p:nvSpPr>
            <p:cNvPr id="32" name="Freeform 2"/>
            <p:cNvSpPr/>
            <p:nvPr/>
          </p:nvSpPr>
          <p:spPr>
            <a:xfrm flipH="1" flipV="1">
              <a:off x="381213" y="656171"/>
              <a:ext cx="2866708" cy="401339"/>
            </a:xfrm>
            <a:custGeom>
              <a:avLst/>
              <a:gdLst/>
              <a:ahLst/>
              <a:cxnLst/>
              <a:rect l="l" t="t" r="r" b="b"/>
              <a:pathLst>
                <a:path w="4300062" h="602009">
                  <a:moveTo>
                    <a:pt x="4300062" y="602008"/>
                  </a:moveTo>
                  <a:lnTo>
                    <a:pt x="0" y="602008"/>
                  </a:lnTo>
                  <a:lnTo>
                    <a:pt x="0" y="0"/>
                  </a:lnTo>
                  <a:lnTo>
                    <a:pt x="4300062" y="0"/>
                  </a:lnTo>
                  <a:lnTo>
                    <a:pt x="4300062" y="602008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3" name="TextBox 36"/>
            <p:cNvSpPr txBox="1"/>
            <p:nvPr/>
          </p:nvSpPr>
          <p:spPr>
            <a:xfrm rot="21522975">
              <a:off x="725755" y="752902"/>
              <a:ext cx="2390894" cy="2432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is_____.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1E86764-F1ED-2A2B-57FF-68CC34F20F57}"/>
              </a:ext>
            </a:extLst>
          </p:cNvPr>
          <p:cNvGrpSpPr/>
          <p:nvPr/>
        </p:nvGrpSpPr>
        <p:grpSpPr>
          <a:xfrm>
            <a:off x="8725367" y="604915"/>
            <a:ext cx="2866708" cy="655788"/>
            <a:chOff x="8725367" y="891107"/>
            <a:chExt cx="2866708" cy="401339"/>
          </a:xfrm>
        </p:grpSpPr>
        <p:sp>
          <p:nvSpPr>
            <p:cNvPr id="34" name="Freeform 6"/>
            <p:cNvSpPr/>
            <p:nvPr/>
          </p:nvSpPr>
          <p:spPr>
            <a:xfrm flipH="1">
              <a:off x="8725367" y="891107"/>
              <a:ext cx="2866708" cy="401339"/>
            </a:xfrm>
            <a:custGeom>
              <a:avLst/>
              <a:gdLst/>
              <a:ahLst/>
              <a:cxnLst/>
              <a:rect l="l" t="t" r="r" b="b"/>
              <a:pathLst>
                <a:path w="4300062" h="602009">
                  <a:moveTo>
                    <a:pt x="4300061" y="0"/>
                  </a:moveTo>
                  <a:lnTo>
                    <a:pt x="0" y="0"/>
                  </a:lnTo>
                  <a:lnTo>
                    <a:pt x="0" y="602008"/>
                  </a:lnTo>
                  <a:lnTo>
                    <a:pt x="4300061" y="602008"/>
                  </a:lnTo>
                  <a:lnTo>
                    <a:pt x="4300061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48" name="TextBox 48"/>
            <p:cNvSpPr txBox="1"/>
            <p:nvPr/>
          </p:nvSpPr>
          <p:spPr>
            <a:xfrm rot="21522975">
              <a:off x="9090048" y="990888"/>
              <a:ext cx="2345769" cy="2260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has _____.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FC9B1E6-9330-B1E4-6BB7-9A92DBACA7F4}"/>
              </a:ext>
            </a:extLst>
          </p:cNvPr>
          <p:cNvGrpSpPr/>
          <p:nvPr/>
        </p:nvGrpSpPr>
        <p:grpSpPr>
          <a:xfrm>
            <a:off x="552376" y="4044983"/>
            <a:ext cx="2866708" cy="556685"/>
            <a:chOff x="552376" y="4044983"/>
            <a:chExt cx="2866708" cy="556685"/>
          </a:xfrm>
        </p:grpSpPr>
        <p:sp>
          <p:nvSpPr>
            <p:cNvPr id="33" name="Freeform 5"/>
            <p:cNvSpPr/>
            <p:nvPr/>
          </p:nvSpPr>
          <p:spPr>
            <a:xfrm flipH="1">
              <a:off x="552376" y="4044983"/>
              <a:ext cx="2866708" cy="556685"/>
            </a:xfrm>
            <a:custGeom>
              <a:avLst/>
              <a:gdLst/>
              <a:ahLst/>
              <a:cxnLst/>
              <a:rect l="l" t="t" r="r" b="b"/>
              <a:pathLst>
                <a:path w="4300062" h="602009">
                  <a:moveTo>
                    <a:pt x="4300062" y="0"/>
                  </a:moveTo>
                  <a:lnTo>
                    <a:pt x="0" y="0"/>
                  </a:lnTo>
                  <a:lnTo>
                    <a:pt x="0" y="602009"/>
                  </a:lnTo>
                  <a:lnTo>
                    <a:pt x="4300062" y="602009"/>
                  </a:lnTo>
                  <a:lnTo>
                    <a:pt x="4300062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0" name="TextBox 50"/>
            <p:cNvSpPr txBox="1"/>
            <p:nvPr/>
          </p:nvSpPr>
          <p:spPr>
            <a:xfrm rot="21522975">
              <a:off x="717469" y="4119972"/>
              <a:ext cx="2561146" cy="36847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is _____.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D6DBA6B-46C0-5A82-902E-A152F7154596}"/>
              </a:ext>
            </a:extLst>
          </p:cNvPr>
          <p:cNvGrpSpPr/>
          <p:nvPr/>
        </p:nvGrpSpPr>
        <p:grpSpPr>
          <a:xfrm>
            <a:off x="8194128" y="3853153"/>
            <a:ext cx="2959720" cy="630334"/>
            <a:chOff x="8194128" y="3853153"/>
            <a:chExt cx="2959720" cy="401339"/>
          </a:xfrm>
        </p:grpSpPr>
        <p:sp>
          <p:nvSpPr>
            <p:cNvPr id="35" name="Freeform 7"/>
            <p:cNvSpPr/>
            <p:nvPr/>
          </p:nvSpPr>
          <p:spPr>
            <a:xfrm flipV="1">
              <a:off x="8194128" y="3853153"/>
              <a:ext cx="2866708" cy="401339"/>
            </a:xfrm>
            <a:custGeom>
              <a:avLst/>
              <a:gdLst/>
              <a:ahLst/>
              <a:cxnLst/>
              <a:rect l="l" t="t" r="r" b="b"/>
              <a:pathLst>
                <a:path w="4300062" h="602009">
                  <a:moveTo>
                    <a:pt x="0" y="602009"/>
                  </a:moveTo>
                  <a:lnTo>
                    <a:pt x="4300061" y="602009"/>
                  </a:lnTo>
                  <a:lnTo>
                    <a:pt x="4300061" y="0"/>
                  </a:lnTo>
                  <a:lnTo>
                    <a:pt x="0" y="0"/>
                  </a:lnTo>
                  <a:lnTo>
                    <a:pt x="0" y="602009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51" name="TextBox 51"/>
            <p:cNvSpPr txBox="1"/>
            <p:nvPr/>
          </p:nvSpPr>
          <p:spPr>
            <a:xfrm rot="21522975">
              <a:off x="8296980" y="3979812"/>
              <a:ext cx="2856868" cy="2351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has _____.</a:t>
              </a:r>
            </a:p>
          </p:txBody>
        </p:sp>
      </p:grpSp>
      <p:sp>
        <p:nvSpPr>
          <p:cNvPr id="58" name="MsPham-0936082789">
            <a:extLst>
              <a:ext uri="{FF2B5EF4-FFF2-40B4-BE49-F238E27FC236}">
                <a16:creationId xmlns:a16="http://schemas.microsoft.com/office/drawing/2014/main" id="{FCF415DE-21BA-7B14-45B5-C0848E03FBFB}"/>
              </a:ext>
            </a:extLst>
          </p:cNvPr>
          <p:cNvSpPr/>
          <p:nvPr/>
        </p:nvSpPr>
        <p:spPr>
          <a:xfrm>
            <a:off x="2609029" y="5847051"/>
            <a:ext cx="1454581" cy="70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B9F95201-2D31-1002-067E-216CF34FE850}"/>
              </a:ext>
            </a:extLst>
          </p:cNvPr>
          <p:cNvSpPr/>
          <p:nvPr/>
        </p:nvSpPr>
        <p:spPr>
          <a:xfrm>
            <a:off x="-159892" y="3091142"/>
            <a:ext cx="1257078" cy="401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23F6CE6A-5768-6F4F-6C3A-31EBD4D32430}"/>
              </a:ext>
            </a:extLst>
          </p:cNvPr>
          <p:cNvSpPr/>
          <p:nvPr/>
        </p:nvSpPr>
        <p:spPr>
          <a:xfrm>
            <a:off x="2496099" y="3072589"/>
            <a:ext cx="1184687" cy="574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tall</a:t>
            </a:r>
          </a:p>
        </p:txBody>
      </p:sp>
      <p:pic>
        <p:nvPicPr>
          <p:cNvPr id="62" name="Mspham-0936082789" descr="A couple of women standing together&#10;&#10;Description automatically generated">
            <a:extLst>
              <a:ext uri="{FF2B5EF4-FFF2-40B4-BE49-F238E27FC236}">
                <a16:creationId xmlns:a16="http://schemas.microsoft.com/office/drawing/2014/main" id="{C3A49925-42C7-D388-5C74-A704739C4D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810" y="4927759"/>
            <a:ext cx="1353219" cy="1647447"/>
          </a:xfrm>
          <a:prstGeom prst="rect">
            <a:avLst/>
          </a:prstGeom>
        </p:spPr>
      </p:pic>
      <p:sp>
        <p:nvSpPr>
          <p:cNvPr id="64" name="MsPham-0936082789">
            <a:extLst>
              <a:ext uri="{FF2B5EF4-FFF2-40B4-BE49-F238E27FC236}">
                <a16:creationId xmlns:a16="http://schemas.microsoft.com/office/drawing/2014/main" id="{1B2D6DD8-BB35-8BB7-6630-A37CFBFB7188}"/>
              </a:ext>
            </a:extLst>
          </p:cNvPr>
          <p:cNvSpPr/>
          <p:nvPr/>
        </p:nvSpPr>
        <p:spPr>
          <a:xfrm>
            <a:off x="7851364" y="6041943"/>
            <a:ext cx="1583354" cy="532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hair</a:t>
            </a:r>
          </a:p>
        </p:txBody>
      </p:sp>
      <p:sp>
        <p:nvSpPr>
          <p:cNvPr id="65" name="MsPham-0936082789">
            <a:extLst>
              <a:ext uri="{FF2B5EF4-FFF2-40B4-BE49-F238E27FC236}">
                <a16:creationId xmlns:a16="http://schemas.microsoft.com/office/drawing/2014/main" id="{FCF415DE-21BA-7B14-45B5-C0848E03FBFB}"/>
              </a:ext>
            </a:extLst>
          </p:cNvPr>
          <p:cNvSpPr/>
          <p:nvPr/>
        </p:nvSpPr>
        <p:spPr>
          <a:xfrm>
            <a:off x="9627482" y="6015406"/>
            <a:ext cx="1583354" cy="532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hair</a:t>
            </a: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B9F95201-2D31-1002-067E-216CF34FE850}"/>
              </a:ext>
            </a:extLst>
          </p:cNvPr>
          <p:cNvSpPr/>
          <p:nvPr/>
        </p:nvSpPr>
        <p:spPr>
          <a:xfrm>
            <a:off x="8393537" y="2970132"/>
            <a:ext cx="2177112" cy="5327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round face</a:t>
            </a: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23F6CE6A-5768-6F4F-6C3A-31EBD4D32430}"/>
              </a:ext>
            </a:extLst>
          </p:cNvPr>
          <p:cNvSpPr/>
          <p:nvPr/>
        </p:nvSpPr>
        <p:spPr>
          <a:xfrm>
            <a:off x="10276448" y="2868203"/>
            <a:ext cx="1425017" cy="427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eyes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AD382A6-0D50-A5F6-A89E-0FFF1D761D3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4705" t="9875" r="30805"/>
          <a:stretch/>
        </p:blipFill>
        <p:spPr>
          <a:xfrm>
            <a:off x="8744213" y="1965892"/>
            <a:ext cx="1112217" cy="1103539"/>
          </a:xfrm>
          <a:prstGeom prst="ellipse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70DD7DD-2390-D172-23BD-84B02FE472D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81090" t="6461" r="4420" b="3413"/>
          <a:stretch/>
        </p:blipFill>
        <p:spPr>
          <a:xfrm>
            <a:off x="10504727" y="1888117"/>
            <a:ext cx="1112217" cy="1103539"/>
          </a:xfrm>
          <a:prstGeom prst="ellipse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6584165-81ED-6E06-2075-91235C9B203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97" t="2934" r="81013" b="6941"/>
          <a:stretch/>
        </p:blipFill>
        <p:spPr>
          <a:xfrm>
            <a:off x="8064424" y="4954996"/>
            <a:ext cx="1157235" cy="1148207"/>
          </a:xfrm>
          <a:prstGeom prst="ellipse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D1DF2D5-AE26-9940-8F92-B22EDEC916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41223" y="1390437"/>
            <a:ext cx="678589" cy="225842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5F803AE7-5060-BB23-355D-4DB2AF0BE98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8408"/>
          <a:stretch/>
        </p:blipFill>
        <p:spPr>
          <a:xfrm>
            <a:off x="975949" y="1882598"/>
            <a:ext cx="586503" cy="1683127"/>
          </a:xfrm>
          <a:prstGeom prst="rect">
            <a:avLst/>
          </a:prstGeom>
        </p:spPr>
      </p:pic>
      <p:sp>
        <p:nvSpPr>
          <p:cNvPr id="80" name="MsPham-0936082789">
            <a:extLst>
              <a:ext uri="{FF2B5EF4-FFF2-40B4-BE49-F238E27FC236}">
                <a16:creationId xmlns:a16="http://schemas.microsoft.com/office/drawing/2014/main" id="{E6BF3EBB-F704-4548-8A7B-B3A30D535AA6}"/>
              </a:ext>
            </a:extLst>
          </p:cNvPr>
          <p:cNvSpPr/>
          <p:nvPr/>
        </p:nvSpPr>
        <p:spPr>
          <a:xfrm>
            <a:off x="-42453" y="5766722"/>
            <a:ext cx="1454581" cy="701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b="1">
                <a:solidFill>
                  <a:srgbClr val="00206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slim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1250791-CEE8-9305-7027-168DEC9B8304}"/>
              </a:ext>
            </a:extLst>
          </p:cNvPr>
          <p:cNvGrpSpPr/>
          <p:nvPr/>
        </p:nvGrpSpPr>
        <p:grpSpPr>
          <a:xfrm>
            <a:off x="3519283" y="1897996"/>
            <a:ext cx="4759830" cy="2102776"/>
            <a:chOff x="3536421" y="2069922"/>
            <a:chExt cx="4759830" cy="1795012"/>
          </a:xfrm>
        </p:grpSpPr>
        <p:sp>
          <p:nvSpPr>
            <p:cNvPr id="44" name="Mspham-0936082789">
              <a:extLst>
                <a:ext uri="{FF2B5EF4-FFF2-40B4-BE49-F238E27FC236}">
                  <a16:creationId xmlns:a16="http://schemas.microsoft.com/office/drawing/2014/main" id="{80657E18-B3EA-C74E-AEFD-CE9839C9D9AC}"/>
                </a:ext>
              </a:extLst>
            </p:cNvPr>
            <p:cNvSpPr txBox="1">
              <a:spLocks/>
            </p:cNvSpPr>
            <p:nvPr/>
          </p:nvSpPr>
          <p:spPr>
            <a:xfrm>
              <a:off x="3536421" y="2069922"/>
              <a:ext cx="4759830" cy="1795012"/>
            </a:xfrm>
            <a:prstGeom prst="cloud">
              <a:avLst/>
            </a:prstGeom>
            <a:solidFill>
              <a:srgbClr val="CCFFFF"/>
            </a:solidFill>
            <a:ln>
              <a:solidFill>
                <a:srgbClr val="00B0F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endPara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1CDD9C-A4FD-2243-D589-5D04720FCAA2}"/>
                </a:ext>
              </a:extLst>
            </p:cNvPr>
            <p:cNvSpPr txBox="1"/>
            <p:nvPr/>
          </p:nvSpPr>
          <p:spPr>
            <a:xfrm>
              <a:off x="3913006" y="2506723"/>
              <a:ext cx="386370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does </a:t>
              </a:r>
              <a:r>
                <a:rPr lang="en-US" sz="32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he/she </a:t>
              </a:r>
              <a:r>
                <a:rPr lang="en-US" sz="3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look like?</a:t>
              </a:r>
              <a:endPara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Freeform 15">
            <a:extLst>
              <a:ext uri="{FF2B5EF4-FFF2-40B4-BE49-F238E27FC236}">
                <a16:creationId xmlns:a16="http://schemas.microsoft.com/office/drawing/2014/main" id="{B01B9A84-4473-08E3-760F-7A2E86F4ED51}"/>
              </a:ext>
            </a:extLst>
          </p:cNvPr>
          <p:cNvSpPr/>
          <p:nvPr/>
        </p:nvSpPr>
        <p:spPr>
          <a:xfrm rot="13334649" flipH="1">
            <a:off x="1653862" y="1155915"/>
            <a:ext cx="480859" cy="236791"/>
          </a:xfrm>
          <a:custGeom>
            <a:avLst/>
            <a:gdLst/>
            <a:ahLst/>
            <a:cxnLst/>
            <a:rect l="l" t="t" r="r" b="b"/>
            <a:pathLst>
              <a:path w="2308626" h="579255">
                <a:moveTo>
                  <a:pt x="0" y="0"/>
                </a:moveTo>
                <a:lnTo>
                  <a:pt x="2308626" y="0"/>
                </a:lnTo>
                <a:lnTo>
                  <a:pt x="2308626" y="579255"/>
                </a:lnTo>
                <a:lnTo>
                  <a:pt x="0" y="579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6260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980A92-9097-21DB-5B55-9224058E85BF}"/>
              </a:ext>
            </a:extLst>
          </p:cNvPr>
          <p:cNvGrpSpPr/>
          <p:nvPr/>
        </p:nvGrpSpPr>
        <p:grpSpPr>
          <a:xfrm rot="20830619">
            <a:off x="1284578" y="1132898"/>
            <a:ext cx="543394" cy="731136"/>
            <a:chOff x="1249786" y="1099701"/>
            <a:chExt cx="543394" cy="731136"/>
          </a:xfrm>
        </p:grpSpPr>
        <p:sp>
          <p:nvSpPr>
            <p:cNvPr id="53" name="Freeform 15">
              <a:extLst>
                <a:ext uri="{FF2B5EF4-FFF2-40B4-BE49-F238E27FC236}">
                  <a16:creationId xmlns:a16="http://schemas.microsoft.com/office/drawing/2014/main" id="{649560AB-8E5C-DFBC-C423-B9445E55ED78}"/>
                </a:ext>
              </a:extLst>
            </p:cNvPr>
            <p:cNvSpPr/>
            <p:nvPr/>
          </p:nvSpPr>
          <p:spPr>
            <a:xfrm rot="7300601">
              <a:off x="1099701" y="1389532"/>
              <a:ext cx="591390" cy="291220"/>
            </a:xfrm>
            <a:custGeom>
              <a:avLst/>
              <a:gdLst/>
              <a:ahLst/>
              <a:cxnLst/>
              <a:rect l="l" t="t" r="r" b="b"/>
              <a:pathLst>
                <a:path w="2308626" h="579255">
                  <a:moveTo>
                    <a:pt x="0" y="0"/>
                  </a:moveTo>
                  <a:lnTo>
                    <a:pt x="2308626" y="0"/>
                  </a:lnTo>
                  <a:lnTo>
                    <a:pt x="2308626" y="579255"/>
                  </a:lnTo>
                  <a:lnTo>
                    <a:pt x="0" y="579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96260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5" name="Freeform 15">
              <a:extLst>
                <a:ext uri="{FF2B5EF4-FFF2-40B4-BE49-F238E27FC236}">
                  <a16:creationId xmlns:a16="http://schemas.microsoft.com/office/drawing/2014/main" id="{D64E5D6D-596A-9F6C-9B42-DCB5006317BC}"/>
                </a:ext>
              </a:extLst>
            </p:cNvPr>
            <p:cNvSpPr/>
            <p:nvPr/>
          </p:nvSpPr>
          <p:spPr>
            <a:xfrm rot="7300601">
              <a:off x="1528177" y="1073484"/>
              <a:ext cx="238786" cy="291220"/>
            </a:xfrm>
            <a:custGeom>
              <a:avLst/>
              <a:gdLst/>
              <a:ahLst/>
              <a:cxnLst/>
              <a:rect l="l" t="t" r="r" b="b"/>
              <a:pathLst>
                <a:path w="2308626" h="579255">
                  <a:moveTo>
                    <a:pt x="0" y="0"/>
                  </a:moveTo>
                  <a:lnTo>
                    <a:pt x="2308626" y="0"/>
                  </a:lnTo>
                  <a:lnTo>
                    <a:pt x="2308626" y="579255"/>
                  </a:lnTo>
                  <a:lnTo>
                    <a:pt x="0" y="579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238403" r="-147665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57" name="Freeform 15">
            <a:extLst>
              <a:ext uri="{FF2B5EF4-FFF2-40B4-BE49-F238E27FC236}">
                <a16:creationId xmlns:a16="http://schemas.microsoft.com/office/drawing/2014/main" id="{DCC3901F-BC1E-E145-B3B4-6A7449568F6C}"/>
              </a:ext>
            </a:extLst>
          </p:cNvPr>
          <p:cNvSpPr/>
          <p:nvPr/>
        </p:nvSpPr>
        <p:spPr>
          <a:xfrm rot="3643850">
            <a:off x="1887630" y="4529804"/>
            <a:ext cx="546271" cy="269002"/>
          </a:xfrm>
          <a:custGeom>
            <a:avLst/>
            <a:gdLst/>
            <a:ahLst/>
            <a:cxnLst/>
            <a:rect l="l" t="t" r="r" b="b"/>
            <a:pathLst>
              <a:path w="2308626" h="579255">
                <a:moveTo>
                  <a:pt x="0" y="0"/>
                </a:moveTo>
                <a:lnTo>
                  <a:pt x="2308626" y="0"/>
                </a:lnTo>
                <a:lnTo>
                  <a:pt x="2308626" y="579255"/>
                </a:lnTo>
                <a:lnTo>
                  <a:pt x="0" y="579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626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1" name="Freeform 15">
            <a:extLst>
              <a:ext uri="{FF2B5EF4-FFF2-40B4-BE49-F238E27FC236}">
                <a16:creationId xmlns:a16="http://schemas.microsoft.com/office/drawing/2014/main" id="{FA0A1E98-D230-6D0E-8617-006656F6D11F}"/>
              </a:ext>
            </a:extLst>
          </p:cNvPr>
          <p:cNvSpPr/>
          <p:nvPr/>
        </p:nvSpPr>
        <p:spPr>
          <a:xfrm rot="7148204" flipV="1">
            <a:off x="1397597" y="4529842"/>
            <a:ext cx="546270" cy="269002"/>
          </a:xfrm>
          <a:custGeom>
            <a:avLst/>
            <a:gdLst/>
            <a:ahLst/>
            <a:cxnLst/>
            <a:rect l="l" t="t" r="r" b="b"/>
            <a:pathLst>
              <a:path w="2308626" h="579255">
                <a:moveTo>
                  <a:pt x="0" y="0"/>
                </a:moveTo>
                <a:lnTo>
                  <a:pt x="2308626" y="0"/>
                </a:lnTo>
                <a:lnTo>
                  <a:pt x="2308626" y="579255"/>
                </a:lnTo>
                <a:lnTo>
                  <a:pt x="0" y="579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626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3" name="Freeform 15">
            <a:extLst>
              <a:ext uri="{FF2B5EF4-FFF2-40B4-BE49-F238E27FC236}">
                <a16:creationId xmlns:a16="http://schemas.microsoft.com/office/drawing/2014/main" id="{FF4A6E30-879F-4E83-B265-FDBA58FE6ED5}"/>
              </a:ext>
            </a:extLst>
          </p:cNvPr>
          <p:cNvSpPr/>
          <p:nvPr/>
        </p:nvSpPr>
        <p:spPr>
          <a:xfrm rot="3643850">
            <a:off x="10170749" y="1398975"/>
            <a:ext cx="755335" cy="371952"/>
          </a:xfrm>
          <a:custGeom>
            <a:avLst/>
            <a:gdLst/>
            <a:ahLst/>
            <a:cxnLst/>
            <a:rect l="l" t="t" r="r" b="b"/>
            <a:pathLst>
              <a:path w="2308626" h="579255">
                <a:moveTo>
                  <a:pt x="0" y="0"/>
                </a:moveTo>
                <a:lnTo>
                  <a:pt x="2308626" y="0"/>
                </a:lnTo>
                <a:lnTo>
                  <a:pt x="2308626" y="579255"/>
                </a:lnTo>
                <a:lnTo>
                  <a:pt x="0" y="579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626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1" name="Freeform 15">
            <a:extLst>
              <a:ext uri="{FF2B5EF4-FFF2-40B4-BE49-F238E27FC236}">
                <a16:creationId xmlns:a16="http://schemas.microsoft.com/office/drawing/2014/main" id="{F94ACA76-5EF3-32CC-95FD-B031541816EA}"/>
              </a:ext>
            </a:extLst>
          </p:cNvPr>
          <p:cNvSpPr/>
          <p:nvPr/>
        </p:nvSpPr>
        <p:spPr>
          <a:xfrm rot="7148204" flipV="1">
            <a:off x="9322016" y="1500782"/>
            <a:ext cx="755333" cy="371952"/>
          </a:xfrm>
          <a:custGeom>
            <a:avLst/>
            <a:gdLst/>
            <a:ahLst/>
            <a:cxnLst/>
            <a:rect l="l" t="t" r="r" b="b"/>
            <a:pathLst>
              <a:path w="2308626" h="579255">
                <a:moveTo>
                  <a:pt x="0" y="0"/>
                </a:moveTo>
                <a:lnTo>
                  <a:pt x="2308626" y="0"/>
                </a:lnTo>
                <a:lnTo>
                  <a:pt x="2308626" y="579255"/>
                </a:lnTo>
                <a:lnTo>
                  <a:pt x="0" y="579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626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2" name="Freeform 15">
            <a:extLst>
              <a:ext uri="{FF2B5EF4-FFF2-40B4-BE49-F238E27FC236}">
                <a16:creationId xmlns:a16="http://schemas.microsoft.com/office/drawing/2014/main" id="{D47C241C-BA96-70FA-5907-B0467F9FBDEE}"/>
              </a:ext>
            </a:extLst>
          </p:cNvPr>
          <p:cNvSpPr/>
          <p:nvPr/>
        </p:nvSpPr>
        <p:spPr>
          <a:xfrm rot="3643850">
            <a:off x="9606888" y="4469088"/>
            <a:ext cx="755335" cy="371952"/>
          </a:xfrm>
          <a:custGeom>
            <a:avLst/>
            <a:gdLst/>
            <a:ahLst/>
            <a:cxnLst/>
            <a:rect l="l" t="t" r="r" b="b"/>
            <a:pathLst>
              <a:path w="2308626" h="579255">
                <a:moveTo>
                  <a:pt x="0" y="0"/>
                </a:moveTo>
                <a:lnTo>
                  <a:pt x="2308626" y="0"/>
                </a:lnTo>
                <a:lnTo>
                  <a:pt x="2308626" y="579255"/>
                </a:lnTo>
                <a:lnTo>
                  <a:pt x="0" y="579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626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4" name="Freeform 15">
            <a:extLst>
              <a:ext uri="{FF2B5EF4-FFF2-40B4-BE49-F238E27FC236}">
                <a16:creationId xmlns:a16="http://schemas.microsoft.com/office/drawing/2014/main" id="{B3C9BDFD-47A2-C78F-EAF4-699998F6025F}"/>
              </a:ext>
            </a:extLst>
          </p:cNvPr>
          <p:cNvSpPr/>
          <p:nvPr/>
        </p:nvSpPr>
        <p:spPr>
          <a:xfrm rot="7148204" flipV="1">
            <a:off x="8758155" y="4570895"/>
            <a:ext cx="755333" cy="371952"/>
          </a:xfrm>
          <a:custGeom>
            <a:avLst/>
            <a:gdLst/>
            <a:ahLst/>
            <a:cxnLst/>
            <a:rect l="l" t="t" r="r" b="b"/>
            <a:pathLst>
              <a:path w="2308626" h="579255">
                <a:moveTo>
                  <a:pt x="0" y="0"/>
                </a:moveTo>
                <a:lnTo>
                  <a:pt x="2308626" y="0"/>
                </a:lnTo>
                <a:lnTo>
                  <a:pt x="2308626" y="579255"/>
                </a:lnTo>
                <a:lnTo>
                  <a:pt x="0" y="57925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96260"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7884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546329" y="2011746"/>
            <a:ext cx="8668128" cy="3031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/>
              <a:t>Look, listen </a:t>
            </a:r>
            <a:endParaRPr lang="vi-VN"/>
          </a:p>
          <a:p>
            <a:r>
              <a:rPr lang="en-US"/>
              <a:t>and repeat.</a:t>
            </a:r>
            <a:endParaRPr lang="en-US" dirty="0"/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vi-VN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2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Picture 4" descr="A group of kids jumping&#10;&#10;Description automatically generated">
            <a:extLst>
              <a:ext uri="{FF2B5EF4-FFF2-40B4-BE49-F238E27FC236}">
                <a16:creationId xmlns:a16="http://schemas.microsoft.com/office/drawing/2014/main" id="{98053779-C98B-7F04-103A-CCB74ADBC9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64" y="4671095"/>
            <a:ext cx="4930263" cy="22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17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Mspham-0936082789">
            <a:extLst>
              <a:ext uri="{FF2B5EF4-FFF2-40B4-BE49-F238E27FC236}">
                <a16:creationId xmlns:a16="http://schemas.microsoft.com/office/drawing/2014/main" id="{AF67E04D-74A6-B2FD-789E-AC655B10F56D}"/>
              </a:ext>
            </a:extLst>
          </p:cNvPr>
          <p:cNvGrpSpPr/>
          <p:nvPr/>
        </p:nvGrpSpPr>
        <p:grpSpPr>
          <a:xfrm>
            <a:off x="2569886" y="2527983"/>
            <a:ext cx="1007549" cy="1615477"/>
            <a:chOff x="12802533" y="11157686"/>
            <a:chExt cx="845189" cy="1355155"/>
          </a:xfrm>
        </p:grpSpPr>
        <p:sp>
          <p:nvSpPr>
            <p:cNvPr id="44" name="Mspham-0936082789">
              <a:hlinkClick r:id="rId4"/>
              <a:extLst>
                <a:ext uri="{FF2B5EF4-FFF2-40B4-BE49-F238E27FC236}">
                  <a16:creationId xmlns:a16="http://schemas.microsoft.com/office/drawing/2014/main" id="{9F139F56-5158-BA62-5C99-C915B58EEBCD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MsPham-0936082789">
              <a:hlinkClick r:id="rId4"/>
              <a:extLst>
                <a:ext uri="{FF2B5EF4-FFF2-40B4-BE49-F238E27FC236}">
                  <a16:creationId xmlns:a16="http://schemas.microsoft.com/office/drawing/2014/main" id="{D1C4C062-CA1B-FB06-3E14-58C6AFD6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F8559D-3326-91E8-0EF7-BB29531DDCB2}"/>
              </a:ext>
            </a:extLst>
          </p:cNvPr>
          <p:cNvGrpSpPr/>
          <p:nvPr/>
        </p:nvGrpSpPr>
        <p:grpSpPr>
          <a:xfrm>
            <a:off x="267719" y="1596993"/>
            <a:ext cx="11656562" cy="3664014"/>
            <a:chOff x="267719" y="1596993"/>
            <a:chExt cx="11656562" cy="366401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C51514B-EF6F-FF7A-A526-E06C254DB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719" y="1596993"/>
              <a:ext cx="11656562" cy="3664014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A1F91F-CCED-3006-2384-41E195C06CF4}"/>
                </a:ext>
              </a:extLst>
            </p:cNvPr>
            <p:cNvSpPr/>
            <p:nvPr/>
          </p:nvSpPr>
          <p:spPr>
            <a:xfrm>
              <a:off x="2891790" y="4884419"/>
              <a:ext cx="339090" cy="168231"/>
            </a:xfrm>
            <a:prstGeom prst="rect">
              <a:avLst/>
            </a:prstGeom>
            <a:solidFill>
              <a:srgbClr val="BBC3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FC16D62-F95A-7C8A-15D6-56C8BF434C8B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 and listen </a:t>
            </a:r>
            <a:endParaRPr lang="en-US" sz="3600" dirty="0"/>
          </a:p>
        </p:txBody>
      </p:sp>
      <p:pic>
        <p:nvPicPr>
          <p:cNvPr id="42" name="Picture 41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A5EF38D4-C293-2038-A946-78F4E011FD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62" y="173703"/>
            <a:ext cx="654622" cy="64902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B5BFC3-7DC9-7D64-643A-C3E58BFAF1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02" t="33381" r="59727" b="58387"/>
          <a:stretch/>
        </p:blipFill>
        <p:spPr>
          <a:xfrm>
            <a:off x="2997200" y="2817515"/>
            <a:ext cx="2011362" cy="295032"/>
          </a:xfrm>
          <a:custGeom>
            <a:avLst/>
            <a:gdLst>
              <a:gd name="connsiteX0" fmla="*/ 0 w 2011362"/>
              <a:gd name="connsiteY0" fmla="*/ 0 h 584564"/>
              <a:gd name="connsiteX1" fmla="*/ 2011362 w 2011362"/>
              <a:gd name="connsiteY1" fmla="*/ 0 h 584564"/>
              <a:gd name="connsiteX2" fmla="*/ 2011362 w 2011362"/>
              <a:gd name="connsiteY2" fmla="*/ 584564 h 584564"/>
              <a:gd name="connsiteX3" fmla="*/ 0 w 2011362"/>
              <a:gd name="connsiteY3" fmla="*/ 584564 h 584564"/>
              <a:gd name="connsiteX4" fmla="*/ 0 w 2011362"/>
              <a:gd name="connsiteY4" fmla="*/ 0 h 58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362" h="584564">
                <a:moveTo>
                  <a:pt x="0" y="0"/>
                </a:moveTo>
                <a:lnTo>
                  <a:pt x="2011362" y="0"/>
                </a:lnTo>
                <a:lnTo>
                  <a:pt x="2011362" y="584564"/>
                </a:lnTo>
                <a:lnTo>
                  <a:pt x="0" y="5845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B94D63-35C6-0102-5309-C91375A43EB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8920" t="29607" r="24714" b="60746"/>
          <a:stretch>
            <a:fillRect/>
          </a:stretch>
        </p:blipFill>
        <p:spPr>
          <a:xfrm>
            <a:off x="7167694" y="2682240"/>
            <a:ext cx="1895025" cy="345756"/>
          </a:xfrm>
          <a:custGeom>
            <a:avLst/>
            <a:gdLst>
              <a:gd name="connsiteX0" fmla="*/ 0 w 1895025"/>
              <a:gd name="connsiteY0" fmla="*/ 0 h 345756"/>
              <a:gd name="connsiteX1" fmla="*/ 1895025 w 1895025"/>
              <a:gd name="connsiteY1" fmla="*/ 0 h 345756"/>
              <a:gd name="connsiteX2" fmla="*/ 1895025 w 1895025"/>
              <a:gd name="connsiteY2" fmla="*/ 345756 h 345756"/>
              <a:gd name="connsiteX3" fmla="*/ 0 w 1895025"/>
              <a:gd name="connsiteY3" fmla="*/ 345756 h 345756"/>
              <a:gd name="connsiteX4" fmla="*/ 0 w 1895025"/>
              <a:gd name="connsiteY4" fmla="*/ 0 h 34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025" h="345756">
                <a:moveTo>
                  <a:pt x="0" y="0"/>
                </a:moveTo>
                <a:lnTo>
                  <a:pt x="1895025" y="0"/>
                </a:lnTo>
                <a:lnTo>
                  <a:pt x="1895025" y="345756"/>
                </a:lnTo>
                <a:lnTo>
                  <a:pt x="0" y="3457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E9BB48-C57D-263E-01A5-9DF5BC5F33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5451" t="87042" r="9446" b="4046"/>
          <a:stretch>
            <a:fillRect/>
          </a:stretch>
        </p:blipFill>
        <p:spPr>
          <a:xfrm>
            <a:off x="9081743" y="4740852"/>
            <a:ext cx="1748817" cy="319418"/>
          </a:xfrm>
          <a:custGeom>
            <a:avLst/>
            <a:gdLst>
              <a:gd name="connsiteX0" fmla="*/ 0 w 1748817"/>
              <a:gd name="connsiteY0" fmla="*/ 0 h 319418"/>
              <a:gd name="connsiteX1" fmla="*/ 1748817 w 1748817"/>
              <a:gd name="connsiteY1" fmla="*/ 0 h 319418"/>
              <a:gd name="connsiteX2" fmla="*/ 1748817 w 1748817"/>
              <a:gd name="connsiteY2" fmla="*/ 319418 h 319418"/>
              <a:gd name="connsiteX3" fmla="*/ 0 w 1748817"/>
              <a:gd name="connsiteY3" fmla="*/ 319418 h 319418"/>
              <a:gd name="connsiteX4" fmla="*/ 0 w 1748817"/>
              <a:gd name="connsiteY4" fmla="*/ 0 h 31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8817" h="319418">
                <a:moveTo>
                  <a:pt x="0" y="0"/>
                </a:moveTo>
                <a:lnTo>
                  <a:pt x="1748817" y="0"/>
                </a:lnTo>
                <a:lnTo>
                  <a:pt x="1748817" y="319418"/>
                </a:lnTo>
                <a:lnTo>
                  <a:pt x="0" y="31941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B1C8D6-6695-D7FA-E8BB-0912C32DCE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897" t="88443" r="78414" b="2645"/>
          <a:stretch>
            <a:fillRect/>
          </a:stretch>
        </p:blipFill>
        <p:spPr>
          <a:xfrm>
            <a:off x="1259840" y="4791062"/>
            <a:ext cx="1584960" cy="319418"/>
          </a:xfrm>
          <a:custGeom>
            <a:avLst/>
            <a:gdLst>
              <a:gd name="connsiteX0" fmla="*/ 0 w 1584960"/>
              <a:gd name="connsiteY0" fmla="*/ 0 h 319418"/>
              <a:gd name="connsiteX1" fmla="*/ 1584960 w 1584960"/>
              <a:gd name="connsiteY1" fmla="*/ 0 h 319418"/>
              <a:gd name="connsiteX2" fmla="*/ 1584960 w 1584960"/>
              <a:gd name="connsiteY2" fmla="*/ 319418 h 319418"/>
              <a:gd name="connsiteX3" fmla="*/ 0 w 1584960"/>
              <a:gd name="connsiteY3" fmla="*/ 319418 h 319418"/>
              <a:gd name="connsiteX4" fmla="*/ 0 w 1584960"/>
              <a:gd name="connsiteY4" fmla="*/ 0 h 31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960" h="319418">
                <a:moveTo>
                  <a:pt x="0" y="0"/>
                </a:moveTo>
                <a:lnTo>
                  <a:pt x="1584960" y="0"/>
                </a:lnTo>
                <a:lnTo>
                  <a:pt x="1584960" y="319418"/>
                </a:lnTo>
                <a:lnTo>
                  <a:pt x="0" y="31941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02A3D1-0C7B-C2A0-A083-5A53ED566E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27" t="13007" r="79648" b="78745"/>
          <a:stretch/>
        </p:blipFill>
        <p:spPr>
          <a:xfrm>
            <a:off x="1981776" y="2081844"/>
            <a:ext cx="720784" cy="295611"/>
          </a:xfrm>
          <a:custGeom>
            <a:avLst/>
            <a:gdLst>
              <a:gd name="connsiteX0" fmla="*/ 0 w 720784"/>
              <a:gd name="connsiteY0" fmla="*/ 0 h 295611"/>
              <a:gd name="connsiteX1" fmla="*/ 720784 w 720784"/>
              <a:gd name="connsiteY1" fmla="*/ 0 h 295611"/>
              <a:gd name="connsiteX2" fmla="*/ 720784 w 720784"/>
              <a:gd name="connsiteY2" fmla="*/ 295611 h 295611"/>
              <a:gd name="connsiteX3" fmla="*/ 0 w 720784"/>
              <a:gd name="connsiteY3" fmla="*/ 295611 h 295611"/>
              <a:gd name="connsiteX4" fmla="*/ 0 w 720784"/>
              <a:gd name="connsiteY4" fmla="*/ 0 h 29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784" h="295611">
                <a:moveTo>
                  <a:pt x="0" y="0"/>
                </a:moveTo>
                <a:lnTo>
                  <a:pt x="720784" y="0"/>
                </a:lnTo>
                <a:lnTo>
                  <a:pt x="720784" y="295611"/>
                </a:lnTo>
                <a:lnTo>
                  <a:pt x="0" y="2956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894049-0150-FCFF-C6A7-ED576F032BE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864" t="12519" r="79648" b="78108"/>
          <a:stretch/>
        </p:blipFill>
        <p:spPr>
          <a:xfrm>
            <a:off x="1951296" y="2064358"/>
            <a:ext cx="751264" cy="335928"/>
          </a:xfrm>
          <a:custGeom>
            <a:avLst/>
            <a:gdLst>
              <a:gd name="connsiteX0" fmla="*/ 0 w 751264"/>
              <a:gd name="connsiteY0" fmla="*/ 0 h 335928"/>
              <a:gd name="connsiteX1" fmla="*/ 751264 w 751264"/>
              <a:gd name="connsiteY1" fmla="*/ 0 h 335928"/>
              <a:gd name="connsiteX2" fmla="*/ 751264 w 751264"/>
              <a:gd name="connsiteY2" fmla="*/ 17485 h 335928"/>
              <a:gd name="connsiteX3" fmla="*/ 30480 w 751264"/>
              <a:gd name="connsiteY3" fmla="*/ 17485 h 335928"/>
              <a:gd name="connsiteX4" fmla="*/ 30480 w 751264"/>
              <a:gd name="connsiteY4" fmla="*/ 313096 h 335928"/>
              <a:gd name="connsiteX5" fmla="*/ 751264 w 751264"/>
              <a:gd name="connsiteY5" fmla="*/ 313096 h 335928"/>
              <a:gd name="connsiteX6" fmla="*/ 751264 w 751264"/>
              <a:gd name="connsiteY6" fmla="*/ 335928 h 335928"/>
              <a:gd name="connsiteX7" fmla="*/ 0 w 751264"/>
              <a:gd name="connsiteY7" fmla="*/ 335928 h 335928"/>
              <a:gd name="connsiteX8" fmla="*/ 0 w 751264"/>
              <a:gd name="connsiteY8" fmla="*/ 0 h 33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1264" h="335928">
                <a:moveTo>
                  <a:pt x="0" y="0"/>
                </a:moveTo>
                <a:lnTo>
                  <a:pt x="751264" y="0"/>
                </a:lnTo>
                <a:lnTo>
                  <a:pt x="751264" y="17485"/>
                </a:lnTo>
                <a:lnTo>
                  <a:pt x="30480" y="17485"/>
                </a:lnTo>
                <a:lnTo>
                  <a:pt x="30480" y="313096"/>
                </a:lnTo>
                <a:lnTo>
                  <a:pt x="751264" y="313096"/>
                </a:lnTo>
                <a:lnTo>
                  <a:pt x="751264" y="335928"/>
                </a:lnTo>
                <a:lnTo>
                  <a:pt x="0" y="33592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8B7DDD-FA53-41DD-C240-A9E6B579564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352" t="13007" r="60251" b="78745"/>
          <a:stretch/>
        </p:blipFill>
        <p:spPr>
          <a:xfrm>
            <a:off x="2702560" y="2081844"/>
            <a:ext cx="2245936" cy="295611"/>
          </a:xfrm>
          <a:custGeom>
            <a:avLst/>
            <a:gdLst>
              <a:gd name="connsiteX0" fmla="*/ 0 w 2245936"/>
              <a:gd name="connsiteY0" fmla="*/ 0 h 295611"/>
              <a:gd name="connsiteX1" fmla="*/ 2245936 w 2245936"/>
              <a:gd name="connsiteY1" fmla="*/ 0 h 295611"/>
              <a:gd name="connsiteX2" fmla="*/ 2245936 w 2245936"/>
              <a:gd name="connsiteY2" fmla="*/ 295611 h 295611"/>
              <a:gd name="connsiteX3" fmla="*/ 0 w 2245936"/>
              <a:gd name="connsiteY3" fmla="*/ 295611 h 295611"/>
              <a:gd name="connsiteX4" fmla="*/ 0 w 2245936"/>
              <a:gd name="connsiteY4" fmla="*/ 0 h 29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5936" h="295611">
                <a:moveTo>
                  <a:pt x="0" y="0"/>
                </a:moveTo>
                <a:lnTo>
                  <a:pt x="2245936" y="0"/>
                </a:lnTo>
                <a:lnTo>
                  <a:pt x="2245936" y="295611"/>
                </a:lnTo>
                <a:lnTo>
                  <a:pt x="0" y="2956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0EC953A-CD4E-298F-DDCA-05E8B7E1F4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27" t="4946" r="60251" b="86177"/>
          <a:stretch/>
        </p:blipFill>
        <p:spPr>
          <a:xfrm>
            <a:off x="1951296" y="1795054"/>
            <a:ext cx="2966720" cy="318186"/>
          </a:xfrm>
          <a:custGeom>
            <a:avLst/>
            <a:gdLst>
              <a:gd name="connsiteX0" fmla="*/ 0 w 2966720"/>
              <a:gd name="connsiteY0" fmla="*/ 0 h 584564"/>
              <a:gd name="connsiteX1" fmla="*/ 2966720 w 2966720"/>
              <a:gd name="connsiteY1" fmla="*/ 0 h 584564"/>
              <a:gd name="connsiteX2" fmla="*/ 2966720 w 2966720"/>
              <a:gd name="connsiteY2" fmla="*/ 584564 h 584564"/>
              <a:gd name="connsiteX3" fmla="*/ 0 w 2966720"/>
              <a:gd name="connsiteY3" fmla="*/ 584564 h 584564"/>
              <a:gd name="connsiteX4" fmla="*/ 0 w 2966720"/>
              <a:gd name="connsiteY4" fmla="*/ 0 h 58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6720" h="584564">
                <a:moveTo>
                  <a:pt x="0" y="0"/>
                </a:moveTo>
                <a:lnTo>
                  <a:pt x="2966720" y="0"/>
                </a:lnTo>
                <a:lnTo>
                  <a:pt x="2966720" y="584564"/>
                </a:lnTo>
                <a:lnTo>
                  <a:pt x="0" y="5845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580FCF-A889-DA5D-506B-6018B40ED75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902" t="25303" r="59727" b="66482"/>
          <a:stretch/>
        </p:blipFill>
        <p:spPr>
          <a:xfrm>
            <a:off x="2996847" y="2523078"/>
            <a:ext cx="2011362" cy="294437"/>
          </a:xfrm>
          <a:custGeom>
            <a:avLst/>
            <a:gdLst>
              <a:gd name="connsiteX0" fmla="*/ 0 w 2011362"/>
              <a:gd name="connsiteY0" fmla="*/ 0 h 584564"/>
              <a:gd name="connsiteX1" fmla="*/ 2011362 w 2011362"/>
              <a:gd name="connsiteY1" fmla="*/ 0 h 584564"/>
              <a:gd name="connsiteX2" fmla="*/ 2011362 w 2011362"/>
              <a:gd name="connsiteY2" fmla="*/ 584564 h 584564"/>
              <a:gd name="connsiteX3" fmla="*/ 0 w 2011362"/>
              <a:gd name="connsiteY3" fmla="*/ 584564 h 584564"/>
              <a:gd name="connsiteX4" fmla="*/ 0 w 2011362"/>
              <a:gd name="connsiteY4" fmla="*/ 0 h 58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362" h="584564">
                <a:moveTo>
                  <a:pt x="0" y="0"/>
                </a:moveTo>
                <a:lnTo>
                  <a:pt x="2011362" y="0"/>
                </a:lnTo>
                <a:lnTo>
                  <a:pt x="2011362" y="584564"/>
                </a:lnTo>
                <a:lnTo>
                  <a:pt x="0" y="584564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11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27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7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804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921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1112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616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Mspham-0936082789">
            <a:extLst>
              <a:ext uri="{FF2B5EF4-FFF2-40B4-BE49-F238E27FC236}">
                <a16:creationId xmlns:a16="http://schemas.microsoft.com/office/drawing/2014/main" id="{AF67E04D-74A6-B2FD-789E-AC655B10F56D}"/>
              </a:ext>
            </a:extLst>
          </p:cNvPr>
          <p:cNvGrpSpPr/>
          <p:nvPr/>
        </p:nvGrpSpPr>
        <p:grpSpPr>
          <a:xfrm>
            <a:off x="2569886" y="2527983"/>
            <a:ext cx="1007549" cy="1615477"/>
            <a:chOff x="12802533" y="11157686"/>
            <a:chExt cx="845189" cy="1355155"/>
          </a:xfrm>
        </p:grpSpPr>
        <p:sp>
          <p:nvSpPr>
            <p:cNvPr id="44" name="Mspham-0936082789">
              <a:hlinkClick r:id="rId7"/>
              <a:extLst>
                <a:ext uri="{FF2B5EF4-FFF2-40B4-BE49-F238E27FC236}">
                  <a16:creationId xmlns:a16="http://schemas.microsoft.com/office/drawing/2014/main" id="{9F139F56-5158-BA62-5C99-C915B58EEBCD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MsPham-0936082789">
              <a:hlinkClick r:id="rId7"/>
              <a:extLst>
                <a:ext uri="{FF2B5EF4-FFF2-40B4-BE49-F238E27FC236}">
                  <a16:creationId xmlns:a16="http://schemas.microsoft.com/office/drawing/2014/main" id="{D1C4C062-CA1B-FB06-3E14-58C6AFD6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FC16D62-F95A-7C8A-15D6-56C8BF434C8B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Listen and repeat </a:t>
            </a:r>
            <a:endParaRPr lang="en-US"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63A456-5EB9-C05A-9316-3AFA60B9D715}"/>
              </a:ext>
            </a:extLst>
          </p:cNvPr>
          <p:cNvGrpSpPr/>
          <p:nvPr/>
        </p:nvGrpSpPr>
        <p:grpSpPr>
          <a:xfrm>
            <a:off x="2274205" y="1158990"/>
            <a:ext cx="7938558" cy="4990664"/>
            <a:chOff x="267719" y="1596993"/>
            <a:chExt cx="5828280" cy="36640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3AB34D-C9EA-2670-7DED-A0FD14FE5C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50000"/>
            <a:stretch/>
          </p:blipFill>
          <p:spPr>
            <a:xfrm>
              <a:off x="267719" y="1596993"/>
              <a:ext cx="5828280" cy="366401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571D375-8B61-36A6-1893-38EE29B6743C}"/>
                </a:ext>
              </a:extLst>
            </p:cNvPr>
            <p:cNvSpPr/>
            <p:nvPr/>
          </p:nvSpPr>
          <p:spPr>
            <a:xfrm>
              <a:off x="2891790" y="4884419"/>
              <a:ext cx="339090" cy="168231"/>
            </a:xfrm>
            <a:prstGeom prst="rect">
              <a:avLst/>
            </a:prstGeom>
            <a:solidFill>
              <a:srgbClr val="BBC3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A89AADCD-B1E5-996C-ED0D-B64E3D6375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78" y="207304"/>
            <a:ext cx="654622" cy="6490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50F88C-C647-BC1A-FB61-50195A7C292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901" t="33381" r="60132" b="58223"/>
          <a:stretch/>
        </p:blipFill>
        <p:spPr>
          <a:xfrm>
            <a:off x="5963920" y="2841261"/>
            <a:ext cx="2650653" cy="406030"/>
          </a:xfrm>
          <a:custGeom>
            <a:avLst/>
            <a:gdLst>
              <a:gd name="connsiteX0" fmla="*/ 0 w 2011362"/>
              <a:gd name="connsiteY0" fmla="*/ 0 h 584564"/>
              <a:gd name="connsiteX1" fmla="*/ 2011362 w 2011362"/>
              <a:gd name="connsiteY1" fmla="*/ 0 h 584564"/>
              <a:gd name="connsiteX2" fmla="*/ 2011362 w 2011362"/>
              <a:gd name="connsiteY2" fmla="*/ 584564 h 584564"/>
              <a:gd name="connsiteX3" fmla="*/ 0 w 2011362"/>
              <a:gd name="connsiteY3" fmla="*/ 584564 h 584564"/>
              <a:gd name="connsiteX4" fmla="*/ 0 w 2011362"/>
              <a:gd name="connsiteY4" fmla="*/ 0 h 58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362" h="584564">
                <a:moveTo>
                  <a:pt x="0" y="0"/>
                </a:moveTo>
                <a:lnTo>
                  <a:pt x="2011362" y="0"/>
                </a:lnTo>
                <a:lnTo>
                  <a:pt x="2011362" y="584564"/>
                </a:lnTo>
                <a:lnTo>
                  <a:pt x="0" y="5845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B012EB-843F-07E4-F966-60FC316047D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897" t="88443" r="78414" b="2645"/>
          <a:stretch>
            <a:fillRect/>
          </a:stretch>
        </p:blipFill>
        <p:spPr>
          <a:xfrm>
            <a:off x="3608000" y="5529043"/>
            <a:ext cx="2142560" cy="431791"/>
          </a:xfrm>
          <a:custGeom>
            <a:avLst/>
            <a:gdLst>
              <a:gd name="connsiteX0" fmla="*/ 0 w 1584960"/>
              <a:gd name="connsiteY0" fmla="*/ 0 h 319418"/>
              <a:gd name="connsiteX1" fmla="*/ 1584960 w 1584960"/>
              <a:gd name="connsiteY1" fmla="*/ 0 h 319418"/>
              <a:gd name="connsiteX2" fmla="*/ 1584960 w 1584960"/>
              <a:gd name="connsiteY2" fmla="*/ 319418 h 319418"/>
              <a:gd name="connsiteX3" fmla="*/ 0 w 1584960"/>
              <a:gd name="connsiteY3" fmla="*/ 319418 h 319418"/>
              <a:gd name="connsiteX4" fmla="*/ 0 w 1584960"/>
              <a:gd name="connsiteY4" fmla="*/ 0 h 31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4960" h="319418">
                <a:moveTo>
                  <a:pt x="0" y="0"/>
                </a:moveTo>
                <a:lnTo>
                  <a:pt x="1584960" y="0"/>
                </a:lnTo>
                <a:lnTo>
                  <a:pt x="1584960" y="319418"/>
                </a:lnTo>
                <a:lnTo>
                  <a:pt x="0" y="31941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794716-119C-064C-6D39-7A3F4D73D1F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127" t="13007" r="79648" b="78745"/>
          <a:stretch/>
        </p:blipFill>
        <p:spPr>
          <a:xfrm>
            <a:off x="4585765" y="1830772"/>
            <a:ext cx="971755" cy="398540"/>
          </a:xfrm>
          <a:custGeom>
            <a:avLst/>
            <a:gdLst>
              <a:gd name="connsiteX0" fmla="*/ 0 w 720784"/>
              <a:gd name="connsiteY0" fmla="*/ 0 h 295611"/>
              <a:gd name="connsiteX1" fmla="*/ 720784 w 720784"/>
              <a:gd name="connsiteY1" fmla="*/ 0 h 295611"/>
              <a:gd name="connsiteX2" fmla="*/ 720784 w 720784"/>
              <a:gd name="connsiteY2" fmla="*/ 295611 h 295611"/>
              <a:gd name="connsiteX3" fmla="*/ 0 w 720784"/>
              <a:gd name="connsiteY3" fmla="*/ 295611 h 295611"/>
              <a:gd name="connsiteX4" fmla="*/ 0 w 720784"/>
              <a:gd name="connsiteY4" fmla="*/ 0 h 29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784" h="295611">
                <a:moveTo>
                  <a:pt x="0" y="0"/>
                </a:moveTo>
                <a:lnTo>
                  <a:pt x="720784" y="0"/>
                </a:lnTo>
                <a:lnTo>
                  <a:pt x="720784" y="295611"/>
                </a:lnTo>
                <a:lnTo>
                  <a:pt x="0" y="2956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C6227F-2133-5526-4F00-0E4B9FDC9B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0352" t="13007" r="60251" b="78745"/>
          <a:stretch/>
        </p:blipFill>
        <p:spPr>
          <a:xfrm>
            <a:off x="5557521" y="1849119"/>
            <a:ext cx="3100680" cy="408113"/>
          </a:xfrm>
          <a:custGeom>
            <a:avLst/>
            <a:gdLst>
              <a:gd name="connsiteX0" fmla="*/ 0 w 2245936"/>
              <a:gd name="connsiteY0" fmla="*/ 0 h 295611"/>
              <a:gd name="connsiteX1" fmla="*/ 2245936 w 2245936"/>
              <a:gd name="connsiteY1" fmla="*/ 0 h 295611"/>
              <a:gd name="connsiteX2" fmla="*/ 2245936 w 2245936"/>
              <a:gd name="connsiteY2" fmla="*/ 295611 h 295611"/>
              <a:gd name="connsiteX3" fmla="*/ 0 w 2245936"/>
              <a:gd name="connsiteY3" fmla="*/ 295611 h 295611"/>
              <a:gd name="connsiteX4" fmla="*/ 0 w 2245936"/>
              <a:gd name="connsiteY4" fmla="*/ 0 h 295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5936" h="295611">
                <a:moveTo>
                  <a:pt x="0" y="0"/>
                </a:moveTo>
                <a:lnTo>
                  <a:pt x="2245936" y="0"/>
                </a:lnTo>
                <a:lnTo>
                  <a:pt x="2245936" y="295611"/>
                </a:lnTo>
                <a:lnTo>
                  <a:pt x="0" y="29561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6B8AAB-A927-5005-8040-FFD0C1598A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127" t="4946" r="60251" b="86177"/>
          <a:stretch/>
        </p:blipFill>
        <p:spPr>
          <a:xfrm>
            <a:off x="4585764" y="1434386"/>
            <a:ext cx="4019756" cy="431127"/>
          </a:xfrm>
          <a:custGeom>
            <a:avLst/>
            <a:gdLst>
              <a:gd name="connsiteX0" fmla="*/ 0 w 2966720"/>
              <a:gd name="connsiteY0" fmla="*/ 0 h 584564"/>
              <a:gd name="connsiteX1" fmla="*/ 2966720 w 2966720"/>
              <a:gd name="connsiteY1" fmla="*/ 0 h 584564"/>
              <a:gd name="connsiteX2" fmla="*/ 2966720 w 2966720"/>
              <a:gd name="connsiteY2" fmla="*/ 584564 h 584564"/>
              <a:gd name="connsiteX3" fmla="*/ 0 w 2966720"/>
              <a:gd name="connsiteY3" fmla="*/ 584564 h 584564"/>
              <a:gd name="connsiteX4" fmla="*/ 0 w 2966720"/>
              <a:gd name="connsiteY4" fmla="*/ 0 h 58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66720" h="584564">
                <a:moveTo>
                  <a:pt x="0" y="0"/>
                </a:moveTo>
                <a:lnTo>
                  <a:pt x="2966720" y="0"/>
                </a:lnTo>
                <a:lnTo>
                  <a:pt x="2966720" y="584564"/>
                </a:lnTo>
                <a:lnTo>
                  <a:pt x="0" y="58456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1E71E0-7A27-1DFB-9FF5-D719CBC0891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902" t="25303" r="59727" b="66482"/>
          <a:stretch/>
        </p:blipFill>
        <p:spPr>
          <a:xfrm>
            <a:off x="5963921" y="2436218"/>
            <a:ext cx="2773679" cy="406030"/>
          </a:xfrm>
          <a:custGeom>
            <a:avLst/>
            <a:gdLst>
              <a:gd name="connsiteX0" fmla="*/ 0 w 2011362"/>
              <a:gd name="connsiteY0" fmla="*/ 0 h 584564"/>
              <a:gd name="connsiteX1" fmla="*/ 2011362 w 2011362"/>
              <a:gd name="connsiteY1" fmla="*/ 0 h 584564"/>
              <a:gd name="connsiteX2" fmla="*/ 2011362 w 2011362"/>
              <a:gd name="connsiteY2" fmla="*/ 584564 h 584564"/>
              <a:gd name="connsiteX3" fmla="*/ 0 w 2011362"/>
              <a:gd name="connsiteY3" fmla="*/ 584564 h 584564"/>
              <a:gd name="connsiteX4" fmla="*/ 0 w 2011362"/>
              <a:gd name="connsiteY4" fmla="*/ 0 h 584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1362" h="584564">
                <a:moveTo>
                  <a:pt x="0" y="0"/>
                </a:moveTo>
                <a:lnTo>
                  <a:pt x="2011362" y="0"/>
                </a:lnTo>
                <a:lnTo>
                  <a:pt x="2011362" y="584564"/>
                </a:lnTo>
                <a:lnTo>
                  <a:pt x="0" y="584564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E047364-2523-89BC-6367-3AC35BB20FFB}"/>
              </a:ext>
            </a:extLst>
          </p:cNvPr>
          <p:cNvSpPr/>
          <p:nvPr/>
        </p:nvSpPr>
        <p:spPr>
          <a:xfrm>
            <a:off x="4480560" y="1361440"/>
            <a:ext cx="4257040" cy="89579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70732A-FEDA-618E-E283-D16F92AAE8B9}"/>
              </a:ext>
            </a:extLst>
          </p:cNvPr>
          <p:cNvSpPr/>
          <p:nvPr/>
        </p:nvSpPr>
        <p:spPr>
          <a:xfrm>
            <a:off x="5963920" y="2388562"/>
            <a:ext cx="2773679" cy="8723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7781FC-CE96-1740-865B-32F525F0BACE}"/>
              </a:ext>
            </a:extLst>
          </p:cNvPr>
          <p:cNvSpPr/>
          <p:nvPr/>
        </p:nvSpPr>
        <p:spPr>
          <a:xfrm>
            <a:off x="3577428" y="5437049"/>
            <a:ext cx="2270960" cy="5845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3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407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804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921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112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323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Mspham-0936082789">
            <a:extLst>
              <a:ext uri="{FF2B5EF4-FFF2-40B4-BE49-F238E27FC236}">
                <a16:creationId xmlns:a16="http://schemas.microsoft.com/office/drawing/2014/main" id="{AF67E04D-74A6-B2FD-789E-AC655B10F56D}"/>
              </a:ext>
            </a:extLst>
          </p:cNvPr>
          <p:cNvGrpSpPr/>
          <p:nvPr/>
        </p:nvGrpSpPr>
        <p:grpSpPr>
          <a:xfrm>
            <a:off x="2488606" y="2497503"/>
            <a:ext cx="1007549" cy="1615477"/>
            <a:chOff x="12802533" y="11157686"/>
            <a:chExt cx="845189" cy="1355155"/>
          </a:xfrm>
        </p:grpSpPr>
        <p:sp>
          <p:nvSpPr>
            <p:cNvPr id="44" name="Mspham-0936082789">
              <a:hlinkClick r:id="rId6"/>
              <a:extLst>
                <a:ext uri="{FF2B5EF4-FFF2-40B4-BE49-F238E27FC236}">
                  <a16:creationId xmlns:a16="http://schemas.microsoft.com/office/drawing/2014/main" id="{9F139F56-5158-BA62-5C99-C915B58EEBCD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5" name="MsPham-0936082789">
              <a:hlinkClick r:id="rId6"/>
              <a:extLst>
                <a:ext uri="{FF2B5EF4-FFF2-40B4-BE49-F238E27FC236}">
                  <a16:creationId xmlns:a16="http://schemas.microsoft.com/office/drawing/2014/main" id="{D1C4C062-CA1B-FB06-3E14-58C6AFD6C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8FC16D62-F95A-7C8A-15D6-56C8BF434C8B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Listen and repeat 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07FDEE-06C1-4AD5-7FDF-A4C9EAE0FD6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308"/>
          <a:stretch/>
        </p:blipFill>
        <p:spPr>
          <a:xfrm>
            <a:off x="1769738" y="825850"/>
            <a:ext cx="8489961" cy="5370412"/>
          </a:xfrm>
          <a:prstGeom prst="rect">
            <a:avLst/>
          </a:prstGeom>
        </p:spPr>
      </p:pic>
      <p:pic>
        <p:nvPicPr>
          <p:cNvPr id="3" name="Picture 2" descr="A green and white button with a white speaker symbol&#10;&#10;Description automatically generated">
            <a:extLst>
              <a:ext uri="{FF2B5EF4-FFF2-40B4-BE49-F238E27FC236}">
                <a16:creationId xmlns:a16="http://schemas.microsoft.com/office/drawing/2014/main" id="{7BF8BB75-863E-90BC-EF86-10783F2497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76" y="190503"/>
            <a:ext cx="654622" cy="6490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7BA0C5-4964-1F96-F6B4-06A22474D1A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8920" t="29607" r="24714" b="60746"/>
          <a:stretch>
            <a:fillRect/>
          </a:stretch>
        </p:blipFill>
        <p:spPr>
          <a:xfrm>
            <a:off x="3271520" y="2424532"/>
            <a:ext cx="2765903" cy="504652"/>
          </a:xfrm>
          <a:custGeom>
            <a:avLst/>
            <a:gdLst>
              <a:gd name="connsiteX0" fmla="*/ 0 w 1895025"/>
              <a:gd name="connsiteY0" fmla="*/ 0 h 345756"/>
              <a:gd name="connsiteX1" fmla="*/ 1895025 w 1895025"/>
              <a:gd name="connsiteY1" fmla="*/ 0 h 345756"/>
              <a:gd name="connsiteX2" fmla="*/ 1895025 w 1895025"/>
              <a:gd name="connsiteY2" fmla="*/ 345756 h 345756"/>
              <a:gd name="connsiteX3" fmla="*/ 0 w 1895025"/>
              <a:gd name="connsiteY3" fmla="*/ 345756 h 345756"/>
              <a:gd name="connsiteX4" fmla="*/ 0 w 1895025"/>
              <a:gd name="connsiteY4" fmla="*/ 0 h 34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025" h="345756">
                <a:moveTo>
                  <a:pt x="0" y="0"/>
                </a:moveTo>
                <a:lnTo>
                  <a:pt x="1895025" y="0"/>
                </a:lnTo>
                <a:lnTo>
                  <a:pt x="1895025" y="345756"/>
                </a:lnTo>
                <a:lnTo>
                  <a:pt x="0" y="3457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FB8F37-75CB-34B1-258F-64DB4FB8F80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75451" t="87042" r="9446" b="4046"/>
          <a:stretch>
            <a:fillRect/>
          </a:stretch>
        </p:blipFill>
        <p:spPr>
          <a:xfrm>
            <a:off x="6085840" y="5471216"/>
            <a:ext cx="2570480" cy="469493"/>
          </a:xfrm>
          <a:custGeom>
            <a:avLst/>
            <a:gdLst>
              <a:gd name="connsiteX0" fmla="*/ 0 w 1748817"/>
              <a:gd name="connsiteY0" fmla="*/ 0 h 319418"/>
              <a:gd name="connsiteX1" fmla="*/ 1748817 w 1748817"/>
              <a:gd name="connsiteY1" fmla="*/ 0 h 319418"/>
              <a:gd name="connsiteX2" fmla="*/ 1748817 w 1748817"/>
              <a:gd name="connsiteY2" fmla="*/ 319418 h 319418"/>
              <a:gd name="connsiteX3" fmla="*/ 0 w 1748817"/>
              <a:gd name="connsiteY3" fmla="*/ 319418 h 319418"/>
              <a:gd name="connsiteX4" fmla="*/ 0 w 1748817"/>
              <a:gd name="connsiteY4" fmla="*/ 0 h 319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8817" h="319418">
                <a:moveTo>
                  <a:pt x="0" y="0"/>
                </a:moveTo>
                <a:lnTo>
                  <a:pt x="1748817" y="0"/>
                </a:lnTo>
                <a:lnTo>
                  <a:pt x="1748817" y="319418"/>
                </a:lnTo>
                <a:lnTo>
                  <a:pt x="0" y="319418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E9D40F-5F10-273A-4ABA-447653A36AA1}"/>
              </a:ext>
            </a:extLst>
          </p:cNvPr>
          <p:cNvSpPr/>
          <p:nvPr/>
        </p:nvSpPr>
        <p:spPr>
          <a:xfrm>
            <a:off x="3271520" y="2480702"/>
            <a:ext cx="2814320" cy="44848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907FBF-FFD2-14C2-0D9D-2F7DB8023399}"/>
              </a:ext>
            </a:extLst>
          </p:cNvPr>
          <p:cNvSpPr/>
          <p:nvPr/>
        </p:nvSpPr>
        <p:spPr>
          <a:xfrm>
            <a:off x="6014718" y="5454414"/>
            <a:ext cx="2657538" cy="51677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1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7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902103" y="278905"/>
            <a:ext cx="7842949" cy="444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571500" marR="0" lvl="0" indent="-57150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v"/>
              <a:defRPr sz="3600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r>
              <a:rPr lang="vi-VN"/>
              <a:t>Structure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8FA265B-F6D0-725E-9A06-CE999A4E52FB}"/>
              </a:ext>
            </a:extLst>
          </p:cNvPr>
          <p:cNvSpPr txBox="1">
            <a:spLocks/>
          </p:cNvSpPr>
          <p:nvPr/>
        </p:nvSpPr>
        <p:spPr>
          <a:xfrm>
            <a:off x="1045271" y="1164930"/>
            <a:ext cx="10704254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457109" indent="-457109" algn="l">
              <a:buFont typeface="Wingdings" panose="05000000000000000000" pitchFamily="2" charset="2"/>
              <a:buChar char="v"/>
            </a:pPr>
            <a:r>
              <a:rPr lang="en-US" sz="2799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và trả về tính cách của một người nào đó?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AD65412-48DB-6FBD-4559-1E62BF034EE2}"/>
              </a:ext>
            </a:extLst>
          </p:cNvPr>
          <p:cNvSpPr txBox="1">
            <a:spLocks/>
          </p:cNvSpPr>
          <p:nvPr/>
        </p:nvSpPr>
        <p:spPr>
          <a:xfrm>
            <a:off x="1696896" y="2317445"/>
            <a:ext cx="5421660" cy="709212"/>
          </a:xfrm>
          <a:prstGeom prst="wedgeRoundRectCallout">
            <a:avLst>
              <a:gd name="adj1" fmla="val -56520"/>
              <a:gd name="adj2" fmla="val -2187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799"/>
              <a:t>What is he/she like?</a:t>
            </a:r>
            <a:endParaRPr lang="en-US" sz="2799" dirty="0"/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C2BC3DEA-6C93-F672-5128-7E5861F3E529}"/>
              </a:ext>
            </a:extLst>
          </p:cNvPr>
          <p:cNvSpPr txBox="1">
            <a:spLocks/>
          </p:cNvSpPr>
          <p:nvPr/>
        </p:nvSpPr>
        <p:spPr>
          <a:xfrm>
            <a:off x="2320413" y="3293287"/>
            <a:ext cx="4538418" cy="709211"/>
          </a:xfrm>
          <a:prstGeom prst="wedgeRoundRectCallout">
            <a:avLst>
              <a:gd name="adj1" fmla="val 58182"/>
              <a:gd name="adj2" fmla="val -14892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99"/>
              <a:t>He/she is ___________.</a:t>
            </a:r>
            <a:endParaRPr lang="en-US" sz="2799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8D98F44-AE43-BCA6-F797-4BDBCA768617}"/>
              </a:ext>
            </a:extLst>
          </p:cNvPr>
          <p:cNvSpPr txBox="1">
            <a:spLocks/>
          </p:cNvSpPr>
          <p:nvPr/>
        </p:nvSpPr>
        <p:spPr>
          <a:xfrm>
            <a:off x="7200264" y="2317445"/>
            <a:ext cx="3913213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ấy/chị ấy như thế nào?)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FAF7D730-F14D-1D30-E5C3-7E644EEED9D0}"/>
              </a:ext>
            </a:extLst>
          </p:cNvPr>
          <p:cNvSpPr txBox="1">
            <a:spLocks/>
          </p:cNvSpPr>
          <p:nvPr/>
        </p:nvSpPr>
        <p:spPr>
          <a:xfrm>
            <a:off x="7308418" y="3216631"/>
            <a:ext cx="3913213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1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(Anh ấy/chị ấy thì _______)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3AA1DC-A148-9215-642A-36E29366C3E4}"/>
              </a:ext>
            </a:extLst>
          </p:cNvPr>
          <p:cNvSpPr txBox="1">
            <a:spLocks/>
          </p:cNvSpPr>
          <p:nvPr/>
        </p:nvSpPr>
        <p:spPr>
          <a:xfrm>
            <a:off x="4385187" y="3295856"/>
            <a:ext cx="3833535" cy="712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3" tIns="91393" rIns="91393" bIns="9139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 personality)</a:t>
            </a:r>
          </a:p>
        </p:txBody>
      </p:sp>
    </p:spTree>
    <p:extLst>
      <p:ext uri="{BB962C8B-B14F-4D97-AF65-F5344CB8AC3E}">
        <p14:creationId xmlns:p14="http://schemas.microsoft.com/office/powerpoint/2010/main" val="272106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8" grpId="0" animBg="1"/>
      <p:bldP spid="2" grpId="0"/>
      <p:bldP spid="4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94" y="562831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sp>
        <p:nvSpPr>
          <p:cNvPr id="48" name="MsPham 0936082789"/>
          <p:cNvSpPr txBox="1"/>
          <p:nvPr/>
        </p:nvSpPr>
        <p:spPr>
          <a:xfrm>
            <a:off x="3071014" y="539577"/>
            <a:ext cx="6538185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8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FF7043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Table of contents</a:t>
            </a:r>
            <a:endParaRPr lang="en-US" sz="4800" b="1" dirty="0">
              <a:ln w="12700" cmpd="sng">
                <a:solidFill>
                  <a:schemeClr val="bg1"/>
                </a:solidFill>
                <a:prstDash val="solid"/>
              </a:ln>
              <a:solidFill>
                <a:srgbClr val="FF7043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30E76C4-63EE-E29F-2B9A-40FFFEA0DA4B}"/>
              </a:ext>
            </a:extLst>
          </p:cNvPr>
          <p:cNvGrpSpPr/>
          <p:nvPr/>
        </p:nvGrpSpPr>
        <p:grpSpPr>
          <a:xfrm>
            <a:off x="3728468" y="1446139"/>
            <a:ext cx="5672770" cy="830997"/>
            <a:chOff x="3728468" y="1446139"/>
            <a:chExt cx="5672770" cy="830997"/>
          </a:xfrm>
        </p:grpSpPr>
        <p:sp>
          <p:nvSpPr>
            <p:cNvPr id="21" name="MsPham 0936082789"/>
            <p:cNvSpPr/>
            <p:nvPr/>
          </p:nvSpPr>
          <p:spPr>
            <a:xfrm>
              <a:off x="3728468" y="1446139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Google Shape;1946;p46">
              <a:extLst>
                <a:ext uri="{FF2B5EF4-FFF2-40B4-BE49-F238E27FC236}">
                  <a16:creationId xmlns:a16="http://schemas.microsoft.com/office/drawing/2014/main" id="{4AFBD5B4-648E-6E49-B98A-08A7E9C35EDC}"/>
                </a:ext>
              </a:extLst>
            </p:cNvPr>
            <p:cNvSpPr txBox="1">
              <a:spLocks/>
            </p:cNvSpPr>
            <p:nvPr/>
          </p:nvSpPr>
          <p:spPr>
            <a:xfrm>
              <a:off x="4347992" y="1537360"/>
              <a:ext cx="4946476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 dirty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Warm-up and review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719EA93-ABCC-9573-6C17-05EA7BED6C83}"/>
              </a:ext>
            </a:extLst>
          </p:cNvPr>
          <p:cNvGrpSpPr/>
          <p:nvPr/>
        </p:nvGrpSpPr>
        <p:grpSpPr>
          <a:xfrm>
            <a:off x="3728468" y="2469255"/>
            <a:ext cx="5672770" cy="830997"/>
            <a:chOff x="3728468" y="2431306"/>
            <a:chExt cx="5672770" cy="830997"/>
          </a:xfrm>
        </p:grpSpPr>
        <p:sp>
          <p:nvSpPr>
            <p:cNvPr id="39" name="MsPham 0936082789">
              <a:extLst>
                <a:ext uri="{FF2B5EF4-FFF2-40B4-BE49-F238E27FC236}">
                  <a16:creationId xmlns:a16="http://schemas.microsoft.com/office/drawing/2014/main" id="{4A168FDD-45D7-0543-455C-B3A0248F8662}"/>
                </a:ext>
              </a:extLst>
            </p:cNvPr>
            <p:cNvSpPr/>
            <p:nvPr/>
          </p:nvSpPr>
          <p:spPr>
            <a:xfrm>
              <a:off x="3728468" y="2431306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Google Shape;1948;p46">
              <a:extLst>
                <a:ext uri="{FF2B5EF4-FFF2-40B4-BE49-F238E27FC236}">
                  <a16:creationId xmlns:a16="http://schemas.microsoft.com/office/drawing/2014/main" id="{76C907F4-0AF0-2F57-7590-43BD86538B04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2521019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 dirty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Look, listen </a:t>
              </a: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repeat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26AE80D-94A8-04CB-7AC6-6B403EFAC705}"/>
              </a:ext>
            </a:extLst>
          </p:cNvPr>
          <p:cNvGrpSpPr/>
          <p:nvPr/>
        </p:nvGrpSpPr>
        <p:grpSpPr>
          <a:xfrm>
            <a:off x="3728468" y="3492371"/>
            <a:ext cx="5672770" cy="830997"/>
            <a:chOff x="3728468" y="3498309"/>
            <a:chExt cx="5672770" cy="830997"/>
          </a:xfrm>
        </p:grpSpPr>
        <p:sp>
          <p:nvSpPr>
            <p:cNvPr id="27" name="MsPham 0936082789">
              <a:extLst>
                <a:ext uri="{FF2B5EF4-FFF2-40B4-BE49-F238E27FC236}">
                  <a16:creationId xmlns:a16="http://schemas.microsoft.com/office/drawing/2014/main" id="{2CA14E50-23F3-520F-7785-EC50F17F5E3B}"/>
                </a:ext>
              </a:extLst>
            </p:cNvPr>
            <p:cNvSpPr/>
            <p:nvPr/>
          </p:nvSpPr>
          <p:spPr>
            <a:xfrm>
              <a:off x="3728468" y="3498309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Google Shape;1948;p46">
              <a:extLst>
                <a:ext uri="{FF2B5EF4-FFF2-40B4-BE49-F238E27FC236}">
                  <a16:creationId xmlns:a16="http://schemas.microsoft.com/office/drawing/2014/main" id="{D45CB97D-6FAB-9800-C52B-FB12C81CE780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3588022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Listen, point and say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5129B5E-7030-4517-4C00-BFFA98E3E74A}"/>
              </a:ext>
            </a:extLst>
          </p:cNvPr>
          <p:cNvGrpSpPr/>
          <p:nvPr/>
        </p:nvGrpSpPr>
        <p:grpSpPr>
          <a:xfrm>
            <a:off x="3728468" y="4515487"/>
            <a:ext cx="5672770" cy="830997"/>
            <a:chOff x="3728468" y="4565312"/>
            <a:chExt cx="5672770" cy="830997"/>
          </a:xfrm>
        </p:grpSpPr>
        <p:sp>
          <p:nvSpPr>
            <p:cNvPr id="33" name="MsPham 0936082789">
              <a:extLst>
                <a:ext uri="{FF2B5EF4-FFF2-40B4-BE49-F238E27FC236}">
                  <a16:creationId xmlns:a16="http://schemas.microsoft.com/office/drawing/2014/main" id="{8CF76ED5-17E2-BCBA-3EA2-A82CE01C67DA}"/>
                </a:ext>
              </a:extLst>
            </p:cNvPr>
            <p:cNvSpPr/>
            <p:nvPr/>
          </p:nvSpPr>
          <p:spPr>
            <a:xfrm>
              <a:off x="3728468" y="4565312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948;p46">
              <a:extLst>
                <a:ext uri="{FF2B5EF4-FFF2-40B4-BE49-F238E27FC236}">
                  <a16:creationId xmlns:a16="http://schemas.microsoft.com/office/drawing/2014/main" id="{76AE36B6-D942-CA01-1ED3-513F7AB12480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4655025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Let’s talk.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3F78F46-2534-1B58-215C-1CB9DB6F0993}"/>
              </a:ext>
            </a:extLst>
          </p:cNvPr>
          <p:cNvGrpSpPr/>
          <p:nvPr/>
        </p:nvGrpSpPr>
        <p:grpSpPr>
          <a:xfrm>
            <a:off x="3728468" y="5538603"/>
            <a:ext cx="5672770" cy="830997"/>
            <a:chOff x="3728468" y="5538603"/>
            <a:chExt cx="5672770" cy="830997"/>
          </a:xfrm>
        </p:grpSpPr>
        <p:sp>
          <p:nvSpPr>
            <p:cNvPr id="40" name="MsPham 0936082789">
              <a:extLst>
                <a:ext uri="{FF2B5EF4-FFF2-40B4-BE49-F238E27FC236}">
                  <a16:creationId xmlns:a16="http://schemas.microsoft.com/office/drawing/2014/main" id="{E899A4CD-2415-2587-6181-4FC7FC11818B}"/>
                </a:ext>
              </a:extLst>
            </p:cNvPr>
            <p:cNvSpPr/>
            <p:nvPr/>
          </p:nvSpPr>
          <p:spPr>
            <a:xfrm>
              <a:off x="3728468" y="5538603"/>
              <a:ext cx="5672770" cy="83099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704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40000"/>
                </a:lnSpc>
              </a:pPr>
              <a:endParaRPr lang="zh-CN" altLang="en-US" sz="173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Google Shape;1948;p46">
              <a:extLst>
                <a:ext uri="{FF2B5EF4-FFF2-40B4-BE49-F238E27FC236}">
                  <a16:creationId xmlns:a16="http://schemas.microsoft.com/office/drawing/2014/main" id="{4023EBC2-D884-9E9B-167F-7704239E8C12}"/>
                </a:ext>
              </a:extLst>
            </p:cNvPr>
            <p:cNvSpPr txBox="1">
              <a:spLocks/>
            </p:cNvSpPr>
            <p:nvPr/>
          </p:nvSpPr>
          <p:spPr>
            <a:xfrm>
              <a:off x="4350933" y="5628316"/>
              <a:ext cx="4943615" cy="6322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856" tIns="121856" rIns="121856" bIns="121856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1800"/>
                <a:buFont typeface="Nixie One"/>
                <a:buNone/>
                <a:defRPr sz="1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defTabSz="1218804">
                <a:defRPr/>
              </a:pPr>
              <a:r>
                <a:rPr lang="en-US" sz="3199" b="1" kern="0">
                  <a:solidFill>
                    <a:srgbClr val="007FC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 corner and wrap-up</a:t>
              </a:r>
              <a:endParaRPr lang="en-US" sz="3199" b="1" kern="0" dirty="0">
                <a:solidFill>
                  <a:srgbClr val="007FC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571611-EB0E-0B4A-2B05-59783FF18426}"/>
              </a:ext>
            </a:extLst>
          </p:cNvPr>
          <p:cNvGrpSpPr/>
          <p:nvPr/>
        </p:nvGrpSpPr>
        <p:grpSpPr>
          <a:xfrm>
            <a:off x="2680122" y="1440251"/>
            <a:ext cx="1960397" cy="844264"/>
            <a:chOff x="4848512" y="1252544"/>
            <a:chExt cx="2015878" cy="939236"/>
          </a:xfrm>
        </p:grpSpPr>
        <p:grpSp>
          <p:nvGrpSpPr>
            <p:cNvPr id="20" name="组合 109">
              <a:extLst>
                <a:ext uri="{FF2B5EF4-FFF2-40B4-BE49-F238E27FC236}">
                  <a16:creationId xmlns:a16="http://schemas.microsoft.com/office/drawing/2014/main" id="{3ECA4306-13B6-B0E8-1F58-BCE50DE01701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23" name="椭圆 111">
                <a:extLst>
                  <a:ext uri="{FF2B5EF4-FFF2-40B4-BE49-F238E27FC236}">
                    <a16:creationId xmlns:a16="http://schemas.microsoft.com/office/drawing/2014/main" id="{14EDD1B3-37DA-68F2-4D95-00643B6DF43F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24" name="椭圆 112">
                <a:extLst>
                  <a:ext uri="{FF2B5EF4-FFF2-40B4-BE49-F238E27FC236}">
                    <a16:creationId xmlns:a16="http://schemas.microsoft.com/office/drawing/2014/main" id="{3820DD98-A91A-6497-2A08-B495A6A1AF24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6" name="MsPham 0936082789">
              <a:extLst>
                <a:ext uri="{FF2B5EF4-FFF2-40B4-BE49-F238E27FC236}">
                  <a16:creationId xmlns:a16="http://schemas.microsoft.com/office/drawing/2014/main" id="{DBA6BCB5-511D-3F2A-2E04-9F7D55686A19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en-US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1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B8E5F34-A016-62F7-21D8-02F3165D13E4}"/>
              </a:ext>
            </a:extLst>
          </p:cNvPr>
          <p:cNvGrpSpPr/>
          <p:nvPr/>
        </p:nvGrpSpPr>
        <p:grpSpPr>
          <a:xfrm>
            <a:off x="2680122" y="2463367"/>
            <a:ext cx="1960397" cy="844264"/>
            <a:chOff x="4848512" y="1252544"/>
            <a:chExt cx="2015878" cy="939236"/>
          </a:xfrm>
        </p:grpSpPr>
        <p:grpSp>
          <p:nvGrpSpPr>
            <p:cNvPr id="46" name="组合 109">
              <a:extLst>
                <a:ext uri="{FF2B5EF4-FFF2-40B4-BE49-F238E27FC236}">
                  <a16:creationId xmlns:a16="http://schemas.microsoft.com/office/drawing/2014/main" id="{63BD1D1D-11A2-F072-1AC6-1FBAC18E6137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49" name="椭圆 111">
                <a:extLst>
                  <a:ext uri="{FF2B5EF4-FFF2-40B4-BE49-F238E27FC236}">
                    <a16:creationId xmlns:a16="http://schemas.microsoft.com/office/drawing/2014/main" id="{0D9D0102-C0FA-BC60-936B-6FBEB1ACF6DD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0" name="椭圆 112">
                <a:extLst>
                  <a:ext uri="{FF2B5EF4-FFF2-40B4-BE49-F238E27FC236}">
                    <a16:creationId xmlns:a16="http://schemas.microsoft.com/office/drawing/2014/main" id="{57F7CA86-FCCC-B871-C48E-24C09663DE68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47" name="MsPham 0936082789">
              <a:extLst>
                <a:ext uri="{FF2B5EF4-FFF2-40B4-BE49-F238E27FC236}">
                  <a16:creationId xmlns:a16="http://schemas.microsoft.com/office/drawing/2014/main" id="{4EC97C96-A015-5AD8-14D2-4E697B06BEBB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2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08935A8-E3E9-954D-2425-7C8758E911CD}"/>
              </a:ext>
            </a:extLst>
          </p:cNvPr>
          <p:cNvGrpSpPr/>
          <p:nvPr/>
        </p:nvGrpSpPr>
        <p:grpSpPr>
          <a:xfrm>
            <a:off x="2680122" y="3486483"/>
            <a:ext cx="1960397" cy="844264"/>
            <a:chOff x="4848512" y="1252544"/>
            <a:chExt cx="2015878" cy="939236"/>
          </a:xfrm>
        </p:grpSpPr>
        <p:grpSp>
          <p:nvGrpSpPr>
            <p:cNvPr id="52" name="组合 109">
              <a:extLst>
                <a:ext uri="{FF2B5EF4-FFF2-40B4-BE49-F238E27FC236}">
                  <a16:creationId xmlns:a16="http://schemas.microsoft.com/office/drawing/2014/main" id="{BE9A9B32-24AE-84D6-DE1E-B5BC80B050CB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54" name="椭圆 111">
                <a:extLst>
                  <a:ext uri="{FF2B5EF4-FFF2-40B4-BE49-F238E27FC236}">
                    <a16:creationId xmlns:a16="http://schemas.microsoft.com/office/drawing/2014/main" id="{D4DCF442-3273-F25F-5613-98E932296EC4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55" name="椭圆 112">
                <a:extLst>
                  <a:ext uri="{FF2B5EF4-FFF2-40B4-BE49-F238E27FC236}">
                    <a16:creationId xmlns:a16="http://schemas.microsoft.com/office/drawing/2014/main" id="{75CCAB5B-D8CD-DA10-F4F0-2BF8CCE21FAF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53" name="MsPham 0936082789">
              <a:extLst>
                <a:ext uri="{FF2B5EF4-FFF2-40B4-BE49-F238E27FC236}">
                  <a16:creationId xmlns:a16="http://schemas.microsoft.com/office/drawing/2014/main" id="{816183FD-E2F3-FB67-5B4E-149E1E58943F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3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197DEF-214D-93A8-7CC5-C30FB3F4DE05}"/>
              </a:ext>
            </a:extLst>
          </p:cNvPr>
          <p:cNvGrpSpPr/>
          <p:nvPr/>
        </p:nvGrpSpPr>
        <p:grpSpPr>
          <a:xfrm>
            <a:off x="2680122" y="4509599"/>
            <a:ext cx="1960397" cy="844264"/>
            <a:chOff x="4848512" y="1252544"/>
            <a:chExt cx="2015878" cy="939236"/>
          </a:xfrm>
        </p:grpSpPr>
        <p:grpSp>
          <p:nvGrpSpPr>
            <p:cNvPr id="57" name="组合 109">
              <a:extLst>
                <a:ext uri="{FF2B5EF4-FFF2-40B4-BE49-F238E27FC236}">
                  <a16:creationId xmlns:a16="http://schemas.microsoft.com/office/drawing/2014/main" id="{7E046774-3EC3-4275-D6A9-C4B5D4BC1B6F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59" name="椭圆 111">
                <a:extLst>
                  <a:ext uri="{FF2B5EF4-FFF2-40B4-BE49-F238E27FC236}">
                    <a16:creationId xmlns:a16="http://schemas.microsoft.com/office/drawing/2014/main" id="{D8CECECE-9069-6386-6822-904453BF3738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61" name="椭圆 112">
                <a:extLst>
                  <a:ext uri="{FF2B5EF4-FFF2-40B4-BE49-F238E27FC236}">
                    <a16:creationId xmlns:a16="http://schemas.microsoft.com/office/drawing/2014/main" id="{33C6211E-061B-C230-09FE-6E694222DFFF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58" name="MsPham 0936082789">
              <a:extLst>
                <a:ext uri="{FF2B5EF4-FFF2-40B4-BE49-F238E27FC236}">
                  <a16:creationId xmlns:a16="http://schemas.microsoft.com/office/drawing/2014/main" id="{86A6F63B-7601-240D-9F5C-2415396BC97B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4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77B9C17-6950-7EA0-4832-BC0A04923ED0}"/>
              </a:ext>
            </a:extLst>
          </p:cNvPr>
          <p:cNvGrpSpPr/>
          <p:nvPr/>
        </p:nvGrpSpPr>
        <p:grpSpPr>
          <a:xfrm>
            <a:off x="2680122" y="5532715"/>
            <a:ext cx="1960397" cy="844264"/>
            <a:chOff x="4848512" y="1252544"/>
            <a:chExt cx="2015878" cy="939236"/>
          </a:xfrm>
        </p:grpSpPr>
        <p:grpSp>
          <p:nvGrpSpPr>
            <p:cNvPr id="63" name="组合 109">
              <a:extLst>
                <a:ext uri="{FF2B5EF4-FFF2-40B4-BE49-F238E27FC236}">
                  <a16:creationId xmlns:a16="http://schemas.microsoft.com/office/drawing/2014/main" id="{37F1338A-0FA7-7AC8-6560-2F9F2343A3A1}"/>
                </a:ext>
              </a:extLst>
            </p:cNvPr>
            <p:cNvGrpSpPr/>
            <p:nvPr/>
          </p:nvGrpSpPr>
          <p:grpSpPr>
            <a:xfrm>
              <a:off x="5250152" y="1252544"/>
              <a:ext cx="1147201" cy="939236"/>
              <a:chOff x="5997642" y="651393"/>
              <a:chExt cx="767596" cy="628446"/>
            </a:xfrm>
          </p:grpSpPr>
          <p:sp>
            <p:nvSpPr>
              <p:cNvPr id="69" name="椭圆 111">
                <a:extLst>
                  <a:ext uri="{FF2B5EF4-FFF2-40B4-BE49-F238E27FC236}">
                    <a16:creationId xmlns:a16="http://schemas.microsoft.com/office/drawing/2014/main" id="{2A2D4C10-7C96-FB8C-F842-9F60A5C7D8A6}"/>
                  </a:ext>
                </a:extLst>
              </p:cNvPr>
              <p:cNvSpPr/>
              <p:nvPr/>
            </p:nvSpPr>
            <p:spPr>
              <a:xfrm>
                <a:off x="6136792" y="651393"/>
                <a:ext cx="628446" cy="628446"/>
              </a:xfrm>
              <a:prstGeom prst="ellipse">
                <a:avLst/>
              </a:prstGeom>
              <a:solidFill>
                <a:srgbClr val="FF7043"/>
              </a:solidFill>
              <a:ln>
                <a:solidFill>
                  <a:srgbClr val="FF704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  <p:sp>
            <p:nvSpPr>
              <p:cNvPr id="70" name="椭圆 112">
                <a:extLst>
                  <a:ext uri="{FF2B5EF4-FFF2-40B4-BE49-F238E27FC236}">
                    <a16:creationId xmlns:a16="http://schemas.microsoft.com/office/drawing/2014/main" id="{4DB80884-95CB-9ED7-8300-86B8A6F8D4CC}"/>
                  </a:ext>
                </a:extLst>
              </p:cNvPr>
              <p:cNvSpPr/>
              <p:nvPr/>
            </p:nvSpPr>
            <p:spPr>
              <a:xfrm>
                <a:off x="5997642" y="651393"/>
                <a:ext cx="628446" cy="628446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 b="1">
                  <a:latin typeface="Arial" panose="020B0604020202020204" pitchFamily="34" charset="0"/>
                  <a:ea typeface="字魂36号-正文宋楷" panose="02000000000000000000" pitchFamily="2" charset="-122"/>
                  <a:cs typeface="Arial" panose="020B0604020202020204" pitchFamily="34" charset="0"/>
                  <a:sym typeface="+mn-lt"/>
                </a:endParaRPr>
              </a:p>
            </p:txBody>
          </p:sp>
        </p:grpSp>
        <p:sp>
          <p:nvSpPr>
            <p:cNvPr id="68" name="MsPham 0936082789">
              <a:extLst>
                <a:ext uri="{FF2B5EF4-FFF2-40B4-BE49-F238E27FC236}">
                  <a16:creationId xmlns:a16="http://schemas.microsoft.com/office/drawing/2014/main" id="{42235B5B-65D1-31FA-0CBC-5B8370D251F5}"/>
                </a:ext>
              </a:extLst>
            </p:cNvPr>
            <p:cNvSpPr txBox="1"/>
            <p:nvPr/>
          </p:nvSpPr>
          <p:spPr>
            <a:xfrm>
              <a:off x="4848512" y="1588465"/>
              <a:ext cx="2015878" cy="4714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477"/>
                </a:lnSpc>
              </a:pPr>
              <a:r>
                <a:rPr lang="vi-VN" sz="4400" b="1">
                  <a:solidFill>
                    <a:schemeClr val="bg1"/>
                  </a:solidFill>
                  <a:latin typeface="Amasis MT Pro Black" panose="02040A04050005020304" pitchFamily="18" charset="0"/>
                </a:rPr>
                <a:t>5</a:t>
              </a:r>
              <a:endParaRPr lang="en-US" sz="4400" b="1" dirty="0">
                <a:solidFill>
                  <a:schemeClr val="bg1"/>
                </a:solidFill>
                <a:latin typeface="Amasis MT Pro Black" panose="02040A040500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414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546329" y="2011746"/>
            <a:ext cx="8668128" cy="3031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/>
              <a:t>Listen</a:t>
            </a:r>
            <a:r>
              <a:rPr lang="vi-VN"/>
              <a:t>, point</a:t>
            </a:r>
            <a:r>
              <a:rPr lang="en-US"/>
              <a:t> </a:t>
            </a:r>
            <a:endParaRPr lang="vi-VN"/>
          </a:p>
          <a:p>
            <a:r>
              <a:rPr lang="en-US"/>
              <a:t>and </a:t>
            </a:r>
            <a:r>
              <a:rPr lang="vi-VN"/>
              <a:t>say</a:t>
            </a:r>
            <a:r>
              <a:rPr lang="en-US"/>
              <a:t>.</a:t>
            </a:r>
            <a:endParaRPr lang="en-US" dirty="0"/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3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100057" y="248571"/>
            <a:ext cx="32634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Vocabulary</a:t>
            </a:r>
            <a:endParaRPr lang="en-US" sz="40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6902872" y="4276572"/>
            <a:ext cx="3566142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giúp đỡ,</a:t>
            </a:r>
          </a:p>
          <a:p>
            <a:pPr algn="ctr"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 bụng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E233872-8E7F-82AC-A5A4-E9F74B400D08}"/>
              </a:ext>
            </a:extLst>
          </p:cNvPr>
          <p:cNvSpPr txBox="1"/>
          <p:nvPr/>
        </p:nvSpPr>
        <p:spPr>
          <a:xfrm>
            <a:off x="6902872" y="3208648"/>
            <a:ext cx="3566142" cy="523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/ˈhelpfl/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6278610" y="2417688"/>
            <a:ext cx="4814665" cy="83088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helpful</a:t>
            </a:r>
            <a:endParaRPr lang="en-US" sz="4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1C01FA4-613A-5C92-8920-C4511B0E4E55}"/>
              </a:ext>
            </a:extLst>
          </p:cNvPr>
          <p:cNvGrpSpPr/>
          <p:nvPr/>
        </p:nvGrpSpPr>
        <p:grpSpPr>
          <a:xfrm>
            <a:off x="3048778" y="3093567"/>
            <a:ext cx="690390" cy="1383566"/>
            <a:chOff x="4142213" y="3183324"/>
            <a:chExt cx="845189" cy="169379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261EEE24-8D66-43FD-FA7A-EEC40DF520F8}"/>
                </a:ext>
              </a:extLst>
            </p:cNvPr>
            <p:cNvSpPr txBox="1"/>
            <p:nvPr/>
          </p:nvSpPr>
          <p:spPr>
            <a:xfrm>
              <a:off x="4655253" y="4161220"/>
              <a:ext cx="296719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0FE68E38-403D-01F2-365B-6E1B30C64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13B2403-BECA-6A9A-A6F3-487E3C8FF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132" y="1654169"/>
            <a:ext cx="5450602" cy="363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1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lpf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lpf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6D65A13-0060-A1E3-C34F-48E9CE39F94C}"/>
              </a:ext>
            </a:extLst>
          </p:cNvPr>
          <p:cNvGrpSpPr/>
          <p:nvPr/>
        </p:nvGrpSpPr>
        <p:grpSpPr>
          <a:xfrm>
            <a:off x="3451729" y="2194899"/>
            <a:ext cx="690390" cy="1383566"/>
            <a:chOff x="4142213" y="3183324"/>
            <a:chExt cx="845189" cy="1693790"/>
          </a:xfrm>
        </p:grpSpPr>
        <p:sp>
          <p:nvSpPr>
            <p:cNvPr id="8" name="Mspham-0936082789">
              <a:extLst>
                <a:ext uri="{FF2B5EF4-FFF2-40B4-BE49-F238E27FC236}">
                  <a16:creationId xmlns:a16="http://schemas.microsoft.com/office/drawing/2014/main" id="{65A455FD-B4AC-28E2-3182-C43D6060F469}"/>
                </a:ext>
              </a:extLst>
            </p:cNvPr>
            <p:cNvSpPr txBox="1"/>
            <p:nvPr/>
          </p:nvSpPr>
          <p:spPr>
            <a:xfrm>
              <a:off x="4655253" y="4161220"/>
              <a:ext cx="296719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2E9738BC-A6B8-7F77-0609-FB6F0D740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7A2D901-AEB0-A04E-6B77-731374990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69" y="1443865"/>
            <a:ext cx="5411712" cy="3609423"/>
          </a:xfrm>
          <a:prstGeom prst="rect">
            <a:avLst/>
          </a:prstGeom>
        </p:spPr>
      </p:pic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100057" y="248571"/>
            <a:ext cx="32634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Vocabulary</a:t>
            </a:r>
            <a:endParaRPr lang="en-US" sz="40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6902872" y="4276572"/>
            <a:ext cx="3566142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 thiện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E233872-8E7F-82AC-A5A4-E9F74B400D08}"/>
              </a:ext>
            </a:extLst>
          </p:cNvPr>
          <p:cNvSpPr txBox="1"/>
          <p:nvPr/>
        </p:nvSpPr>
        <p:spPr>
          <a:xfrm>
            <a:off x="6902872" y="3208648"/>
            <a:ext cx="3566142" cy="523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/ˈfrendli/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6278610" y="2417688"/>
            <a:ext cx="4814665" cy="83088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friendly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328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100057" y="248571"/>
            <a:ext cx="32634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Vocabulary</a:t>
            </a:r>
            <a:endParaRPr lang="en-US" sz="40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6902872" y="4276572"/>
            <a:ext cx="3566142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 động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E233872-8E7F-82AC-A5A4-E9F74B400D08}"/>
              </a:ext>
            </a:extLst>
          </p:cNvPr>
          <p:cNvSpPr txBox="1"/>
          <p:nvPr/>
        </p:nvSpPr>
        <p:spPr>
          <a:xfrm>
            <a:off x="6902872" y="3208648"/>
            <a:ext cx="3566142" cy="523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/ˈæktɪv/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6278610" y="2417688"/>
            <a:ext cx="4814665" cy="83088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active</a:t>
            </a:r>
            <a:endParaRPr lang="en-US" sz="48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A8CF51-F1AD-CA92-FDB1-AA89F1FF66AD}"/>
              </a:ext>
            </a:extLst>
          </p:cNvPr>
          <p:cNvGrpSpPr/>
          <p:nvPr/>
        </p:nvGrpSpPr>
        <p:grpSpPr>
          <a:xfrm>
            <a:off x="2894958" y="2455336"/>
            <a:ext cx="690390" cy="1383566"/>
            <a:chOff x="4142213" y="3183324"/>
            <a:chExt cx="845189" cy="169379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4D57E17D-4FBC-7FFE-15E3-6F7BB7146A5C}"/>
                </a:ext>
              </a:extLst>
            </p:cNvPr>
            <p:cNvSpPr txBox="1"/>
            <p:nvPr/>
          </p:nvSpPr>
          <p:spPr>
            <a:xfrm>
              <a:off x="4655253" y="4161220"/>
              <a:ext cx="296719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3F503C30-5F2C-9D64-FB0A-EE5448ED8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8775D32-7168-AA38-B21B-68E342C88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628" y="1539130"/>
            <a:ext cx="5487040" cy="36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8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2EC02FE-C44B-3263-C4B2-E5C200A0F838}"/>
              </a:ext>
            </a:extLst>
          </p:cNvPr>
          <p:cNvGrpSpPr/>
          <p:nvPr/>
        </p:nvGrpSpPr>
        <p:grpSpPr>
          <a:xfrm>
            <a:off x="3283000" y="2152536"/>
            <a:ext cx="690390" cy="1383566"/>
            <a:chOff x="4142213" y="3183324"/>
            <a:chExt cx="845189" cy="1693790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EA2B8CD9-6E3F-9A47-0511-1E2077F47832}"/>
                </a:ext>
              </a:extLst>
            </p:cNvPr>
            <p:cNvSpPr txBox="1"/>
            <p:nvPr/>
          </p:nvSpPr>
          <p:spPr>
            <a:xfrm>
              <a:off x="4655253" y="4161220"/>
              <a:ext cx="296719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6A70C68A-60C6-B62F-9A8E-2CE06DE4C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100057" y="248571"/>
            <a:ext cx="32634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Vocabulary</a:t>
            </a:r>
            <a:endParaRPr lang="en-US" sz="40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6902872" y="4276572"/>
            <a:ext cx="3566142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 mình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E233872-8E7F-82AC-A5A4-E9F74B400D08}"/>
              </a:ext>
            </a:extLst>
          </p:cNvPr>
          <p:cNvSpPr txBox="1"/>
          <p:nvPr/>
        </p:nvSpPr>
        <p:spPr>
          <a:xfrm>
            <a:off x="6902872" y="3208648"/>
            <a:ext cx="3566142" cy="523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/ˈklevə(r)/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6278610" y="2417688"/>
            <a:ext cx="4814665" cy="830889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 dirty="0"/>
              <a:t>clever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3357BB-B4A3-5B1E-C728-C5142D94A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458" y="1668941"/>
            <a:ext cx="5362152" cy="352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24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2EC02FE-C44B-3263-C4B2-E5C200A0F838}"/>
              </a:ext>
            </a:extLst>
          </p:cNvPr>
          <p:cNvGrpSpPr/>
          <p:nvPr/>
        </p:nvGrpSpPr>
        <p:grpSpPr>
          <a:xfrm>
            <a:off x="2856046" y="1115442"/>
            <a:ext cx="811577" cy="2118361"/>
            <a:chOff x="2472438" y="2658218"/>
            <a:chExt cx="993549" cy="2593341"/>
          </a:xfrm>
        </p:grpSpPr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EA2B8CD9-6E3F-9A47-0511-1E2077F47832}"/>
                </a:ext>
              </a:extLst>
            </p:cNvPr>
            <p:cNvSpPr txBox="1"/>
            <p:nvPr/>
          </p:nvSpPr>
          <p:spPr>
            <a:xfrm>
              <a:off x="2472438" y="4535665"/>
              <a:ext cx="296719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MsPham-0936082789">
              <a:extLst>
                <a:ext uri="{FF2B5EF4-FFF2-40B4-BE49-F238E27FC236}">
                  <a16:creationId xmlns:a16="http://schemas.microsoft.com/office/drawing/2014/main" id="{6A70C68A-60C6-B62F-9A8E-2CE06DE4C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20798" y="2658218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MsPham 0936082789">
            <a:extLst>
              <a:ext uri="{FF2B5EF4-FFF2-40B4-BE49-F238E27FC236}">
                <a16:creationId xmlns:a16="http://schemas.microsoft.com/office/drawing/2014/main" id="{74487C2C-AC91-406C-170E-B62A13DB2D38}"/>
              </a:ext>
            </a:extLst>
          </p:cNvPr>
          <p:cNvSpPr txBox="1"/>
          <p:nvPr/>
        </p:nvSpPr>
        <p:spPr>
          <a:xfrm>
            <a:off x="1100057" y="248571"/>
            <a:ext cx="326346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000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" panose="020B7200000000000000" pitchFamily="34" charset="0"/>
              </a:rPr>
              <a:t>Vocabulary</a:t>
            </a:r>
            <a:endParaRPr lang="en-US" sz="4000" b="1" spc="-150" dirty="0">
              <a:ln w="9525">
                <a:solidFill>
                  <a:schemeClr val="bg1"/>
                </a:solidFill>
                <a:prstDash val="solid"/>
              </a:ln>
              <a:solidFill>
                <a:srgbClr val="007FC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22A38988-4A80-E4CB-999F-006F6AFCE909}"/>
              </a:ext>
            </a:extLst>
          </p:cNvPr>
          <p:cNvSpPr/>
          <p:nvPr/>
        </p:nvSpPr>
        <p:spPr>
          <a:xfrm>
            <a:off x="6601832" y="5491605"/>
            <a:ext cx="5239240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Thông mình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95B03BAB-EB4C-D02C-2BED-A26C4DD632B5}"/>
              </a:ext>
            </a:extLst>
          </p:cNvPr>
          <p:cNvSpPr txBox="1"/>
          <p:nvPr/>
        </p:nvSpPr>
        <p:spPr>
          <a:xfrm>
            <a:off x="4531253" y="5475165"/>
            <a:ext cx="2397867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 dirty="0"/>
              <a:t>clever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70C81DE6-76D7-FCC7-06CF-3C979F6D7A85}"/>
              </a:ext>
            </a:extLst>
          </p:cNvPr>
          <p:cNvSpPr/>
          <p:nvPr/>
        </p:nvSpPr>
        <p:spPr>
          <a:xfrm>
            <a:off x="6556521" y="1208434"/>
            <a:ext cx="5239240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Hay giúp đỡ, tốt bụng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E7E61523-924F-06B6-AE78-E780A9DB1572}"/>
              </a:ext>
            </a:extLst>
          </p:cNvPr>
          <p:cNvSpPr txBox="1"/>
          <p:nvPr/>
        </p:nvSpPr>
        <p:spPr>
          <a:xfrm>
            <a:off x="4531253" y="1191994"/>
            <a:ext cx="2397867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helpful</a:t>
            </a:r>
            <a:endParaRPr lang="en-US" sz="4000" dirty="0"/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3F8602E0-7A06-5A29-8099-C759FFB18CE3}"/>
              </a:ext>
            </a:extLst>
          </p:cNvPr>
          <p:cNvSpPr/>
          <p:nvPr/>
        </p:nvSpPr>
        <p:spPr>
          <a:xfrm>
            <a:off x="6556521" y="2612619"/>
            <a:ext cx="5239240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Thân thiện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BD88241-6695-3E10-C42B-2D6EBE157443}"/>
              </a:ext>
            </a:extLst>
          </p:cNvPr>
          <p:cNvSpPr txBox="1"/>
          <p:nvPr/>
        </p:nvSpPr>
        <p:spPr>
          <a:xfrm>
            <a:off x="4531253" y="2596179"/>
            <a:ext cx="2397867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friendly</a:t>
            </a:r>
            <a:endParaRPr lang="en-US" sz="4000" dirty="0"/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0A0EA24-C3CA-87E1-E598-DF435F57CA95}"/>
              </a:ext>
            </a:extLst>
          </p:cNvPr>
          <p:cNvSpPr/>
          <p:nvPr/>
        </p:nvSpPr>
        <p:spPr>
          <a:xfrm>
            <a:off x="6563361" y="4053665"/>
            <a:ext cx="5239240" cy="675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09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Năng động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7708F28-57DB-2943-2E8C-7DD2B6372220}"/>
              </a:ext>
            </a:extLst>
          </p:cNvPr>
          <p:cNvSpPr txBox="1"/>
          <p:nvPr/>
        </p:nvSpPr>
        <p:spPr>
          <a:xfrm>
            <a:off x="4538093" y="4037225"/>
            <a:ext cx="2397867" cy="707886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active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3357BB-B4A3-5B1E-C728-C5142D94A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207" y="5168317"/>
            <a:ext cx="2013149" cy="1321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081D9E-5F27-CF54-3B6D-1F7EB00959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3603" y="864124"/>
            <a:ext cx="2046357" cy="1363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88BC59-23AD-E0E0-CBF2-1D04ED532B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0903" y="2272567"/>
            <a:ext cx="2031756" cy="13551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B36FB-A212-66C5-44D0-42141D55FA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3603" y="3705721"/>
            <a:ext cx="2060037" cy="13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elpf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/>
      <p:bldP spid="6" grpId="0" animBg="1"/>
      <p:bldP spid="14" grpId="0"/>
      <p:bldP spid="15" grpId="0" animBg="1"/>
      <p:bldP spid="16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52448FF1-20EA-4FA3-06FE-9B123CE6F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9482" y="1191689"/>
            <a:ext cx="1347333" cy="1774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020677-1627-6112-F65E-39D6F891D7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261" t="79562" r="51154" b="2802"/>
          <a:stretch>
            <a:fillRect/>
          </a:stretch>
        </p:blipFill>
        <p:spPr>
          <a:xfrm>
            <a:off x="5069840" y="5873368"/>
            <a:ext cx="3027680" cy="505482"/>
          </a:xfrm>
          <a:custGeom>
            <a:avLst/>
            <a:gdLst>
              <a:gd name="connsiteX0" fmla="*/ 0 w 3027680"/>
              <a:gd name="connsiteY0" fmla="*/ 0 h 505482"/>
              <a:gd name="connsiteX1" fmla="*/ 3027680 w 3027680"/>
              <a:gd name="connsiteY1" fmla="*/ 0 h 505482"/>
              <a:gd name="connsiteX2" fmla="*/ 3027680 w 3027680"/>
              <a:gd name="connsiteY2" fmla="*/ 505482 h 505482"/>
              <a:gd name="connsiteX3" fmla="*/ 0 w 3027680"/>
              <a:gd name="connsiteY3" fmla="*/ 505482 h 505482"/>
              <a:gd name="connsiteX4" fmla="*/ 0 w 3027680"/>
              <a:gd name="connsiteY4" fmla="*/ 0 h 50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7680" h="505482">
                <a:moveTo>
                  <a:pt x="0" y="0"/>
                </a:moveTo>
                <a:lnTo>
                  <a:pt x="3027680" y="0"/>
                </a:lnTo>
                <a:lnTo>
                  <a:pt x="3027680" y="505482"/>
                </a:lnTo>
                <a:lnTo>
                  <a:pt x="0" y="50548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4830DA-F0BB-29AE-8203-A76379CCC9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2616" t="79562" r="800" b="2802"/>
          <a:stretch>
            <a:fillRect/>
          </a:stretch>
        </p:blipFill>
        <p:spPr>
          <a:xfrm>
            <a:off x="8342534" y="5873368"/>
            <a:ext cx="3027680" cy="505482"/>
          </a:xfrm>
          <a:custGeom>
            <a:avLst/>
            <a:gdLst>
              <a:gd name="connsiteX0" fmla="*/ 0 w 3027680"/>
              <a:gd name="connsiteY0" fmla="*/ 0 h 505482"/>
              <a:gd name="connsiteX1" fmla="*/ 3027680 w 3027680"/>
              <a:gd name="connsiteY1" fmla="*/ 0 h 505482"/>
              <a:gd name="connsiteX2" fmla="*/ 3027680 w 3027680"/>
              <a:gd name="connsiteY2" fmla="*/ 505482 h 505482"/>
              <a:gd name="connsiteX3" fmla="*/ 0 w 3027680"/>
              <a:gd name="connsiteY3" fmla="*/ 505482 h 505482"/>
              <a:gd name="connsiteX4" fmla="*/ 0 w 3027680"/>
              <a:gd name="connsiteY4" fmla="*/ 0 h 50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7680" h="505482">
                <a:moveTo>
                  <a:pt x="0" y="0"/>
                </a:moveTo>
                <a:lnTo>
                  <a:pt x="3027680" y="0"/>
                </a:lnTo>
                <a:lnTo>
                  <a:pt x="3027680" y="505482"/>
                </a:lnTo>
                <a:lnTo>
                  <a:pt x="0" y="50548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9716C0-A8C0-FC0B-09A7-897A8C9B5C3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922885" y="3592973"/>
            <a:ext cx="6499303" cy="2866193"/>
          </a:xfrm>
          <a:custGeom>
            <a:avLst/>
            <a:gdLst>
              <a:gd name="connsiteX0" fmla="*/ 0 w 6499303"/>
              <a:gd name="connsiteY0" fmla="*/ 0 h 2866193"/>
              <a:gd name="connsiteX1" fmla="*/ 6499303 w 6499303"/>
              <a:gd name="connsiteY1" fmla="*/ 0 h 2866193"/>
              <a:gd name="connsiteX2" fmla="*/ 6499303 w 6499303"/>
              <a:gd name="connsiteY2" fmla="*/ 2866193 h 2866193"/>
              <a:gd name="connsiteX3" fmla="*/ 0 w 6499303"/>
              <a:gd name="connsiteY3" fmla="*/ 2866193 h 2866193"/>
              <a:gd name="connsiteX4" fmla="*/ 0 w 6499303"/>
              <a:gd name="connsiteY4" fmla="*/ 0 h 2866193"/>
              <a:gd name="connsiteX5" fmla="*/ 146955 w 6499303"/>
              <a:gd name="connsiteY5" fmla="*/ 2280395 h 2866193"/>
              <a:gd name="connsiteX6" fmla="*/ 146955 w 6499303"/>
              <a:gd name="connsiteY6" fmla="*/ 2785877 h 2866193"/>
              <a:gd name="connsiteX7" fmla="*/ 3174635 w 6499303"/>
              <a:gd name="connsiteY7" fmla="*/ 2785877 h 2866193"/>
              <a:gd name="connsiteX8" fmla="*/ 3174635 w 6499303"/>
              <a:gd name="connsiteY8" fmla="*/ 2280395 h 2866193"/>
              <a:gd name="connsiteX9" fmla="*/ 146955 w 6499303"/>
              <a:gd name="connsiteY9" fmla="*/ 2280395 h 2866193"/>
              <a:gd name="connsiteX10" fmla="*/ 3419649 w 6499303"/>
              <a:gd name="connsiteY10" fmla="*/ 2280395 h 2866193"/>
              <a:gd name="connsiteX11" fmla="*/ 3419649 w 6499303"/>
              <a:gd name="connsiteY11" fmla="*/ 2785877 h 2866193"/>
              <a:gd name="connsiteX12" fmla="*/ 6447329 w 6499303"/>
              <a:gd name="connsiteY12" fmla="*/ 2785877 h 2866193"/>
              <a:gd name="connsiteX13" fmla="*/ 6447329 w 6499303"/>
              <a:gd name="connsiteY13" fmla="*/ 2280395 h 2866193"/>
              <a:gd name="connsiteX14" fmla="*/ 3419649 w 6499303"/>
              <a:gd name="connsiteY14" fmla="*/ 2280395 h 286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99303" h="2866193">
                <a:moveTo>
                  <a:pt x="0" y="0"/>
                </a:moveTo>
                <a:lnTo>
                  <a:pt x="6499303" y="0"/>
                </a:lnTo>
                <a:lnTo>
                  <a:pt x="6499303" y="2866193"/>
                </a:lnTo>
                <a:lnTo>
                  <a:pt x="0" y="2866193"/>
                </a:lnTo>
                <a:lnTo>
                  <a:pt x="0" y="0"/>
                </a:lnTo>
                <a:close/>
                <a:moveTo>
                  <a:pt x="146955" y="2280395"/>
                </a:moveTo>
                <a:lnTo>
                  <a:pt x="146955" y="2785877"/>
                </a:lnTo>
                <a:lnTo>
                  <a:pt x="3174635" y="2785877"/>
                </a:lnTo>
                <a:lnTo>
                  <a:pt x="3174635" y="2280395"/>
                </a:lnTo>
                <a:lnTo>
                  <a:pt x="146955" y="2280395"/>
                </a:lnTo>
                <a:close/>
                <a:moveTo>
                  <a:pt x="3419649" y="2280395"/>
                </a:moveTo>
                <a:lnTo>
                  <a:pt x="3419649" y="2785877"/>
                </a:lnTo>
                <a:lnTo>
                  <a:pt x="6447329" y="2785877"/>
                </a:lnTo>
                <a:lnTo>
                  <a:pt x="6447329" y="2280395"/>
                </a:lnTo>
                <a:lnTo>
                  <a:pt x="3419649" y="2280395"/>
                </a:ln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78158-C91D-69B5-6B24-04D30FEF59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046" t="79607" r="50851" b="2716"/>
          <a:stretch>
            <a:fillRect/>
          </a:stretch>
        </p:blipFill>
        <p:spPr>
          <a:xfrm>
            <a:off x="5090160" y="3046851"/>
            <a:ext cx="3027680" cy="505482"/>
          </a:xfrm>
          <a:custGeom>
            <a:avLst/>
            <a:gdLst>
              <a:gd name="connsiteX0" fmla="*/ 0 w 3027680"/>
              <a:gd name="connsiteY0" fmla="*/ 0 h 505482"/>
              <a:gd name="connsiteX1" fmla="*/ 3027680 w 3027680"/>
              <a:gd name="connsiteY1" fmla="*/ 0 h 505482"/>
              <a:gd name="connsiteX2" fmla="*/ 3027680 w 3027680"/>
              <a:gd name="connsiteY2" fmla="*/ 505482 h 505482"/>
              <a:gd name="connsiteX3" fmla="*/ 0 w 3027680"/>
              <a:gd name="connsiteY3" fmla="*/ 505482 h 505482"/>
              <a:gd name="connsiteX4" fmla="*/ 0 w 3027680"/>
              <a:gd name="connsiteY4" fmla="*/ 0 h 50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7680" h="505482">
                <a:moveTo>
                  <a:pt x="0" y="0"/>
                </a:moveTo>
                <a:lnTo>
                  <a:pt x="3027680" y="0"/>
                </a:lnTo>
                <a:lnTo>
                  <a:pt x="3027680" y="505482"/>
                </a:lnTo>
                <a:lnTo>
                  <a:pt x="0" y="50548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8969D1-FD35-DE51-9681-1128D013BDB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645" t="79607" r="252" b="2716"/>
          <a:stretch>
            <a:fillRect/>
          </a:stretch>
        </p:blipFill>
        <p:spPr>
          <a:xfrm>
            <a:off x="8342534" y="3046851"/>
            <a:ext cx="3027680" cy="505482"/>
          </a:xfrm>
          <a:custGeom>
            <a:avLst/>
            <a:gdLst>
              <a:gd name="connsiteX0" fmla="*/ 0 w 3027680"/>
              <a:gd name="connsiteY0" fmla="*/ 0 h 505482"/>
              <a:gd name="connsiteX1" fmla="*/ 3027680 w 3027680"/>
              <a:gd name="connsiteY1" fmla="*/ 0 h 505482"/>
              <a:gd name="connsiteX2" fmla="*/ 3027680 w 3027680"/>
              <a:gd name="connsiteY2" fmla="*/ 505482 h 505482"/>
              <a:gd name="connsiteX3" fmla="*/ 0 w 3027680"/>
              <a:gd name="connsiteY3" fmla="*/ 505482 h 505482"/>
              <a:gd name="connsiteX4" fmla="*/ 0 w 3027680"/>
              <a:gd name="connsiteY4" fmla="*/ 0 h 50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7680" h="505482">
                <a:moveTo>
                  <a:pt x="0" y="0"/>
                </a:moveTo>
                <a:lnTo>
                  <a:pt x="3027680" y="0"/>
                </a:lnTo>
                <a:lnTo>
                  <a:pt x="3027680" y="505482"/>
                </a:lnTo>
                <a:lnTo>
                  <a:pt x="0" y="50548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3FEF5D-C415-1E02-9C96-43BD4D0270E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58630" y="770322"/>
            <a:ext cx="6427812" cy="2859693"/>
          </a:xfrm>
          <a:custGeom>
            <a:avLst/>
            <a:gdLst>
              <a:gd name="connsiteX0" fmla="*/ 0 w 6427812"/>
              <a:gd name="connsiteY0" fmla="*/ 0 h 2859693"/>
              <a:gd name="connsiteX1" fmla="*/ 6427812 w 6427812"/>
              <a:gd name="connsiteY1" fmla="*/ 0 h 2859693"/>
              <a:gd name="connsiteX2" fmla="*/ 6427812 w 6427812"/>
              <a:gd name="connsiteY2" fmla="*/ 2859693 h 2859693"/>
              <a:gd name="connsiteX3" fmla="*/ 0 w 6427812"/>
              <a:gd name="connsiteY3" fmla="*/ 2859693 h 2859693"/>
              <a:gd name="connsiteX4" fmla="*/ 0 w 6427812"/>
              <a:gd name="connsiteY4" fmla="*/ 0 h 2859693"/>
              <a:gd name="connsiteX5" fmla="*/ 131530 w 6427812"/>
              <a:gd name="connsiteY5" fmla="*/ 2276529 h 2859693"/>
              <a:gd name="connsiteX6" fmla="*/ 131530 w 6427812"/>
              <a:gd name="connsiteY6" fmla="*/ 2782011 h 2859693"/>
              <a:gd name="connsiteX7" fmla="*/ 3159210 w 6427812"/>
              <a:gd name="connsiteY7" fmla="*/ 2782011 h 2859693"/>
              <a:gd name="connsiteX8" fmla="*/ 3159210 w 6427812"/>
              <a:gd name="connsiteY8" fmla="*/ 2276529 h 2859693"/>
              <a:gd name="connsiteX9" fmla="*/ 131530 w 6427812"/>
              <a:gd name="connsiteY9" fmla="*/ 2276529 h 2859693"/>
              <a:gd name="connsiteX10" fmla="*/ 3383904 w 6427812"/>
              <a:gd name="connsiteY10" fmla="*/ 2276529 h 2859693"/>
              <a:gd name="connsiteX11" fmla="*/ 3383904 w 6427812"/>
              <a:gd name="connsiteY11" fmla="*/ 2782011 h 2859693"/>
              <a:gd name="connsiteX12" fmla="*/ 6411584 w 6427812"/>
              <a:gd name="connsiteY12" fmla="*/ 2782011 h 2859693"/>
              <a:gd name="connsiteX13" fmla="*/ 6411584 w 6427812"/>
              <a:gd name="connsiteY13" fmla="*/ 2276529 h 2859693"/>
              <a:gd name="connsiteX14" fmla="*/ 3383904 w 6427812"/>
              <a:gd name="connsiteY14" fmla="*/ 2276529 h 285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27812" h="2859693">
                <a:moveTo>
                  <a:pt x="0" y="0"/>
                </a:moveTo>
                <a:lnTo>
                  <a:pt x="6427812" y="0"/>
                </a:lnTo>
                <a:lnTo>
                  <a:pt x="6427812" y="2859693"/>
                </a:lnTo>
                <a:lnTo>
                  <a:pt x="0" y="2859693"/>
                </a:lnTo>
                <a:lnTo>
                  <a:pt x="0" y="0"/>
                </a:lnTo>
                <a:close/>
                <a:moveTo>
                  <a:pt x="131530" y="2276529"/>
                </a:moveTo>
                <a:lnTo>
                  <a:pt x="131530" y="2782011"/>
                </a:lnTo>
                <a:lnTo>
                  <a:pt x="3159210" y="2782011"/>
                </a:lnTo>
                <a:lnTo>
                  <a:pt x="3159210" y="2276529"/>
                </a:lnTo>
                <a:lnTo>
                  <a:pt x="131530" y="2276529"/>
                </a:lnTo>
                <a:close/>
                <a:moveTo>
                  <a:pt x="3383904" y="2276529"/>
                </a:moveTo>
                <a:lnTo>
                  <a:pt x="3383904" y="2782011"/>
                </a:lnTo>
                <a:lnTo>
                  <a:pt x="6411584" y="2782011"/>
                </a:lnTo>
                <a:lnTo>
                  <a:pt x="6411584" y="2276529"/>
                </a:lnTo>
                <a:lnTo>
                  <a:pt x="3383904" y="2276529"/>
                </a:lnTo>
                <a:close/>
              </a:path>
            </a:pathLst>
          </a:cu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Look, listen and say </a:t>
            </a:r>
            <a:endParaRPr lang="en-US" sz="36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F1F1C59-36B2-BA76-3906-25C06D630649}"/>
              </a:ext>
            </a:extLst>
          </p:cNvPr>
          <p:cNvSpPr txBox="1">
            <a:spLocks/>
          </p:cNvSpPr>
          <p:nvPr/>
        </p:nvSpPr>
        <p:spPr>
          <a:xfrm>
            <a:off x="924315" y="1752935"/>
            <a:ext cx="3291840" cy="1054508"/>
          </a:xfrm>
          <a:prstGeom prst="wedgeRoundRectCallout">
            <a:avLst>
              <a:gd name="adj1" fmla="val -62076"/>
              <a:gd name="adj2" fmla="val -10858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99"/>
              <a:t>What is he/she like?</a:t>
            </a:r>
            <a:endParaRPr lang="en-US" sz="2799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2D98F-EE40-F056-FB0F-24CE9C87423F}"/>
              </a:ext>
            </a:extLst>
          </p:cNvPr>
          <p:cNvSpPr txBox="1">
            <a:spLocks/>
          </p:cNvSpPr>
          <p:nvPr/>
        </p:nvSpPr>
        <p:spPr>
          <a:xfrm>
            <a:off x="1131650" y="3087491"/>
            <a:ext cx="3017782" cy="1054507"/>
          </a:xfrm>
          <a:prstGeom prst="wedgeRoundRectCallout">
            <a:avLst>
              <a:gd name="adj1" fmla="val -69022"/>
              <a:gd name="adj2" fmla="val 15458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799"/>
              <a:t>He/she is ___________.</a:t>
            </a:r>
            <a:endParaRPr lang="en-US" sz="2799" dirty="0"/>
          </a:p>
        </p:txBody>
      </p:sp>
    </p:spTree>
    <p:extLst>
      <p:ext uri="{BB962C8B-B14F-4D97-AF65-F5344CB8AC3E}">
        <p14:creationId xmlns:p14="http://schemas.microsoft.com/office/powerpoint/2010/main" val="195484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lpf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16DAD3-3B8D-E987-8AC3-E74DE11C0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482" y="1191689"/>
            <a:ext cx="1347333" cy="1774090"/>
          </a:xfrm>
          <a:prstGeom prst="rect">
            <a:avLst/>
          </a:pr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Look, listen and say </a:t>
            </a:r>
            <a:endParaRPr lang="en-US" sz="36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F1F1C59-36B2-BA76-3906-25C06D630649}"/>
              </a:ext>
            </a:extLst>
          </p:cNvPr>
          <p:cNvSpPr txBox="1">
            <a:spLocks/>
          </p:cNvSpPr>
          <p:nvPr/>
        </p:nvSpPr>
        <p:spPr>
          <a:xfrm>
            <a:off x="4090736" y="5044144"/>
            <a:ext cx="4532671" cy="640080"/>
          </a:xfrm>
          <a:prstGeom prst="wedgeRoundRectCallout">
            <a:avLst>
              <a:gd name="adj1" fmla="val -59727"/>
              <a:gd name="adj2" fmla="val -716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is he/she like?</a:t>
            </a:r>
            <a:endParaRPr lang="en-US" sz="32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FF2D98F-EE40-F056-FB0F-24CE9C87423F}"/>
              </a:ext>
            </a:extLst>
          </p:cNvPr>
          <p:cNvSpPr txBox="1">
            <a:spLocks/>
          </p:cNvSpPr>
          <p:nvPr/>
        </p:nvSpPr>
        <p:spPr>
          <a:xfrm>
            <a:off x="4090736" y="5886179"/>
            <a:ext cx="4530059" cy="640080"/>
          </a:xfrm>
          <a:prstGeom prst="wedgeRoundRectCallout">
            <a:avLst>
              <a:gd name="adj1" fmla="val 58204"/>
              <a:gd name="adj2" fmla="val -10673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He/she is ________.</a:t>
            </a:r>
            <a:endParaRPr lang="en-US" sz="3200" dirty="0"/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42497A34-77BA-4809-DAAC-0AA5CD679476}"/>
              </a:ext>
            </a:extLst>
          </p:cNvPr>
          <p:cNvSpPr txBox="1">
            <a:spLocks/>
          </p:cNvSpPr>
          <p:nvPr/>
        </p:nvSpPr>
        <p:spPr>
          <a:xfrm>
            <a:off x="4232467" y="5117671"/>
            <a:ext cx="4388328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is </a:t>
            </a:r>
            <a:r>
              <a:rPr lang="en-US" sz="3200">
                <a:solidFill>
                  <a:srgbClr val="FF0000"/>
                </a:solidFill>
              </a:rPr>
              <a:t>she</a:t>
            </a:r>
            <a:r>
              <a:rPr lang="en-US" sz="3200"/>
              <a:t> like?</a:t>
            </a:r>
            <a:endParaRPr lang="en-US" sz="3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A7E138D-8656-F905-A695-71239BE7CF7B}"/>
              </a:ext>
            </a:extLst>
          </p:cNvPr>
          <p:cNvSpPr txBox="1">
            <a:spLocks/>
          </p:cNvSpPr>
          <p:nvPr/>
        </p:nvSpPr>
        <p:spPr>
          <a:xfrm>
            <a:off x="4232467" y="5946351"/>
            <a:ext cx="4210522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She is </a:t>
            </a:r>
            <a:r>
              <a:rPr lang="en-US" sz="3200">
                <a:solidFill>
                  <a:srgbClr val="FF0000"/>
                </a:solidFill>
              </a:rPr>
              <a:t>friendly</a:t>
            </a:r>
            <a:r>
              <a:rPr lang="en-US" sz="320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9667BA-D55C-4A78-7DAB-3E4E973967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30"/>
          <a:stretch/>
        </p:blipFill>
        <p:spPr>
          <a:xfrm>
            <a:off x="4232467" y="931376"/>
            <a:ext cx="4127073" cy="367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9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4E0D44-EACA-6DCC-BE31-011DDBE8A0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482" y="1191689"/>
            <a:ext cx="1347333" cy="1774090"/>
          </a:xfrm>
          <a:prstGeom prst="rect">
            <a:avLst/>
          </a:pr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Look, listen and say 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46DA6-F1EE-D13A-C12C-D1F4F901D6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1650" r="30" b="-1650"/>
          <a:stretch/>
        </p:blipFill>
        <p:spPr>
          <a:xfrm>
            <a:off x="4342179" y="1097701"/>
            <a:ext cx="4127073" cy="3674424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A9345A6-3C48-37A9-3946-CE31696D2574}"/>
              </a:ext>
            </a:extLst>
          </p:cNvPr>
          <p:cNvSpPr txBox="1">
            <a:spLocks/>
          </p:cNvSpPr>
          <p:nvPr/>
        </p:nvSpPr>
        <p:spPr>
          <a:xfrm>
            <a:off x="4090736" y="5044144"/>
            <a:ext cx="4532671" cy="640080"/>
          </a:xfrm>
          <a:prstGeom prst="wedgeRoundRectCallout">
            <a:avLst>
              <a:gd name="adj1" fmla="val -59727"/>
              <a:gd name="adj2" fmla="val -716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is he/she like?</a:t>
            </a:r>
            <a:endParaRPr lang="en-US" sz="32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E636D99-58CC-579F-A5CA-925757FB85D6}"/>
              </a:ext>
            </a:extLst>
          </p:cNvPr>
          <p:cNvSpPr txBox="1">
            <a:spLocks/>
          </p:cNvSpPr>
          <p:nvPr/>
        </p:nvSpPr>
        <p:spPr>
          <a:xfrm>
            <a:off x="4090736" y="5886179"/>
            <a:ext cx="4530059" cy="640080"/>
          </a:xfrm>
          <a:prstGeom prst="wedgeRoundRectCallout">
            <a:avLst>
              <a:gd name="adj1" fmla="val 58204"/>
              <a:gd name="adj2" fmla="val -10673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He/she is ________.</a:t>
            </a:r>
            <a:endParaRPr lang="en-US" sz="32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AD9B35D-0072-8156-9BA7-5689489BF63D}"/>
              </a:ext>
            </a:extLst>
          </p:cNvPr>
          <p:cNvSpPr txBox="1">
            <a:spLocks/>
          </p:cNvSpPr>
          <p:nvPr/>
        </p:nvSpPr>
        <p:spPr>
          <a:xfrm>
            <a:off x="4232467" y="5117671"/>
            <a:ext cx="4388328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is </a:t>
            </a:r>
            <a:r>
              <a:rPr lang="en-US" sz="3200">
                <a:solidFill>
                  <a:srgbClr val="FF0000"/>
                </a:solidFill>
              </a:rPr>
              <a:t>she</a:t>
            </a:r>
            <a:r>
              <a:rPr lang="en-US" sz="3200"/>
              <a:t> like?</a:t>
            </a:r>
            <a:endParaRPr lang="en-US" sz="3200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BBCDEF81-DACE-2F68-7581-FD119E4A863D}"/>
              </a:ext>
            </a:extLst>
          </p:cNvPr>
          <p:cNvSpPr txBox="1">
            <a:spLocks/>
          </p:cNvSpPr>
          <p:nvPr/>
        </p:nvSpPr>
        <p:spPr>
          <a:xfrm>
            <a:off x="4232467" y="5946351"/>
            <a:ext cx="4210522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She is </a:t>
            </a:r>
            <a:r>
              <a:rPr lang="en-US" sz="3200">
                <a:solidFill>
                  <a:srgbClr val="FF0000"/>
                </a:solidFill>
              </a:rPr>
              <a:t>helpful</a:t>
            </a:r>
            <a:r>
              <a:rPr lang="en-US" sz="320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5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262198-C799-1EBB-3F64-352C65C26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693" y="1417831"/>
            <a:ext cx="1347333" cy="1774090"/>
          </a:xfrm>
          <a:prstGeom prst="rect">
            <a:avLst/>
          </a:pr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Look, listen and say 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BE5D9E-038F-09CE-2712-18365835D3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792"/>
          <a:stretch/>
        </p:blipFill>
        <p:spPr>
          <a:xfrm>
            <a:off x="4208267" y="925849"/>
            <a:ext cx="4202184" cy="376598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42ED31DA-0693-7067-948F-4A64B5CDED70}"/>
              </a:ext>
            </a:extLst>
          </p:cNvPr>
          <p:cNvSpPr txBox="1">
            <a:spLocks/>
          </p:cNvSpPr>
          <p:nvPr/>
        </p:nvSpPr>
        <p:spPr>
          <a:xfrm>
            <a:off x="4090736" y="5044144"/>
            <a:ext cx="4532671" cy="640080"/>
          </a:xfrm>
          <a:prstGeom prst="wedgeRoundRectCallout">
            <a:avLst>
              <a:gd name="adj1" fmla="val -59727"/>
              <a:gd name="adj2" fmla="val -716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is he/she like?</a:t>
            </a:r>
            <a:endParaRPr lang="en-US" sz="32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C02A676B-EEEB-8A07-1C91-A789D169E4D2}"/>
              </a:ext>
            </a:extLst>
          </p:cNvPr>
          <p:cNvSpPr txBox="1">
            <a:spLocks/>
          </p:cNvSpPr>
          <p:nvPr/>
        </p:nvSpPr>
        <p:spPr>
          <a:xfrm>
            <a:off x="4090736" y="5886179"/>
            <a:ext cx="4530059" cy="640080"/>
          </a:xfrm>
          <a:prstGeom prst="wedgeRoundRectCallout">
            <a:avLst>
              <a:gd name="adj1" fmla="val 58204"/>
              <a:gd name="adj2" fmla="val -10673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He/she is ________.</a:t>
            </a:r>
            <a:endParaRPr lang="en-US" sz="32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02A55672-8CFD-1134-58C5-7A222DA8446B}"/>
              </a:ext>
            </a:extLst>
          </p:cNvPr>
          <p:cNvSpPr txBox="1">
            <a:spLocks/>
          </p:cNvSpPr>
          <p:nvPr/>
        </p:nvSpPr>
        <p:spPr>
          <a:xfrm>
            <a:off x="4232467" y="5117671"/>
            <a:ext cx="4388328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is </a:t>
            </a:r>
            <a:r>
              <a:rPr lang="en-US" sz="3200">
                <a:solidFill>
                  <a:srgbClr val="FF0000"/>
                </a:solidFill>
              </a:rPr>
              <a:t>he</a:t>
            </a:r>
            <a:r>
              <a:rPr lang="en-US" sz="3200"/>
              <a:t> like?</a:t>
            </a:r>
            <a:endParaRPr lang="en-US" sz="3200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88ED80A-B32F-CAA5-2BEB-97CC5E43E301}"/>
              </a:ext>
            </a:extLst>
          </p:cNvPr>
          <p:cNvSpPr txBox="1">
            <a:spLocks/>
          </p:cNvSpPr>
          <p:nvPr/>
        </p:nvSpPr>
        <p:spPr>
          <a:xfrm>
            <a:off x="4232467" y="5946351"/>
            <a:ext cx="4210522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He is </a:t>
            </a:r>
            <a:r>
              <a:rPr lang="en-US" sz="3200">
                <a:solidFill>
                  <a:srgbClr val="FF0000"/>
                </a:solidFill>
              </a:rPr>
              <a:t>clever</a:t>
            </a:r>
            <a:r>
              <a:rPr lang="en-US" sz="320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0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546329" y="2011746"/>
            <a:ext cx="8668128" cy="3031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Warm-up </a:t>
            </a:r>
          </a:p>
          <a:p>
            <a:pPr algn="ctr">
              <a:spcAft>
                <a:spcPts val="600"/>
              </a:spcAft>
            </a:pPr>
            <a:r>
              <a:rPr lang="en-US"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and review</a:t>
            </a:r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1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5" name="Picture 4" descr="A group of kids jumping&#10;&#10;Description automatically generated">
            <a:extLst>
              <a:ext uri="{FF2B5EF4-FFF2-40B4-BE49-F238E27FC236}">
                <a16:creationId xmlns:a16="http://schemas.microsoft.com/office/drawing/2014/main" id="{98053779-C98B-7F04-103A-CCB74ADBC9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764" y="4671095"/>
            <a:ext cx="4930263" cy="22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881210-D3DB-C32F-CE58-0CD89F271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5693" y="1329341"/>
            <a:ext cx="1347333" cy="1774090"/>
          </a:xfrm>
          <a:prstGeom prst="rect">
            <a:avLst/>
          </a:pr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Look, listen and say 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BC8826-9BA4-28EB-1298-D32DB3EE02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315" r="477"/>
          <a:stretch/>
        </p:blipFill>
        <p:spPr>
          <a:xfrm>
            <a:off x="4309047" y="1002561"/>
            <a:ext cx="4202184" cy="376598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78CD02C1-A308-FA01-D54E-4FBDEDDF0A9D}"/>
              </a:ext>
            </a:extLst>
          </p:cNvPr>
          <p:cNvSpPr txBox="1">
            <a:spLocks/>
          </p:cNvSpPr>
          <p:nvPr/>
        </p:nvSpPr>
        <p:spPr>
          <a:xfrm>
            <a:off x="4090736" y="5044144"/>
            <a:ext cx="4532671" cy="640080"/>
          </a:xfrm>
          <a:prstGeom prst="wedgeRoundRectCallout">
            <a:avLst>
              <a:gd name="adj1" fmla="val -59727"/>
              <a:gd name="adj2" fmla="val -7169"/>
              <a:gd name="adj3" fmla="val 16667"/>
            </a:avLst>
          </a:prstGeom>
          <a:solidFill>
            <a:schemeClr val="bg1"/>
          </a:solidFill>
          <a:ln>
            <a:solidFill>
              <a:srgbClr val="00BFC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is he/she like?</a:t>
            </a:r>
            <a:endParaRPr lang="en-US" sz="3200" dirty="0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D05FE68-F351-C1A9-E1AA-95548EC709C9}"/>
              </a:ext>
            </a:extLst>
          </p:cNvPr>
          <p:cNvSpPr txBox="1">
            <a:spLocks/>
          </p:cNvSpPr>
          <p:nvPr/>
        </p:nvSpPr>
        <p:spPr>
          <a:xfrm>
            <a:off x="4090736" y="5886179"/>
            <a:ext cx="4530059" cy="640080"/>
          </a:xfrm>
          <a:prstGeom prst="wedgeRoundRectCallout">
            <a:avLst>
              <a:gd name="adj1" fmla="val 58204"/>
              <a:gd name="adj2" fmla="val -10673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He/she is ________.</a:t>
            </a:r>
            <a:endParaRPr lang="en-US" sz="3200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4630A77-09EF-14C3-569F-CA69887A1417}"/>
              </a:ext>
            </a:extLst>
          </p:cNvPr>
          <p:cNvSpPr txBox="1">
            <a:spLocks/>
          </p:cNvSpPr>
          <p:nvPr/>
        </p:nvSpPr>
        <p:spPr>
          <a:xfrm>
            <a:off x="4232467" y="5117671"/>
            <a:ext cx="4388328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What is </a:t>
            </a:r>
            <a:r>
              <a:rPr lang="en-US" sz="3200">
                <a:solidFill>
                  <a:srgbClr val="FF0000"/>
                </a:solidFill>
              </a:rPr>
              <a:t>he</a:t>
            </a:r>
            <a:r>
              <a:rPr lang="en-US" sz="3200"/>
              <a:t> like?</a:t>
            </a:r>
            <a:endParaRPr lang="en-US" sz="3200" dirty="0"/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51D7844-5F69-167A-EA98-C4CFDE377318}"/>
              </a:ext>
            </a:extLst>
          </p:cNvPr>
          <p:cNvSpPr txBox="1">
            <a:spLocks/>
          </p:cNvSpPr>
          <p:nvPr/>
        </p:nvSpPr>
        <p:spPr>
          <a:xfrm>
            <a:off x="4232467" y="5946351"/>
            <a:ext cx="4210522" cy="5486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3200"/>
              <a:t>He is </a:t>
            </a:r>
            <a:r>
              <a:rPr lang="en-US" sz="3200">
                <a:solidFill>
                  <a:srgbClr val="FF0000"/>
                </a:solidFill>
              </a:rPr>
              <a:t>active</a:t>
            </a:r>
            <a:r>
              <a:rPr lang="en-US" sz="3200">
                <a:solidFill>
                  <a:schemeClr val="tx1"/>
                </a:solidFill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50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F0979-56EE-FD74-31A7-1FFAA6D2D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482" y="1191689"/>
            <a:ext cx="1347333" cy="1774090"/>
          </a:xfrm>
          <a:prstGeom prst="rect">
            <a:avLst/>
          </a:prstGeom>
        </p:spPr>
      </p:pic>
      <p:sp>
        <p:nvSpPr>
          <p:cNvPr id="8" name="MsPham 0936082789">
            <a:extLst>
              <a:ext uri="{FF2B5EF4-FFF2-40B4-BE49-F238E27FC236}">
                <a16:creationId xmlns:a16="http://schemas.microsoft.com/office/drawing/2014/main" id="{98961AB8-5881-096B-9D51-0FC9E96DF007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Look, listen and say </a:t>
            </a:r>
            <a:endParaRPr lang="en-US" sz="3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C4CD5A-114D-7674-4D87-7022304A74B2}"/>
              </a:ext>
            </a:extLst>
          </p:cNvPr>
          <p:cNvGrpSpPr/>
          <p:nvPr/>
        </p:nvGrpSpPr>
        <p:grpSpPr>
          <a:xfrm>
            <a:off x="924315" y="770322"/>
            <a:ext cx="10497873" cy="5688844"/>
            <a:chOff x="924315" y="770322"/>
            <a:chExt cx="10497873" cy="568884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C0C349D-9CC7-997A-0B31-CA70B146E6E8}"/>
                </a:ext>
              </a:extLst>
            </p:cNvPr>
            <p:cNvGrpSpPr/>
            <p:nvPr/>
          </p:nvGrpSpPr>
          <p:grpSpPr>
            <a:xfrm>
              <a:off x="4922885" y="770322"/>
              <a:ext cx="6499303" cy="5688844"/>
              <a:chOff x="4768382" y="1069143"/>
              <a:chExt cx="6096528" cy="533629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DAAC0C6-1AC5-9D90-9036-7BB1C7A2C8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8382" y="3716869"/>
                <a:ext cx="6096528" cy="268856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23056F6-1511-EFD5-7D60-1288CA01DF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01912" y="1069143"/>
                <a:ext cx="6029467" cy="2682472"/>
              </a:xfrm>
              <a:prstGeom prst="rect">
                <a:avLst/>
              </a:prstGeom>
            </p:spPr>
          </p:pic>
        </p:grpSp>
        <p:sp>
          <p:nvSpPr>
            <p:cNvPr id="12" name="Mspham-0936082789">
              <a:extLst>
                <a:ext uri="{FF2B5EF4-FFF2-40B4-BE49-F238E27FC236}">
                  <a16:creationId xmlns:a16="http://schemas.microsoft.com/office/drawing/2014/main" id="{6C714054-3771-88B7-0CC4-96F1DD743106}"/>
                </a:ext>
              </a:extLst>
            </p:cNvPr>
            <p:cNvSpPr txBox="1">
              <a:spLocks/>
            </p:cNvSpPr>
            <p:nvPr/>
          </p:nvSpPr>
          <p:spPr>
            <a:xfrm>
              <a:off x="924315" y="1752935"/>
              <a:ext cx="3291840" cy="1054508"/>
            </a:xfrm>
            <a:prstGeom prst="wedgeRoundRectCallout">
              <a:avLst>
                <a:gd name="adj1" fmla="val -62076"/>
                <a:gd name="adj2" fmla="val -10858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FC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799"/>
                <a:t>What is he/she like?</a:t>
              </a:r>
              <a:endParaRPr lang="en-US" sz="2799" dirty="0"/>
            </a:p>
          </p:txBody>
        </p:sp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35BEE955-B8A8-7F94-7DE5-A982C0521862}"/>
                </a:ext>
              </a:extLst>
            </p:cNvPr>
            <p:cNvSpPr txBox="1">
              <a:spLocks/>
            </p:cNvSpPr>
            <p:nvPr/>
          </p:nvSpPr>
          <p:spPr>
            <a:xfrm>
              <a:off x="1131650" y="3087491"/>
              <a:ext cx="3017782" cy="1054507"/>
            </a:xfrm>
            <a:prstGeom prst="wedgeRoundRectCallout">
              <a:avLst>
                <a:gd name="adj1" fmla="val -69022"/>
                <a:gd name="adj2" fmla="val 15458"/>
                <a:gd name="adj3" fmla="val 16667"/>
              </a:avLst>
            </a:prstGeom>
            <a:solidFill>
              <a:schemeClr val="bg1"/>
            </a:solidFill>
            <a:ln>
              <a:solidFill>
                <a:srgbClr val="2D8379"/>
              </a:solidFill>
            </a:ln>
            <a:effec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>
                <a:lnSpc>
                  <a:spcPts val="6000"/>
                </a:lnSpc>
                <a:spcAft>
                  <a:spcPts val="900"/>
                </a:spcAft>
                <a:defRPr sz="4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pPr>
                <a:lnSpc>
                  <a:spcPct val="100000"/>
                </a:lnSpc>
                <a:spcAft>
                  <a:spcPts val="0"/>
                </a:spcAft>
              </a:pPr>
              <a:r>
                <a:rPr lang="en-US" sz="2799"/>
                <a:t>He/she is ___________.</a:t>
              </a:r>
              <a:endParaRPr lang="en-US" sz="2799" dirty="0"/>
            </a:p>
          </p:txBody>
        </p:sp>
      </p:grpSp>
    </p:spTree>
    <p:extLst>
      <p:ext uri="{BB962C8B-B14F-4D97-AF65-F5344CB8AC3E}">
        <p14:creationId xmlns:p14="http://schemas.microsoft.com/office/powerpoint/2010/main" val="1732267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98E6E-5EAD-B0A4-8A3A-0C9922A31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8818" y="1894286"/>
            <a:ext cx="1347333" cy="1780186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5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5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5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672672" y="2718209"/>
            <a:ext cx="86681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vi-VN"/>
              <a:t>Let’s talk!</a:t>
            </a:r>
            <a:endParaRPr lang="en-US" dirty="0"/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4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2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68881AD-C72C-A73D-BE43-12378B525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5"/>
          <a:stretch/>
        </p:blipFill>
        <p:spPr>
          <a:xfrm>
            <a:off x="245806" y="1176583"/>
            <a:ext cx="11661059" cy="5240659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Let’s talk</a:t>
            </a:r>
            <a:endParaRPr lang="en-US" sz="36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74456E2-3AC5-7763-8BE2-58CBA32A1375}"/>
              </a:ext>
            </a:extLst>
          </p:cNvPr>
          <p:cNvSpPr txBox="1">
            <a:spLocks/>
          </p:cNvSpPr>
          <p:nvPr/>
        </p:nvSpPr>
        <p:spPr>
          <a:xfrm>
            <a:off x="1208612" y="1289847"/>
            <a:ext cx="3343723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7394C64-F7AA-0233-5E3C-4CEE6BEB6A52}"/>
              </a:ext>
            </a:extLst>
          </p:cNvPr>
          <p:cNvSpPr txBox="1">
            <a:spLocks/>
          </p:cNvSpPr>
          <p:nvPr/>
        </p:nvSpPr>
        <p:spPr>
          <a:xfrm>
            <a:off x="6740668" y="924232"/>
            <a:ext cx="4028602" cy="926868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He's opening the door for the teacher. </a:t>
            </a:r>
          </a:p>
        </p:txBody>
      </p:sp>
      <p:pic>
        <p:nvPicPr>
          <p:cNvPr id="10" name="Picture 9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E2F06922-C36C-0267-FEA7-267CE03F5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228" y="3251224"/>
            <a:ext cx="919851" cy="919851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85305CF-943B-4F36-334F-2731647A699F}"/>
              </a:ext>
            </a:extLst>
          </p:cNvPr>
          <p:cNvSpPr txBox="1">
            <a:spLocks/>
          </p:cNvSpPr>
          <p:nvPr/>
        </p:nvSpPr>
        <p:spPr>
          <a:xfrm>
            <a:off x="235974" y="2153013"/>
            <a:ext cx="2871019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 like?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0F47670-07A3-6DCF-B741-2B2E4483AFCA}"/>
              </a:ext>
            </a:extLst>
          </p:cNvPr>
          <p:cNvSpPr txBox="1">
            <a:spLocks/>
          </p:cNvSpPr>
          <p:nvPr/>
        </p:nvSpPr>
        <p:spPr>
          <a:xfrm>
            <a:off x="9261986" y="2192341"/>
            <a:ext cx="2302177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He's helpful.</a:t>
            </a:r>
            <a:endParaRPr lang="en-US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07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68881AD-C72C-A73D-BE43-12378B525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5"/>
          <a:stretch/>
        </p:blipFill>
        <p:spPr>
          <a:xfrm>
            <a:off x="245806" y="1176583"/>
            <a:ext cx="11661059" cy="5240659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Let’s talk</a:t>
            </a:r>
            <a:endParaRPr lang="en-US" sz="36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74456E2-3AC5-7763-8BE2-58CBA32A1375}"/>
              </a:ext>
            </a:extLst>
          </p:cNvPr>
          <p:cNvSpPr txBox="1">
            <a:spLocks/>
          </p:cNvSpPr>
          <p:nvPr/>
        </p:nvSpPr>
        <p:spPr>
          <a:xfrm>
            <a:off x="1208612" y="1289847"/>
            <a:ext cx="3372871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7394C64-F7AA-0233-5E3C-4CEE6BEB6A52}"/>
              </a:ext>
            </a:extLst>
          </p:cNvPr>
          <p:cNvSpPr txBox="1">
            <a:spLocks/>
          </p:cNvSpPr>
          <p:nvPr/>
        </p:nvSpPr>
        <p:spPr>
          <a:xfrm>
            <a:off x="6740668" y="924232"/>
            <a:ext cx="2993267" cy="926868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He’s talking with his friend. </a:t>
            </a:r>
          </a:p>
        </p:txBody>
      </p:sp>
      <p:pic>
        <p:nvPicPr>
          <p:cNvPr id="10" name="Picture 9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E2F06922-C36C-0267-FEA7-267CE03F5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1483" y="3565855"/>
            <a:ext cx="919851" cy="919851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85305CF-943B-4F36-334F-2731647A699F}"/>
              </a:ext>
            </a:extLst>
          </p:cNvPr>
          <p:cNvSpPr txBox="1">
            <a:spLocks/>
          </p:cNvSpPr>
          <p:nvPr/>
        </p:nvSpPr>
        <p:spPr>
          <a:xfrm>
            <a:off x="235974" y="2153013"/>
            <a:ext cx="2871019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 like?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0F47670-07A3-6DCF-B741-2B2E4483AFCA}"/>
              </a:ext>
            </a:extLst>
          </p:cNvPr>
          <p:cNvSpPr txBox="1">
            <a:spLocks/>
          </p:cNvSpPr>
          <p:nvPr/>
        </p:nvSpPr>
        <p:spPr>
          <a:xfrm>
            <a:off x="8693144" y="2192341"/>
            <a:ext cx="2871020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He’s friendly.</a:t>
            </a:r>
            <a:endParaRPr lang="en-US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16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68881AD-C72C-A73D-BE43-12378B525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5"/>
          <a:stretch/>
        </p:blipFill>
        <p:spPr>
          <a:xfrm>
            <a:off x="245806" y="1176583"/>
            <a:ext cx="11661059" cy="5240659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Let’s talk</a:t>
            </a:r>
            <a:endParaRPr lang="en-US" sz="36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74456E2-3AC5-7763-8BE2-58CBA32A1375}"/>
              </a:ext>
            </a:extLst>
          </p:cNvPr>
          <p:cNvSpPr txBox="1">
            <a:spLocks/>
          </p:cNvSpPr>
          <p:nvPr/>
        </p:nvSpPr>
        <p:spPr>
          <a:xfrm>
            <a:off x="1208612" y="1289847"/>
            <a:ext cx="3560033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7394C64-F7AA-0233-5E3C-4CEE6BEB6A52}"/>
              </a:ext>
            </a:extLst>
          </p:cNvPr>
          <p:cNvSpPr txBox="1">
            <a:spLocks/>
          </p:cNvSpPr>
          <p:nvPr/>
        </p:nvSpPr>
        <p:spPr>
          <a:xfrm>
            <a:off x="6740668" y="924232"/>
            <a:ext cx="2993267" cy="926868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She’s doing exercise. </a:t>
            </a:r>
          </a:p>
        </p:txBody>
      </p:sp>
      <p:pic>
        <p:nvPicPr>
          <p:cNvPr id="10" name="Picture 9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E2F06922-C36C-0267-FEA7-267CE03F5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87" flipH="1">
            <a:off x="7851950" y="2999778"/>
            <a:ext cx="919851" cy="919851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85305CF-943B-4F36-334F-2731647A699F}"/>
              </a:ext>
            </a:extLst>
          </p:cNvPr>
          <p:cNvSpPr txBox="1">
            <a:spLocks/>
          </p:cNvSpPr>
          <p:nvPr/>
        </p:nvSpPr>
        <p:spPr>
          <a:xfrm>
            <a:off x="235974" y="2153013"/>
            <a:ext cx="2802369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600" b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26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600" b="0">
                <a:latin typeface="Arial" panose="020B0604020202020204" pitchFamily="34" charset="0"/>
                <a:cs typeface="Arial" panose="020B0604020202020204" pitchFamily="34" charset="0"/>
              </a:rPr>
              <a:t> like?</a:t>
            </a:r>
            <a:endParaRPr lang="en-US" sz="2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0F47670-07A3-6DCF-B741-2B2E4483AFCA}"/>
              </a:ext>
            </a:extLst>
          </p:cNvPr>
          <p:cNvSpPr txBox="1">
            <a:spLocks/>
          </p:cNvSpPr>
          <p:nvPr/>
        </p:nvSpPr>
        <p:spPr>
          <a:xfrm>
            <a:off x="8693144" y="2192341"/>
            <a:ext cx="2871020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She’s clever.</a:t>
            </a:r>
            <a:endParaRPr lang="en-US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61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Mspham-0936082789">
            <a:extLst>
              <a:ext uri="{FF2B5EF4-FFF2-40B4-BE49-F238E27FC236}">
                <a16:creationId xmlns:a16="http://schemas.microsoft.com/office/drawing/2014/main" id="{37218A4E-7562-22AF-474B-AA39F3DE2FA1}"/>
              </a:ext>
            </a:extLst>
          </p:cNvPr>
          <p:cNvGrpSpPr/>
          <p:nvPr/>
        </p:nvGrpSpPr>
        <p:grpSpPr>
          <a:xfrm>
            <a:off x="1208619" y="3796913"/>
            <a:ext cx="1007549" cy="1615477"/>
            <a:chOff x="12802533" y="11157686"/>
            <a:chExt cx="845189" cy="1355155"/>
          </a:xfrm>
        </p:grpSpPr>
        <p:sp>
          <p:nvSpPr>
            <p:cNvPr id="83" name="Mspham-0936082789">
              <a:hlinkClick r:id="rId2"/>
              <a:extLst>
                <a:ext uri="{FF2B5EF4-FFF2-40B4-BE49-F238E27FC236}">
                  <a16:creationId xmlns:a16="http://schemas.microsoft.com/office/drawing/2014/main" id="{D26CC836-D4E9-40A6-FE8A-1051E2035633}"/>
                </a:ext>
              </a:extLst>
            </p:cNvPr>
            <p:cNvSpPr txBox="1"/>
            <p:nvPr/>
          </p:nvSpPr>
          <p:spPr>
            <a:xfrm>
              <a:off x="13123470" y="12022298"/>
              <a:ext cx="203317" cy="49054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4" name="MsPham-0936082789">
              <a:hlinkClick r:id="rId2"/>
              <a:extLst>
                <a:ext uri="{FF2B5EF4-FFF2-40B4-BE49-F238E27FC236}">
                  <a16:creationId xmlns:a16="http://schemas.microsoft.com/office/drawing/2014/main" id="{0BDE1250-0A8D-4209-A159-093C81D05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02533" y="11157686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68881AD-C72C-A73D-BE43-12378B525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5"/>
          <a:stretch/>
        </p:blipFill>
        <p:spPr>
          <a:xfrm>
            <a:off x="245806" y="1176583"/>
            <a:ext cx="11661059" cy="5240659"/>
          </a:xfrm>
          <a:prstGeom prst="rect">
            <a:avLst/>
          </a:prstGeom>
        </p:spPr>
      </p:pic>
      <p:sp>
        <p:nvSpPr>
          <p:cNvPr id="4" name="MsPham 0936082789">
            <a:extLst>
              <a:ext uri="{FF2B5EF4-FFF2-40B4-BE49-F238E27FC236}">
                <a16:creationId xmlns:a16="http://schemas.microsoft.com/office/drawing/2014/main" id="{9403CEC0-A149-58D3-5A25-8C8519FDF762}"/>
              </a:ext>
            </a:extLst>
          </p:cNvPr>
          <p:cNvSpPr txBox="1"/>
          <p:nvPr/>
        </p:nvSpPr>
        <p:spPr>
          <a:xfrm>
            <a:off x="838638" y="207304"/>
            <a:ext cx="5792356" cy="61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defTabSz="121880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3999" b="1" i="0" u="none" strike="noStrike" kern="0" cap="none">
                <a:solidFill>
                  <a:srgbClr val="0070C0"/>
                </a:solidFill>
                <a:latin typeface="Arial" panose="020B0604020202020204" pitchFamily="34" charset="0"/>
                <a:ea typeface="Nixie One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</a:defRPr>
            </a:lvl9pPr>
          </a:lstStyle>
          <a:p>
            <a:pPr marL="571500" indent="-571500">
              <a:buClrTx/>
              <a:buSzPct val="100000"/>
              <a:buFont typeface="Wingdings" panose="05000000000000000000" pitchFamily="2" charset="2"/>
              <a:buChar char="v"/>
            </a:pPr>
            <a:r>
              <a:rPr lang="en-US" sz="3600"/>
              <a:t>Let’s talk</a:t>
            </a:r>
            <a:endParaRPr lang="en-US" sz="36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C74456E2-3AC5-7763-8BE2-58CBA32A1375}"/>
              </a:ext>
            </a:extLst>
          </p:cNvPr>
          <p:cNvSpPr txBox="1">
            <a:spLocks/>
          </p:cNvSpPr>
          <p:nvPr/>
        </p:nvSpPr>
        <p:spPr>
          <a:xfrm>
            <a:off x="1208612" y="1289847"/>
            <a:ext cx="3520704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87394C64-F7AA-0233-5E3C-4CEE6BEB6A52}"/>
              </a:ext>
            </a:extLst>
          </p:cNvPr>
          <p:cNvSpPr txBox="1">
            <a:spLocks/>
          </p:cNvSpPr>
          <p:nvPr/>
        </p:nvSpPr>
        <p:spPr>
          <a:xfrm>
            <a:off x="6740668" y="924232"/>
            <a:ext cx="2993267" cy="926868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He’s dancing. </a:t>
            </a:r>
          </a:p>
        </p:txBody>
      </p:sp>
      <p:pic>
        <p:nvPicPr>
          <p:cNvPr id="10" name="Picture 9" descr="A cartoon hand pointing at the camera&#10;&#10;Description automatically generated">
            <a:extLst>
              <a:ext uri="{FF2B5EF4-FFF2-40B4-BE49-F238E27FC236}">
                <a16:creationId xmlns:a16="http://schemas.microsoft.com/office/drawing/2014/main" id="{E2F06922-C36C-0267-FEA7-267CE03F5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60872" flipH="1">
            <a:off x="9812593" y="3163551"/>
            <a:ext cx="919851" cy="919851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85305CF-943B-4F36-334F-2731647A699F}"/>
              </a:ext>
            </a:extLst>
          </p:cNvPr>
          <p:cNvSpPr txBox="1">
            <a:spLocks/>
          </p:cNvSpPr>
          <p:nvPr/>
        </p:nvSpPr>
        <p:spPr>
          <a:xfrm>
            <a:off x="235974" y="2153013"/>
            <a:ext cx="2871019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  <a:r>
              <a:rPr lang="en-US" sz="28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 like?</a:t>
            </a:r>
            <a:endParaRPr lang="en-US" sz="2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0F47670-07A3-6DCF-B741-2B2E4483AFCA}"/>
              </a:ext>
            </a:extLst>
          </p:cNvPr>
          <p:cNvSpPr txBox="1">
            <a:spLocks/>
          </p:cNvSpPr>
          <p:nvPr/>
        </p:nvSpPr>
        <p:spPr>
          <a:xfrm>
            <a:off x="8693144" y="2192341"/>
            <a:ext cx="2871020" cy="548640"/>
          </a:xfrm>
          <a:prstGeom prst="roundRect">
            <a:avLst/>
          </a:prstGeom>
          <a:solidFill>
            <a:srgbClr val="FEF1D9"/>
          </a:solidFill>
          <a:ln>
            <a:noFill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 b="0">
                <a:latin typeface="Arial" panose="020B0604020202020204" pitchFamily="34" charset="0"/>
                <a:cs typeface="Arial" panose="020B0604020202020204" pitchFamily="34" charset="0"/>
              </a:rPr>
              <a:t>He’s active.</a:t>
            </a:r>
            <a:endParaRPr lang="en-US" sz="2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3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1019806" y="500110"/>
            <a:ext cx="10330577" cy="1395194"/>
            <a:chOff x="11556792" y="7850839"/>
            <a:chExt cx="8665875" cy="1170369"/>
          </a:xfrm>
        </p:grpSpPr>
        <p:sp>
          <p:nvSpPr>
            <p:cNvPr id="9" name="Mspham-0936082789">
              <a:hlinkClick r:id="rId4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20036831" y="7850839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4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68" y="220243"/>
            <a:ext cx="1784837" cy="84816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07" y="62471"/>
            <a:ext cx="2270480" cy="157540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FA751C1-EC81-FB46-A470-D1D3CAA87675}"/>
              </a:ext>
            </a:extLst>
          </p:cNvPr>
          <p:cNvSpPr/>
          <p:nvPr/>
        </p:nvSpPr>
        <p:spPr>
          <a:xfrm>
            <a:off x="1779613" y="1047140"/>
            <a:ext cx="8667832" cy="5471647"/>
          </a:xfrm>
          <a:prstGeom prst="roundRect">
            <a:avLst>
              <a:gd name="adj" fmla="val 2846"/>
            </a:avLst>
          </a:prstGeom>
          <a:solidFill>
            <a:schemeClr val="bg1">
              <a:alpha val="98000"/>
            </a:schemeClr>
          </a:solidFill>
          <a:ln w="38100" cmpd="thickThin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3536919434">
                  <a:custGeom>
                    <a:avLst/>
                    <a:gdLst>
                      <a:gd name="connsiteX0" fmla="*/ 0 w 11766619"/>
                      <a:gd name="connsiteY0" fmla="*/ 185310 h 6511238"/>
                      <a:gd name="connsiteX1" fmla="*/ 185310 w 11766619"/>
                      <a:gd name="connsiteY1" fmla="*/ 0 h 6511238"/>
                      <a:gd name="connsiteX2" fmla="*/ 1083583 w 11766619"/>
                      <a:gd name="connsiteY2" fmla="*/ 0 h 6511238"/>
                      <a:gd name="connsiteX3" fmla="*/ 1639976 w 11766619"/>
                      <a:gd name="connsiteY3" fmla="*/ 0 h 6511238"/>
                      <a:gd name="connsiteX4" fmla="*/ 2082409 w 11766619"/>
                      <a:gd name="connsiteY4" fmla="*/ 0 h 6511238"/>
                      <a:gd name="connsiteX5" fmla="*/ 2752762 w 11766619"/>
                      <a:gd name="connsiteY5" fmla="*/ 0 h 6511238"/>
                      <a:gd name="connsiteX6" fmla="*/ 3537074 w 11766619"/>
                      <a:gd name="connsiteY6" fmla="*/ 0 h 6511238"/>
                      <a:gd name="connsiteX7" fmla="*/ 3979507 w 11766619"/>
                      <a:gd name="connsiteY7" fmla="*/ 0 h 6511238"/>
                      <a:gd name="connsiteX8" fmla="*/ 4307980 w 11766619"/>
                      <a:gd name="connsiteY8" fmla="*/ 0 h 6511238"/>
                      <a:gd name="connsiteX9" fmla="*/ 4978333 w 11766619"/>
                      <a:gd name="connsiteY9" fmla="*/ 0 h 6511238"/>
                      <a:gd name="connsiteX10" fmla="*/ 5648686 w 11766619"/>
                      <a:gd name="connsiteY10" fmla="*/ 0 h 6511238"/>
                      <a:gd name="connsiteX11" fmla="*/ 6319039 w 11766619"/>
                      <a:gd name="connsiteY11" fmla="*/ 0 h 6511238"/>
                      <a:gd name="connsiteX12" fmla="*/ 6989392 w 11766619"/>
                      <a:gd name="connsiteY12" fmla="*/ 0 h 6511238"/>
                      <a:gd name="connsiteX13" fmla="*/ 7887665 w 11766619"/>
                      <a:gd name="connsiteY13" fmla="*/ 0 h 6511238"/>
                      <a:gd name="connsiteX14" fmla="*/ 8444058 w 11766619"/>
                      <a:gd name="connsiteY14" fmla="*/ 0 h 6511238"/>
                      <a:gd name="connsiteX15" fmla="*/ 9342330 w 11766619"/>
                      <a:gd name="connsiteY15" fmla="*/ 0 h 6511238"/>
                      <a:gd name="connsiteX16" fmla="*/ 9670803 w 11766619"/>
                      <a:gd name="connsiteY16" fmla="*/ 0 h 6511238"/>
                      <a:gd name="connsiteX17" fmla="*/ 9999276 w 11766619"/>
                      <a:gd name="connsiteY17" fmla="*/ 0 h 6511238"/>
                      <a:gd name="connsiteX18" fmla="*/ 10669629 w 11766619"/>
                      <a:gd name="connsiteY18" fmla="*/ 0 h 6511238"/>
                      <a:gd name="connsiteX19" fmla="*/ 11581309 w 11766619"/>
                      <a:gd name="connsiteY19" fmla="*/ 0 h 6511238"/>
                      <a:gd name="connsiteX20" fmla="*/ 11766619 w 11766619"/>
                      <a:gd name="connsiteY20" fmla="*/ 185310 h 6511238"/>
                      <a:gd name="connsiteX21" fmla="*/ 11766619 w 11766619"/>
                      <a:gd name="connsiteY21" fmla="*/ 744789 h 6511238"/>
                      <a:gd name="connsiteX22" fmla="*/ 11766619 w 11766619"/>
                      <a:gd name="connsiteY22" fmla="*/ 1304267 h 6511238"/>
                      <a:gd name="connsiteX23" fmla="*/ 11766619 w 11766619"/>
                      <a:gd name="connsiteY23" fmla="*/ 1802339 h 6511238"/>
                      <a:gd name="connsiteX24" fmla="*/ 11766619 w 11766619"/>
                      <a:gd name="connsiteY24" fmla="*/ 2546036 h 6511238"/>
                      <a:gd name="connsiteX25" fmla="*/ 11766619 w 11766619"/>
                      <a:gd name="connsiteY25" fmla="*/ 3289734 h 6511238"/>
                      <a:gd name="connsiteX26" fmla="*/ 11766619 w 11766619"/>
                      <a:gd name="connsiteY26" fmla="*/ 3972024 h 6511238"/>
                      <a:gd name="connsiteX27" fmla="*/ 11766619 w 11766619"/>
                      <a:gd name="connsiteY27" fmla="*/ 4715722 h 6511238"/>
                      <a:gd name="connsiteX28" fmla="*/ 11766619 w 11766619"/>
                      <a:gd name="connsiteY28" fmla="*/ 5459419 h 6511238"/>
                      <a:gd name="connsiteX29" fmla="*/ 11766619 w 11766619"/>
                      <a:gd name="connsiteY29" fmla="*/ 6325928 h 6511238"/>
                      <a:gd name="connsiteX30" fmla="*/ 11581309 w 11766619"/>
                      <a:gd name="connsiteY30" fmla="*/ 6511238 h 6511238"/>
                      <a:gd name="connsiteX31" fmla="*/ 10683036 w 11766619"/>
                      <a:gd name="connsiteY31" fmla="*/ 6511238 h 6511238"/>
                      <a:gd name="connsiteX32" fmla="*/ 9784763 w 11766619"/>
                      <a:gd name="connsiteY32" fmla="*/ 6511238 h 6511238"/>
                      <a:gd name="connsiteX33" fmla="*/ 8886490 w 11766619"/>
                      <a:gd name="connsiteY33" fmla="*/ 6511238 h 6511238"/>
                      <a:gd name="connsiteX34" fmla="*/ 7988218 w 11766619"/>
                      <a:gd name="connsiteY34" fmla="*/ 6511238 h 6511238"/>
                      <a:gd name="connsiteX35" fmla="*/ 7203905 w 11766619"/>
                      <a:gd name="connsiteY35" fmla="*/ 6511238 h 6511238"/>
                      <a:gd name="connsiteX36" fmla="*/ 6305632 w 11766619"/>
                      <a:gd name="connsiteY36" fmla="*/ 6511238 h 6511238"/>
                      <a:gd name="connsiteX37" fmla="*/ 5635279 w 11766619"/>
                      <a:gd name="connsiteY37" fmla="*/ 6511238 h 6511238"/>
                      <a:gd name="connsiteX38" fmla="*/ 4964926 w 11766619"/>
                      <a:gd name="connsiteY38" fmla="*/ 6511238 h 6511238"/>
                      <a:gd name="connsiteX39" fmla="*/ 4408533 w 11766619"/>
                      <a:gd name="connsiteY39" fmla="*/ 6511238 h 6511238"/>
                      <a:gd name="connsiteX40" fmla="*/ 3738180 w 11766619"/>
                      <a:gd name="connsiteY40" fmla="*/ 6511238 h 6511238"/>
                      <a:gd name="connsiteX41" fmla="*/ 2839907 w 11766619"/>
                      <a:gd name="connsiteY41" fmla="*/ 6511238 h 6511238"/>
                      <a:gd name="connsiteX42" fmla="*/ 2397475 w 11766619"/>
                      <a:gd name="connsiteY42" fmla="*/ 6511238 h 6511238"/>
                      <a:gd name="connsiteX43" fmla="*/ 1727122 w 11766619"/>
                      <a:gd name="connsiteY43" fmla="*/ 6511238 h 6511238"/>
                      <a:gd name="connsiteX44" fmla="*/ 942809 w 11766619"/>
                      <a:gd name="connsiteY44" fmla="*/ 6511238 h 6511238"/>
                      <a:gd name="connsiteX45" fmla="*/ 185310 w 11766619"/>
                      <a:gd name="connsiteY45" fmla="*/ 6511238 h 6511238"/>
                      <a:gd name="connsiteX46" fmla="*/ 0 w 11766619"/>
                      <a:gd name="connsiteY46" fmla="*/ 6325928 h 6511238"/>
                      <a:gd name="connsiteX47" fmla="*/ 0 w 11766619"/>
                      <a:gd name="connsiteY47" fmla="*/ 5520825 h 6511238"/>
                      <a:gd name="connsiteX48" fmla="*/ 0 w 11766619"/>
                      <a:gd name="connsiteY48" fmla="*/ 4715722 h 6511238"/>
                      <a:gd name="connsiteX49" fmla="*/ 0 w 11766619"/>
                      <a:gd name="connsiteY49" fmla="*/ 3972024 h 6511238"/>
                      <a:gd name="connsiteX50" fmla="*/ 0 w 11766619"/>
                      <a:gd name="connsiteY50" fmla="*/ 3228327 h 6511238"/>
                      <a:gd name="connsiteX51" fmla="*/ 0 w 11766619"/>
                      <a:gd name="connsiteY51" fmla="*/ 2668849 h 6511238"/>
                      <a:gd name="connsiteX52" fmla="*/ 0 w 11766619"/>
                      <a:gd name="connsiteY52" fmla="*/ 2047964 h 6511238"/>
                      <a:gd name="connsiteX53" fmla="*/ 0 w 11766619"/>
                      <a:gd name="connsiteY53" fmla="*/ 1427079 h 6511238"/>
                      <a:gd name="connsiteX54" fmla="*/ 0 w 11766619"/>
                      <a:gd name="connsiteY54" fmla="*/ 806195 h 6511238"/>
                      <a:gd name="connsiteX55" fmla="*/ 0 w 11766619"/>
                      <a:gd name="connsiteY55" fmla="*/ 185310 h 65112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66619" h="6511238" fill="none" extrusionOk="0">
                        <a:moveTo>
                          <a:pt x="0" y="185310"/>
                        </a:moveTo>
                        <a:cubicBezTo>
                          <a:pt x="388" y="100997"/>
                          <a:pt x="85483" y="-7214"/>
                          <a:pt x="185310" y="0"/>
                        </a:cubicBezTo>
                        <a:cubicBezTo>
                          <a:pt x="510444" y="7663"/>
                          <a:pt x="760680" y="30257"/>
                          <a:pt x="1083583" y="0"/>
                        </a:cubicBezTo>
                        <a:cubicBezTo>
                          <a:pt x="1406486" y="-30257"/>
                          <a:pt x="1423556" y="1768"/>
                          <a:pt x="1639976" y="0"/>
                        </a:cubicBezTo>
                        <a:cubicBezTo>
                          <a:pt x="1856396" y="-1768"/>
                          <a:pt x="1950853" y="-11272"/>
                          <a:pt x="2082409" y="0"/>
                        </a:cubicBezTo>
                        <a:cubicBezTo>
                          <a:pt x="2213965" y="11272"/>
                          <a:pt x="2553128" y="-32452"/>
                          <a:pt x="2752762" y="0"/>
                        </a:cubicBezTo>
                        <a:cubicBezTo>
                          <a:pt x="2952396" y="32452"/>
                          <a:pt x="3238905" y="-6369"/>
                          <a:pt x="3537074" y="0"/>
                        </a:cubicBezTo>
                        <a:cubicBezTo>
                          <a:pt x="3835243" y="6369"/>
                          <a:pt x="3764247" y="7188"/>
                          <a:pt x="3979507" y="0"/>
                        </a:cubicBezTo>
                        <a:cubicBezTo>
                          <a:pt x="4194767" y="-7188"/>
                          <a:pt x="4242279" y="-5700"/>
                          <a:pt x="4307980" y="0"/>
                        </a:cubicBezTo>
                        <a:cubicBezTo>
                          <a:pt x="4373681" y="5700"/>
                          <a:pt x="4842517" y="-30395"/>
                          <a:pt x="4978333" y="0"/>
                        </a:cubicBezTo>
                        <a:cubicBezTo>
                          <a:pt x="5114149" y="30395"/>
                          <a:pt x="5487087" y="-22926"/>
                          <a:pt x="5648686" y="0"/>
                        </a:cubicBezTo>
                        <a:cubicBezTo>
                          <a:pt x="5810285" y="22926"/>
                          <a:pt x="6049264" y="-28911"/>
                          <a:pt x="6319039" y="0"/>
                        </a:cubicBezTo>
                        <a:cubicBezTo>
                          <a:pt x="6588814" y="28911"/>
                          <a:pt x="6704848" y="5200"/>
                          <a:pt x="6989392" y="0"/>
                        </a:cubicBezTo>
                        <a:cubicBezTo>
                          <a:pt x="7273936" y="-5200"/>
                          <a:pt x="7522292" y="-34277"/>
                          <a:pt x="7887665" y="0"/>
                        </a:cubicBezTo>
                        <a:cubicBezTo>
                          <a:pt x="8253038" y="34277"/>
                          <a:pt x="8192117" y="-21135"/>
                          <a:pt x="8444058" y="0"/>
                        </a:cubicBezTo>
                        <a:cubicBezTo>
                          <a:pt x="8695999" y="21135"/>
                          <a:pt x="8925656" y="-39316"/>
                          <a:pt x="9342330" y="0"/>
                        </a:cubicBezTo>
                        <a:cubicBezTo>
                          <a:pt x="9759004" y="39316"/>
                          <a:pt x="9569274" y="15116"/>
                          <a:pt x="9670803" y="0"/>
                        </a:cubicBezTo>
                        <a:cubicBezTo>
                          <a:pt x="9772332" y="-15116"/>
                          <a:pt x="9863384" y="-12773"/>
                          <a:pt x="9999276" y="0"/>
                        </a:cubicBezTo>
                        <a:cubicBezTo>
                          <a:pt x="10135168" y="12773"/>
                          <a:pt x="10345543" y="-21769"/>
                          <a:pt x="10669629" y="0"/>
                        </a:cubicBezTo>
                        <a:cubicBezTo>
                          <a:pt x="10993715" y="21769"/>
                          <a:pt x="11329278" y="-1868"/>
                          <a:pt x="11581309" y="0"/>
                        </a:cubicBezTo>
                        <a:cubicBezTo>
                          <a:pt x="11701975" y="1773"/>
                          <a:pt x="11774778" y="85468"/>
                          <a:pt x="11766619" y="185310"/>
                        </a:cubicBezTo>
                        <a:cubicBezTo>
                          <a:pt x="11762654" y="305476"/>
                          <a:pt x="11749916" y="605030"/>
                          <a:pt x="11766619" y="744789"/>
                        </a:cubicBezTo>
                        <a:cubicBezTo>
                          <a:pt x="11783322" y="884548"/>
                          <a:pt x="11773695" y="1175655"/>
                          <a:pt x="11766619" y="1304267"/>
                        </a:cubicBezTo>
                        <a:cubicBezTo>
                          <a:pt x="11759543" y="1432879"/>
                          <a:pt x="11769986" y="1681901"/>
                          <a:pt x="11766619" y="1802339"/>
                        </a:cubicBezTo>
                        <a:cubicBezTo>
                          <a:pt x="11763252" y="1922777"/>
                          <a:pt x="11734027" y="2249801"/>
                          <a:pt x="11766619" y="2546036"/>
                        </a:cubicBezTo>
                        <a:cubicBezTo>
                          <a:pt x="11799211" y="2842271"/>
                          <a:pt x="11778274" y="3054681"/>
                          <a:pt x="11766619" y="3289734"/>
                        </a:cubicBezTo>
                        <a:cubicBezTo>
                          <a:pt x="11754964" y="3524787"/>
                          <a:pt x="11755521" y="3822519"/>
                          <a:pt x="11766619" y="3972024"/>
                        </a:cubicBezTo>
                        <a:cubicBezTo>
                          <a:pt x="11777718" y="4121529"/>
                          <a:pt x="11775942" y="4562370"/>
                          <a:pt x="11766619" y="4715722"/>
                        </a:cubicBezTo>
                        <a:cubicBezTo>
                          <a:pt x="11757296" y="4869074"/>
                          <a:pt x="11780841" y="5249739"/>
                          <a:pt x="11766619" y="5459419"/>
                        </a:cubicBezTo>
                        <a:cubicBezTo>
                          <a:pt x="11752397" y="5669099"/>
                          <a:pt x="11776030" y="5926750"/>
                          <a:pt x="11766619" y="6325928"/>
                        </a:cubicBezTo>
                        <a:cubicBezTo>
                          <a:pt x="11780428" y="6423897"/>
                          <a:pt x="11685112" y="6515391"/>
                          <a:pt x="11581309" y="6511238"/>
                        </a:cubicBezTo>
                        <a:cubicBezTo>
                          <a:pt x="11301462" y="6482223"/>
                          <a:pt x="10957649" y="6489766"/>
                          <a:pt x="10683036" y="6511238"/>
                        </a:cubicBezTo>
                        <a:cubicBezTo>
                          <a:pt x="10408423" y="6532710"/>
                          <a:pt x="10227535" y="6523863"/>
                          <a:pt x="9784763" y="6511238"/>
                        </a:cubicBezTo>
                        <a:cubicBezTo>
                          <a:pt x="9341991" y="6498613"/>
                          <a:pt x="9333501" y="6507203"/>
                          <a:pt x="8886490" y="6511238"/>
                        </a:cubicBezTo>
                        <a:cubicBezTo>
                          <a:pt x="8439479" y="6515273"/>
                          <a:pt x="8215451" y="6466678"/>
                          <a:pt x="7988218" y="6511238"/>
                        </a:cubicBezTo>
                        <a:cubicBezTo>
                          <a:pt x="7760985" y="6555798"/>
                          <a:pt x="7582307" y="6543158"/>
                          <a:pt x="7203905" y="6511238"/>
                        </a:cubicBezTo>
                        <a:cubicBezTo>
                          <a:pt x="6825503" y="6479318"/>
                          <a:pt x="6652026" y="6498051"/>
                          <a:pt x="6305632" y="6511238"/>
                        </a:cubicBezTo>
                        <a:cubicBezTo>
                          <a:pt x="5959238" y="6524425"/>
                          <a:pt x="5877087" y="6477890"/>
                          <a:pt x="5635279" y="6511238"/>
                        </a:cubicBezTo>
                        <a:cubicBezTo>
                          <a:pt x="5393471" y="6544586"/>
                          <a:pt x="5238815" y="6504823"/>
                          <a:pt x="4964926" y="6511238"/>
                        </a:cubicBezTo>
                        <a:cubicBezTo>
                          <a:pt x="4691037" y="6517653"/>
                          <a:pt x="4615057" y="6513107"/>
                          <a:pt x="4408533" y="6511238"/>
                        </a:cubicBezTo>
                        <a:cubicBezTo>
                          <a:pt x="4202009" y="6509369"/>
                          <a:pt x="3895327" y="6530691"/>
                          <a:pt x="3738180" y="6511238"/>
                        </a:cubicBezTo>
                        <a:cubicBezTo>
                          <a:pt x="3581033" y="6491785"/>
                          <a:pt x="3194706" y="6537260"/>
                          <a:pt x="2839907" y="6511238"/>
                        </a:cubicBezTo>
                        <a:cubicBezTo>
                          <a:pt x="2485108" y="6485216"/>
                          <a:pt x="2569054" y="6529397"/>
                          <a:pt x="2397475" y="6511238"/>
                        </a:cubicBezTo>
                        <a:cubicBezTo>
                          <a:pt x="2225896" y="6493079"/>
                          <a:pt x="1869984" y="6528841"/>
                          <a:pt x="1727122" y="6511238"/>
                        </a:cubicBezTo>
                        <a:cubicBezTo>
                          <a:pt x="1584260" y="6493635"/>
                          <a:pt x="1305443" y="6502773"/>
                          <a:pt x="942809" y="6511238"/>
                        </a:cubicBezTo>
                        <a:cubicBezTo>
                          <a:pt x="580175" y="6519703"/>
                          <a:pt x="559242" y="6501663"/>
                          <a:pt x="185310" y="6511238"/>
                        </a:cubicBezTo>
                        <a:cubicBezTo>
                          <a:pt x="81599" y="6505003"/>
                          <a:pt x="8373" y="6430743"/>
                          <a:pt x="0" y="6325928"/>
                        </a:cubicBezTo>
                        <a:cubicBezTo>
                          <a:pt x="-37576" y="6054026"/>
                          <a:pt x="5317" y="5840645"/>
                          <a:pt x="0" y="5520825"/>
                        </a:cubicBezTo>
                        <a:cubicBezTo>
                          <a:pt x="-5317" y="5201005"/>
                          <a:pt x="36337" y="4932779"/>
                          <a:pt x="0" y="4715722"/>
                        </a:cubicBezTo>
                        <a:cubicBezTo>
                          <a:pt x="-36337" y="4498665"/>
                          <a:pt x="7726" y="4227263"/>
                          <a:pt x="0" y="3972024"/>
                        </a:cubicBezTo>
                        <a:cubicBezTo>
                          <a:pt x="-7726" y="3716785"/>
                          <a:pt x="21763" y="3504282"/>
                          <a:pt x="0" y="3228327"/>
                        </a:cubicBezTo>
                        <a:cubicBezTo>
                          <a:pt x="-21763" y="2952372"/>
                          <a:pt x="-21618" y="2828333"/>
                          <a:pt x="0" y="2668849"/>
                        </a:cubicBezTo>
                        <a:cubicBezTo>
                          <a:pt x="21618" y="2509365"/>
                          <a:pt x="18541" y="2260036"/>
                          <a:pt x="0" y="2047964"/>
                        </a:cubicBezTo>
                        <a:cubicBezTo>
                          <a:pt x="-18541" y="1835893"/>
                          <a:pt x="-5972" y="1711039"/>
                          <a:pt x="0" y="1427079"/>
                        </a:cubicBezTo>
                        <a:cubicBezTo>
                          <a:pt x="5972" y="1143119"/>
                          <a:pt x="24528" y="964907"/>
                          <a:pt x="0" y="806195"/>
                        </a:cubicBezTo>
                        <a:cubicBezTo>
                          <a:pt x="-24528" y="647483"/>
                          <a:pt x="19208" y="348316"/>
                          <a:pt x="0" y="185310"/>
                        </a:cubicBezTo>
                        <a:close/>
                      </a:path>
                      <a:path w="11766619" h="6511238" stroke="0" extrusionOk="0">
                        <a:moveTo>
                          <a:pt x="0" y="185310"/>
                        </a:moveTo>
                        <a:cubicBezTo>
                          <a:pt x="-5751" y="88967"/>
                          <a:pt x="83197" y="5310"/>
                          <a:pt x="185310" y="0"/>
                        </a:cubicBezTo>
                        <a:cubicBezTo>
                          <a:pt x="355995" y="-18949"/>
                          <a:pt x="445579" y="-8753"/>
                          <a:pt x="627743" y="0"/>
                        </a:cubicBezTo>
                        <a:cubicBezTo>
                          <a:pt x="809907" y="8753"/>
                          <a:pt x="1027432" y="-20504"/>
                          <a:pt x="1298096" y="0"/>
                        </a:cubicBezTo>
                        <a:cubicBezTo>
                          <a:pt x="1568760" y="20504"/>
                          <a:pt x="1616906" y="21735"/>
                          <a:pt x="1740529" y="0"/>
                        </a:cubicBezTo>
                        <a:cubicBezTo>
                          <a:pt x="1864152" y="-21735"/>
                          <a:pt x="1982542" y="-4781"/>
                          <a:pt x="2182962" y="0"/>
                        </a:cubicBezTo>
                        <a:cubicBezTo>
                          <a:pt x="2383382" y="4781"/>
                          <a:pt x="2423971" y="12492"/>
                          <a:pt x="2511435" y="0"/>
                        </a:cubicBezTo>
                        <a:cubicBezTo>
                          <a:pt x="2598899" y="-12492"/>
                          <a:pt x="2959566" y="-10592"/>
                          <a:pt x="3295747" y="0"/>
                        </a:cubicBezTo>
                        <a:cubicBezTo>
                          <a:pt x="3631928" y="10592"/>
                          <a:pt x="3722603" y="15016"/>
                          <a:pt x="3852140" y="0"/>
                        </a:cubicBezTo>
                        <a:cubicBezTo>
                          <a:pt x="3981677" y="-15016"/>
                          <a:pt x="4329564" y="28406"/>
                          <a:pt x="4522493" y="0"/>
                        </a:cubicBezTo>
                        <a:cubicBezTo>
                          <a:pt x="4715422" y="-28406"/>
                          <a:pt x="5033134" y="-2866"/>
                          <a:pt x="5306806" y="0"/>
                        </a:cubicBezTo>
                        <a:cubicBezTo>
                          <a:pt x="5580478" y="2866"/>
                          <a:pt x="5522933" y="10190"/>
                          <a:pt x="5635279" y="0"/>
                        </a:cubicBezTo>
                        <a:cubicBezTo>
                          <a:pt x="5747625" y="-10190"/>
                          <a:pt x="5865357" y="9923"/>
                          <a:pt x="5963752" y="0"/>
                        </a:cubicBezTo>
                        <a:cubicBezTo>
                          <a:pt x="6062147" y="-9923"/>
                          <a:pt x="6135487" y="12369"/>
                          <a:pt x="6292225" y="0"/>
                        </a:cubicBezTo>
                        <a:cubicBezTo>
                          <a:pt x="6448963" y="-12369"/>
                          <a:pt x="6814948" y="29617"/>
                          <a:pt x="7190498" y="0"/>
                        </a:cubicBezTo>
                        <a:cubicBezTo>
                          <a:pt x="7566048" y="-29617"/>
                          <a:pt x="7434989" y="-2685"/>
                          <a:pt x="7518971" y="0"/>
                        </a:cubicBezTo>
                        <a:cubicBezTo>
                          <a:pt x="7602953" y="2685"/>
                          <a:pt x="8122379" y="-37391"/>
                          <a:pt x="8417243" y="0"/>
                        </a:cubicBezTo>
                        <a:cubicBezTo>
                          <a:pt x="8712107" y="37391"/>
                          <a:pt x="8762035" y="2596"/>
                          <a:pt x="8973636" y="0"/>
                        </a:cubicBezTo>
                        <a:cubicBezTo>
                          <a:pt x="9185237" y="-2596"/>
                          <a:pt x="9331548" y="19701"/>
                          <a:pt x="9643989" y="0"/>
                        </a:cubicBezTo>
                        <a:cubicBezTo>
                          <a:pt x="9956430" y="-19701"/>
                          <a:pt x="10320287" y="-24509"/>
                          <a:pt x="10542262" y="0"/>
                        </a:cubicBezTo>
                        <a:cubicBezTo>
                          <a:pt x="10764237" y="24509"/>
                          <a:pt x="10784581" y="-4154"/>
                          <a:pt x="10870735" y="0"/>
                        </a:cubicBezTo>
                        <a:cubicBezTo>
                          <a:pt x="10956889" y="4154"/>
                          <a:pt x="11418916" y="-15127"/>
                          <a:pt x="11581309" y="0"/>
                        </a:cubicBezTo>
                        <a:cubicBezTo>
                          <a:pt x="11673494" y="5124"/>
                          <a:pt x="11750851" y="71685"/>
                          <a:pt x="11766619" y="185310"/>
                        </a:cubicBezTo>
                        <a:cubicBezTo>
                          <a:pt x="11745413" y="485300"/>
                          <a:pt x="11767103" y="721649"/>
                          <a:pt x="11766619" y="867601"/>
                        </a:cubicBezTo>
                        <a:cubicBezTo>
                          <a:pt x="11766135" y="1013553"/>
                          <a:pt x="11774668" y="1276223"/>
                          <a:pt x="11766619" y="1488486"/>
                        </a:cubicBezTo>
                        <a:cubicBezTo>
                          <a:pt x="11758570" y="1700749"/>
                          <a:pt x="11785958" y="1886844"/>
                          <a:pt x="11766619" y="1986558"/>
                        </a:cubicBezTo>
                        <a:cubicBezTo>
                          <a:pt x="11747280" y="2086272"/>
                          <a:pt x="11786528" y="2391607"/>
                          <a:pt x="11766619" y="2791661"/>
                        </a:cubicBezTo>
                        <a:cubicBezTo>
                          <a:pt x="11746710" y="3191715"/>
                          <a:pt x="11776565" y="3216966"/>
                          <a:pt x="11766619" y="3535358"/>
                        </a:cubicBezTo>
                        <a:cubicBezTo>
                          <a:pt x="11756673" y="3853750"/>
                          <a:pt x="11793348" y="4082273"/>
                          <a:pt x="11766619" y="4340462"/>
                        </a:cubicBezTo>
                        <a:cubicBezTo>
                          <a:pt x="11739890" y="4598651"/>
                          <a:pt x="11788070" y="4599849"/>
                          <a:pt x="11766619" y="4838534"/>
                        </a:cubicBezTo>
                        <a:cubicBezTo>
                          <a:pt x="11745168" y="5077219"/>
                          <a:pt x="11746407" y="5102326"/>
                          <a:pt x="11766619" y="5336606"/>
                        </a:cubicBezTo>
                        <a:cubicBezTo>
                          <a:pt x="11786831" y="5570886"/>
                          <a:pt x="11772236" y="5861263"/>
                          <a:pt x="11766619" y="6325928"/>
                        </a:cubicBezTo>
                        <a:cubicBezTo>
                          <a:pt x="11763219" y="6417430"/>
                          <a:pt x="11675794" y="6517870"/>
                          <a:pt x="11581309" y="6511238"/>
                        </a:cubicBezTo>
                        <a:cubicBezTo>
                          <a:pt x="11249724" y="6491757"/>
                          <a:pt x="10965144" y="6494494"/>
                          <a:pt x="10796996" y="6511238"/>
                        </a:cubicBezTo>
                        <a:cubicBezTo>
                          <a:pt x="10628848" y="6527982"/>
                          <a:pt x="10297096" y="6499306"/>
                          <a:pt x="10126643" y="6511238"/>
                        </a:cubicBezTo>
                        <a:cubicBezTo>
                          <a:pt x="9956190" y="6523170"/>
                          <a:pt x="9709485" y="6483593"/>
                          <a:pt x="9456290" y="6511238"/>
                        </a:cubicBezTo>
                        <a:cubicBezTo>
                          <a:pt x="9203095" y="6538883"/>
                          <a:pt x="9276533" y="6517238"/>
                          <a:pt x="9127817" y="6511238"/>
                        </a:cubicBezTo>
                        <a:cubicBezTo>
                          <a:pt x="8979101" y="6505238"/>
                          <a:pt x="8762286" y="6516844"/>
                          <a:pt x="8571425" y="6511238"/>
                        </a:cubicBezTo>
                        <a:cubicBezTo>
                          <a:pt x="8380564" y="6505632"/>
                          <a:pt x="8215226" y="6505644"/>
                          <a:pt x="8015032" y="6511238"/>
                        </a:cubicBezTo>
                        <a:cubicBezTo>
                          <a:pt x="7814838" y="6516832"/>
                          <a:pt x="7613458" y="6486284"/>
                          <a:pt x="7344679" y="6511238"/>
                        </a:cubicBezTo>
                        <a:cubicBezTo>
                          <a:pt x="7075900" y="6536192"/>
                          <a:pt x="7132836" y="6510622"/>
                          <a:pt x="7016206" y="6511238"/>
                        </a:cubicBezTo>
                        <a:cubicBezTo>
                          <a:pt x="6899576" y="6511854"/>
                          <a:pt x="6625758" y="6484547"/>
                          <a:pt x="6345853" y="6511238"/>
                        </a:cubicBezTo>
                        <a:cubicBezTo>
                          <a:pt x="6065948" y="6537929"/>
                          <a:pt x="5959808" y="6510185"/>
                          <a:pt x="5789460" y="6511238"/>
                        </a:cubicBezTo>
                        <a:cubicBezTo>
                          <a:pt x="5619112" y="6512291"/>
                          <a:pt x="5184799" y="6489921"/>
                          <a:pt x="4891187" y="6511238"/>
                        </a:cubicBezTo>
                        <a:cubicBezTo>
                          <a:pt x="4597575" y="6532555"/>
                          <a:pt x="4357774" y="6555302"/>
                          <a:pt x="3992914" y="6511238"/>
                        </a:cubicBezTo>
                        <a:cubicBezTo>
                          <a:pt x="3628054" y="6467174"/>
                          <a:pt x="3667706" y="6525643"/>
                          <a:pt x="3550481" y="6511238"/>
                        </a:cubicBezTo>
                        <a:cubicBezTo>
                          <a:pt x="3433256" y="6496833"/>
                          <a:pt x="3381452" y="6521153"/>
                          <a:pt x="3222009" y="6511238"/>
                        </a:cubicBezTo>
                        <a:cubicBezTo>
                          <a:pt x="3062566" y="6501323"/>
                          <a:pt x="2979639" y="6509019"/>
                          <a:pt x="2779576" y="6511238"/>
                        </a:cubicBezTo>
                        <a:cubicBezTo>
                          <a:pt x="2579513" y="6513457"/>
                          <a:pt x="2466792" y="6490200"/>
                          <a:pt x="2337143" y="6511238"/>
                        </a:cubicBezTo>
                        <a:cubicBezTo>
                          <a:pt x="2207494" y="6532276"/>
                          <a:pt x="2133583" y="6524402"/>
                          <a:pt x="2008670" y="6511238"/>
                        </a:cubicBezTo>
                        <a:cubicBezTo>
                          <a:pt x="1883757" y="6498074"/>
                          <a:pt x="1685711" y="6494239"/>
                          <a:pt x="1566237" y="6511238"/>
                        </a:cubicBezTo>
                        <a:cubicBezTo>
                          <a:pt x="1446763" y="6528237"/>
                          <a:pt x="1176379" y="6500967"/>
                          <a:pt x="895884" y="6511238"/>
                        </a:cubicBezTo>
                        <a:cubicBezTo>
                          <a:pt x="615389" y="6521509"/>
                          <a:pt x="416155" y="6499100"/>
                          <a:pt x="185310" y="6511238"/>
                        </a:cubicBezTo>
                        <a:cubicBezTo>
                          <a:pt x="90903" y="6529730"/>
                          <a:pt x="-1992" y="6413193"/>
                          <a:pt x="0" y="6325928"/>
                        </a:cubicBezTo>
                        <a:cubicBezTo>
                          <a:pt x="-5407" y="6080085"/>
                          <a:pt x="18975" y="5994245"/>
                          <a:pt x="0" y="5705043"/>
                        </a:cubicBezTo>
                        <a:cubicBezTo>
                          <a:pt x="-18975" y="5415841"/>
                          <a:pt x="6557" y="5345910"/>
                          <a:pt x="0" y="5084159"/>
                        </a:cubicBezTo>
                        <a:cubicBezTo>
                          <a:pt x="-6557" y="4822408"/>
                          <a:pt x="33772" y="4669442"/>
                          <a:pt x="0" y="4279055"/>
                        </a:cubicBezTo>
                        <a:cubicBezTo>
                          <a:pt x="-33772" y="3888668"/>
                          <a:pt x="13076" y="3784955"/>
                          <a:pt x="0" y="3596764"/>
                        </a:cubicBezTo>
                        <a:cubicBezTo>
                          <a:pt x="-13076" y="3408573"/>
                          <a:pt x="-19767" y="3239950"/>
                          <a:pt x="0" y="3098692"/>
                        </a:cubicBezTo>
                        <a:cubicBezTo>
                          <a:pt x="19767" y="2957434"/>
                          <a:pt x="-13580" y="2746698"/>
                          <a:pt x="0" y="2539214"/>
                        </a:cubicBezTo>
                        <a:cubicBezTo>
                          <a:pt x="13580" y="2331730"/>
                          <a:pt x="14759" y="1920142"/>
                          <a:pt x="0" y="1734110"/>
                        </a:cubicBezTo>
                        <a:cubicBezTo>
                          <a:pt x="-14759" y="1548078"/>
                          <a:pt x="569" y="1201178"/>
                          <a:pt x="0" y="990413"/>
                        </a:cubicBezTo>
                        <a:cubicBezTo>
                          <a:pt x="-569" y="779648"/>
                          <a:pt x="4446" y="511506"/>
                          <a:pt x="0" y="18531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12" name="MsPham-0936082789">
            <a:hlinkClick r:id="rId4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8" y="5789836"/>
            <a:ext cx="1637614" cy="1040334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1730420" y="2240575"/>
            <a:ext cx="8668128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r>
              <a:rPr lang="en-US"/>
              <a:t>Fun corner and wrap-up</a:t>
            </a:r>
          </a:p>
        </p:txBody>
      </p:sp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0736993" flipH="1">
            <a:off x="85875" y="27105"/>
            <a:ext cx="2287781" cy="2287781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grpSp>
        <p:nvGrpSpPr>
          <p:cNvPr id="20" name="组合 109">
            <a:extLst>
              <a:ext uri="{FF2B5EF4-FFF2-40B4-BE49-F238E27FC236}">
                <a16:creationId xmlns:a16="http://schemas.microsoft.com/office/drawing/2014/main" id="{3ECA4306-13B6-B0E8-1F58-BCE50DE01701}"/>
              </a:ext>
            </a:extLst>
          </p:cNvPr>
          <p:cNvGrpSpPr/>
          <p:nvPr/>
        </p:nvGrpSpPr>
        <p:grpSpPr>
          <a:xfrm>
            <a:off x="5130348" y="603740"/>
            <a:ext cx="1147201" cy="939236"/>
            <a:chOff x="5997642" y="651393"/>
            <a:chExt cx="767596" cy="628446"/>
          </a:xfrm>
        </p:grpSpPr>
        <p:sp>
          <p:nvSpPr>
            <p:cNvPr id="23" name="椭圆 111">
              <a:extLst>
                <a:ext uri="{FF2B5EF4-FFF2-40B4-BE49-F238E27FC236}">
                  <a16:creationId xmlns:a16="http://schemas.microsoft.com/office/drawing/2014/main" id="{14EDD1B3-37DA-68F2-4D95-00643B6DF43F}"/>
                </a:ext>
              </a:extLst>
            </p:cNvPr>
            <p:cNvSpPr/>
            <p:nvPr/>
          </p:nvSpPr>
          <p:spPr>
            <a:xfrm>
              <a:off x="6136792" y="651393"/>
              <a:ext cx="628446" cy="628446"/>
            </a:xfrm>
            <a:prstGeom prst="ellipse">
              <a:avLst/>
            </a:prstGeom>
            <a:solidFill>
              <a:srgbClr val="FF7043"/>
            </a:solidFill>
            <a:ln>
              <a:solidFill>
                <a:srgbClr val="FF7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24" name="椭圆 112">
              <a:extLst>
                <a:ext uri="{FF2B5EF4-FFF2-40B4-BE49-F238E27FC236}">
                  <a16:creationId xmlns:a16="http://schemas.microsoft.com/office/drawing/2014/main" id="{3820DD98-A91A-6497-2A08-B495A6A1AF24}"/>
                </a:ext>
              </a:extLst>
            </p:cNvPr>
            <p:cNvSpPr/>
            <p:nvPr/>
          </p:nvSpPr>
          <p:spPr>
            <a:xfrm>
              <a:off x="5997642" y="651393"/>
              <a:ext cx="628446" cy="62844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" name="MsPham 0936082789">
            <a:extLst>
              <a:ext uri="{FF2B5EF4-FFF2-40B4-BE49-F238E27FC236}">
                <a16:creationId xmlns:a16="http://schemas.microsoft.com/office/drawing/2014/main" id="{DBA6BCB5-511D-3F2A-2E04-9F7D55686A19}"/>
              </a:ext>
            </a:extLst>
          </p:cNvPr>
          <p:cNvSpPr txBox="1"/>
          <p:nvPr/>
        </p:nvSpPr>
        <p:spPr>
          <a:xfrm>
            <a:off x="4728708" y="939661"/>
            <a:ext cx="2015878" cy="5021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5400" b="1">
                <a:solidFill>
                  <a:schemeClr val="bg1"/>
                </a:solidFill>
                <a:latin typeface="Amasis MT Pro Black" panose="02040A04050005020304" pitchFamily="18" charset="0"/>
              </a:rPr>
              <a:t>5</a:t>
            </a:r>
            <a:endParaRPr lang="en-US" sz="5400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1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90EA2D7-8EDC-459B-0565-70560833CC22}"/>
              </a:ext>
            </a:extLst>
          </p:cNvPr>
          <p:cNvGrpSpPr/>
          <p:nvPr/>
        </p:nvGrpSpPr>
        <p:grpSpPr>
          <a:xfrm>
            <a:off x="3025480" y="2685267"/>
            <a:ext cx="845189" cy="1429964"/>
            <a:chOff x="3025480" y="2685267"/>
            <a:chExt cx="845189" cy="1429964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330EA850-14C6-040C-9C49-2C19227DF396}"/>
                </a:ext>
              </a:extLst>
            </p:cNvPr>
            <p:cNvSpPr txBox="1"/>
            <p:nvPr/>
          </p:nvSpPr>
          <p:spPr>
            <a:xfrm>
              <a:off x="3326888" y="3530456"/>
              <a:ext cx="2423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477A70F6-4CAC-62A9-6F6A-51794FFE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E9460A9-5978-0A4E-90CD-01BAF5477C0B}"/>
              </a:ext>
            </a:extLst>
          </p:cNvPr>
          <p:cNvSpPr txBox="1"/>
          <p:nvPr/>
        </p:nvSpPr>
        <p:spPr>
          <a:xfrm>
            <a:off x="1529337" y="1686905"/>
            <a:ext cx="4566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Britannic Bold" panose="020B0903060703020204" pitchFamily="34" charset="0"/>
              </a:rPr>
              <a:t>MICKEY CHECK </a:t>
            </a:r>
          </a:p>
        </p:txBody>
      </p:sp>
      <p:pic>
        <p:nvPicPr>
          <p:cNvPr id="10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D36026E-4F60-7B4D-8D49-E5E70BC76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79480" y="2222230"/>
            <a:ext cx="4599886" cy="3481335"/>
          </a:xfrm>
          <a:prstGeom prst="rect">
            <a:avLst/>
          </a:prstGeom>
        </p:spPr>
      </p:pic>
      <p:sp>
        <p:nvSpPr>
          <p:cNvPr id="1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1F1029-EA02-C338-28FE-59A98CDF8A8A}"/>
              </a:ext>
            </a:extLst>
          </p:cNvPr>
          <p:cNvSpPr/>
          <p:nvPr/>
        </p:nvSpPr>
        <p:spPr>
          <a:xfrm>
            <a:off x="1678107" y="4540621"/>
            <a:ext cx="2927980" cy="707366"/>
          </a:xfrm>
          <a:prstGeom prst="roundRect">
            <a:avLst/>
          </a:prstGeom>
          <a:solidFill>
            <a:srgbClr val="FAC09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C3B06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START</a:t>
            </a:r>
            <a:endParaRPr lang="ru-RU" sz="3600" b="1" dirty="0">
              <a:solidFill>
                <a:srgbClr val="7C3B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4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4E2939E-CDA6-3373-C181-0796C22B6270}"/>
              </a:ext>
            </a:extLst>
          </p:cNvPr>
          <p:cNvGrpSpPr/>
          <p:nvPr/>
        </p:nvGrpSpPr>
        <p:grpSpPr>
          <a:xfrm>
            <a:off x="3025480" y="2685267"/>
            <a:ext cx="845189" cy="1429964"/>
            <a:chOff x="3025480" y="2685267"/>
            <a:chExt cx="845189" cy="1429964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ADF2816-CA6B-ACAE-EB9F-B9787C7A6815}"/>
                </a:ext>
              </a:extLst>
            </p:cNvPr>
            <p:cNvSpPr txBox="1"/>
            <p:nvPr/>
          </p:nvSpPr>
          <p:spPr>
            <a:xfrm>
              <a:off x="3326888" y="3530456"/>
              <a:ext cx="2423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D40E43FB-FC63-3692-7533-2D62A273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59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89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friendly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clever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2" y="102525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0"/>
            <a:ext cx="1530174" cy="1778507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23707" y="423962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9710" y="265746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active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79235" y="111086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5A960711-1E01-276B-3628-88885A5F6F31}"/>
              </a:ext>
            </a:extLst>
          </p:cNvPr>
          <p:cNvSpPr txBox="1"/>
          <p:nvPr/>
        </p:nvSpPr>
        <p:spPr>
          <a:xfrm>
            <a:off x="1359934" y="1238305"/>
            <a:ext cx="458366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he like?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 b="0">
                <a:solidFill>
                  <a:schemeClr val="tx1"/>
                </a:solidFill>
              </a:rPr>
              <a:t>He is ____.</a:t>
            </a:r>
            <a:endParaRPr lang="en-US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283175-8259-0506-2E66-1877601497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63453" y="2583498"/>
            <a:ext cx="3499166" cy="2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9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B0C6C5A7-3889-E320-9B65-E7FB9C97622D}"/>
              </a:ext>
            </a:extLst>
          </p:cNvPr>
          <p:cNvGrpSpPr/>
          <p:nvPr/>
        </p:nvGrpSpPr>
        <p:grpSpPr>
          <a:xfrm>
            <a:off x="4506001" y="2696747"/>
            <a:ext cx="1292781" cy="848840"/>
            <a:chOff x="3709758" y="3204070"/>
            <a:chExt cx="1768014" cy="1160877"/>
          </a:xfrm>
        </p:grpSpPr>
        <p:sp>
          <p:nvSpPr>
            <p:cNvPr id="50" name="Mspham-0936082789">
              <a:extLst>
                <a:ext uri="{FF2B5EF4-FFF2-40B4-BE49-F238E27FC236}">
                  <a16:creationId xmlns:a16="http://schemas.microsoft.com/office/drawing/2014/main" id="{EEC5199F-8E85-3DB2-43B5-D30166589BD5}"/>
                </a:ext>
              </a:extLst>
            </p:cNvPr>
            <p:cNvSpPr txBox="1"/>
            <p:nvPr/>
          </p:nvSpPr>
          <p:spPr>
            <a:xfrm>
              <a:off x="3709758" y="3733572"/>
              <a:ext cx="311743" cy="631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" name="MsPham-0936082789">
              <a:extLst>
                <a:ext uri="{FF2B5EF4-FFF2-40B4-BE49-F238E27FC236}">
                  <a16:creationId xmlns:a16="http://schemas.microsoft.com/office/drawing/2014/main" id="{EAB642CD-1330-514B-2B01-53657A56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0E70A63-C27D-7574-3E6C-D760ED696DA8}"/>
              </a:ext>
            </a:extLst>
          </p:cNvPr>
          <p:cNvGrpSpPr/>
          <p:nvPr/>
        </p:nvGrpSpPr>
        <p:grpSpPr>
          <a:xfrm>
            <a:off x="513663" y="396968"/>
            <a:ext cx="5943600" cy="6024841"/>
            <a:chOff x="1461348" y="659844"/>
            <a:chExt cx="8915400" cy="90372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7875A8-6736-1976-6F68-24285EE5A3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622" t="168" r="16728" b="-168"/>
            <a:stretch/>
          </p:blipFill>
          <p:spPr>
            <a:xfrm>
              <a:off x="1461348" y="781705"/>
              <a:ext cx="8915400" cy="8915400"/>
            </a:xfrm>
            <a:prstGeom prst="ellipse">
              <a:avLst/>
            </a:prstGeom>
            <a:ln>
              <a:noFill/>
            </a:ln>
            <a:effectLst/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BE4601A6-846C-EBF7-5D04-6967001550F9}"/>
                </a:ext>
              </a:extLst>
            </p:cNvPr>
            <p:cNvSpPr/>
            <p:nvPr/>
          </p:nvSpPr>
          <p:spPr>
            <a:xfrm rot="11567349">
              <a:off x="1654083" y="4246795"/>
              <a:ext cx="3697760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+ 20</a:t>
              </a:r>
            </a:p>
          </p:txBody>
        </p:sp>
        <p:sp>
          <p:nvSpPr>
            <p:cNvPr id="24" name="MsPham-0936082789">
              <a:extLst>
                <a:ext uri="{FF2B5EF4-FFF2-40B4-BE49-F238E27FC236}">
                  <a16:creationId xmlns:a16="http://schemas.microsoft.com/office/drawing/2014/main" id="{D04B1990-FDF1-908D-B089-AE931E2DDD23}"/>
                </a:ext>
              </a:extLst>
            </p:cNvPr>
            <p:cNvSpPr/>
            <p:nvPr/>
          </p:nvSpPr>
          <p:spPr>
            <a:xfrm rot="14700005">
              <a:off x="2953639" y="2482887"/>
              <a:ext cx="3788193" cy="1105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+ 10</a:t>
              </a:r>
            </a:p>
          </p:txBody>
        </p:sp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0C2F94BE-E970-5B90-DCB0-EDBD3499F819}"/>
                </a:ext>
              </a:extLst>
            </p:cNvPr>
            <p:cNvSpPr/>
            <p:nvPr/>
          </p:nvSpPr>
          <p:spPr>
            <a:xfrm rot="17855466">
              <a:off x="4988797" y="2265220"/>
              <a:ext cx="4259866" cy="104911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+ 20</a:t>
              </a:r>
            </a:p>
          </p:txBody>
        </p:sp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DC248E8F-7F85-7ED4-B386-89E75BA98951}"/>
                </a:ext>
              </a:extLst>
            </p:cNvPr>
            <p:cNvSpPr/>
            <p:nvPr/>
          </p:nvSpPr>
          <p:spPr>
            <a:xfrm rot="20807584">
              <a:off x="6493110" y="4328775"/>
              <a:ext cx="3630874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+ 10</a:t>
              </a:r>
            </a:p>
          </p:txBody>
        </p:sp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4B7EDA83-A014-DC4C-18AE-A0B7E942AAD5}"/>
                </a:ext>
              </a:extLst>
            </p:cNvPr>
            <p:cNvSpPr/>
            <p:nvPr/>
          </p:nvSpPr>
          <p:spPr>
            <a:xfrm rot="8404755">
              <a:off x="2210316" y="6351029"/>
              <a:ext cx="3540875" cy="8234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x2</a:t>
              </a:r>
            </a:p>
          </p:txBody>
        </p:sp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69576FC8-8D3F-8034-2698-26A47F228983}"/>
                </a:ext>
              </a:extLst>
            </p:cNvPr>
            <p:cNvSpPr/>
            <p:nvPr/>
          </p:nvSpPr>
          <p:spPr>
            <a:xfrm rot="5400000">
              <a:off x="4148585" y="7179153"/>
              <a:ext cx="3460689" cy="1105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+10</a:t>
              </a:r>
            </a:p>
          </p:txBody>
        </p:sp>
        <p:sp>
          <p:nvSpPr>
            <p:cNvPr id="39" name="MsPham-0936082789">
              <a:extLst>
                <a:ext uri="{FF2B5EF4-FFF2-40B4-BE49-F238E27FC236}">
                  <a16:creationId xmlns:a16="http://schemas.microsoft.com/office/drawing/2014/main" id="{BAFDE16D-3084-06BC-628C-83058135A110}"/>
                </a:ext>
              </a:extLst>
            </p:cNvPr>
            <p:cNvSpPr/>
            <p:nvPr/>
          </p:nvSpPr>
          <p:spPr>
            <a:xfrm rot="2336011">
              <a:off x="6021176" y="6322908"/>
              <a:ext cx="3515038" cy="11051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.VnAvant" panose="020B7200000000000000" pitchFamily="34" charset="0"/>
                  <a:cs typeface="Arial" panose="020B0604020202020204" pitchFamily="34" charset="0"/>
                </a:rPr>
                <a:t>+ 0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3E3F247-D76B-4F4E-F32A-CD1A21B138C0}"/>
              </a:ext>
            </a:extLst>
          </p:cNvPr>
          <p:cNvGrpSpPr/>
          <p:nvPr/>
        </p:nvGrpSpPr>
        <p:grpSpPr>
          <a:xfrm>
            <a:off x="3095431" y="3014232"/>
            <a:ext cx="1162199" cy="812800"/>
            <a:chOff x="5334000" y="4585741"/>
            <a:chExt cx="1743298" cy="121920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8F589C20-FD63-02B3-5A65-C3C260A78619}"/>
                </a:ext>
              </a:extLst>
            </p:cNvPr>
            <p:cNvSpPr/>
            <p:nvPr/>
          </p:nvSpPr>
          <p:spPr>
            <a:xfrm>
              <a:off x="5846596" y="4905531"/>
              <a:ext cx="1230702" cy="609600"/>
            </a:xfrm>
            <a:prstGeom prst="homePlate">
              <a:avLst>
                <a:gd name="adj" fmla="val 104098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A822AB5-5D76-7119-6C4B-FD06F7B38C21}"/>
                </a:ext>
              </a:extLst>
            </p:cNvPr>
            <p:cNvSpPr/>
            <p:nvPr/>
          </p:nvSpPr>
          <p:spPr>
            <a:xfrm>
              <a:off x="5334000" y="4585741"/>
              <a:ext cx="1219200" cy="1219200"/>
            </a:xfrm>
            <a:prstGeom prst="ellipse">
              <a:avLst/>
            </a:prstGeom>
            <a:solidFill>
              <a:srgbClr val="FFCC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33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Spin/</a:t>
              </a:r>
            </a:p>
            <a:p>
              <a:pPr algn="ctr"/>
              <a:r>
                <a:rPr lang="en-US" sz="1333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Stop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B973259-A3CF-4893-4869-F45AED7720BE}"/>
              </a:ext>
            </a:extLst>
          </p:cNvPr>
          <p:cNvGrpSpPr/>
          <p:nvPr/>
        </p:nvGrpSpPr>
        <p:grpSpPr>
          <a:xfrm>
            <a:off x="4374534" y="-1522205"/>
            <a:ext cx="3753466" cy="812800"/>
            <a:chOff x="3057579" y="4585741"/>
            <a:chExt cx="5630199" cy="1219200"/>
          </a:xfrm>
        </p:grpSpPr>
        <p:sp>
          <p:nvSpPr>
            <p:cNvPr id="43" name="Arrow: Pentagon 42">
              <a:extLst>
                <a:ext uri="{FF2B5EF4-FFF2-40B4-BE49-F238E27FC236}">
                  <a16:creationId xmlns:a16="http://schemas.microsoft.com/office/drawing/2014/main" id="{7D672355-6D48-EE15-DA9C-2D51DBB1C827}"/>
                </a:ext>
              </a:extLst>
            </p:cNvPr>
            <p:cNvSpPr/>
            <p:nvPr/>
          </p:nvSpPr>
          <p:spPr>
            <a:xfrm>
              <a:off x="5392066" y="4962057"/>
              <a:ext cx="1230702" cy="609600"/>
            </a:xfrm>
            <a:prstGeom prst="homePlate">
              <a:avLst>
                <a:gd name="adj" fmla="val 104098"/>
              </a:avLst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732D9D4-E1F8-EE51-44DA-774FFB115E4C}"/>
                </a:ext>
              </a:extLst>
            </p:cNvPr>
            <p:cNvSpPr/>
            <p:nvPr/>
          </p:nvSpPr>
          <p:spPr>
            <a:xfrm>
              <a:off x="3057579" y="4585741"/>
              <a:ext cx="5630199" cy="1219200"/>
            </a:xfrm>
            <a:prstGeom prst="ellipse">
              <a:avLst/>
            </a:prstGeom>
            <a:solidFill>
              <a:srgbClr val="FFCC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333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MsPham-0936082789">
            <a:hlinkClick r:id="" action="ppaction://media"/>
            <a:extLst>
              <a:ext uri="{FF2B5EF4-FFF2-40B4-BE49-F238E27FC236}">
                <a16:creationId xmlns:a16="http://schemas.microsoft.com/office/drawing/2014/main" id="{09B2B144-6E1B-2CA1-4642-C03FBC3074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2745" y="-789890"/>
            <a:ext cx="406400" cy="40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C25E04-E9BC-7279-2578-28B71FDAAC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5631" y="1833933"/>
            <a:ext cx="1459963" cy="157554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CC1FF53-9FAE-AE13-0643-CBAF5075D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7383" y="3958009"/>
            <a:ext cx="5930019" cy="3947988"/>
          </a:xfrm>
          <a:prstGeom prst="rect">
            <a:avLst/>
          </a:prstGeom>
        </p:spPr>
      </p:pic>
      <p:sp>
        <p:nvSpPr>
          <p:cNvPr id="62" name="MsPham-0936082789" hidden="1">
            <a:extLst>
              <a:ext uri="{FF2B5EF4-FFF2-40B4-BE49-F238E27FC236}">
                <a16:creationId xmlns:a16="http://schemas.microsoft.com/office/drawing/2014/main" id="{4FFA8757-B56C-9B84-42E0-CDE920636F88}"/>
              </a:ext>
            </a:extLst>
          </p:cNvPr>
          <p:cNvSpPr/>
          <p:nvPr/>
        </p:nvSpPr>
        <p:spPr>
          <a:xfrm>
            <a:off x="687139" y="1262185"/>
            <a:ext cx="10552497" cy="4843115"/>
          </a:xfrm>
          <a:prstGeom prst="horizontalScroll">
            <a:avLst>
              <a:gd name="adj" fmla="val 5249"/>
            </a:avLst>
          </a:prstGeom>
          <a:solidFill>
            <a:srgbClr val="CC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lnSpc>
                <a:spcPct val="150000"/>
              </a:lnSpc>
            </a:pPr>
            <a:r>
              <a:rPr lang="en-US" sz="2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 chơi: </a:t>
            </a:r>
          </a:p>
          <a:p>
            <a:pPr lvl="2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Chia lớp thành các đội và đặt tên đội.</a:t>
            </a:r>
          </a:p>
          <a:p>
            <a:pPr lvl="2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Các đội lần lượt quay vòng quay để chọn số điểm được cộng</a:t>
            </a:r>
          </a:p>
          <a:p>
            <a:pPr lvl="2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Mở lần lượt những chiếc bánh số 1-9 để trả lời câu hỏi.</a:t>
            </a:r>
          </a:p>
          <a:p>
            <a:pPr lvl="2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Đội nào trả lời đúng và nhanh nhất sẽ được cộng số điểm vừa quay.</a:t>
            </a:r>
          </a:p>
          <a:p>
            <a:pPr lvl="2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Đội chiến thắng là đội dành được nhiều điểm nhất, được nhận phần thưởng từ thầy/cô giáo.</a:t>
            </a:r>
          </a:p>
        </p:txBody>
      </p:sp>
      <p:pic>
        <p:nvPicPr>
          <p:cNvPr id="64" name="MsPham-0936082789" hidden="1">
            <a:extLst>
              <a:ext uri="{FF2B5EF4-FFF2-40B4-BE49-F238E27FC236}">
                <a16:creationId xmlns:a16="http://schemas.microsoft.com/office/drawing/2014/main" id="{3F315555-DA09-19F8-C24C-723E71ED84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6144" y="5412368"/>
            <a:ext cx="1865538" cy="951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1777D1-64CC-80CA-8B0A-68D7C7D026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1031" y="937478"/>
            <a:ext cx="5364306" cy="1715111"/>
          </a:xfrm>
          <a:prstGeom prst="rect">
            <a:avLst/>
          </a:prstGeom>
        </p:spPr>
      </p:pic>
      <p:pic>
        <p:nvPicPr>
          <p:cNvPr id="85" name="Picture 84">
            <a:hlinkClick r:id="rId11" action="ppaction://hlinksldjump"/>
            <a:extLst>
              <a:ext uri="{FF2B5EF4-FFF2-40B4-BE49-F238E27FC236}">
                <a16:creationId xmlns:a16="http://schemas.microsoft.com/office/drawing/2014/main" id="{B196EEF2-29F7-5707-F08F-BE60D5FA71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4927" y="4075357"/>
            <a:ext cx="926672" cy="686875"/>
          </a:xfrm>
          <a:prstGeom prst="rect">
            <a:avLst/>
          </a:prstGeom>
        </p:spPr>
      </p:pic>
      <p:pic>
        <p:nvPicPr>
          <p:cNvPr id="86" name="Picture 85">
            <a:hlinkClick r:id="rId13" action="ppaction://hlinksldjump"/>
            <a:extLst>
              <a:ext uri="{FF2B5EF4-FFF2-40B4-BE49-F238E27FC236}">
                <a16:creationId xmlns:a16="http://schemas.microsoft.com/office/drawing/2014/main" id="{66BF2B4E-D5FD-8AAD-56DC-F3C10AD805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3363" y="3681820"/>
            <a:ext cx="926672" cy="711261"/>
          </a:xfrm>
          <a:prstGeom prst="rect">
            <a:avLst/>
          </a:prstGeom>
        </p:spPr>
      </p:pic>
      <p:pic>
        <p:nvPicPr>
          <p:cNvPr id="87" name="Picture 86">
            <a:hlinkClick r:id="rId15" action="ppaction://hlinksldjump"/>
            <a:extLst>
              <a:ext uri="{FF2B5EF4-FFF2-40B4-BE49-F238E27FC236}">
                <a16:creationId xmlns:a16="http://schemas.microsoft.com/office/drawing/2014/main" id="{81742BE1-B033-8220-896E-A4C7A2E482D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47699" y="3695627"/>
            <a:ext cx="926672" cy="743777"/>
          </a:xfrm>
          <a:prstGeom prst="rect">
            <a:avLst/>
          </a:prstGeom>
        </p:spPr>
      </p:pic>
      <p:pic>
        <p:nvPicPr>
          <p:cNvPr id="88" name="Picture 87">
            <a:hlinkClick r:id="rId17" action="ppaction://hlinksldjump"/>
            <a:extLst>
              <a:ext uri="{FF2B5EF4-FFF2-40B4-BE49-F238E27FC236}">
                <a16:creationId xmlns:a16="http://schemas.microsoft.com/office/drawing/2014/main" id="{23B24737-D43E-9F1B-C273-0286A4A8CF1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42513" y="4438707"/>
            <a:ext cx="926672" cy="699069"/>
          </a:xfrm>
          <a:prstGeom prst="rect">
            <a:avLst/>
          </a:prstGeom>
        </p:spPr>
      </p:pic>
      <p:pic>
        <p:nvPicPr>
          <p:cNvPr id="89" name="Picture 88">
            <a:hlinkClick r:id="rId19" action="ppaction://hlinksldjump"/>
            <a:extLst>
              <a:ext uri="{FF2B5EF4-FFF2-40B4-BE49-F238E27FC236}">
                <a16:creationId xmlns:a16="http://schemas.microsoft.com/office/drawing/2014/main" id="{35652227-1282-600C-B3A2-92E1BF7D763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72011" y="4393081"/>
            <a:ext cx="926672" cy="666554"/>
          </a:xfrm>
          <a:prstGeom prst="rect">
            <a:avLst/>
          </a:prstGeom>
        </p:spPr>
      </p:pic>
      <p:pic>
        <p:nvPicPr>
          <p:cNvPr id="90" name="Picture 89">
            <a:hlinkClick r:id="rId21" action="ppaction://hlinksldjump"/>
            <a:extLst>
              <a:ext uri="{FF2B5EF4-FFF2-40B4-BE49-F238E27FC236}">
                <a16:creationId xmlns:a16="http://schemas.microsoft.com/office/drawing/2014/main" id="{D979D593-AB55-0105-E4E1-83ECA6B1B5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694371" y="4413543"/>
            <a:ext cx="926672" cy="666554"/>
          </a:xfrm>
          <a:prstGeom prst="rect">
            <a:avLst/>
          </a:prstGeom>
        </p:spPr>
      </p:pic>
      <p:pic>
        <p:nvPicPr>
          <p:cNvPr id="91" name="Picture 90">
            <a:hlinkClick r:id="rId23" action="ppaction://hlinksldjump"/>
            <a:extLst>
              <a:ext uri="{FF2B5EF4-FFF2-40B4-BE49-F238E27FC236}">
                <a16:creationId xmlns:a16="http://schemas.microsoft.com/office/drawing/2014/main" id="{1E4850A3-9C55-01C0-1FB9-429188221E5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055384" y="4978436"/>
            <a:ext cx="926672" cy="674683"/>
          </a:xfrm>
          <a:prstGeom prst="rect">
            <a:avLst/>
          </a:prstGeom>
        </p:spPr>
      </p:pic>
      <p:pic>
        <p:nvPicPr>
          <p:cNvPr id="92" name="Picture 91">
            <a:hlinkClick r:id="rId25" action="ppaction://hlinksldjump"/>
            <a:extLst>
              <a:ext uri="{FF2B5EF4-FFF2-40B4-BE49-F238E27FC236}">
                <a16:creationId xmlns:a16="http://schemas.microsoft.com/office/drawing/2014/main" id="{F9B64D37-3044-09B2-81D7-73705EB8504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476021" y="5281132"/>
            <a:ext cx="926672" cy="674683"/>
          </a:xfrm>
          <a:prstGeom prst="rect">
            <a:avLst/>
          </a:prstGeom>
        </p:spPr>
      </p:pic>
      <p:pic>
        <p:nvPicPr>
          <p:cNvPr id="93" name="Picture 92">
            <a:hlinkClick r:id="rId27" action="ppaction://hlinksldjump"/>
            <a:extLst>
              <a:ext uri="{FF2B5EF4-FFF2-40B4-BE49-F238E27FC236}">
                <a16:creationId xmlns:a16="http://schemas.microsoft.com/office/drawing/2014/main" id="{22BAA37A-198B-DB9D-D8C0-2C8CFB18DD2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9767699" y="5147158"/>
            <a:ext cx="926672" cy="666554"/>
          </a:xfrm>
          <a:prstGeom prst="rect">
            <a:avLst/>
          </a:prstGeom>
        </p:spPr>
      </p:pic>
      <p:sp>
        <p:nvSpPr>
          <p:cNvPr id="94" name="Rectangle: Rounded Corners 93">
            <a:hlinkClick r:id="rId29" action="ppaction://hlinksldjump"/>
            <a:extLst>
              <a:ext uri="{FF2B5EF4-FFF2-40B4-BE49-F238E27FC236}">
                <a16:creationId xmlns:a16="http://schemas.microsoft.com/office/drawing/2014/main" id="{7E00024B-17B9-10F1-DBD8-E74675CEE6DA}"/>
              </a:ext>
            </a:extLst>
          </p:cNvPr>
          <p:cNvSpPr/>
          <p:nvPr/>
        </p:nvSpPr>
        <p:spPr>
          <a:xfrm>
            <a:off x="294345" y="6021407"/>
            <a:ext cx="1371600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185299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1ACCE43-7A28-2EF4-A53B-0A5160D7AC94}"/>
              </a:ext>
            </a:extLst>
          </p:cNvPr>
          <p:cNvGrpSpPr/>
          <p:nvPr/>
        </p:nvGrpSpPr>
        <p:grpSpPr>
          <a:xfrm>
            <a:off x="3025480" y="2685267"/>
            <a:ext cx="845189" cy="1429964"/>
            <a:chOff x="3025480" y="2685267"/>
            <a:chExt cx="845189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592474A-D137-9418-9284-65AD29232542}"/>
                </a:ext>
              </a:extLst>
            </p:cNvPr>
            <p:cNvSpPr txBox="1"/>
            <p:nvPr/>
          </p:nvSpPr>
          <p:spPr>
            <a:xfrm>
              <a:off x="3326888" y="3530456"/>
              <a:ext cx="2423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21F0732E-838E-F8DB-8236-7D8683E26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59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89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friendly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active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2" y="102525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0"/>
            <a:ext cx="1530174" cy="1778507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381" y="423962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clever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381" y="1133268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67143" y="2690414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7603EF3-321B-4919-7F69-046F9E8597A7}"/>
              </a:ext>
            </a:extLst>
          </p:cNvPr>
          <p:cNvSpPr txBox="1"/>
          <p:nvPr/>
        </p:nvSpPr>
        <p:spPr>
          <a:xfrm>
            <a:off x="1359934" y="1238305"/>
            <a:ext cx="458366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she like?</a:t>
            </a:r>
          </a:p>
          <a:p>
            <a:pPr algn="ctr"/>
            <a:r>
              <a:rPr lang="en-US" sz="3600" b="0">
                <a:solidFill>
                  <a:schemeClr val="tx1"/>
                </a:solidFill>
              </a:rPr>
              <a:t>She is ____.</a:t>
            </a:r>
            <a:endParaRPr lang="en-US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5FE5506-97C4-A421-FDE0-97402D9C97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4859" y="2540675"/>
            <a:ext cx="3451127" cy="230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4E2939E-CDA6-3373-C181-0796C22B6270}"/>
              </a:ext>
            </a:extLst>
          </p:cNvPr>
          <p:cNvGrpSpPr/>
          <p:nvPr/>
        </p:nvGrpSpPr>
        <p:grpSpPr>
          <a:xfrm>
            <a:off x="3025480" y="2685267"/>
            <a:ext cx="845189" cy="1429964"/>
            <a:chOff x="3025480" y="2685267"/>
            <a:chExt cx="845189" cy="1429964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ADF2816-CA6B-ACAE-EB9F-B9787C7A6815}"/>
                </a:ext>
              </a:extLst>
            </p:cNvPr>
            <p:cNvSpPr txBox="1"/>
            <p:nvPr/>
          </p:nvSpPr>
          <p:spPr>
            <a:xfrm>
              <a:off x="3326888" y="3530456"/>
              <a:ext cx="2423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D40E43FB-FC63-3692-7533-2D62A273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59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89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active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clever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2" y="102525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0"/>
            <a:ext cx="1530174" cy="1778507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23707" y="423962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9710" y="265746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helpful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79235" y="111086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7F8408A-3C5E-8C9A-5DFC-2D29310F8757}"/>
              </a:ext>
            </a:extLst>
          </p:cNvPr>
          <p:cNvSpPr txBox="1"/>
          <p:nvPr/>
        </p:nvSpPr>
        <p:spPr>
          <a:xfrm>
            <a:off x="1359934" y="1238305"/>
            <a:ext cx="458366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she like?</a:t>
            </a:r>
          </a:p>
          <a:p>
            <a:pPr algn="ctr"/>
            <a:r>
              <a:rPr lang="en-US" sz="3600" b="0">
                <a:solidFill>
                  <a:schemeClr val="tx1"/>
                </a:solidFill>
              </a:rPr>
              <a:t>She is ____.</a:t>
            </a:r>
            <a:endParaRPr lang="en-US" sz="36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EF08A49-F3AD-B28D-4BCE-F018C6DAD0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7560" y="2536418"/>
            <a:ext cx="3475929" cy="231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02FFC0-02CD-7A3C-536D-C8EA1D49E3F5}"/>
              </a:ext>
            </a:extLst>
          </p:cNvPr>
          <p:cNvGrpSpPr/>
          <p:nvPr/>
        </p:nvGrpSpPr>
        <p:grpSpPr>
          <a:xfrm>
            <a:off x="3025480" y="2685267"/>
            <a:ext cx="845189" cy="1429964"/>
            <a:chOff x="3025480" y="2685267"/>
            <a:chExt cx="845189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EC4C426-BA61-A2AA-A496-BC1DC58AF853}"/>
                </a:ext>
              </a:extLst>
            </p:cNvPr>
            <p:cNvSpPr txBox="1"/>
            <p:nvPr/>
          </p:nvSpPr>
          <p:spPr>
            <a:xfrm>
              <a:off x="3326888" y="3530456"/>
              <a:ext cx="2423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B8AFFFD9-3209-C2A5-1C14-EA3DDA64E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59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89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active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clever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2" y="102525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0"/>
            <a:ext cx="1530174" cy="1778507"/>
          </a:xfrm>
          <a:prstGeom prst="rect">
            <a:avLst/>
          </a:prstGeom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1471" y="265746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friendly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56233" y="4247561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1471" y="110067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AD4B723-FD41-E695-27FA-A238AA2C4C0E}"/>
              </a:ext>
            </a:extLst>
          </p:cNvPr>
          <p:cNvSpPr txBox="1"/>
          <p:nvPr/>
        </p:nvSpPr>
        <p:spPr>
          <a:xfrm>
            <a:off x="1359934" y="1238305"/>
            <a:ext cx="458366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he like?</a:t>
            </a:r>
          </a:p>
          <a:p>
            <a:pPr algn="ctr"/>
            <a:r>
              <a:rPr lang="en-US" sz="3600" b="0">
                <a:solidFill>
                  <a:schemeClr val="tx1"/>
                </a:solidFill>
              </a:rPr>
              <a:t>He is ____.</a:t>
            </a:r>
            <a:endParaRPr lang="en-US" sz="36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4C1202F-A3C9-6F69-8230-FB58D881FA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4164" y="2557439"/>
            <a:ext cx="3419522" cy="224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7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14E2939E-CDA6-3373-C181-0796C22B6270}"/>
              </a:ext>
            </a:extLst>
          </p:cNvPr>
          <p:cNvGrpSpPr/>
          <p:nvPr/>
        </p:nvGrpSpPr>
        <p:grpSpPr>
          <a:xfrm>
            <a:off x="3025480" y="2685267"/>
            <a:ext cx="845189" cy="1429964"/>
            <a:chOff x="3025480" y="2685267"/>
            <a:chExt cx="845189" cy="1429964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BADF2816-CA6B-ACAE-EB9F-B9787C7A6815}"/>
                </a:ext>
              </a:extLst>
            </p:cNvPr>
            <p:cNvSpPr txBox="1"/>
            <p:nvPr/>
          </p:nvSpPr>
          <p:spPr>
            <a:xfrm>
              <a:off x="3326888" y="3530456"/>
              <a:ext cx="2423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D40E43FB-FC63-3692-7533-2D62A273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59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89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can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2" y="102525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0"/>
            <a:ext cx="1530174" cy="1778507"/>
          </a:xfrm>
          <a:prstGeom prst="rect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23707" y="423962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9710" y="265746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79235" y="1110869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7F8408A-3C5E-8C9A-5DFC-2D29310F8757}"/>
              </a:ext>
            </a:extLst>
          </p:cNvPr>
          <p:cNvSpPr txBox="1"/>
          <p:nvPr/>
        </p:nvSpPr>
        <p:spPr>
          <a:xfrm>
            <a:off x="1182209" y="2592392"/>
            <a:ext cx="458366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_____he like?</a:t>
            </a:r>
          </a:p>
          <a:p>
            <a:pPr algn="ctr"/>
            <a:r>
              <a:rPr lang="en-US" sz="3600" b="0">
                <a:solidFill>
                  <a:schemeClr val="tx1"/>
                </a:solidFill>
              </a:rPr>
              <a:t>He is friendly.</a:t>
            </a:r>
            <a:endParaRPr lang="en-US" sz="36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59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302FFC0-02CD-7A3C-536D-C8EA1D49E3F5}"/>
              </a:ext>
            </a:extLst>
          </p:cNvPr>
          <p:cNvGrpSpPr/>
          <p:nvPr/>
        </p:nvGrpSpPr>
        <p:grpSpPr>
          <a:xfrm>
            <a:off x="3025480" y="2685267"/>
            <a:ext cx="845189" cy="1429964"/>
            <a:chOff x="3025480" y="2685267"/>
            <a:chExt cx="845189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6EC4C426-BA61-A2AA-A496-BC1DC58AF853}"/>
                </a:ext>
              </a:extLst>
            </p:cNvPr>
            <p:cNvSpPr txBox="1"/>
            <p:nvPr/>
          </p:nvSpPr>
          <p:spPr>
            <a:xfrm>
              <a:off x="3326888" y="3530456"/>
              <a:ext cx="2423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smtClean="0">
                  <a:ln w="12700" cmpd="sng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dirty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B8AFFFD9-3209-C2A5-1C14-EA3DDA64E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25480" y="2685267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A365581-754A-B069-BFCF-47C159FCB443}"/>
              </a:ext>
            </a:extLst>
          </p:cNvPr>
          <p:cNvSpPr/>
          <p:nvPr/>
        </p:nvSpPr>
        <p:spPr>
          <a:xfrm>
            <a:off x="975359" y="754480"/>
            <a:ext cx="5275355" cy="552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14006D-2210-5E20-F745-5FCF933FFD13}"/>
              </a:ext>
            </a:extLst>
          </p:cNvPr>
          <p:cNvGrpSpPr/>
          <p:nvPr/>
        </p:nvGrpSpPr>
        <p:grpSpPr>
          <a:xfrm>
            <a:off x="8397239" y="5623392"/>
            <a:ext cx="2974116" cy="970758"/>
            <a:chOff x="7766925" y="5670353"/>
            <a:chExt cx="2974116" cy="970758"/>
          </a:xfrm>
        </p:grpSpPr>
        <p:sp>
          <p:nvSpPr>
            <p:cNvPr id="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F700E2-2442-F541-B1C1-6E7B1BC3C8F4}"/>
                </a:ext>
              </a:extLst>
            </p:cNvPr>
            <p:cNvSpPr/>
            <p:nvPr/>
          </p:nvSpPr>
          <p:spPr>
            <a:xfrm>
              <a:off x="7766925" y="5802049"/>
              <a:ext cx="2724539" cy="707366"/>
            </a:xfrm>
            <a:prstGeom prst="roundRect">
              <a:avLst/>
            </a:prstGeom>
            <a:solidFill>
              <a:srgbClr val="FAC090"/>
            </a:solidFill>
            <a:ln w="571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000" b="1">
                  <a:solidFill>
                    <a:srgbClr val="7C3B06"/>
                  </a:solidFill>
                  <a:latin typeface=".VnHelvetIns" panose="020B7200000000000000" pitchFamily="34" charset="0"/>
                  <a:cs typeface="Arial" panose="020B0604020202020204" pitchFamily="34" charset="0"/>
                </a:rPr>
                <a:t>     Next</a:t>
              </a:r>
              <a:endParaRPr lang="ru-RU" sz="4000" b="1" dirty="0">
                <a:solidFill>
                  <a:srgbClr val="7C3B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A60EAC-CD85-ACA3-E757-00FFF7F96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9796734" y="5670353"/>
              <a:ext cx="944307" cy="970758"/>
            </a:xfrm>
            <a:prstGeom prst="rect">
              <a:avLst/>
            </a:prstGeom>
          </p:spPr>
        </p:pic>
      </p:grpSp>
      <p:grpSp>
        <p:nvGrpSpPr>
          <p:cNvPr id="18" name="MsPham-0936082789">
            <a:extLst>
              <a:ext uri="{FF2B5EF4-FFF2-40B4-BE49-F238E27FC236}">
                <a16:creationId xmlns:a16="http://schemas.microsoft.com/office/drawing/2014/main" id="{5C8B3074-47BC-E7FB-87B3-C284C1A9A2EA}"/>
              </a:ext>
            </a:extLst>
          </p:cNvPr>
          <p:cNvGrpSpPr/>
          <p:nvPr/>
        </p:nvGrpSpPr>
        <p:grpSpPr>
          <a:xfrm>
            <a:off x="6415605" y="2522589"/>
            <a:ext cx="4955750" cy="1290355"/>
            <a:chOff x="6415605" y="2522589"/>
            <a:chExt cx="4955750" cy="1290355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77B36892-86B2-98BC-1C0C-3006E4D21058}"/>
                </a:ext>
              </a:extLst>
            </p:cNvPr>
            <p:cNvSpPr/>
            <p:nvPr/>
          </p:nvSpPr>
          <p:spPr>
            <a:xfrm>
              <a:off x="7071360" y="2532784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look like</a:t>
              </a:r>
            </a:p>
          </p:txBody>
        </p:sp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5EECBA02-3164-CA62-4CBC-E504C783B764}"/>
                </a:ext>
              </a:extLst>
            </p:cNvPr>
            <p:cNvSpPr/>
            <p:nvPr/>
          </p:nvSpPr>
          <p:spPr>
            <a:xfrm>
              <a:off x="6415605" y="2522589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19" name="MsPham-0936082789">
            <a:extLst>
              <a:ext uri="{FF2B5EF4-FFF2-40B4-BE49-F238E27FC236}">
                <a16:creationId xmlns:a16="http://schemas.microsoft.com/office/drawing/2014/main" id="{3DC6B2FE-CC9E-0CA0-CB95-B51D81FC64D4}"/>
              </a:ext>
            </a:extLst>
          </p:cNvPr>
          <p:cNvGrpSpPr/>
          <p:nvPr/>
        </p:nvGrpSpPr>
        <p:grpSpPr>
          <a:xfrm>
            <a:off x="6415605" y="4079382"/>
            <a:ext cx="4955750" cy="1280160"/>
            <a:chOff x="6415605" y="4079382"/>
            <a:chExt cx="4955750" cy="1280160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1CAFEBDD-6E50-FFA4-2BD6-E3772EA82007}"/>
                </a:ext>
              </a:extLst>
            </p:cNvPr>
            <p:cNvSpPr/>
            <p:nvPr/>
          </p:nvSpPr>
          <p:spPr>
            <a:xfrm>
              <a:off x="7071360" y="4079382"/>
              <a:ext cx="4299995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like</a:t>
              </a:r>
            </a:p>
          </p:txBody>
        </p:sp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294CB924-2725-94FF-CC23-EA85026B5866}"/>
                </a:ext>
              </a:extLst>
            </p:cNvPr>
            <p:cNvSpPr/>
            <p:nvPr/>
          </p:nvSpPr>
          <p:spPr>
            <a:xfrm>
              <a:off x="6415605" y="4079382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1" name="MsPham-0936082789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6E82D677-AD31-A5E3-A45E-5BB5D53FCC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12" y="102525"/>
            <a:ext cx="1205223" cy="1726541"/>
          </a:xfrm>
          <a:prstGeom prst="rect">
            <a:avLst/>
          </a:prstGeom>
        </p:spPr>
      </p:pic>
      <p:pic>
        <p:nvPicPr>
          <p:cNvPr id="8" name="MsPham-0936082789" descr="A toy figurine of a cartoon character&#10;&#10;Description automatically generated with low confidence">
            <a:extLst>
              <a:ext uri="{FF2B5EF4-FFF2-40B4-BE49-F238E27FC236}">
                <a16:creationId xmlns:a16="http://schemas.microsoft.com/office/drawing/2014/main" id="{399A9328-8C7C-2A63-3DA7-B6AC61323D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93533" y="5002950"/>
            <a:ext cx="1530174" cy="1778507"/>
          </a:xfrm>
          <a:prstGeom prst="rect">
            <a:avLst/>
          </a:prstGeom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02590A08-6008-7D50-09B5-4A9AE65559E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1471" y="2657467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MsPham-0936082789">
            <a:extLst>
              <a:ext uri="{FF2B5EF4-FFF2-40B4-BE49-F238E27FC236}">
                <a16:creationId xmlns:a16="http://schemas.microsoft.com/office/drawing/2014/main" id="{B82CD639-BC69-E1A0-C643-FA8A5FB28B57}"/>
              </a:ext>
            </a:extLst>
          </p:cNvPr>
          <p:cNvGrpSpPr/>
          <p:nvPr/>
        </p:nvGrpSpPr>
        <p:grpSpPr>
          <a:xfrm>
            <a:off x="6415605" y="965796"/>
            <a:ext cx="4955750" cy="1280160"/>
            <a:chOff x="6415605" y="965796"/>
            <a:chExt cx="4955750" cy="1280160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B98A7424-06B0-94EC-2E90-BFD39CD60B61}"/>
                </a:ext>
              </a:extLst>
            </p:cNvPr>
            <p:cNvSpPr/>
            <p:nvPr/>
          </p:nvSpPr>
          <p:spPr>
            <a:xfrm>
              <a:off x="7071361" y="965796"/>
              <a:ext cx="4299994" cy="128016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look</a:t>
              </a:r>
            </a:p>
          </p:txBody>
        </p:sp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BDDD7B9-041C-5E87-853B-1E751A20501D}"/>
                </a:ext>
              </a:extLst>
            </p:cNvPr>
            <p:cNvSpPr/>
            <p:nvPr/>
          </p:nvSpPr>
          <p:spPr>
            <a:xfrm>
              <a:off x="6415605" y="965796"/>
              <a:ext cx="1311510" cy="1280160"/>
            </a:xfrm>
            <a:prstGeom prst="diamond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7C3B06"/>
                  </a:solidFill>
                  <a:latin typeface=".VnHelvetInsH" panose="020B7200000000000000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75968876-ED16-13F0-5BF8-60B61B2533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56233" y="4247561"/>
            <a:ext cx="984250" cy="9858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42FBD873-3781-4A4D-7BD5-F95E51A2E65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51471" y="1100674"/>
            <a:ext cx="993775" cy="9937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7AD4B723-FD41-E695-27FA-A238AA2C4C0E}"/>
              </a:ext>
            </a:extLst>
          </p:cNvPr>
          <p:cNvSpPr txBox="1"/>
          <p:nvPr/>
        </p:nvSpPr>
        <p:spPr>
          <a:xfrm>
            <a:off x="1261940" y="2424124"/>
            <a:ext cx="4583665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t">
              <a:defRPr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6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she _____?</a:t>
            </a:r>
          </a:p>
          <a:p>
            <a:pPr algn="ctr"/>
            <a:r>
              <a:rPr lang="en-US" sz="3600" b="0">
                <a:solidFill>
                  <a:schemeClr val="tx1"/>
                </a:solidFill>
              </a:rPr>
              <a:t>She is clever.</a:t>
            </a:r>
            <a:endParaRPr lang="en-US" sz="36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70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55B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E9460A9-5978-0A4E-90CD-01BAF5477C0B}"/>
              </a:ext>
            </a:extLst>
          </p:cNvPr>
          <p:cNvSpPr txBox="1"/>
          <p:nvPr/>
        </p:nvSpPr>
        <p:spPr>
          <a:xfrm>
            <a:off x="1427147" y="1981200"/>
            <a:ext cx="9337705" cy="255324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>
                <a:solidFill>
                  <a:schemeClr val="bg1"/>
                </a:solidFill>
                <a:latin typeface=".VnCooper" panose="020B7200000000000000" pitchFamily="34" charset="0"/>
              </a:rPr>
              <a:t>Excellent!</a:t>
            </a:r>
            <a:endParaRPr lang="ru-RU" sz="8800" dirty="0">
              <a:solidFill>
                <a:schemeClr val="bg1"/>
              </a:solidFill>
            </a:endParaRPr>
          </a:p>
        </p:txBody>
      </p:sp>
      <p:pic>
        <p:nvPicPr>
          <p:cNvPr id="2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B4D5DA6-3706-0C37-EAAD-4341D4888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52" y="2684833"/>
            <a:ext cx="4161095" cy="3469534"/>
          </a:xfrm>
          <a:prstGeom prst="rect">
            <a:avLst/>
          </a:prstGeom>
        </p:spPr>
      </p:pic>
      <p:sp>
        <p:nvSpPr>
          <p:cNvPr id="11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B8FD9F3-B154-78BB-1443-E398E00F023B}"/>
              </a:ext>
            </a:extLst>
          </p:cNvPr>
          <p:cNvSpPr/>
          <p:nvPr/>
        </p:nvSpPr>
        <p:spPr>
          <a:xfrm>
            <a:off x="8978067" y="5553681"/>
            <a:ext cx="1979493" cy="707366"/>
          </a:xfrm>
          <a:prstGeom prst="roundRect">
            <a:avLst/>
          </a:prstGeom>
          <a:solidFill>
            <a:srgbClr val="FAC090"/>
          </a:solid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7C3B06"/>
                </a:solidFill>
                <a:latin typeface=".VnHelvetInsH" panose="020B7200000000000000" pitchFamily="34" charset="0"/>
                <a:cs typeface="Arial" panose="020B0604020202020204" pitchFamily="34" charset="0"/>
              </a:rPr>
              <a:t>end</a:t>
            </a:r>
            <a:endParaRPr lang="ru-RU" sz="3600" b="1" dirty="0">
              <a:solidFill>
                <a:srgbClr val="7C3B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6120466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active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467563" y="4679408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helpful</a:t>
            </a:r>
          </a:p>
        </p:txBody>
      </p:sp>
      <p:sp>
        <p:nvSpPr>
          <p:cNvPr id="55" name="Freeform 33">
            <a:extLst>
              <a:ext uri="{FF2B5EF4-FFF2-40B4-BE49-F238E27FC236}">
                <a16:creationId xmlns:a16="http://schemas.microsoft.com/office/drawing/2014/main" id="{EDA5746D-5AD1-CA6A-F8AC-6FFCAB228E53}"/>
              </a:ext>
            </a:extLst>
          </p:cNvPr>
          <p:cNvSpPr/>
          <p:nvPr/>
        </p:nvSpPr>
        <p:spPr>
          <a:xfrm rot="4288053">
            <a:off x="6743330" y="3557570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Freeform 33">
            <a:extLst>
              <a:ext uri="{FF2B5EF4-FFF2-40B4-BE49-F238E27FC236}">
                <a16:creationId xmlns:a16="http://schemas.microsoft.com/office/drawing/2014/main" id="{153C75B2-B6EB-B2D4-34CF-36760959D594}"/>
              </a:ext>
            </a:extLst>
          </p:cNvPr>
          <p:cNvSpPr/>
          <p:nvPr/>
        </p:nvSpPr>
        <p:spPr>
          <a:xfrm rot="13675712" flipH="1">
            <a:off x="8427987" y="3031438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33">
            <a:extLst>
              <a:ext uri="{FF2B5EF4-FFF2-40B4-BE49-F238E27FC236}">
                <a16:creationId xmlns:a16="http://schemas.microsoft.com/office/drawing/2014/main" id="{E1B71DE2-B1A7-1F3E-6E51-9968AF6DE231}"/>
              </a:ext>
            </a:extLst>
          </p:cNvPr>
          <p:cNvSpPr/>
          <p:nvPr/>
        </p:nvSpPr>
        <p:spPr>
          <a:xfrm rot="6514323">
            <a:off x="4860261" y="3609252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0" name="Title 4">
            <a:extLst>
              <a:ext uri="{FF2B5EF4-FFF2-40B4-BE49-F238E27FC236}">
                <a16:creationId xmlns:a16="http://schemas.microsoft.com/office/drawing/2014/main" id="{5D4ADA65-F34A-FC1F-0508-2EBA5CD56BD4}"/>
              </a:ext>
            </a:extLst>
          </p:cNvPr>
          <p:cNvSpPr txBox="1">
            <a:spLocks/>
          </p:cNvSpPr>
          <p:nvPr/>
        </p:nvSpPr>
        <p:spPr>
          <a:xfrm>
            <a:off x="3322151" y="5788839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friendly</a:t>
            </a:r>
          </a:p>
        </p:txBody>
      </p:sp>
      <p:sp>
        <p:nvSpPr>
          <p:cNvPr id="63" name="Title 4">
            <a:extLst>
              <a:ext uri="{FF2B5EF4-FFF2-40B4-BE49-F238E27FC236}">
                <a16:creationId xmlns:a16="http://schemas.microsoft.com/office/drawing/2014/main" id="{AD7D32D9-4E6D-7B31-49B7-69D9ED388713}"/>
              </a:ext>
            </a:extLst>
          </p:cNvPr>
          <p:cNvSpPr txBox="1">
            <a:spLocks/>
          </p:cNvSpPr>
          <p:nvPr/>
        </p:nvSpPr>
        <p:spPr>
          <a:xfrm>
            <a:off x="9248054" y="4878163"/>
            <a:ext cx="238251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rgbClr val="C00000"/>
                </a:solidFill>
                <a:latin typeface=".VnAvant" panose="020B7200000000000000" pitchFamily="34" charset="0"/>
              </a:rPr>
              <a:t>clever</a:t>
            </a:r>
          </a:p>
        </p:txBody>
      </p:sp>
      <p:sp>
        <p:nvSpPr>
          <p:cNvPr id="1031" name="Freeform 33">
            <a:extLst>
              <a:ext uri="{FF2B5EF4-FFF2-40B4-BE49-F238E27FC236}">
                <a16:creationId xmlns:a16="http://schemas.microsoft.com/office/drawing/2014/main" id="{E722AA2A-BA2B-EEF6-0C31-57FA454B621D}"/>
              </a:ext>
            </a:extLst>
          </p:cNvPr>
          <p:cNvSpPr/>
          <p:nvPr/>
        </p:nvSpPr>
        <p:spPr>
          <a:xfrm rot="9223743">
            <a:off x="2941270" y="2985947"/>
            <a:ext cx="749708" cy="364545"/>
          </a:xfrm>
          <a:custGeom>
            <a:avLst/>
            <a:gdLst/>
            <a:ahLst/>
            <a:cxnLst/>
            <a:rect l="l" t="t" r="r" b="b"/>
            <a:pathLst>
              <a:path w="749708" h="364545">
                <a:moveTo>
                  <a:pt x="749707" y="0"/>
                </a:moveTo>
                <a:lnTo>
                  <a:pt x="0" y="0"/>
                </a:lnTo>
                <a:lnTo>
                  <a:pt x="0" y="364546"/>
                </a:lnTo>
                <a:lnTo>
                  <a:pt x="749707" y="364546"/>
                </a:lnTo>
                <a:lnTo>
                  <a:pt x="749707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D713DCA9-7ED9-F0B9-DC7B-BD870419D775}"/>
              </a:ext>
            </a:extLst>
          </p:cNvPr>
          <p:cNvGrpSpPr/>
          <p:nvPr/>
        </p:nvGrpSpPr>
        <p:grpSpPr>
          <a:xfrm>
            <a:off x="6031967" y="1122227"/>
            <a:ext cx="690390" cy="1383566"/>
            <a:chOff x="4142213" y="3183324"/>
            <a:chExt cx="845189" cy="1693790"/>
          </a:xfrm>
        </p:grpSpPr>
        <p:sp>
          <p:nvSpPr>
            <p:cNvPr id="1033" name="Mspham-0936082789">
              <a:extLst>
                <a:ext uri="{FF2B5EF4-FFF2-40B4-BE49-F238E27FC236}">
                  <a16:creationId xmlns:a16="http://schemas.microsoft.com/office/drawing/2014/main" id="{5DCC4064-90F7-2FB2-086A-8C06A60BB148}"/>
                </a:ext>
              </a:extLst>
            </p:cNvPr>
            <p:cNvSpPr txBox="1"/>
            <p:nvPr/>
          </p:nvSpPr>
          <p:spPr>
            <a:xfrm>
              <a:off x="4655253" y="4161220"/>
              <a:ext cx="296719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 dirty="0" smtClean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600" b="1" cap="none" spc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4" name="MsPham-0936082789">
              <a:extLst>
                <a:ext uri="{FF2B5EF4-FFF2-40B4-BE49-F238E27FC236}">
                  <a16:creationId xmlns:a16="http://schemas.microsoft.com/office/drawing/2014/main" id="{4F84E944-AB8B-A11F-0694-880C7E229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AF7A646E-A42C-06FF-ACA0-2CDAB1AF3108}"/>
              </a:ext>
            </a:extLst>
          </p:cNvPr>
          <p:cNvGrpSpPr/>
          <p:nvPr/>
        </p:nvGrpSpPr>
        <p:grpSpPr>
          <a:xfrm>
            <a:off x="2743589" y="572705"/>
            <a:ext cx="7375100" cy="2553427"/>
            <a:chOff x="3088157" y="2565229"/>
            <a:chExt cx="6261974" cy="1967746"/>
          </a:xfrm>
        </p:grpSpPr>
        <p:sp>
          <p:nvSpPr>
            <p:cNvPr id="1027" name="TextBox 22">
              <a:extLst>
                <a:ext uri="{FF2B5EF4-FFF2-40B4-BE49-F238E27FC236}">
                  <a16:creationId xmlns:a16="http://schemas.microsoft.com/office/drawing/2014/main" id="{51F1B45A-90F6-434D-0E32-2750969A030C}"/>
                </a:ext>
              </a:extLst>
            </p:cNvPr>
            <p:cNvSpPr txBox="1"/>
            <p:nvPr/>
          </p:nvSpPr>
          <p:spPr>
            <a:xfrm>
              <a:off x="3199846" y="2565229"/>
              <a:ext cx="5785708" cy="196774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</p:spPr>
          <p:txBody>
            <a:bodyPr wrap="square" lIns="0" tIns="0" rIns="0" bIns="0" rtlCol="0" anchor="ctr">
              <a:spAutoFit/>
            </a:bodyPr>
            <a:lstStyle>
              <a:defPPr>
                <a:defRPr lang="en-US"/>
              </a:defPPr>
              <a:lvl1pPr>
                <a:lnSpc>
                  <a:spcPts val="8196"/>
                </a:lnSpc>
                <a:defRPr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26522"/>
                    </a:outerShdw>
                  </a:effectLst>
                  <a:latin typeface=".VnCooper" panose="020B7200000000000000" pitchFamily="34" charset="0"/>
                </a:defRPr>
              </a:lvl1pPr>
            </a:lstStyle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  <a:p>
              <a:pPr algn="ctr">
                <a:lnSpc>
                  <a:spcPct val="100000"/>
                </a:lnSpc>
              </a:pPr>
              <a:endParaRPr lang="en-US" sz="2800">
                <a:ln>
                  <a:noFill/>
                </a:ln>
                <a:solidFill>
                  <a:srgbClr val="002060"/>
                </a:solidFill>
                <a:effectLst/>
                <a:latin typeface=".VnAvant" panose="020B7200000000000000" pitchFamily="34" charset="0"/>
              </a:endParaRPr>
            </a:p>
          </p:txBody>
        </p:sp>
        <p:sp>
          <p:nvSpPr>
            <p:cNvPr id="1029" name="TextBox 1028">
              <a:extLst>
                <a:ext uri="{FF2B5EF4-FFF2-40B4-BE49-F238E27FC236}">
                  <a16:creationId xmlns:a16="http://schemas.microsoft.com/office/drawing/2014/main" id="{E7BC2D35-A8DF-CA76-E82D-FABCE5A147F5}"/>
                </a:ext>
              </a:extLst>
            </p:cNvPr>
            <p:cNvSpPr txBox="1"/>
            <p:nvPr/>
          </p:nvSpPr>
          <p:spPr>
            <a:xfrm>
              <a:off x="3088157" y="3129886"/>
              <a:ext cx="6261974" cy="8301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What is he/she like?</a:t>
              </a:r>
            </a:p>
            <a:p>
              <a:pPr algn="ctr"/>
              <a:r>
                <a:rPr lang="en-US" sz="3200" b="1">
                  <a:solidFill>
                    <a:srgbClr val="002060"/>
                  </a:solidFill>
                  <a:latin typeface=".VnAvant" panose="020B7200000000000000" pitchFamily="34" charset="0"/>
                </a:rPr>
                <a:t>He/she is ___________.</a:t>
              </a:r>
            </a:p>
          </p:txBody>
        </p:sp>
      </p:grpSp>
      <p:sp>
        <p:nvSpPr>
          <p:cNvPr id="2" name="MsPham 0936082789">
            <a:extLst>
              <a:ext uri="{FF2B5EF4-FFF2-40B4-BE49-F238E27FC236}">
                <a16:creationId xmlns:a16="http://schemas.microsoft.com/office/drawing/2014/main" id="{99A686D1-D6ED-0664-32C4-CB9329423B34}"/>
              </a:ext>
            </a:extLst>
          </p:cNvPr>
          <p:cNvSpPr txBox="1"/>
          <p:nvPr/>
        </p:nvSpPr>
        <p:spPr>
          <a:xfrm>
            <a:off x="1082691" y="305530"/>
            <a:ext cx="307732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zh-CN"/>
            </a:defPPr>
            <a:lvl1pPr algn="ctr">
              <a:spcAft>
                <a:spcPts val="600"/>
              </a:spcAft>
              <a:defRPr sz="9600" b="1">
                <a:ln w="12700" cmpd="sng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defRPr>
            </a:lvl1pPr>
          </a:lstStyle>
          <a:p>
            <a:pPr algn="l"/>
            <a:r>
              <a:rPr lang="en-US" sz="4000"/>
              <a:t>Review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546C9-9846-432E-C395-72B4554FD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9446" y="3510476"/>
            <a:ext cx="2013149" cy="13215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111C5F-EA1D-9D9E-8394-45068B0AB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92" y="3315781"/>
            <a:ext cx="2046357" cy="1363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E65ADE-D2B2-E131-C599-87C206C3B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7532" y="4446807"/>
            <a:ext cx="2031756" cy="1355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C82EEC-0806-52EC-F0F8-600CCA8F1B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367" y="4438915"/>
            <a:ext cx="2060037" cy="137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7" grpId="0" animBg="1"/>
      <p:bldP spid="59" grpId="0" animBg="1"/>
      <p:bldP spid="103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ue sky with white clouds&#10;&#10;Description automatically generated">
            <a:extLst>
              <a:ext uri="{FF2B5EF4-FFF2-40B4-BE49-F238E27FC236}">
                <a16:creationId xmlns:a16="http://schemas.microsoft.com/office/drawing/2014/main" id="{43F515F8-EE31-8002-3AEC-755F00AB9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 descr="图片包含 文字&#10;&#10;已生成高可信度的说明">
            <a:extLst>
              <a:ext uri="{FF2B5EF4-FFF2-40B4-BE49-F238E27FC236}">
                <a16:creationId xmlns:a16="http://schemas.microsoft.com/office/drawing/2014/main" id="{208B6270-10BD-4950-928E-A75153C61A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784"/>
            <a:ext cx="12192000" cy="3597216"/>
          </a:xfrm>
          <a:prstGeom prst="rect">
            <a:avLst/>
          </a:prstGeom>
        </p:spPr>
      </p:pic>
      <p:pic>
        <p:nvPicPr>
          <p:cNvPr id="7" name="图片 6" descr="003c6c7d4a2b7500f147dbe771e14e9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36993" flipH="1">
            <a:off x="301663" y="1254999"/>
            <a:ext cx="4959452" cy="4959452"/>
          </a:xfrm>
          <a:prstGeom prst="rect">
            <a:avLst/>
          </a:prstGeom>
        </p:spPr>
      </p:pic>
      <p:sp>
        <p:nvSpPr>
          <p:cNvPr id="5" name="MsPham 0936082789">
            <a:extLst>
              <a:ext uri="{FF2B5EF4-FFF2-40B4-BE49-F238E27FC236}">
                <a16:creationId xmlns:a16="http://schemas.microsoft.com/office/drawing/2014/main" id="{1D726C6A-2D0D-0844-2935-321413766FBF}"/>
              </a:ext>
            </a:extLst>
          </p:cNvPr>
          <p:cNvSpPr txBox="1"/>
          <p:nvPr/>
        </p:nvSpPr>
        <p:spPr>
          <a:xfrm>
            <a:off x="5643717" y="4202624"/>
            <a:ext cx="5211096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7"/>
              </a:lnSpc>
            </a:pPr>
            <a:r>
              <a:rPr lang="en-US" sz="3200">
                <a:solidFill>
                  <a:srgbClr val="C80668"/>
                </a:solidFill>
                <a:latin typeface="Amasis MT Pro Black" panose="02040A04050005020304" pitchFamily="18" charset="0"/>
              </a:rPr>
              <a:t>For joining!</a:t>
            </a:r>
            <a:endParaRPr lang="en-US" sz="3200" dirty="0">
              <a:solidFill>
                <a:srgbClr val="C80668"/>
              </a:solidFill>
              <a:latin typeface="Amasis MT Pro Black" panose="02040A04050005020304" pitchFamily="18" charset="0"/>
            </a:endParaRPr>
          </a:p>
        </p:txBody>
      </p:sp>
      <p:grpSp>
        <p:nvGrpSpPr>
          <p:cNvPr id="8" name="Mspham-0936082789">
            <a:extLst>
              <a:ext uri="{FF2B5EF4-FFF2-40B4-BE49-F238E27FC236}">
                <a16:creationId xmlns:a16="http://schemas.microsoft.com/office/drawing/2014/main" id="{F4FF6DC8-3E31-2D50-9B33-2831AF6DCCBD}"/>
              </a:ext>
            </a:extLst>
          </p:cNvPr>
          <p:cNvGrpSpPr/>
          <p:nvPr/>
        </p:nvGrpSpPr>
        <p:grpSpPr>
          <a:xfrm>
            <a:off x="926417" y="335602"/>
            <a:ext cx="9964975" cy="762269"/>
            <a:chOff x="11556792" y="8381773"/>
            <a:chExt cx="8359187" cy="639435"/>
          </a:xfrm>
        </p:grpSpPr>
        <p:sp>
          <p:nvSpPr>
            <p:cNvPr id="9" name="Mspham-0936082789">
              <a:hlinkClick r:id="rId6"/>
              <a:extLst>
                <a:ext uri="{FF2B5EF4-FFF2-40B4-BE49-F238E27FC236}">
                  <a16:creationId xmlns:a16="http://schemas.microsoft.com/office/drawing/2014/main" id="{9872B2B0-F5C8-CD81-95E7-20135D9503B9}"/>
                </a:ext>
              </a:extLst>
            </p:cNvPr>
            <p:cNvSpPr txBox="1"/>
            <p:nvPr/>
          </p:nvSpPr>
          <p:spPr>
            <a:xfrm>
              <a:off x="19730143" y="8588866"/>
              <a:ext cx="185836" cy="34854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MsPham-0936082789">
              <a:hlinkClick r:id="rId6"/>
              <a:extLst>
                <a:ext uri="{FF2B5EF4-FFF2-40B4-BE49-F238E27FC236}">
                  <a16:creationId xmlns:a16="http://schemas.microsoft.com/office/drawing/2014/main" id="{0C8E974E-21FE-6447-4D5D-450516AC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56792" y="8381773"/>
              <a:ext cx="639436" cy="63943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MsPham-0936082789" descr="A blue and white tex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DC8B4993-FD40-27F3-A5AD-65AF8FE637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17" y="165098"/>
            <a:ext cx="2599683" cy="1235386"/>
          </a:xfrm>
          <a:prstGeom prst="rect">
            <a:avLst/>
          </a:prstGeom>
          <a:effectLst>
            <a:glow rad="101600">
              <a:schemeClr val="bg1"/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MsPham 0936082789">
            <a:extLst>
              <a:ext uri="{FF2B5EF4-FFF2-40B4-BE49-F238E27FC236}">
                <a16:creationId xmlns:a16="http://schemas.microsoft.com/office/drawing/2014/main" id="{12B20786-F177-4B56-16C0-CF226D1AA81C}"/>
              </a:ext>
            </a:extLst>
          </p:cNvPr>
          <p:cNvSpPr txBox="1"/>
          <p:nvPr/>
        </p:nvSpPr>
        <p:spPr>
          <a:xfrm>
            <a:off x="3860093" y="2729844"/>
            <a:ext cx="8668128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89"/>
              </a:lnSpc>
            </a:pPr>
            <a:r>
              <a:rPr lang="en-US" sz="9597" b="1" spc="-15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FC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HelvetInsH" panose="020B7200000000000000" pitchFamily="34" charset="0"/>
              </a:rPr>
              <a:t>Thank you</a:t>
            </a:r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51926670-7272-41A5-A10A-D6D5A35D3CE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20" y="108168"/>
            <a:ext cx="3622481" cy="2513509"/>
          </a:xfrm>
          <a:prstGeom prst="rect">
            <a:avLst/>
          </a:prstGeom>
        </p:spPr>
      </p:pic>
      <p:pic>
        <p:nvPicPr>
          <p:cNvPr id="19" name="图片 3" descr="1">
            <a:extLst>
              <a:ext uri="{FF2B5EF4-FFF2-40B4-BE49-F238E27FC236}">
                <a16:creationId xmlns:a16="http://schemas.microsoft.com/office/drawing/2014/main" id="{95F66C27-9900-1D62-6B0A-EB3EBD88BF4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295669" y="4091886"/>
            <a:ext cx="1797136" cy="2283633"/>
          </a:xfrm>
          <a:prstGeom prst="rect">
            <a:avLst/>
          </a:prstGeom>
        </p:spPr>
      </p:pic>
      <p:pic>
        <p:nvPicPr>
          <p:cNvPr id="12" name="MsPham-0936082789">
            <a:hlinkClick r:id="rId6"/>
            <a:extLst>
              <a:ext uri="{FF2B5EF4-FFF2-40B4-BE49-F238E27FC236}">
                <a16:creationId xmlns:a16="http://schemas.microsoft.com/office/drawing/2014/main" id="{61679625-BAAB-FF3A-FD9F-706214B9DA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2" y="165098"/>
            <a:ext cx="1637614" cy="104033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151A20-A6B9-C245-CDC7-9C5125F1FE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833230" y="2947293"/>
            <a:ext cx="191431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558800"/>
            <a:ext cx="9093200" cy="762000"/>
          </a:xfrm>
        </p:spPr>
        <p:txBody>
          <a:bodyPr>
            <a:normAutofit fontScale="90000"/>
          </a:bodyPr>
          <a:lstStyle/>
          <a:p>
            <a:r>
              <a:rPr lang="en-US" sz="5334"/>
              <a:t>Nobita ___ big eyes.</a:t>
            </a:r>
          </a:p>
        </p:txBody>
      </p:sp>
      <p:pic>
        <p:nvPicPr>
          <p:cNvPr id="16386" name="Picture 2" descr="Doraemon Nobita drawing free image download">
            <a:extLst>
              <a:ext uri="{FF2B5EF4-FFF2-40B4-BE49-F238E27FC236}">
                <a16:creationId xmlns:a16="http://schemas.microsoft.com/office/drawing/2014/main" id="{DE6C1BFD-47BF-4598-A9B3-B1E930A58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545" y="2296156"/>
            <a:ext cx="3389455" cy="358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66CAAF9D-6093-05A2-2B62-3EA57B7AC3C6}"/>
              </a:ext>
            </a:extLst>
          </p:cNvPr>
          <p:cNvSpPr/>
          <p:nvPr/>
        </p:nvSpPr>
        <p:spPr>
          <a:xfrm>
            <a:off x="10160001" y="5979868"/>
            <a:ext cx="1688123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5994400" y="3340100"/>
            <a:ext cx="4470400" cy="11176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B. has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5994400" y="1930400"/>
            <a:ext cx="4470400" cy="11176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A. is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5994400" y="4749800"/>
            <a:ext cx="4470400" cy="11176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C. look</a:t>
            </a:r>
          </a:p>
        </p:txBody>
      </p:sp>
    </p:spTree>
    <p:extLst>
      <p:ext uri="{BB962C8B-B14F-4D97-AF65-F5344CB8AC3E}">
        <p14:creationId xmlns:p14="http://schemas.microsoft.com/office/powerpoint/2010/main" val="33632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6" grpId="0" animBg="1"/>
      <p:bldP spid="6" grpId="1" animBg="1"/>
      <p:bldP spid="9" grpId="0" animBg="1"/>
      <p:bldP spid="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558800"/>
            <a:ext cx="9093200" cy="762000"/>
          </a:xfrm>
        </p:spPr>
        <p:txBody>
          <a:bodyPr>
            <a:normAutofit fontScale="90000"/>
          </a:bodyPr>
          <a:lstStyle/>
          <a:p>
            <a:r>
              <a:rPr lang="en-US" sz="5334"/>
              <a:t>Nobita's mother _____.</a:t>
            </a:r>
          </a:p>
        </p:txBody>
      </p:sp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66CAAF9D-6093-05A2-2B62-3EA57B7AC3C6}"/>
              </a:ext>
            </a:extLst>
          </p:cNvPr>
          <p:cNvSpPr/>
          <p:nvPr/>
        </p:nvSpPr>
        <p:spPr>
          <a:xfrm>
            <a:off x="10160001" y="5979868"/>
            <a:ext cx="1688123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5994400" y="3340100"/>
            <a:ext cx="4470400" cy="11176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B. has slim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5994400" y="1930400"/>
            <a:ext cx="4470400" cy="11176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A. is slim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5994400" y="4749800"/>
            <a:ext cx="4470400" cy="11176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C. is short</a:t>
            </a:r>
          </a:p>
        </p:txBody>
      </p:sp>
      <p:pic>
        <p:nvPicPr>
          <p:cNvPr id="4" name="Picture 2" descr="Nobita's parents (Americans) by pinkiecute502 on DeviantArt">
            <a:extLst>
              <a:ext uri="{FF2B5EF4-FFF2-40B4-BE49-F238E27FC236}">
                <a16:creationId xmlns:a16="http://schemas.microsoft.com/office/drawing/2014/main" id="{6EE8790E-3A9F-ED3A-E4F9-D521AB5D5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59"/>
          <a:stretch/>
        </p:blipFill>
        <p:spPr bwMode="auto">
          <a:xfrm>
            <a:off x="2438401" y="1693000"/>
            <a:ext cx="1777401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3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6" grpId="0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hlinkClick r:id="rId5" action="ppaction://hlinksldjump"/>
            <a:extLst>
              <a:ext uri="{FF2B5EF4-FFF2-40B4-BE49-F238E27FC236}">
                <a16:creationId xmlns:a16="http://schemas.microsoft.com/office/drawing/2014/main" id="{66CAAF9D-6093-05A2-2B62-3EA57B7AC3C6}"/>
              </a:ext>
            </a:extLst>
          </p:cNvPr>
          <p:cNvSpPr/>
          <p:nvPr/>
        </p:nvSpPr>
        <p:spPr>
          <a:xfrm>
            <a:off x="10160001" y="5979868"/>
            <a:ext cx="1688123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2B4DBE-2768-4DAE-8FA0-05C6ADEDF3CE}"/>
              </a:ext>
            </a:extLst>
          </p:cNvPr>
          <p:cNvSpPr/>
          <p:nvPr/>
        </p:nvSpPr>
        <p:spPr>
          <a:xfrm>
            <a:off x="5537200" y="3340100"/>
            <a:ext cx="5638800" cy="11176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78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B. has short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53BF67-E455-4213-AC26-3A147065696D}"/>
              </a:ext>
            </a:extLst>
          </p:cNvPr>
          <p:cNvSpPr/>
          <p:nvPr/>
        </p:nvSpPr>
        <p:spPr>
          <a:xfrm>
            <a:off x="5537200" y="1930400"/>
            <a:ext cx="5638800" cy="11176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78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A. is short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22CF6E-6236-45CB-8AD7-C898D938C793}"/>
              </a:ext>
            </a:extLst>
          </p:cNvPr>
          <p:cNvSpPr/>
          <p:nvPr/>
        </p:nvSpPr>
        <p:spPr>
          <a:xfrm>
            <a:off x="5537200" y="4749800"/>
            <a:ext cx="5638800" cy="11176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78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C. has long hair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A663B3B7-1799-8FFD-5EC4-0B31B5665752}"/>
              </a:ext>
            </a:extLst>
          </p:cNvPr>
          <p:cNvSpPr txBox="1">
            <a:spLocks/>
          </p:cNvSpPr>
          <p:nvPr/>
        </p:nvSpPr>
        <p:spPr>
          <a:xfrm>
            <a:off x="965200" y="609600"/>
            <a:ext cx="5486400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5334"/>
              <a:t>Dorami ______ .</a:t>
            </a:r>
          </a:p>
        </p:txBody>
      </p:sp>
      <p:pic>
        <p:nvPicPr>
          <p:cNvPr id="7" name="Picture 2" descr="Pin on Animation cartoon">
            <a:extLst>
              <a:ext uri="{FF2B5EF4-FFF2-40B4-BE49-F238E27FC236}">
                <a16:creationId xmlns:a16="http://schemas.microsoft.com/office/drawing/2014/main" id="{98E70835-3978-9ED8-0684-1ED20E9FA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2209800"/>
            <a:ext cx="3546861" cy="421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6" grpId="0" animBg="1"/>
      <p:bldP spid="6" grpId="1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0" y="514350"/>
            <a:ext cx="5486400" cy="762000"/>
          </a:xfrm>
        </p:spPr>
        <p:txBody>
          <a:bodyPr>
            <a:normAutofit fontScale="90000"/>
          </a:bodyPr>
          <a:lstStyle/>
          <a:p>
            <a:r>
              <a:rPr lang="en-US" sz="5334"/>
              <a:t>Jaian ________ .</a:t>
            </a:r>
          </a:p>
        </p:txBody>
      </p:sp>
      <p:pic>
        <p:nvPicPr>
          <p:cNvPr id="20482" name="Picture 2" descr="Jaian/Thư viện ảnh | Wikia Doraemon tiếng Việt | Fandom">
            <a:extLst>
              <a:ext uri="{FF2B5EF4-FFF2-40B4-BE49-F238E27FC236}">
                <a16:creationId xmlns:a16="http://schemas.microsoft.com/office/drawing/2014/main" id="{FAFED3F4-3857-4ACA-8774-87F83CB2E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803400"/>
            <a:ext cx="3743157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1798CB8F-4099-540E-E388-E36891555FC9}"/>
              </a:ext>
            </a:extLst>
          </p:cNvPr>
          <p:cNvSpPr/>
          <p:nvPr/>
        </p:nvSpPr>
        <p:spPr>
          <a:xfrm>
            <a:off x="10160001" y="5979868"/>
            <a:ext cx="1688123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721751-4613-9FA4-1F8C-7674E540B779}"/>
              </a:ext>
            </a:extLst>
          </p:cNvPr>
          <p:cNvSpPr/>
          <p:nvPr/>
        </p:nvSpPr>
        <p:spPr>
          <a:xfrm>
            <a:off x="5588000" y="3340100"/>
            <a:ext cx="5283200" cy="11176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B. is big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414D6A-87F5-F43E-CEB8-4575B7B1B3CC}"/>
              </a:ext>
            </a:extLst>
          </p:cNvPr>
          <p:cNvSpPr/>
          <p:nvPr/>
        </p:nvSpPr>
        <p:spPr>
          <a:xfrm>
            <a:off x="5588000" y="1930400"/>
            <a:ext cx="5283200" cy="11176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A. has tall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567209-94B7-BC7A-3983-A387B6879262}"/>
              </a:ext>
            </a:extLst>
          </p:cNvPr>
          <p:cNvSpPr/>
          <p:nvPr/>
        </p:nvSpPr>
        <p:spPr>
          <a:xfrm>
            <a:off x="5588000" y="4749800"/>
            <a:ext cx="5283200" cy="11176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09630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C. look short</a:t>
            </a:r>
          </a:p>
        </p:txBody>
      </p:sp>
    </p:spTree>
    <p:extLst>
      <p:ext uri="{BB962C8B-B14F-4D97-AF65-F5344CB8AC3E}">
        <p14:creationId xmlns:p14="http://schemas.microsoft.com/office/powerpoint/2010/main" val="239047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7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5183E1-C88A-4079-BE7B-141947C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200" y="565149"/>
            <a:ext cx="5486400" cy="762000"/>
          </a:xfrm>
        </p:spPr>
        <p:txBody>
          <a:bodyPr>
            <a:normAutofit fontScale="90000"/>
          </a:bodyPr>
          <a:lstStyle/>
          <a:p>
            <a:r>
              <a:rPr lang="en-US" sz="5334"/>
              <a:t>Suneo _______ .</a:t>
            </a:r>
          </a:p>
        </p:txBody>
      </p:sp>
      <p:pic>
        <p:nvPicPr>
          <p:cNvPr id="21506" name="Picture 2" descr="Suneo Honekawa (Doraemon) by MrChampEx on DeviantArt">
            <a:extLst>
              <a:ext uri="{FF2B5EF4-FFF2-40B4-BE49-F238E27FC236}">
                <a16:creationId xmlns:a16="http://schemas.microsoft.com/office/drawing/2014/main" id="{06E8B6D3-1977-40D8-82E4-768D8CB0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1" y="1854200"/>
            <a:ext cx="3580916" cy="401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84186182-B81E-695E-0928-0161D8678987}"/>
              </a:ext>
            </a:extLst>
          </p:cNvPr>
          <p:cNvSpPr/>
          <p:nvPr/>
        </p:nvSpPr>
        <p:spPr>
          <a:xfrm>
            <a:off x="10160001" y="5979868"/>
            <a:ext cx="1688123" cy="682789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>
                <a:latin typeface="Arial" panose="020B0604020202020204" pitchFamily="34" charset="0"/>
                <a:cs typeface="Arial" panose="020B0604020202020204" pitchFamily="34" charset="0"/>
              </a:rPr>
              <a:t>Back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DBD5C9-17D0-C1A2-4927-0688B98344D5}"/>
              </a:ext>
            </a:extLst>
          </p:cNvPr>
          <p:cNvSpPr/>
          <p:nvPr/>
        </p:nvSpPr>
        <p:spPr>
          <a:xfrm>
            <a:off x="5334000" y="3340100"/>
            <a:ext cx="5791200" cy="1117600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78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B. is short hair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393C05-A7BB-CD3F-84F4-65F623316B04}"/>
              </a:ext>
            </a:extLst>
          </p:cNvPr>
          <p:cNvSpPr/>
          <p:nvPr/>
        </p:nvSpPr>
        <p:spPr>
          <a:xfrm>
            <a:off x="5334000" y="1930400"/>
            <a:ext cx="5791200" cy="1117600"/>
          </a:xfrm>
          <a:prstGeom prst="roundRect">
            <a:avLst/>
          </a:prstGeom>
          <a:solidFill>
            <a:srgbClr val="FDDEA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78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A. has short hair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126082-F2D4-5322-48F1-A442DB1C6179}"/>
              </a:ext>
            </a:extLst>
          </p:cNvPr>
          <p:cNvSpPr/>
          <p:nvPr/>
        </p:nvSpPr>
        <p:spPr>
          <a:xfrm>
            <a:off x="5334000" y="4749800"/>
            <a:ext cx="5791200" cy="1117600"/>
          </a:xfrm>
          <a:prstGeom prst="roundRect">
            <a:avLst/>
          </a:prstGeom>
          <a:solidFill>
            <a:srgbClr val="FF999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5778"/>
            <a:r>
              <a:rPr lang="en-US" sz="4800" b="1">
                <a:solidFill>
                  <a:schemeClr val="tx1"/>
                </a:solidFill>
                <a:latin typeface="Arial" panose="020B0604020202020204" pitchFamily="34" charset="0"/>
              </a:rPr>
              <a:t>C. has short</a:t>
            </a:r>
          </a:p>
        </p:txBody>
      </p:sp>
    </p:spTree>
    <p:extLst>
      <p:ext uri="{BB962C8B-B14F-4D97-AF65-F5344CB8AC3E}">
        <p14:creationId xmlns:p14="http://schemas.microsoft.com/office/powerpoint/2010/main" val="16432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7" grpId="0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881</Words>
  <Application>Microsoft Office PowerPoint</Application>
  <PresentationFormat>Widescreen</PresentationFormat>
  <Paragraphs>294</Paragraphs>
  <Slides>47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3" baseType="lpstr">
      <vt:lpstr>Aptos Display</vt:lpstr>
      <vt:lpstr>字魂36号-正文宋楷</vt:lpstr>
      <vt:lpstr>Aptos</vt:lpstr>
      <vt:lpstr>等线</vt:lpstr>
      <vt:lpstr>.VnHelvetInsH</vt:lpstr>
      <vt:lpstr>Arial</vt:lpstr>
      <vt:lpstr>.VnAvant</vt:lpstr>
      <vt:lpstr>Wingdings</vt:lpstr>
      <vt:lpstr>Nixie One</vt:lpstr>
      <vt:lpstr>.VnHelvetIns</vt:lpstr>
      <vt:lpstr>Century Gothic</vt:lpstr>
      <vt:lpstr>Kirang Haerang</vt:lpstr>
      <vt:lpstr>Britannic Bold</vt:lpstr>
      <vt:lpstr>.VnCooper</vt:lpstr>
      <vt:lpstr>Amasis MT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Nobita ___ big eyes.</vt:lpstr>
      <vt:lpstr>Nobita's mother _____.</vt:lpstr>
      <vt:lpstr>PowerPoint Presentation</vt:lpstr>
      <vt:lpstr>Jaian ________ .</vt:lpstr>
      <vt:lpstr>Suneo _______ .</vt:lpstr>
      <vt:lpstr>Shizuka ___ long ___.</vt:lpstr>
      <vt:lpstr>Nobita's father ___ big and short.</vt:lpstr>
      <vt:lpstr>Doraemon __ a round __.</vt:lpstr>
      <vt:lpstr>Nobita has _____.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ADMIN</cp:lastModifiedBy>
  <cp:revision>55</cp:revision>
  <dcterms:created xsi:type="dcterms:W3CDTF">2024-05-18T00:09:44Z</dcterms:created>
  <dcterms:modified xsi:type="dcterms:W3CDTF">2024-07-12T06:47:04Z</dcterms:modified>
</cp:coreProperties>
</file>