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6"/>
  </p:notesMasterIdLst>
  <p:sldIdLst>
    <p:sldId id="524" r:id="rId2"/>
    <p:sldId id="505" r:id="rId3"/>
    <p:sldId id="525" r:id="rId4"/>
    <p:sldId id="266" r:id="rId5"/>
    <p:sldId id="570" r:id="rId6"/>
    <p:sldId id="572" r:id="rId7"/>
    <p:sldId id="573" r:id="rId8"/>
    <p:sldId id="574" r:id="rId9"/>
    <p:sldId id="575" r:id="rId10"/>
    <p:sldId id="267" r:id="rId11"/>
    <p:sldId id="257" r:id="rId12"/>
    <p:sldId id="506" r:id="rId13"/>
    <p:sldId id="526" r:id="rId14"/>
    <p:sldId id="2007577358" r:id="rId15"/>
    <p:sldId id="2007577359" r:id="rId16"/>
    <p:sldId id="2007577357" r:id="rId17"/>
    <p:sldId id="507" r:id="rId18"/>
    <p:sldId id="516" r:id="rId19"/>
    <p:sldId id="513" r:id="rId20"/>
    <p:sldId id="512" r:id="rId21"/>
    <p:sldId id="475" r:id="rId22"/>
    <p:sldId id="2007577369" r:id="rId23"/>
    <p:sldId id="2007577360" r:id="rId24"/>
    <p:sldId id="2007577361" r:id="rId25"/>
    <p:sldId id="2007577362" r:id="rId26"/>
    <p:sldId id="2007577363" r:id="rId27"/>
    <p:sldId id="2007577364" r:id="rId28"/>
    <p:sldId id="2007577365" r:id="rId29"/>
    <p:sldId id="508" r:id="rId30"/>
    <p:sldId id="502" r:id="rId31"/>
    <p:sldId id="2007577366" r:id="rId32"/>
    <p:sldId id="2007577367" r:id="rId33"/>
    <p:sldId id="2007577368" r:id="rId34"/>
    <p:sldId id="509" r:id="rId35"/>
    <p:sldId id="340" r:id="rId36"/>
    <p:sldId id="341" r:id="rId37"/>
    <p:sldId id="368" r:id="rId38"/>
    <p:sldId id="367" r:id="rId39"/>
    <p:sldId id="370" r:id="rId40"/>
    <p:sldId id="371" r:id="rId41"/>
    <p:sldId id="369" r:id="rId42"/>
    <p:sldId id="360" r:id="rId43"/>
    <p:sldId id="521" r:id="rId44"/>
    <p:sldId id="473" r:id="rId45"/>
  </p:sldIdLst>
  <p:sldSz cx="12192000" cy="6858000"/>
  <p:notesSz cx="6858000" cy="9144000"/>
  <p:embeddedFontLst>
    <p:embeddedFont>
      <p:font typeface=".VnHelvetInsH" panose="020B7200000000000000"/>
      <p:regular r:id="rId47"/>
    </p:embeddedFont>
    <p:embeddedFont>
      <p:font typeface=".VnHelvetIns" panose="020B7200000000000000"/>
      <p:regular r:id="rId48"/>
    </p:embeddedFont>
    <p:embeddedFont>
      <p:font typeface="Algerian" panose="04020705040A02060702" pitchFamily="82" charset="0"/>
      <p:regular r:id="rId49"/>
    </p:embeddedFont>
    <p:embeddedFont>
      <p:font typeface="Bodoni MT Black" panose="02070A03080606020203" pitchFamily="18" charset="0"/>
      <p:bold r:id="rId50"/>
      <p:boldItalic r:id="rId51"/>
    </p:embeddedFont>
    <p:embeddedFont>
      <p:font typeface="Century Gothic" panose="020B0502020202020204" pitchFamily="34" charset="0"/>
      <p:regular r:id="rId52"/>
      <p:bold r:id="rId53"/>
      <p:italic r:id="rId54"/>
      <p:boldItalic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.VnAvant" panose="020B7200000000000000" pitchFamily="34" charset="0"/>
      <p:regular r:id="rId60"/>
      <p:bold r:id="rId61"/>
      <p:italic r:id="rId62"/>
      <p:boldItalic r:id="rId63"/>
    </p:embeddedFont>
    <p:embeddedFont>
      <p:font typeface="Amasis MT Pro Black" panose="020B0604020202020204" charset="0"/>
      <p:bold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EFDFE"/>
    <a:srgbClr val="29A147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033" autoAdjust="0"/>
  </p:normalViewPr>
  <p:slideViewPr>
    <p:cSldViewPr snapToGrid="0">
      <p:cViewPr>
        <p:scale>
          <a:sx n="50" d="100"/>
          <a:sy n="50" d="100"/>
        </p:scale>
        <p:origin x="1934" y="9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font" Target="fonts/font17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14E89D-6326-4C1E-ABE8-4988B21D8D30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5A60-A5F4-4A53-8664-F92FF0F39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54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691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575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60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71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002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45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6483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609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436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861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061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18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905A1-66AE-40C7-A044-42F1685438A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924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905A1-66AE-40C7-A044-42F1685438A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069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905A1-66AE-40C7-A044-42F1685438A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0215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096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434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C4054-558E-F4D0-59F2-504622A174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3CCD80-F1BC-89FA-0F1B-09F3EE16F5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23C67-F6EA-9BAC-2A22-EB708B93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A992C-2C4A-08BA-5A9B-11C2223B1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7589F-13C4-B43A-B4D4-21FB0EDA9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3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D3B9B-736F-43AA-B704-30B078C03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7B2E4D-6AF9-433E-ADF1-E09DD2C0B3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9426E-415B-97DA-DA6D-825A062C1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C344E-BB19-A16C-3D4D-86B4BACFA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844BC-F517-1942-5E2A-AC78E5292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36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78D328-25EC-ACB9-CBA6-0CDD1B2B88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39DA91-111B-8CA1-17D2-9A0A92D730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131A4-7943-C5F3-E820-BA1B3F05D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9AE50-7212-BBBE-D3B0-CB8C5C6B0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F54898-F460-0CB1-7741-C7BF71D02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7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24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9241333"/>
      </p:ext>
    </p:extLst>
  </p:cSld>
  <p:clrMapOvr>
    <a:masterClrMapping/>
  </p:clrMapOvr>
  <p:transition spd="slow" advClick="0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747577"/>
      </p:ext>
    </p:extLst>
  </p:cSld>
  <p:clrMapOvr>
    <a:masterClrMapping/>
  </p:clrMapOvr>
  <p:transition spd="slow" advClick="0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537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3548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2A499-A9F7-9851-D303-42CDF6762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A90C2-8EA7-1550-1C74-F309C68D7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B0485-43C7-4006-7853-B352270DD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ACE47-FFD1-8369-6989-431F5301A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231D0-BD00-7703-56AD-FCB38DF9E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61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68D4E-1E5A-3084-8AB1-538414A7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CF29D-0A53-0A45-0C4A-BF9D28A41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ABC3A-9428-D40B-AC63-0F260F04D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91FAA-1F54-8F3A-264B-106F6F4F5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EC39F-865E-94C3-F9D0-D8B091DA1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75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059E9-F16B-0771-0218-F4099D24E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8E4F6-2493-18BB-8456-5D2C06DD8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D55391-8987-5E79-FC6D-D094A9BB9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BA5FAD-EB1B-1E22-432E-DB4D2A7ED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FB5C1A-2A07-7511-D475-68CD24A00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ED83E6-3687-EC89-40D9-463B5D8D5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32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ED2C8-25B3-9D2A-0602-CC34934CA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70CAA-1BC5-F13B-3E3F-F613A6D91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F57E5-ABDF-C77B-7A37-C297805CE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0C7DA1-86B1-DF42-DF5B-CE95D0CF14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D70E17-063E-F12D-E88B-0832587F3D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9E8840-E89B-7728-E145-5D6B8C6C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808C58-9098-CFDE-7ACA-5235D4EE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6BBBBA-EA03-2E37-ED6C-90B23C43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379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34F0B-170F-3F2C-B655-EC80B2674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8581F4-286C-29A4-0903-D0DEB3E4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64278-9E8C-858D-1206-912C87C7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47B7A-674A-E4DC-1C8F-4C7BC165B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314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BFA0F2-61FF-A946-93BD-FE4B8E3B8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2F0F42-1DBA-7D65-5F57-5CF84AF9F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E910B-FB82-B023-85D6-DF60775EF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7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37A9A-C147-4407-835C-F54B96E41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24623-6C3E-5AFC-35C4-B5503ADEB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514022-4A4A-7572-8E82-C321548515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1AEAD-E900-B34A-D44D-629636BF4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2C44A7-5D53-1D17-0916-1D3150BDA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A3A08-0450-D9F6-0799-5EDF2CC7A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70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3A176-9BF8-2391-F4D0-4CB037AA6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DFED5B-654B-F746-6D75-63AD104817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1811D9-45B3-9D8D-9829-E5434D7703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5EC5E-BCEB-2AC0-2D22-E5D61F34A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885A46-CF9B-3443-AC44-BBBE3AB28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4365B-FD11-EFF9-4D98-2DF23468F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80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7FEFDA-C389-1D9E-A6A5-7BA26DDA0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A25783-D35D-3B9A-9543-529DE4D21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267CE-AFC3-0DD7-8B2E-57665CE56D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EB693-C5C2-CC0D-2D20-24E47905E6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80A32-A02A-2B87-F253-AF52D3D2B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background with green border&#10;&#10;Description automatically generated">
            <a:extLst>
              <a:ext uri="{FF2B5EF4-FFF2-40B4-BE49-F238E27FC236}">
                <a16:creationId xmlns:a16="http://schemas.microsoft.com/office/drawing/2014/main" id="{8A64D8A0-9885-5EE4-0E30-F1DA673FC48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7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msphampowerpoint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audio" Target="../media/audio6.wav"/><Relationship Id="rId10" Type="http://schemas.openxmlformats.org/officeDocument/2006/relationships/image" Target="../media/image18.png"/><Relationship Id="rId4" Type="http://schemas.openxmlformats.org/officeDocument/2006/relationships/audio" Target="../media/audio5.wav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jpg"/><Relationship Id="rId7" Type="http://schemas.openxmlformats.org/officeDocument/2006/relationships/image" Target="../media/image9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7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hyperlink" Target="https://www.facebook.com/msphampowerpoint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8.wav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11" Type="http://schemas.openxmlformats.org/officeDocument/2006/relationships/image" Target="../media/image24.png"/><Relationship Id="rId5" Type="http://schemas.openxmlformats.org/officeDocument/2006/relationships/audio" Target="../media/audio10.wav"/><Relationship Id="rId10" Type="http://schemas.openxmlformats.org/officeDocument/2006/relationships/image" Target="../media/image23.png"/><Relationship Id="rId4" Type="http://schemas.openxmlformats.org/officeDocument/2006/relationships/audio" Target="../media/audio9.wav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2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msphampowerpoint" TargetMode="External"/><Relationship Id="rId5" Type="http://schemas.openxmlformats.org/officeDocument/2006/relationships/audio" Target="../media/audio14.wav"/><Relationship Id="rId10" Type="http://schemas.openxmlformats.org/officeDocument/2006/relationships/image" Target="../media/image25.png"/><Relationship Id="rId4" Type="http://schemas.openxmlformats.org/officeDocument/2006/relationships/audio" Target="../media/audio13.wav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6.wav"/><Relationship Id="rId7" Type="http://schemas.openxmlformats.org/officeDocument/2006/relationships/image" Target="../media/image5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msphampowerpoint" TargetMode="External"/><Relationship Id="rId11" Type="http://schemas.openxmlformats.org/officeDocument/2006/relationships/image" Target="../media/image33.png"/><Relationship Id="rId5" Type="http://schemas.openxmlformats.org/officeDocument/2006/relationships/audio" Target="../media/audio18.wav"/><Relationship Id="rId10" Type="http://schemas.openxmlformats.org/officeDocument/2006/relationships/image" Target="../media/image32.png"/><Relationship Id="rId4" Type="http://schemas.openxmlformats.org/officeDocument/2006/relationships/audio" Target="../media/audio17.wav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6.wav"/><Relationship Id="rId7" Type="http://schemas.openxmlformats.org/officeDocument/2006/relationships/image" Target="../media/image35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audio" Target="../media/audio18.wav"/><Relationship Id="rId4" Type="http://schemas.openxmlformats.org/officeDocument/2006/relationships/audio" Target="../media/audio17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4.png"/><Relationship Id="rId5" Type="http://schemas.openxmlformats.org/officeDocument/2006/relationships/hyperlink" Target="https://www.facebook.com/msphampowerpoint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38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jpg"/><Relationship Id="rId7" Type="http://schemas.openxmlformats.org/officeDocument/2006/relationships/image" Target="../media/image9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18" Type="http://schemas.openxmlformats.org/officeDocument/2006/relationships/image" Target="../media/image30.png"/><Relationship Id="rId3" Type="http://schemas.openxmlformats.org/officeDocument/2006/relationships/audio" Target="../media/audio25.wav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audio" Target="../media/audio27.wav"/><Relationship Id="rId15" Type="http://schemas.openxmlformats.org/officeDocument/2006/relationships/image" Target="../media/image53.jpeg"/><Relationship Id="rId10" Type="http://schemas.openxmlformats.org/officeDocument/2006/relationships/image" Target="../media/image43.png"/><Relationship Id="rId4" Type="http://schemas.openxmlformats.org/officeDocument/2006/relationships/audio" Target="../media/audio26.wav"/><Relationship Id="rId9" Type="http://schemas.openxmlformats.org/officeDocument/2006/relationships/image" Target="../media/image49.png"/><Relationship Id="rId1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18" Type="http://schemas.openxmlformats.org/officeDocument/2006/relationships/image" Target="../media/image31.png"/><Relationship Id="rId3" Type="http://schemas.openxmlformats.org/officeDocument/2006/relationships/audio" Target="../media/audio25.wav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audio" Target="../media/audio27.wav"/><Relationship Id="rId15" Type="http://schemas.openxmlformats.org/officeDocument/2006/relationships/image" Target="../media/image53.jpeg"/><Relationship Id="rId10" Type="http://schemas.openxmlformats.org/officeDocument/2006/relationships/image" Target="../media/image43.png"/><Relationship Id="rId4" Type="http://schemas.openxmlformats.org/officeDocument/2006/relationships/audio" Target="../media/audio26.wav"/><Relationship Id="rId9" Type="http://schemas.openxmlformats.org/officeDocument/2006/relationships/image" Target="../media/image49.png"/><Relationship Id="rId1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18" Type="http://schemas.openxmlformats.org/officeDocument/2006/relationships/image" Target="../media/image32.png"/><Relationship Id="rId3" Type="http://schemas.openxmlformats.org/officeDocument/2006/relationships/audio" Target="../media/audio25.wav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audio" Target="../media/audio27.wav"/><Relationship Id="rId15" Type="http://schemas.openxmlformats.org/officeDocument/2006/relationships/image" Target="../media/image53.jpeg"/><Relationship Id="rId10" Type="http://schemas.openxmlformats.org/officeDocument/2006/relationships/image" Target="../media/image43.png"/><Relationship Id="rId4" Type="http://schemas.openxmlformats.org/officeDocument/2006/relationships/audio" Target="../media/audio26.wav"/><Relationship Id="rId9" Type="http://schemas.openxmlformats.org/officeDocument/2006/relationships/image" Target="../media/image49.png"/><Relationship Id="rId1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18" Type="http://schemas.openxmlformats.org/officeDocument/2006/relationships/image" Target="../media/image33.png"/><Relationship Id="rId3" Type="http://schemas.openxmlformats.org/officeDocument/2006/relationships/audio" Target="../media/audio25.wav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audio" Target="../media/audio27.wav"/><Relationship Id="rId15" Type="http://schemas.openxmlformats.org/officeDocument/2006/relationships/image" Target="../media/image53.jpeg"/><Relationship Id="rId10" Type="http://schemas.openxmlformats.org/officeDocument/2006/relationships/image" Target="../media/image43.png"/><Relationship Id="rId4" Type="http://schemas.openxmlformats.org/officeDocument/2006/relationships/audio" Target="../media/audio26.wav"/><Relationship Id="rId9" Type="http://schemas.openxmlformats.org/officeDocument/2006/relationships/image" Target="../media/image49.png"/><Relationship Id="rId1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audio" Target="../media/audio25.wav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audio" Target="../media/audio27.wav"/><Relationship Id="rId15" Type="http://schemas.openxmlformats.org/officeDocument/2006/relationships/image" Target="../media/image53.jpeg"/><Relationship Id="rId10" Type="http://schemas.openxmlformats.org/officeDocument/2006/relationships/image" Target="../media/image43.png"/><Relationship Id="rId4" Type="http://schemas.openxmlformats.org/officeDocument/2006/relationships/audio" Target="../media/audio26.wav"/><Relationship Id="rId9" Type="http://schemas.openxmlformats.org/officeDocument/2006/relationships/image" Target="../media/image49.png"/><Relationship Id="rId1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audio" Target="../media/audio25.wav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audio" Target="../media/audio27.wav"/><Relationship Id="rId15" Type="http://schemas.openxmlformats.org/officeDocument/2006/relationships/image" Target="../media/image53.jpeg"/><Relationship Id="rId10" Type="http://schemas.openxmlformats.org/officeDocument/2006/relationships/image" Target="../media/image43.png"/><Relationship Id="rId4" Type="http://schemas.openxmlformats.org/officeDocument/2006/relationships/audio" Target="../media/audio26.wav"/><Relationship Id="rId9" Type="http://schemas.openxmlformats.org/officeDocument/2006/relationships/image" Target="../media/image49.png"/><Relationship Id="rId1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6.png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3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msphampowerpoint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tiff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tiff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tiff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tiff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tiff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ue sky with white clouds&#10;&#10;Description automatically generated">
            <a:extLst>
              <a:ext uri="{FF2B5EF4-FFF2-40B4-BE49-F238E27FC236}">
                <a16:creationId xmlns:a16="http://schemas.microsoft.com/office/drawing/2014/main" id="{43F515F8-EE31-8002-3AEC-755F00AB9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 descr="图片包含 文字&#10;&#10;已生成高可信度的说明">
            <a:extLst>
              <a:ext uri="{FF2B5EF4-FFF2-40B4-BE49-F238E27FC236}">
                <a16:creationId xmlns:a16="http://schemas.microsoft.com/office/drawing/2014/main" id="{208B6270-10BD-4950-928E-A75153C61A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784"/>
            <a:ext cx="12192000" cy="3597216"/>
          </a:xfrm>
          <a:prstGeom prst="rect">
            <a:avLst/>
          </a:prstGeom>
        </p:spPr>
      </p:pic>
      <p:pic>
        <p:nvPicPr>
          <p:cNvPr id="7" name="图片 6" descr="003c6c7d4a2b7500f147dbe771e14e9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736993" flipH="1">
            <a:off x="301663" y="1254999"/>
            <a:ext cx="4959452" cy="4959452"/>
          </a:xfrm>
          <a:prstGeom prst="rect">
            <a:avLst/>
          </a:prstGeom>
        </p:spPr>
      </p:pic>
      <p:sp>
        <p:nvSpPr>
          <p:cNvPr id="5" name="MsPham 0936082789">
            <a:extLst>
              <a:ext uri="{FF2B5EF4-FFF2-40B4-BE49-F238E27FC236}">
                <a16:creationId xmlns:a16="http://schemas.microsoft.com/office/drawing/2014/main" id="{1D726C6A-2D0D-0844-2935-321413766FBF}"/>
              </a:ext>
            </a:extLst>
          </p:cNvPr>
          <p:cNvSpPr txBox="1"/>
          <p:nvPr/>
        </p:nvSpPr>
        <p:spPr>
          <a:xfrm>
            <a:off x="5205222" y="5417949"/>
            <a:ext cx="5733097" cy="425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77"/>
              </a:lnSpc>
            </a:pPr>
            <a:r>
              <a:rPr lang="en-US" sz="2484">
                <a:solidFill>
                  <a:srgbClr val="C80668"/>
                </a:solidFill>
                <a:latin typeface="Amasis MT Pro Black" panose="02040A04050005020304" pitchFamily="18" charset="0"/>
              </a:rPr>
              <a:t>Period 1 – Part 1, 2 3</a:t>
            </a:r>
            <a:endParaRPr lang="en-US" sz="2484" dirty="0">
              <a:solidFill>
                <a:srgbClr val="C80668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F4FF6DC8-3E31-2D50-9B33-2831AF6DCCBD}"/>
              </a:ext>
            </a:extLst>
          </p:cNvPr>
          <p:cNvGrpSpPr/>
          <p:nvPr/>
        </p:nvGrpSpPr>
        <p:grpSpPr>
          <a:xfrm>
            <a:off x="926417" y="335602"/>
            <a:ext cx="9964975" cy="762269"/>
            <a:chOff x="11556792" y="8381773"/>
            <a:chExt cx="8359187" cy="639435"/>
          </a:xfrm>
        </p:grpSpPr>
        <p:sp>
          <p:nvSpPr>
            <p:cNvPr id="9" name="Mspham-0936082789">
              <a:hlinkClick r:id="rId6"/>
              <a:extLst>
                <a:ext uri="{FF2B5EF4-FFF2-40B4-BE49-F238E27FC236}">
                  <a16:creationId xmlns:a16="http://schemas.microsoft.com/office/drawing/2014/main" id="{9872B2B0-F5C8-CD81-95E7-20135D9503B9}"/>
                </a:ext>
              </a:extLst>
            </p:cNvPr>
            <p:cNvSpPr txBox="1"/>
            <p:nvPr/>
          </p:nvSpPr>
          <p:spPr>
            <a:xfrm>
              <a:off x="19730142" y="8588866"/>
              <a:ext cx="185837" cy="34854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MsPham-0936082789">
              <a:hlinkClick r:id="rId6"/>
              <a:extLst>
                <a:ext uri="{FF2B5EF4-FFF2-40B4-BE49-F238E27FC236}">
                  <a16:creationId xmlns:a16="http://schemas.microsoft.com/office/drawing/2014/main" id="{0C8E974E-21FE-6447-4D5D-450516AC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556792" y="8381773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 descr="A blue and white text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DC8B4993-FD40-27F3-A5AD-65AF8FE637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17" y="165098"/>
            <a:ext cx="2599683" cy="123538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MsPham 0936082789">
            <a:extLst>
              <a:ext uri="{FF2B5EF4-FFF2-40B4-BE49-F238E27FC236}">
                <a16:creationId xmlns:a16="http://schemas.microsoft.com/office/drawing/2014/main" id="{12B20786-F177-4B56-16C0-CF226D1AA81C}"/>
              </a:ext>
            </a:extLst>
          </p:cNvPr>
          <p:cNvSpPr txBox="1"/>
          <p:nvPr/>
        </p:nvSpPr>
        <p:spPr>
          <a:xfrm>
            <a:off x="3860093" y="2729844"/>
            <a:ext cx="8668128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89"/>
              </a:lnSpc>
            </a:pPr>
            <a:r>
              <a:rPr lang="en-US" sz="9597" b="1" spc="-15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H" panose="020B7200000000000000" pitchFamily="34" charset="0"/>
              </a:rPr>
              <a:t>My foreign friends</a:t>
            </a:r>
            <a:endParaRPr lang="en-US" sz="9597" b="1" spc="-150" dirty="0">
              <a:ln w="9525">
                <a:solidFill>
                  <a:schemeClr val="bg1"/>
                </a:solidFill>
                <a:prstDash val="solid"/>
              </a:ln>
              <a:solidFill>
                <a:srgbClr val="007FC4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HelvetInsH" panose="020B7200000000000000" pitchFamily="34" charset="0"/>
            </a:endParaRPr>
          </a:p>
        </p:txBody>
      </p:sp>
      <p:pic>
        <p:nvPicPr>
          <p:cNvPr id="19" name="图片 3" descr="1">
            <a:extLst>
              <a:ext uri="{FF2B5EF4-FFF2-40B4-BE49-F238E27FC236}">
                <a16:creationId xmlns:a16="http://schemas.microsoft.com/office/drawing/2014/main" id="{95F66C27-9900-1D62-6B0A-EB3EBD88BF41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295669" y="4091886"/>
            <a:ext cx="1797136" cy="2283633"/>
          </a:xfrm>
          <a:prstGeom prst="rect">
            <a:avLst/>
          </a:prstGeom>
        </p:spPr>
      </p:pic>
      <p:sp>
        <p:nvSpPr>
          <p:cNvPr id="6" name="MsPham 0936082789">
            <a:extLst>
              <a:ext uri="{FF2B5EF4-FFF2-40B4-BE49-F238E27FC236}">
                <a16:creationId xmlns:a16="http://schemas.microsoft.com/office/drawing/2014/main" id="{DBA6BCB5-511D-3F2A-2E04-9F7D55686A19}"/>
              </a:ext>
            </a:extLst>
          </p:cNvPr>
          <p:cNvSpPr txBox="1"/>
          <p:nvPr/>
        </p:nvSpPr>
        <p:spPr>
          <a:xfrm>
            <a:off x="5205223" y="1852305"/>
            <a:ext cx="3489477" cy="448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77"/>
              </a:lnSpc>
            </a:pPr>
            <a:r>
              <a:rPr lang="en-US" sz="3599" b="1">
                <a:solidFill>
                  <a:srgbClr val="C80668"/>
                </a:solidFill>
                <a:latin typeface="Amasis MT Pro Black" panose="02040A04050005020304" pitchFamily="18" charset="0"/>
              </a:rPr>
              <a:t>Unit 3</a:t>
            </a:r>
            <a:endParaRPr lang="en-US" sz="3599" b="1" dirty="0">
              <a:solidFill>
                <a:srgbClr val="C80668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12" name="MsPham-0936082789">
            <a:hlinkClick r:id="rId6"/>
            <a:extLst>
              <a:ext uri="{FF2B5EF4-FFF2-40B4-BE49-F238E27FC236}">
                <a16:creationId xmlns:a16="http://schemas.microsoft.com/office/drawing/2014/main" id="{61679625-BAAB-FF3A-FD9F-706214B9DA2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22" y="165098"/>
            <a:ext cx="1637614" cy="104033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5390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8FADC4-904A-E678-E403-A386D6FF8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2" descr="Christmas Nutcracker PNG Clip Art Image​ | Gallery Yopriceville -  High-Quality Free Images and Transparent PNG Clipart">
            <a:extLst>
              <a:ext uri="{FF2B5EF4-FFF2-40B4-BE49-F238E27FC236}">
                <a16:creationId xmlns:a16="http://schemas.microsoft.com/office/drawing/2014/main" id="{923431AF-44D5-8548-916A-DB21A97FE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2624">
            <a:off x="3133732" y="825897"/>
            <a:ext cx="2727234" cy="520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ая прямоугольная выноска 5">
            <a:extLst>
              <a:ext uri="{FF2B5EF4-FFF2-40B4-BE49-F238E27FC236}">
                <a16:creationId xmlns:a16="http://schemas.microsoft.com/office/drawing/2014/main" id="{16E8B31E-E19E-7A46-82B1-7A7763C22491}"/>
              </a:ext>
            </a:extLst>
          </p:cNvPr>
          <p:cNvSpPr/>
          <p:nvPr/>
        </p:nvSpPr>
        <p:spPr>
          <a:xfrm>
            <a:off x="5992734" y="1484366"/>
            <a:ext cx="2729345" cy="1052945"/>
          </a:xfrm>
          <a:prstGeom prst="wedgeRoundRectCallout">
            <a:avLst>
              <a:gd name="adj1" fmla="val -57381"/>
              <a:gd name="adj2" fmla="val 96711"/>
              <a:gd name="adj3" fmla="val 16667"/>
            </a:avLst>
          </a:prstGeom>
          <a:solidFill>
            <a:schemeClr val="bg1"/>
          </a:solidFill>
          <a:ln w="28575">
            <a:solidFill>
              <a:srgbClr val="5800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580014"/>
                </a:solidFill>
              </a:rPr>
              <a:t>Well done!</a:t>
            </a:r>
            <a:endParaRPr lang="ru-RU" sz="3200" dirty="0">
              <a:solidFill>
                <a:srgbClr val="580014"/>
              </a:solidFill>
            </a:endParaRPr>
          </a:p>
        </p:txBody>
      </p:sp>
      <p:sp>
        <p:nvSpPr>
          <p:cNvPr id="3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C6E8DF3-7D29-55A5-9DDE-365431746A8E}"/>
              </a:ext>
            </a:extLst>
          </p:cNvPr>
          <p:cNvSpPr/>
          <p:nvPr/>
        </p:nvSpPr>
        <p:spPr>
          <a:xfrm>
            <a:off x="9463711" y="5540441"/>
            <a:ext cx="1818860" cy="698185"/>
          </a:xfrm>
          <a:prstGeom prst="roundRect">
            <a:avLst/>
          </a:prstGeom>
          <a:solidFill>
            <a:srgbClr val="FF5050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Christmas tree clipart">
            <a:extLst>
              <a:ext uri="{FF2B5EF4-FFF2-40B4-BE49-F238E27FC236}">
                <a16:creationId xmlns:a16="http://schemas.microsoft.com/office/drawing/2014/main" id="{59255538-6E44-8D02-609E-0C344680A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29" y="2742285"/>
            <a:ext cx="2131432" cy="295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52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1940548" y="1465950"/>
            <a:ext cx="707075" cy="1909204"/>
            <a:chOff x="4606825" y="3304722"/>
            <a:chExt cx="845189" cy="2282128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4941208" y="4887851"/>
              <a:ext cx="289717" cy="69899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cap="none" spc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cap="none" spc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06825" y="330472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3312160" y="2759398"/>
            <a:ext cx="3017520" cy="7127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b="1">
                <a:solidFill>
                  <a:srgbClr val="002060"/>
                </a:solidFill>
                <a:latin typeface=".VnAvant" panose="020B7200000000000000" pitchFamily="34" charset="0"/>
              </a:rPr>
              <a:t>America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3312160" y="5390624"/>
            <a:ext cx="3017520" cy="7127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b="1">
                <a:solidFill>
                  <a:srgbClr val="002060"/>
                </a:solidFill>
                <a:latin typeface=".VnAvant" panose="020B7200000000000000" pitchFamily="34" charset="0"/>
              </a:rPr>
              <a:t>Australia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1262770" y="66392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Review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C60BF77C-4D59-7CF1-6EE5-1C9727BF2906}"/>
              </a:ext>
            </a:extLst>
          </p:cNvPr>
          <p:cNvSpPr txBox="1">
            <a:spLocks/>
          </p:cNvSpPr>
          <p:nvPr/>
        </p:nvSpPr>
        <p:spPr>
          <a:xfrm>
            <a:off x="5374640" y="2759398"/>
            <a:ext cx="30175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/əˈmerɪkə/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09E93955-32F6-415F-79AD-F00FC821B0B0}"/>
              </a:ext>
            </a:extLst>
          </p:cNvPr>
          <p:cNvSpPr txBox="1">
            <a:spLocks/>
          </p:cNvSpPr>
          <p:nvPr/>
        </p:nvSpPr>
        <p:spPr>
          <a:xfrm>
            <a:off x="5374640" y="5390624"/>
            <a:ext cx="30175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/ɒˈstreɪliə/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09C2D3FE-23EF-0033-CBE9-3ADED214172C}"/>
              </a:ext>
            </a:extLst>
          </p:cNvPr>
          <p:cNvSpPr txBox="1">
            <a:spLocks/>
          </p:cNvSpPr>
          <p:nvPr/>
        </p:nvSpPr>
        <p:spPr>
          <a:xfrm>
            <a:off x="7853680" y="2759398"/>
            <a:ext cx="333248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Nước Mĩ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976FEA6-E61A-254F-2985-6A93738419C0}"/>
              </a:ext>
            </a:extLst>
          </p:cNvPr>
          <p:cNvSpPr txBox="1">
            <a:spLocks/>
          </p:cNvSpPr>
          <p:nvPr/>
        </p:nvSpPr>
        <p:spPr>
          <a:xfrm>
            <a:off x="7853680" y="5390624"/>
            <a:ext cx="333248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Nước Úc</a:t>
            </a: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FAE3986E-7DB2-3905-09D9-567C6A4E673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0297"/>
          <a:stretch/>
        </p:blipFill>
        <p:spPr>
          <a:xfrm>
            <a:off x="1599459" y="2715028"/>
            <a:ext cx="1428120" cy="83792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39B984B8-D644-8E5C-70F8-391C73D7A9D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604"/>
          <a:stretch/>
        </p:blipFill>
        <p:spPr>
          <a:xfrm>
            <a:off x="1607523" y="5296452"/>
            <a:ext cx="1411992" cy="80692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A97580-09DB-8340-FF30-40D95200013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87" r="3428"/>
          <a:stretch/>
        </p:blipFill>
        <p:spPr>
          <a:xfrm>
            <a:off x="1315578" y="4002752"/>
            <a:ext cx="1733433" cy="9144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325382" y="4122835"/>
            <a:ext cx="30175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Malaysia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1F98C004-E30B-92B7-86CF-66924C9CCABF}"/>
              </a:ext>
            </a:extLst>
          </p:cNvPr>
          <p:cNvSpPr txBox="1">
            <a:spLocks/>
          </p:cNvSpPr>
          <p:nvPr/>
        </p:nvSpPr>
        <p:spPr>
          <a:xfrm>
            <a:off x="5387862" y="4122835"/>
            <a:ext cx="30175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/məˈleɪʒə/ </a:t>
            </a:r>
          </a:p>
        </p:txBody>
      </p:sp>
      <p:sp>
        <p:nvSpPr>
          <p:cNvPr id="25" name="Title 4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7866902" y="4122835"/>
            <a:ext cx="39070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Nước Ma-lai-si-a</a:t>
            </a:r>
          </a:p>
        </p:txBody>
      </p:sp>
      <p:pic>
        <p:nvPicPr>
          <p:cNvPr id="26" name="Picture 2" descr="unit 1,2,3 lóp 4 A | English - Quizizz">
            <a:extLst>
              <a:ext uri="{FF2B5EF4-FFF2-40B4-BE49-F238E27FC236}">
                <a16:creationId xmlns:a16="http://schemas.microsoft.com/office/drawing/2014/main" id="{8B4ADCC7-064A-69C7-7755-73D6D9E7D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770" y="1361584"/>
            <a:ext cx="1733433" cy="9144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itle 4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3284493" y="1462407"/>
            <a:ext cx="30175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Japan</a:t>
            </a:r>
          </a:p>
        </p:txBody>
      </p:sp>
      <p:sp>
        <p:nvSpPr>
          <p:cNvPr id="28" name="Title 4">
            <a:extLst>
              <a:ext uri="{FF2B5EF4-FFF2-40B4-BE49-F238E27FC236}">
                <a16:creationId xmlns:a16="http://schemas.microsoft.com/office/drawing/2014/main" id="{09E93955-32F6-415F-79AD-F00FC821B0B0}"/>
              </a:ext>
            </a:extLst>
          </p:cNvPr>
          <p:cNvSpPr txBox="1">
            <a:spLocks/>
          </p:cNvSpPr>
          <p:nvPr/>
        </p:nvSpPr>
        <p:spPr>
          <a:xfrm>
            <a:off x="5346973" y="1462407"/>
            <a:ext cx="30175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/dʒəˈpæn/</a:t>
            </a:r>
          </a:p>
        </p:txBody>
      </p:sp>
      <p:sp>
        <p:nvSpPr>
          <p:cNvPr id="29" name="Title 4">
            <a:extLst>
              <a:ext uri="{FF2B5EF4-FFF2-40B4-BE49-F238E27FC236}">
                <a16:creationId xmlns:a16="http://schemas.microsoft.com/office/drawing/2014/main" id="{D976FEA6-E61A-254F-2985-6A93738419C0}"/>
              </a:ext>
            </a:extLst>
          </p:cNvPr>
          <p:cNvSpPr txBox="1">
            <a:spLocks/>
          </p:cNvSpPr>
          <p:nvPr/>
        </p:nvSpPr>
        <p:spPr>
          <a:xfrm>
            <a:off x="7826013" y="1462407"/>
            <a:ext cx="333248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Nước Nhật Bản</a:t>
            </a:r>
          </a:p>
        </p:txBody>
      </p:sp>
    </p:spTree>
    <p:extLst>
      <p:ext uri="{BB962C8B-B14F-4D97-AF65-F5344CB8AC3E}">
        <p14:creationId xmlns:p14="http://schemas.microsoft.com/office/powerpoint/2010/main" val="290616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eri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lays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ustral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6" grpId="0"/>
      <p:bldP spid="17" grpId="0"/>
      <p:bldP spid="20" grpId="0"/>
      <p:bldP spid="21" grpId="0"/>
      <p:bldP spid="8" grpId="0"/>
      <p:bldP spid="11" grpId="0"/>
      <p:bldP spid="25" grpId="0"/>
      <p:bldP spid="27" grpId="0"/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ue sky with white clouds&#10;&#10;Description automatically generated">
            <a:extLst>
              <a:ext uri="{FF2B5EF4-FFF2-40B4-BE49-F238E27FC236}">
                <a16:creationId xmlns:a16="http://schemas.microsoft.com/office/drawing/2014/main" id="{43F515F8-EE31-8002-3AEC-755F00AB9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F4FF6DC8-3E31-2D50-9B33-2831AF6DCCBD}"/>
              </a:ext>
            </a:extLst>
          </p:cNvPr>
          <p:cNvGrpSpPr/>
          <p:nvPr/>
        </p:nvGrpSpPr>
        <p:grpSpPr>
          <a:xfrm>
            <a:off x="1019806" y="500110"/>
            <a:ext cx="10330577" cy="1395194"/>
            <a:chOff x="11556792" y="7850839"/>
            <a:chExt cx="8665875" cy="1170369"/>
          </a:xfrm>
        </p:grpSpPr>
        <p:sp>
          <p:nvSpPr>
            <p:cNvPr id="9" name="Mspham-0936082789">
              <a:hlinkClick r:id="rId4"/>
              <a:extLst>
                <a:ext uri="{FF2B5EF4-FFF2-40B4-BE49-F238E27FC236}">
                  <a16:creationId xmlns:a16="http://schemas.microsoft.com/office/drawing/2014/main" id="{9872B2B0-F5C8-CD81-95E7-20135D9503B9}"/>
                </a:ext>
              </a:extLst>
            </p:cNvPr>
            <p:cNvSpPr txBox="1"/>
            <p:nvPr/>
          </p:nvSpPr>
          <p:spPr>
            <a:xfrm>
              <a:off x="20036830" y="7850839"/>
              <a:ext cx="185837" cy="34854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MsPham-0936082789">
              <a:hlinkClick r:id="rId4"/>
              <a:extLst>
                <a:ext uri="{FF2B5EF4-FFF2-40B4-BE49-F238E27FC236}">
                  <a16:creationId xmlns:a16="http://schemas.microsoft.com/office/drawing/2014/main" id="{0C8E974E-21FE-6447-4D5D-450516AC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56792" y="8381773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 descr="A blue and white text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DC8B4993-FD40-27F3-A5AD-65AF8FE63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668" y="220243"/>
            <a:ext cx="1784837" cy="84816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51926670-7272-41A5-A10A-D6D5A35D3CE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07" y="62471"/>
            <a:ext cx="2270480" cy="157540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FA751C1-EC81-FB46-A470-D1D3CAA87675}"/>
              </a:ext>
            </a:extLst>
          </p:cNvPr>
          <p:cNvSpPr/>
          <p:nvPr/>
        </p:nvSpPr>
        <p:spPr>
          <a:xfrm>
            <a:off x="1779613" y="1047140"/>
            <a:ext cx="8667832" cy="5471647"/>
          </a:xfrm>
          <a:prstGeom prst="roundRect">
            <a:avLst>
              <a:gd name="adj" fmla="val 2846"/>
            </a:avLst>
          </a:prstGeom>
          <a:solidFill>
            <a:schemeClr val="bg1">
              <a:alpha val="98000"/>
            </a:schemeClr>
          </a:solidFill>
          <a:ln w="38100" cmpd="thickThin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536919434">
                  <a:custGeom>
                    <a:avLst/>
                    <a:gdLst>
                      <a:gd name="connsiteX0" fmla="*/ 0 w 11766619"/>
                      <a:gd name="connsiteY0" fmla="*/ 185310 h 6511238"/>
                      <a:gd name="connsiteX1" fmla="*/ 185310 w 11766619"/>
                      <a:gd name="connsiteY1" fmla="*/ 0 h 6511238"/>
                      <a:gd name="connsiteX2" fmla="*/ 1083583 w 11766619"/>
                      <a:gd name="connsiteY2" fmla="*/ 0 h 6511238"/>
                      <a:gd name="connsiteX3" fmla="*/ 1639976 w 11766619"/>
                      <a:gd name="connsiteY3" fmla="*/ 0 h 6511238"/>
                      <a:gd name="connsiteX4" fmla="*/ 2082409 w 11766619"/>
                      <a:gd name="connsiteY4" fmla="*/ 0 h 6511238"/>
                      <a:gd name="connsiteX5" fmla="*/ 2752762 w 11766619"/>
                      <a:gd name="connsiteY5" fmla="*/ 0 h 6511238"/>
                      <a:gd name="connsiteX6" fmla="*/ 3537074 w 11766619"/>
                      <a:gd name="connsiteY6" fmla="*/ 0 h 6511238"/>
                      <a:gd name="connsiteX7" fmla="*/ 3979507 w 11766619"/>
                      <a:gd name="connsiteY7" fmla="*/ 0 h 6511238"/>
                      <a:gd name="connsiteX8" fmla="*/ 4307980 w 11766619"/>
                      <a:gd name="connsiteY8" fmla="*/ 0 h 6511238"/>
                      <a:gd name="connsiteX9" fmla="*/ 4978333 w 11766619"/>
                      <a:gd name="connsiteY9" fmla="*/ 0 h 6511238"/>
                      <a:gd name="connsiteX10" fmla="*/ 5648686 w 11766619"/>
                      <a:gd name="connsiteY10" fmla="*/ 0 h 6511238"/>
                      <a:gd name="connsiteX11" fmla="*/ 6319039 w 11766619"/>
                      <a:gd name="connsiteY11" fmla="*/ 0 h 6511238"/>
                      <a:gd name="connsiteX12" fmla="*/ 6989392 w 11766619"/>
                      <a:gd name="connsiteY12" fmla="*/ 0 h 6511238"/>
                      <a:gd name="connsiteX13" fmla="*/ 7887665 w 11766619"/>
                      <a:gd name="connsiteY13" fmla="*/ 0 h 6511238"/>
                      <a:gd name="connsiteX14" fmla="*/ 8444058 w 11766619"/>
                      <a:gd name="connsiteY14" fmla="*/ 0 h 6511238"/>
                      <a:gd name="connsiteX15" fmla="*/ 9342330 w 11766619"/>
                      <a:gd name="connsiteY15" fmla="*/ 0 h 6511238"/>
                      <a:gd name="connsiteX16" fmla="*/ 9670803 w 11766619"/>
                      <a:gd name="connsiteY16" fmla="*/ 0 h 6511238"/>
                      <a:gd name="connsiteX17" fmla="*/ 9999276 w 11766619"/>
                      <a:gd name="connsiteY17" fmla="*/ 0 h 6511238"/>
                      <a:gd name="connsiteX18" fmla="*/ 10669629 w 11766619"/>
                      <a:gd name="connsiteY18" fmla="*/ 0 h 6511238"/>
                      <a:gd name="connsiteX19" fmla="*/ 11581309 w 11766619"/>
                      <a:gd name="connsiteY19" fmla="*/ 0 h 6511238"/>
                      <a:gd name="connsiteX20" fmla="*/ 11766619 w 11766619"/>
                      <a:gd name="connsiteY20" fmla="*/ 185310 h 6511238"/>
                      <a:gd name="connsiteX21" fmla="*/ 11766619 w 11766619"/>
                      <a:gd name="connsiteY21" fmla="*/ 744789 h 6511238"/>
                      <a:gd name="connsiteX22" fmla="*/ 11766619 w 11766619"/>
                      <a:gd name="connsiteY22" fmla="*/ 1304267 h 6511238"/>
                      <a:gd name="connsiteX23" fmla="*/ 11766619 w 11766619"/>
                      <a:gd name="connsiteY23" fmla="*/ 1802339 h 6511238"/>
                      <a:gd name="connsiteX24" fmla="*/ 11766619 w 11766619"/>
                      <a:gd name="connsiteY24" fmla="*/ 2546036 h 6511238"/>
                      <a:gd name="connsiteX25" fmla="*/ 11766619 w 11766619"/>
                      <a:gd name="connsiteY25" fmla="*/ 3289734 h 6511238"/>
                      <a:gd name="connsiteX26" fmla="*/ 11766619 w 11766619"/>
                      <a:gd name="connsiteY26" fmla="*/ 3972024 h 6511238"/>
                      <a:gd name="connsiteX27" fmla="*/ 11766619 w 11766619"/>
                      <a:gd name="connsiteY27" fmla="*/ 4715722 h 6511238"/>
                      <a:gd name="connsiteX28" fmla="*/ 11766619 w 11766619"/>
                      <a:gd name="connsiteY28" fmla="*/ 5459419 h 6511238"/>
                      <a:gd name="connsiteX29" fmla="*/ 11766619 w 11766619"/>
                      <a:gd name="connsiteY29" fmla="*/ 6325928 h 6511238"/>
                      <a:gd name="connsiteX30" fmla="*/ 11581309 w 11766619"/>
                      <a:gd name="connsiteY30" fmla="*/ 6511238 h 6511238"/>
                      <a:gd name="connsiteX31" fmla="*/ 10683036 w 11766619"/>
                      <a:gd name="connsiteY31" fmla="*/ 6511238 h 6511238"/>
                      <a:gd name="connsiteX32" fmla="*/ 9784763 w 11766619"/>
                      <a:gd name="connsiteY32" fmla="*/ 6511238 h 6511238"/>
                      <a:gd name="connsiteX33" fmla="*/ 8886490 w 11766619"/>
                      <a:gd name="connsiteY33" fmla="*/ 6511238 h 6511238"/>
                      <a:gd name="connsiteX34" fmla="*/ 7988218 w 11766619"/>
                      <a:gd name="connsiteY34" fmla="*/ 6511238 h 6511238"/>
                      <a:gd name="connsiteX35" fmla="*/ 7203905 w 11766619"/>
                      <a:gd name="connsiteY35" fmla="*/ 6511238 h 6511238"/>
                      <a:gd name="connsiteX36" fmla="*/ 6305632 w 11766619"/>
                      <a:gd name="connsiteY36" fmla="*/ 6511238 h 6511238"/>
                      <a:gd name="connsiteX37" fmla="*/ 5635279 w 11766619"/>
                      <a:gd name="connsiteY37" fmla="*/ 6511238 h 6511238"/>
                      <a:gd name="connsiteX38" fmla="*/ 4964926 w 11766619"/>
                      <a:gd name="connsiteY38" fmla="*/ 6511238 h 6511238"/>
                      <a:gd name="connsiteX39" fmla="*/ 4408533 w 11766619"/>
                      <a:gd name="connsiteY39" fmla="*/ 6511238 h 6511238"/>
                      <a:gd name="connsiteX40" fmla="*/ 3738180 w 11766619"/>
                      <a:gd name="connsiteY40" fmla="*/ 6511238 h 6511238"/>
                      <a:gd name="connsiteX41" fmla="*/ 2839907 w 11766619"/>
                      <a:gd name="connsiteY41" fmla="*/ 6511238 h 6511238"/>
                      <a:gd name="connsiteX42" fmla="*/ 2397475 w 11766619"/>
                      <a:gd name="connsiteY42" fmla="*/ 6511238 h 6511238"/>
                      <a:gd name="connsiteX43" fmla="*/ 1727122 w 11766619"/>
                      <a:gd name="connsiteY43" fmla="*/ 6511238 h 6511238"/>
                      <a:gd name="connsiteX44" fmla="*/ 942809 w 11766619"/>
                      <a:gd name="connsiteY44" fmla="*/ 6511238 h 6511238"/>
                      <a:gd name="connsiteX45" fmla="*/ 185310 w 11766619"/>
                      <a:gd name="connsiteY45" fmla="*/ 6511238 h 6511238"/>
                      <a:gd name="connsiteX46" fmla="*/ 0 w 11766619"/>
                      <a:gd name="connsiteY46" fmla="*/ 6325928 h 6511238"/>
                      <a:gd name="connsiteX47" fmla="*/ 0 w 11766619"/>
                      <a:gd name="connsiteY47" fmla="*/ 5520825 h 6511238"/>
                      <a:gd name="connsiteX48" fmla="*/ 0 w 11766619"/>
                      <a:gd name="connsiteY48" fmla="*/ 4715722 h 6511238"/>
                      <a:gd name="connsiteX49" fmla="*/ 0 w 11766619"/>
                      <a:gd name="connsiteY49" fmla="*/ 3972024 h 6511238"/>
                      <a:gd name="connsiteX50" fmla="*/ 0 w 11766619"/>
                      <a:gd name="connsiteY50" fmla="*/ 3228327 h 6511238"/>
                      <a:gd name="connsiteX51" fmla="*/ 0 w 11766619"/>
                      <a:gd name="connsiteY51" fmla="*/ 2668849 h 6511238"/>
                      <a:gd name="connsiteX52" fmla="*/ 0 w 11766619"/>
                      <a:gd name="connsiteY52" fmla="*/ 2047964 h 6511238"/>
                      <a:gd name="connsiteX53" fmla="*/ 0 w 11766619"/>
                      <a:gd name="connsiteY53" fmla="*/ 1427079 h 6511238"/>
                      <a:gd name="connsiteX54" fmla="*/ 0 w 11766619"/>
                      <a:gd name="connsiteY54" fmla="*/ 806195 h 6511238"/>
                      <a:gd name="connsiteX55" fmla="*/ 0 w 11766619"/>
                      <a:gd name="connsiteY55" fmla="*/ 185310 h 6511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1766619" h="6511238" fill="none" extrusionOk="0">
                        <a:moveTo>
                          <a:pt x="0" y="185310"/>
                        </a:moveTo>
                        <a:cubicBezTo>
                          <a:pt x="388" y="100997"/>
                          <a:pt x="85483" y="-7214"/>
                          <a:pt x="185310" y="0"/>
                        </a:cubicBezTo>
                        <a:cubicBezTo>
                          <a:pt x="510444" y="7663"/>
                          <a:pt x="760680" y="30257"/>
                          <a:pt x="1083583" y="0"/>
                        </a:cubicBezTo>
                        <a:cubicBezTo>
                          <a:pt x="1406486" y="-30257"/>
                          <a:pt x="1423556" y="1768"/>
                          <a:pt x="1639976" y="0"/>
                        </a:cubicBezTo>
                        <a:cubicBezTo>
                          <a:pt x="1856396" y="-1768"/>
                          <a:pt x="1950853" y="-11272"/>
                          <a:pt x="2082409" y="0"/>
                        </a:cubicBezTo>
                        <a:cubicBezTo>
                          <a:pt x="2213965" y="11272"/>
                          <a:pt x="2553128" y="-32452"/>
                          <a:pt x="2752762" y="0"/>
                        </a:cubicBezTo>
                        <a:cubicBezTo>
                          <a:pt x="2952396" y="32452"/>
                          <a:pt x="3238905" y="-6369"/>
                          <a:pt x="3537074" y="0"/>
                        </a:cubicBezTo>
                        <a:cubicBezTo>
                          <a:pt x="3835243" y="6369"/>
                          <a:pt x="3764247" y="7188"/>
                          <a:pt x="3979507" y="0"/>
                        </a:cubicBezTo>
                        <a:cubicBezTo>
                          <a:pt x="4194767" y="-7188"/>
                          <a:pt x="4242279" y="-5700"/>
                          <a:pt x="4307980" y="0"/>
                        </a:cubicBezTo>
                        <a:cubicBezTo>
                          <a:pt x="4373681" y="5700"/>
                          <a:pt x="4842517" y="-30395"/>
                          <a:pt x="4978333" y="0"/>
                        </a:cubicBezTo>
                        <a:cubicBezTo>
                          <a:pt x="5114149" y="30395"/>
                          <a:pt x="5487087" y="-22926"/>
                          <a:pt x="5648686" y="0"/>
                        </a:cubicBezTo>
                        <a:cubicBezTo>
                          <a:pt x="5810285" y="22926"/>
                          <a:pt x="6049264" y="-28911"/>
                          <a:pt x="6319039" y="0"/>
                        </a:cubicBezTo>
                        <a:cubicBezTo>
                          <a:pt x="6588814" y="28911"/>
                          <a:pt x="6704848" y="5200"/>
                          <a:pt x="6989392" y="0"/>
                        </a:cubicBezTo>
                        <a:cubicBezTo>
                          <a:pt x="7273936" y="-5200"/>
                          <a:pt x="7522292" y="-34277"/>
                          <a:pt x="7887665" y="0"/>
                        </a:cubicBezTo>
                        <a:cubicBezTo>
                          <a:pt x="8253038" y="34277"/>
                          <a:pt x="8192117" y="-21135"/>
                          <a:pt x="8444058" y="0"/>
                        </a:cubicBezTo>
                        <a:cubicBezTo>
                          <a:pt x="8695999" y="21135"/>
                          <a:pt x="8925656" y="-39316"/>
                          <a:pt x="9342330" y="0"/>
                        </a:cubicBezTo>
                        <a:cubicBezTo>
                          <a:pt x="9759004" y="39316"/>
                          <a:pt x="9569274" y="15116"/>
                          <a:pt x="9670803" y="0"/>
                        </a:cubicBezTo>
                        <a:cubicBezTo>
                          <a:pt x="9772332" y="-15116"/>
                          <a:pt x="9863384" y="-12773"/>
                          <a:pt x="9999276" y="0"/>
                        </a:cubicBezTo>
                        <a:cubicBezTo>
                          <a:pt x="10135168" y="12773"/>
                          <a:pt x="10345543" y="-21769"/>
                          <a:pt x="10669629" y="0"/>
                        </a:cubicBezTo>
                        <a:cubicBezTo>
                          <a:pt x="10993715" y="21769"/>
                          <a:pt x="11329278" y="-1868"/>
                          <a:pt x="11581309" y="0"/>
                        </a:cubicBezTo>
                        <a:cubicBezTo>
                          <a:pt x="11701975" y="1773"/>
                          <a:pt x="11774778" y="85468"/>
                          <a:pt x="11766619" y="185310"/>
                        </a:cubicBezTo>
                        <a:cubicBezTo>
                          <a:pt x="11762654" y="305476"/>
                          <a:pt x="11749916" y="605030"/>
                          <a:pt x="11766619" y="744789"/>
                        </a:cubicBezTo>
                        <a:cubicBezTo>
                          <a:pt x="11783322" y="884548"/>
                          <a:pt x="11773695" y="1175655"/>
                          <a:pt x="11766619" y="1304267"/>
                        </a:cubicBezTo>
                        <a:cubicBezTo>
                          <a:pt x="11759543" y="1432879"/>
                          <a:pt x="11769986" y="1681901"/>
                          <a:pt x="11766619" y="1802339"/>
                        </a:cubicBezTo>
                        <a:cubicBezTo>
                          <a:pt x="11763252" y="1922777"/>
                          <a:pt x="11734027" y="2249801"/>
                          <a:pt x="11766619" y="2546036"/>
                        </a:cubicBezTo>
                        <a:cubicBezTo>
                          <a:pt x="11799211" y="2842271"/>
                          <a:pt x="11778274" y="3054681"/>
                          <a:pt x="11766619" y="3289734"/>
                        </a:cubicBezTo>
                        <a:cubicBezTo>
                          <a:pt x="11754964" y="3524787"/>
                          <a:pt x="11755521" y="3822519"/>
                          <a:pt x="11766619" y="3972024"/>
                        </a:cubicBezTo>
                        <a:cubicBezTo>
                          <a:pt x="11777718" y="4121529"/>
                          <a:pt x="11775942" y="4562370"/>
                          <a:pt x="11766619" y="4715722"/>
                        </a:cubicBezTo>
                        <a:cubicBezTo>
                          <a:pt x="11757296" y="4869074"/>
                          <a:pt x="11780841" y="5249739"/>
                          <a:pt x="11766619" y="5459419"/>
                        </a:cubicBezTo>
                        <a:cubicBezTo>
                          <a:pt x="11752397" y="5669099"/>
                          <a:pt x="11776030" y="5926750"/>
                          <a:pt x="11766619" y="6325928"/>
                        </a:cubicBezTo>
                        <a:cubicBezTo>
                          <a:pt x="11780428" y="6423897"/>
                          <a:pt x="11685112" y="6515391"/>
                          <a:pt x="11581309" y="6511238"/>
                        </a:cubicBezTo>
                        <a:cubicBezTo>
                          <a:pt x="11301462" y="6482223"/>
                          <a:pt x="10957649" y="6489766"/>
                          <a:pt x="10683036" y="6511238"/>
                        </a:cubicBezTo>
                        <a:cubicBezTo>
                          <a:pt x="10408423" y="6532710"/>
                          <a:pt x="10227535" y="6523863"/>
                          <a:pt x="9784763" y="6511238"/>
                        </a:cubicBezTo>
                        <a:cubicBezTo>
                          <a:pt x="9341991" y="6498613"/>
                          <a:pt x="9333501" y="6507203"/>
                          <a:pt x="8886490" y="6511238"/>
                        </a:cubicBezTo>
                        <a:cubicBezTo>
                          <a:pt x="8439479" y="6515273"/>
                          <a:pt x="8215451" y="6466678"/>
                          <a:pt x="7988218" y="6511238"/>
                        </a:cubicBezTo>
                        <a:cubicBezTo>
                          <a:pt x="7760985" y="6555798"/>
                          <a:pt x="7582307" y="6543158"/>
                          <a:pt x="7203905" y="6511238"/>
                        </a:cubicBezTo>
                        <a:cubicBezTo>
                          <a:pt x="6825503" y="6479318"/>
                          <a:pt x="6652026" y="6498051"/>
                          <a:pt x="6305632" y="6511238"/>
                        </a:cubicBezTo>
                        <a:cubicBezTo>
                          <a:pt x="5959238" y="6524425"/>
                          <a:pt x="5877087" y="6477890"/>
                          <a:pt x="5635279" y="6511238"/>
                        </a:cubicBezTo>
                        <a:cubicBezTo>
                          <a:pt x="5393471" y="6544586"/>
                          <a:pt x="5238815" y="6504823"/>
                          <a:pt x="4964926" y="6511238"/>
                        </a:cubicBezTo>
                        <a:cubicBezTo>
                          <a:pt x="4691037" y="6517653"/>
                          <a:pt x="4615057" y="6513107"/>
                          <a:pt x="4408533" y="6511238"/>
                        </a:cubicBezTo>
                        <a:cubicBezTo>
                          <a:pt x="4202009" y="6509369"/>
                          <a:pt x="3895327" y="6530691"/>
                          <a:pt x="3738180" y="6511238"/>
                        </a:cubicBezTo>
                        <a:cubicBezTo>
                          <a:pt x="3581033" y="6491785"/>
                          <a:pt x="3194706" y="6537260"/>
                          <a:pt x="2839907" y="6511238"/>
                        </a:cubicBezTo>
                        <a:cubicBezTo>
                          <a:pt x="2485108" y="6485216"/>
                          <a:pt x="2569054" y="6529397"/>
                          <a:pt x="2397475" y="6511238"/>
                        </a:cubicBezTo>
                        <a:cubicBezTo>
                          <a:pt x="2225896" y="6493079"/>
                          <a:pt x="1869984" y="6528841"/>
                          <a:pt x="1727122" y="6511238"/>
                        </a:cubicBezTo>
                        <a:cubicBezTo>
                          <a:pt x="1584260" y="6493635"/>
                          <a:pt x="1305443" y="6502773"/>
                          <a:pt x="942809" y="6511238"/>
                        </a:cubicBezTo>
                        <a:cubicBezTo>
                          <a:pt x="580175" y="6519703"/>
                          <a:pt x="559242" y="6501663"/>
                          <a:pt x="185310" y="6511238"/>
                        </a:cubicBezTo>
                        <a:cubicBezTo>
                          <a:pt x="81599" y="6505003"/>
                          <a:pt x="8373" y="6430743"/>
                          <a:pt x="0" y="6325928"/>
                        </a:cubicBezTo>
                        <a:cubicBezTo>
                          <a:pt x="-37576" y="6054026"/>
                          <a:pt x="5317" y="5840645"/>
                          <a:pt x="0" y="5520825"/>
                        </a:cubicBezTo>
                        <a:cubicBezTo>
                          <a:pt x="-5317" y="5201005"/>
                          <a:pt x="36337" y="4932779"/>
                          <a:pt x="0" y="4715722"/>
                        </a:cubicBezTo>
                        <a:cubicBezTo>
                          <a:pt x="-36337" y="4498665"/>
                          <a:pt x="7726" y="4227263"/>
                          <a:pt x="0" y="3972024"/>
                        </a:cubicBezTo>
                        <a:cubicBezTo>
                          <a:pt x="-7726" y="3716785"/>
                          <a:pt x="21763" y="3504282"/>
                          <a:pt x="0" y="3228327"/>
                        </a:cubicBezTo>
                        <a:cubicBezTo>
                          <a:pt x="-21763" y="2952372"/>
                          <a:pt x="-21618" y="2828333"/>
                          <a:pt x="0" y="2668849"/>
                        </a:cubicBezTo>
                        <a:cubicBezTo>
                          <a:pt x="21618" y="2509365"/>
                          <a:pt x="18541" y="2260036"/>
                          <a:pt x="0" y="2047964"/>
                        </a:cubicBezTo>
                        <a:cubicBezTo>
                          <a:pt x="-18541" y="1835893"/>
                          <a:pt x="-5972" y="1711039"/>
                          <a:pt x="0" y="1427079"/>
                        </a:cubicBezTo>
                        <a:cubicBezTo>
                          <a:pt x="5972" y="1143119"/>
                          <a:pt x="24528" y="964907"/>
                          <a:pt x="0" y="806195"/>
                        </a:cubicBezTo>
                        <a:cubicBezTo>
                          <a:pt x="-24528" y="647483"/>
                          <a:pt x="19208" y="348316"/>
                          <a:pt x="0" y="185310"/>
                        </a:cubicBezTo>
                        <a:close/>
                      </a:path>
                      <a:path w="11766619" h="6511238" stroke="0" extrusionOk="0">
                        <a:moveTo>
                          <a:pt x="0" y="185310"/>
                        </a:moveTo>
                        <a:cubicBezTo>
                          <a:pt x="-5751" y="88967"/>
                          <a:pt x="83197" y="5310"/>
                          <a:pt x="185310" y="0"/>
                        </a:cubicBezTo>
                        <a:cubicBezTo>
                          <a:pt x="355995" y="-18949"/>
                          <a:pt x="445579" y="-8753"/>
                          <a:pt x="627743" y="0"/>
                        </a:cubicBezTo>
                        <a:cubicBezTo>
                          <a:pt x="809907" y="8753"/>
                          <a:pt x="1027432" y="-20504"/>
                          <a:pt x="1298096" y="0"/>
                        </a:cubicBezTo>
                        <a:cubicBezTo>
                          <a:pt x="1568760" y="20504"/>
                          <a:pt x="1616906" y="21735"/>
                          <a:pt x="1740529" y="0"/>
                        </a:cubicBezTo>
                        <a:cubicBezTo>
                          <a:pt x="1864152" y="-21735"/>
                          <a:pt x="1982542" y="-4781"/>
                          <a:pt x="2182962" y="0"/>
                        </a:cubicBezTo>
                        <a:cubicBezTo>
                          <a:pt x="2383382" y="4781"/>
                          <a:pt x="2423971" y="12492"/>
                          <a:pt x="2511435" y="0"/>
                        </a:cubicBezTo>
                        <a:cubicBezTo>
                          <a:pt x="2598899" y="-12492"/>
                          <a:pt x="2959566" y="-10592"/>
                          <a:pt x="3295747" y="0"/>
                        </a:cubicBezTo>
                        <a:cubicBezTo>
                          <a:pt x="3631928" y="10592"/>
                          <a:pt x="3722603" y="15016"/>
                          <a:pt x="3852140" y="0"/>
                        </a:cubicBezTo>
                        <a:cubicBezTo>
                          <a:pt x="3981677" y="-15016"/>
                          <a:pt x="4329564" y="28406"/>
                          <a:pt x="4522493" y="0"/>
                        </a:cubicBezTo>
                        <a:cubicBezTo>
                          <a:pt x="4715422" y="-28406"/>
                          <a:pt x="5033134" y="-2866"/>
                          <a:pt x="5306806" y="0"/>
                        </a:cubicBezTo>
                        <a:cubicBezTo>
                          <a:pt x="5580478" y="2866"/>
                          <a:pt x="5522933" y="10190"/>
                          <a:pt x="5635279" y="0"/>
                        </a:cubicBezTo>
                        <a:cubicBezTo>
                          <a:pt x="5747625" y="-10190"/>
                          <a:pt x="5865357" y="9923"/>
                          <a:pt x="5963752" y="0"/>
                        </a:cubicBezTo>
                        <a:cubicBezTo>
                          <a:pt x="6062147" y="-9923"/>
                          <a:pt x="6135487" y="12369"/>
                          <a:pt x="6292225" y="0"/>
                        </a:cubicBezTo>
                        <a:cubicBezTo>
                          <a:pt x="6448963" y="-12369"/>
                          <a:pt x="6814948" y="29617"/>
                          <a:pt x="7190498" y="0"/>
                        </a:cubicBezTo>
                        <a:cubicBezTo>
                          <a:pt x="7566048" y="-29617"/>
                          <a:pt x="7434989" y="-2685"/>
                          <a:pt x="7518971" y="0"/>
                        </a:cubicBezTo>
                        <a:cubicBezTo>
                          <a:pt x="7602953" y="2685"/>
                          <a:pt x="8122379" y="-37391"/>
                          <a:pt x="8417243" y="0"/>
                        </a:cubicBezTo>
                        <a:cubicBezTo>
                          <a:pt x="8712107" y="37391"/>
                          <a:pt x="8762035" y="2596"/>
                          <a:pt x="8973636" y="0"/>
                        </a:cubicBezTo>
                        <a:cubicBezTo>
                          <a:pt x="9185237" y="-2596"/>
                          <a:pt x="9331548" y="19701"/>
                          <a:pt x="9643989" y="0"/>
                        </a:cubicBezTo>
                        <a:cubicBezTo>
                          <a:pt x="9956430" y="-19701"/>
                          <a:pt x="10320287" y="-24509"/>
                          <a:pt x="10542262" y="0"/>
                        </a:cubicBezTo>
                        <a:cubicBezTo>
                          <a:pt x="10764237" y="24509"/>
                          <a:pt x="10784581" y="-4154"/>
                          <a:pt x="10870735" y="0"/>
                        </a:cubicBezTo>
                        <a:cubicBezTo>
                          <a:pt x="10956889" y="4154"/>
                          <a:pt x="11418916" y="-15127"/>
                          <a:pt x="11581309" y="0"/>
                        </a:cubicBezTo>
                        <a:cubicBezTo>
                          <a:pt x="11673494" y="5124"/>
                          <a:pt x="11750851" y="71685"/>
                          <a:pt x="11766619" y="185310"/>
                        </a:cubicBezTo>
                        <a:cubicBezTo>
                          <a:pt x="11745413" y="485300"/>
                          <a:pt x="11767103" y="721649"/>
                          <a:pt x="11766619" y="867601"/>
                        </a:cubicBezTo>
                        <a:cubicBezTo>
                          <a:pt x="11766135" y="1013553"/>
                          <a:pt x="11774668" y="1276223"/>
                          <a:pt x="11766619" y="1488486"/>
                        </a:cubicBezTo>
                        <a:cubicBezTo>
                          <a:pt x="11758570" y="1700749"/>
                          <a:pt x="11785958" y="1886844"/>
                          <a:pt x="11766619" y="1986558"/>
                        </a:cubicBezTo>
                        <a:cubicBezTo>
                          <a:pt x="11747280" y="2086272"/>
                          <a:pt x="11786528" y="2391607"/>
                          <a:pt x="11766619" y="2791661"/>
                        </a:cubicBezTo>
                        <a:cubicBezTo>
                          <a:pt x="11746710" y="3191715"/>
                          <a:pt x="11776565" y="3216966"/>
                          <a:pt x="11766619" y="3535358"/>
                        </a:cubicBezTo>
                        <a:cubicBezTo>
                          <a:pt x="11756673" y="3853750"/>
                          <a:pt x="11793348" y="4082273"/>
                          <a:pt x="11766619" y="4340462"/>
                        </a:cubicBezTo>
                        <a:cubicBezTo>
                          <a:pt x="11739890" y="4598651"/>
                          <a:pt x="11788070" y="4599849"/>
                          <a:pt x="11766619" y="4838534"/>
                        </a:cubicBezTo>
                        <a:cubicBezTo>
                          <a:pt x="11745168" y="5077219"/>
                          <a:pt x="11746407" y="5102326"/>
                          <a:pt x="11766619" y="5336606"/>
                        </a:cubicBezTo>
                        <a:cubicBezTo>
                          <a:pt x="11786831" y="5570886"/>
                          <a:pt x="11772236" y="5861263"/>
                          <a:pt x="11766619" y="6325928"/>
                        </a:cubicBezTo>
                        <a:cubicBezTo>
                          <a:pt x="11763219" y="6417430"/>
                          <a:pt x="11675794" y="6517870"/>
                          <a:pt x="11581309" y="6511238"/>
                        </a:cubicBezTo>
                        <a:cubicBezTo>
                          <a:pt x="11249724" y="6491757"/>
                          <a:pt x="10965144" y="6494494"/>
                          <a:pt x="10796996" y="6511238"/>
                        </a:cubicBezTo>
                        <a:cubicBezTo>
                          <a:pt x="10628848" y="6527982"/>
                          <a:pt x="10297096" y="6499306"/>
                          <a:pt x="10126643" y="6511238"/>
                        </a:cubicBezTo>
                        <a:cubicBezTo>
                          <a:pt x="9956190" y="6523170"/>
                          <a:pt x="9709485" y="6483593"/>
                          <a:pt x="9456290" y="6511238"/>
                        </a:cubicBezTo>
                        <a:cubicBezTo>
                          <a:pt x="9203095" y="6538883"/>
                          <a:pt x="9276533" y="6517238"/>
                          <a:pt x="9127817" y="6511238"/>
                        </a:cubicBezTo>
                        <a:cubicBezTo>
                          <a:pt x="8979101" y="6505238"/>
                          <a:pt x="8762286" y="6516844"/>
                          <a:pt x="8571425" y="6511238"/>
                        </a:cubicBezTo>
                        <a:cubicBezTo>
                          <a:pt x="8380564" y="6505632"/>
                          <a:pt x="8215226" y="6505644"/>
                          <a:pt x="8015032" y="6511238"/>
                        </a:cubicBezTo>
                        <a:cubicBezTo>
                          <a:pt x="7814838" y="6516832"/>
                          <a:pt x="7613458" y="6486284"/>
                          <a:pt x="7344679" y="6511238"/>
                        </a:cubicBezTo>
                        <a:cubicBezTo>
                          <a:pt x="7075900" y="6536192"/>
                          <a:pt x="7132836" y="6510622"/>
                          <a:pt x="7016206" y="6511238"/>
                        </a:cubicBezTo>
                        <a:cubicBezTo>
                          <a:pt x="6899576" y="6511854"/>
                          <a:pt x="6625758" y="6484547"/>
                          <a:pt x="6345853" y="6511238"/>
                        </a:cubicBezTo>
                        <a:cubicBezTo>
                          <a:pt x="6065948" y="6537929"/>
                          <a:pt x="5959808" y="6510185"/>
                          <a:pt x="5789460" y="6511238"/>
                        </a:cubicBezTo>
                        <a:cubicBezTo>
                          <a:pt x="5619112" y="6512291"/>
                          <a:pt x="5184799" y="6489921"/>
                          <a:pt x="4891187" y="6511238"/>
                        </a:cubicBezTo>
                        <a:cubicBezTo>
                          <a:pt x="4597575" y="6532555"/>
                          <a:pt x="4357774" y="6555302"/>
                          <a:pt x="3992914" y="6511238"/>
                        </a:cubicBezTo>
                        <a:cubicBezTo>
                          <a:pt x="3628054" y="6467174"/>
                          <a:pt x="3667706" y="6525643"/>
                          <a:pt x="3550481" y="6511238"/>
                        </a:cubicBezTo>
                        <a:cubicBezTo>
                          <a:pt x="3433256" y="6496833"/>
                          <a:pt x="3381452" y="6521153"/>
                          <a:pt x="3222009" y="6511238"/>
                        </a:cubicBezTo>
                        <a:cubicBezTo>
                          <a:pt x="3062566" y="6501323"/>
                          <a:pt x="2979639" y="6509019"/>
                          <a:pt x="2779576" y="6511238"/>
                        </a:cubicBezTo>
                        <a:cubicBezTo>
                          <a:pt x="2579513" y="6513457"/>
                          <a:pt x="2466792" y="6490200"/>
                          <a:pt x="2337143" y="6511238"/>
                        </a:cubicBezTo>
                        <a:cubicBezTo>
                          <a:pt x="2207494" y="6532276"/>
                          <a:pt x="2133583" y="6524402"/>
                          <a:pt x="2008670" y="6511238"/>
                        </a:cubicBezTo>
                        <a:cubicBezTo>
                          <a:pt x="1883757" y="6498074"/>
                          <a:pt x="1685711" y="6494239"/>
                          <a:pt x="1566237" y="6511238"/>
                        </a:cubicBezTo>
                        <a:cubicBezTo>
                          <a:pt x="1446763" y="6528237"/>
                          <a:pt x="1176379" y="6500967"/>
                          <a:pt x="895884" y="6511238"/>
                        </a:cubicBezTo>
                        <a:cubicBezTo>
                          <a:pt x="615389" y="6521509"/>
                          <a:pt x="416155" y="6499100"/>
                          <a:pt x="185310" y="6511238"/>
                        </a:cubicBezTo>
                        <a:cubicBezTo>
                          <a:pt x="90903" y="6529730"/>
                          <a:pt x="-1992" y="6413193"/>
                          <a:pt x="0" y="6325928"/>
                        </a:cubicBezTo>
                        <a:cubicBezTo>
                          <a:pt x="-5407" y="6080085"/>
                          <a:pt x="18975" y="5994245"/>
                          <a:pt x="0" y="5705043"/>
                        </a:cubicBezTo>
                        <a:cubicBezTo>
                          <a:pt x="-18975" y="5415841"/>
                          <a:pt x="6557" y="5345910"/>
                          <a:pt x="0" y="5084159"/>
                        </a:cubicBezTo>
                        <a:cubicBezTo>
                          <a:pt x="-6557" y="4822408"/>
                          <a:pt x="33772" y="4669442"/>
                          <a:pt x="0" y="4279055"/>
                        </a:cubicBezTo>
                        <a:cubicBezTo>
                          <a:pt x="-33772" y="3888668"/>
                          <a:pt x="13076" y="3784955"/>
                          <a:pt x="0" y="3596764"/>
                        </a:cubicBezTo>
                        <a:cubicBezTo>
                          <a:pt x="-13076" y="3408573"/>
                          <a:pt x="-19767" y="3239950"/>
                          <a:pt x="0" y="3098692"/>
                        </a:cubicBezTo>
                        <a:cubicBezTo>
                          <a:pt x="19767" y="2957434"/>
                          <a:pt x="-13580" y="2746698"/>
                          <a:pt x="0" y="2539214"/>
                        </a:cubicBezTo>
                        <a:cubicBezTo>
                          <a:pt x="13580" y="2331730"/>
                          <a:pt x="14759" y="1920142"/>
                          <a:pt x="0" y="1734110"/>
                        </a:cubicBezTo>
                        <a:cubicBezTo>
                          <a:pt x="-14759" y="1548078"/>
                          <a:pt x="569" y="1201178"/>
                          <a:pt x="0" y="990413"/>
                        </a:cubicBezTo>
                        <a:cubicBezTo>
                          <a:pt x="-569" y="779648"/>
                          <a:pt x="4446" y="511506"/>
                          <a:pt x="0" y="1853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图片 13" descr="图片包含 文字&#10;&#10;已生成高可信度的说明">
            <a:extLst>
              <a:ext uri="{FF2B5EF4-FFF2-40B4-BE49-F238E27FC236}">
                <a16:creationId xmlns:a16="http://schemas.microsoft.com/office/drawing/2014/main" id="{208B6270-10BD-4950-928E-A75153C61AD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784"/>
            <a:ext cx="12192000" cy="3597216"/>
          </a:xfrm>
          <a:prstGeom prst="rect">
            <a:avLst/>
          </a:prstGeom>
        </p:spPr>
      </p:pic>
      <p:pic>
        <p:nvPicPr>
          <p:cNvPr id="12" name="MsPham-0936082789">
            <a:hlinkClick r:id="rId4"/>
            <a:extLst>
              <a:ext uri="{FF2B5EF4-FFF2-40B4-BE49-F238E27FC236}">
                <a16:creationId xmlns:a16="http://schemas.microsoft.com/office/drawing/2014/main" id="{61679625-BAAB-FF3A-FD9F-706214B9DA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8" y="5789836"/>
            <a:ext cx="1637614" cy="10403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MsPham 0936082789">
            <a:extLst>
              <a:ext uri="{FF2B5EF4-FFF2-40B4-BE49-F238E27FC236}">
                <a16:creationId xmlns:a16="http://schemas.microsoft.com/office/drawing/2014/main" id="{12B20786-F177-4B56-16C0-CF226D1AA81C}"/>
              </a:ext>
            </a:extLst>
          </p:cNvPr>
          <p:cNvSpPr txBox="1"/>
          <p:nvPr/>
        </p:nvSpPr>
        <p:spPr>
          <a:xfrm>
            <a:off x="1546329" y="2011746"/>
            <a:ext cx="8668128" cy="30315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ctr">
              <a:spcAft>
                <a:spcPts val="600"/>
              </a:spcAft>
              <a:defRPr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defRPr>
            </a:lvl1pPr>
          </a:lstStyle>
          <a:p>
            <a:r>
              <a:rPr lang="en-US"/>
              <a:t>Look, listen </a:t>
            </a:r>
            <a:endParaRPr lang="vi-VN"/>
          </a:p>
          <a:p>
            <a:r>
              <a:rPr lang="en-US"/>
              <a:t>and repeat.</a:t>
            </a:r>
            <a:endParaRPr lang="en-US" dirty="0"/>
          </a:p>
        </p:txBody>
      </p:sp>
      <p:pic>
        <p:nvPicPr>
          <p:cNvPr id="7" name="图片 6" descr="003c6c7d4a2b7500f147dbe771e14e9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0736993" flipH="1">
            <a:off x="85875" y="27105"/>
            <a:ext cx="2287781" cy="2287781"/>
          </a:xfrm>
          <a:prstGeom prst="rect">
            <a:avLst/>
          </a:prstGeom>
        </p:spPr>
      </p:pic>
      <p:pic>
        <p:nvPicPr>
          <p:cNvPr id="19" name="图片 3" descr="1">
            <a:extLst>
              <a:ext uri="{FF2B5EF4-FFF2-40B4-BE49-F238E27FC236}">
                <a16:creationId xmlns:a16="http://schemas.microsoft.com/office/drawing/2014/main" id="{95F66C27-9900-1D62-6B0A-EB3EBD88BF41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295669" y="4091886"/>
            <a:ext cx="1797136" cy="2283633"/>
          </a:xfrm>
          <a:prstGeom prst="rect">
            <a:avLst/>
          </a:prstGeom>
        </p:spPr>
      </p:pic>
      <p:grpSp>
        <p:nvGrpSpPr>
          <p:cNvPr id="20" name="组合 109">
            <a:extLst>
              <a:ext uri="{FF2B5EF4-FFF2-40B4-BE49-F238E27FC236}">
                <a16:creationId xmlns:a16="http://schemas.microsoft.com/office/drawing/2014/main" id="{3ECA4306-13B6-B0E8-1F58-BCE50DE01701}"/>
              </a:ext>
            </a:extLst>
          </p:cNvPr>
          <p:cNvGrpSpPr/>
          <p:nvPr/>
        </p:nvGrpSpPr>
        <p:grpSpPr>
          <a:xfrm>
            <a:off x="5130348" y="603740"/>
            <a:ext cx="1147201" cy="939236"/>
            <a:chOff x="5997642" y="651393"/>
            <a:chExt cx="767596" cy="628446"/>
          </a:xfrm>
        </p:grpSpPr>
        <p:sp>
          <p:nvSpPr>
            <p:cNvPr id="23" name="椭圆 111">
              <a:extLst>
                <a:ext uri="{FF2B5EF4-FFF2-40B4-BE49-F238E27FC236}">
                  <a16:creationId xmlns:a16="http://schemas.microsoft.com/office/drawing/2014/main" id="{14EDD1B3-37DA-68F2-4D95-00643B6DF43F}"/>
                </a:ext>
              </a:extLst>
            </p:cNvPr>
            <p:cNvSpPr/>
            <p:nvPr/>
          </p:nvSpPr>
          <p:spPr>
            <a:xfrm>
              <a:off x="6136792" y="651393"/>
              <a:ext cx="628446" cy="628446"/>
            </a:xfrm>
            <a:prstGeom prst="ellipse">
              <a:avLst/>
            </a:prstGeom>
            <a:solidFill>
              <a:srgbClr val="FF7043"/>
            </a:solidFill>
            <a:ln>
              <a:solidFill>
                <a:srgbClr val="FF7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4" name="椭圆 112">
              <a:extLst>
                <a:ext uri="{FF2B5EF4-FFF2-40B4-BE49-F238E27FC236}">
                  <a16:creationId xmlns:a16="http://schemas.microsoft.com/office/drawing/2014/main" id="{3820DD98-A91A-6497-2A08-B495A6A1AF24}"/>
                </a:ext>
              </a:extLst>
            </p:cNvPr>
            <p:cNvSpPr/>
            <p:nvPr/>
          </p:nvSpPr>
          <p:spPr>
            <a:xfrm>
              <a:off x="5997642" y="651393"/>
              <a:ext cx="628446" cy="62844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6" name="MsPham 0936082789">
            <a:extLst>
              <a:ext uri="{FF2B5EF4-FFF2-40B4-BE49-F238E27FC236}">
                <a16:creationId xmlns:a16="http://schemas.microsoft.com/office/drawing/2014/main" id="{DBA6BCB5-511D-3F2A-2E04-9F7D55686A19}"/>
              </a:ext>
            </a:extLst>
          </p:cNvPr>
          <p:cNvSpPr txBox="1"/>
          <p:nvPr/>
        </p:nvSpPr>
        <p:spPr>
          <a:xfrm>
            <a:off x="4728708" y="939661"/>
            <a:ext cx="2015878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7"/>
              </a:lnSpc>
            </a:pPr>
            <a:r>
              <a:rPr lang="vi-VN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2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5" name="Picture 4" descr="A group of kids jumping&#10;&#10;Description automatically generated">
            <a:extLst>
              <a:ext uri="{FF2B5EF4-FFF2-40B4-BE49-F238E27FC236}">
                <a16:creationId xmlns:a16="http://schemas.microsoft.com/office/drawing/2014/main" id="{98053779-C98B-7F04-103A-CCB74ADBC9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764" y="4671095"/>
            <a:ext cx="4930263" cy="221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7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Mspham-0936082789">
            <a:extLst>
              <a:ext uri="{FF2B5EF4-FFF2-40B4-BE49-F238E27FC236}">
                <a16:creationId xmlns:a16="http://schemas.microsoft.com/office/drawing/2014/main" id="{AF67E04D-74A6-B2FD-789E-AC655B10F56D}"/>
              </a:ext>
            </a:extLst>
          </p:cNvPr>
          <p:cNvGrpSpPr/>
          <p:nvPr/>
        </p:nvGrpSpPr>
        <p:grpSpPr>
          <a:xfrm>
            <a:off x="2569886" y="2527983"/>
            <a:ext cx="1007549" cy="1615477"/>
            <a:chOff x="12802533" y="11157686"/>
            <a:chExt cx="845189" cy="1355155"/>
          </a:xfrm>
        </p:grpSpPr>
        <p:sp>
          <p:nvSpPr>
            <p:cNvPr id="44" name="Mspham-0936082789">
              <a:hlinkClick r:id="rId4"/>
              <a:extLst>
                <a:ext uri="{FF2B5EF4-FFF2-40B4-BE49-F238E27FC236}">
                  <a16:creationId xmlns:a16="http://schemas.microsoft.com/office/drawing/2014/main" id="{9F139F56-5158-BA62-5C99-C915B58EEBCD}"/>
                </a:ext>
              </a:extLst>
            </p:cNvPr>
            <p:cNvSpPr txBox="1"/>
            <p:nvPr/>
          </p:nvSpPr>
          <p:spPr>
            <a:xfrm>
              <a:off x="13123466" y="12022298"/>
              <a:ext cx="203317" cy="4905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5" name="MsPham-0936082789">
              <a:hlinkClick r:id="rId4"/>
              <a:extLst>
                <a:ext uri="{FF2B5EF4-FFF2-40B4-BE49-F238E27FC236}">
                  <a16:creationId xmlns:a16="http://schemas.microsoft.com/office/drawing/2014/main" id="{D1C4C062-CA1B-FB06-3E14-58C6AFD6C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 0936082789">
            <a:extLst>
              <a:ext uri="{FF2B5EF4-FFF2-40B4-BE49-F238E27FC236}">
                <a16:creationId xmlns:a16="http://schemas.microsoft.com/office/drawing/2014/main" id="{8FC16D62-F95A-7C8A-15D6-56C8BF434C8B}"/>
              </a:ext>
            </a:extLst>
          </p:cNvPr>
          <p:cNvSpPr txBox="1"/>
          <p:nvPr/>
        </p:nvSpPr>
        <p:spPr>
          <a:xfrm>
            <a:off x="838638" y="207304"/>
            <a:ext cx="5792356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571500" indent="-571500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sz="3600"/>
              <a:t>Look and listen </a:t>
            </a:r>
            <a:endParaRPr lang="en-US" sz="36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B0506B2-7608-91CC-05A3-97EFB13B3D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311" y="1743310"/>
            <a:ext cx="11455377" cy="33713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BD8835F-66C1-EE32-6CF0-5640E7035BC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54" t="5815" r="76264" b="85325"/>
          <a:stretch/>
        </p:blipFill>
        <p:spPr>
          <a:xfrm>
            <a:off x="802640" y="1948688"/>
            <a:ext cx="2214880" cy="312928"/>
          </a:xfrm>
          <a:custGeom>
            <a:avLst/>
            <a:gdLst>
              <a:gd name="connsiteX0" fmla="*/ 0 w 2214880"/>
              <a:gd name="connsiteY0" fmla="*/ 0 h 589280"/>
              <a:gd name="connsiteX1" fmla="*/ 2214880 w 2214880"/>
              <a:gd name="connsiteY1" fmla="*/ 0 h 589280"/>
              <a:gd name="connsiteX2" fmla="*/ 2214880 w 2214880"/>
              <a:gd name="connsiteY2" fmla="*/ 589280 h 589280"/>
              <a:gd name="connsiteX3" fmla="*/ 0 w 2214880"/>
              <a:gd name="connsiteY3" fmla="*/ 589280 h 589280"/>
              <a:gd name="connsiteX4" fmla="*/ 0 w 2214880"/>
              <a:gd name="connsiteY4" fmla="*/ 0 h 58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4880" h="589280">
                <a:moveTo>
                  <a:pt x="0" y="0"/>
                </a:moveTo>
                <a:lnTo>
                  <a:pt x="2214880" y="0"/>
                </a:lnTo>
                <a:lnTo>
                  <a:pt x="2214880" y="589280"/>
                </a:lnTo>
                <a:lnTo>
                  <a:pt x="0" y="58928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E07D0BF-B00D-3AD9-D502-0A28267D44D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3721" t="7991" r="13670" b="82462"/>
          <a:stretch>
            <a:fillRect/>
          </a:stretch>
        </p:blipFill>
        <p:spPr>
          <a:xfrm>
            <a:off x="7688579" y="2019300"/>
            <a:ext cx="2590801" cy="332740"/>
          </a:xfrm>
          <a:custGeom>
            <a:avLst/>
            <a:gdLst>
              <a:gd name="connsiteX0" fmla="*/ 0 w 2610646"/>
              <a:gd name="connsiteY0" fmla="*/ 0 h 337228"/>
              <a:gd name="connsiteX1" fmla="*/ 2610646 w 2610646"/>
              <a:gd name="connsiteY1" fmla="*/ 0 h 337228"/>
              <a:gd name="connsiteX2" fmla="*/ 2610646 w 2610646"/>
              <a:gd name="connsiteY2" fmla="*/ 337228 h 337228"/>
              <a:gd name="connsiteX3" fmla="*/ 0 w 2610646"/>
              <a:gd name="connsiteY3" fmla="*/ 337228 h 337228"/>
              <a:gd name="connsiteX4" fmla="*/ 0 w 2610646"/>
              <a:gd name="connsiteY4" fmla="*/ 0 h 337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0646" h="337228">
                <a:moveTo>
                  <a:pt x="0" y="0"/>
                </a:moveTo>
                <a:lnTo>
                  <a:pt x="2610646" y="0"/>
                </a:lnTo>
                <a:lnTo>
                  <a:pt x="2610646" y="337228"/>
                </a:lnTo>
                <a:lnTo>
                  <a:pt x="0" y="33722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2D77CE3-C764-1DB7-4B50-CA7DBF956AB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948" t="10820" r="53352" b="80321"/>
          <a:stretch/>
        </p:blipFill>
        <p:spPr>
          <a:xfrm>
            <a:off x="3734816" y="2125472"/>
            <a:ext cx="1928368" cy="312928"/>
          </a:xfrm>
          <a:custGeom>
            <a:avLst/>
            <a:gdLst>
              <a:gd name="connsiteX0" fmla="*/ 0 w 1928368"/>
              <a:gd name="connsiteY0" fmla="*/ 0 h 589280"/>
              <a:gd name="connsiteX1" fmla="*/ 1928368 w 1928368"/>
              <a:gd name="connsiteY1" fmla="*/ 0 h 589280"/>
              <a:gd name="connsiteX2" fmla="*/ 1928368 w 1928368"/>
              <a:gd name="connsiteY2" fmla="*/ 589280 h 589280"/>
              <a:gd name="connsiteX3" fmla="*/ 0 w 1928368"/>
              <a:gd name="connsiteY3" fmla="*/ 589280 h 589280"/>
              <a:gd name="connsiteX4" fmla="*/ 0 w 1928368"/>
              <a:gd name="connsiteY4" fmla="*/ 0 h 58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8368" h="589280">
                <a:moveTo>
                  <a:pt x="0" y="0"/>
                </a:moveTo>
                <a:lnTo>
                  <a:pt x="1928368" y="0"/>
                </a:lnTo>
                <a:lnTo>
                  <a:pt x="1928368" y="589280"/>
                </a:lnTo>
                <a:lnTo>
                  <a:pt x="0" y="58928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B515F6-9B56-AF7A-0D25-3978316C8D8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0401" t="82760" r="70052" b="7693"/>
          <a:stretch>
            <a:fillRect/>
          </a:stretch>
        </p:blipFill>
        <p:spPr>
          <a:xfrm>
            <a:off x="1468120" y="4650741"/>
            <a:ext cx="2253261" cy="322580"/>
          </a:xfrm>
          <a:custGeom>
            <a:avLst/>
            <a:gdLst>
              <a:gd name="connsiteX0" fmla="*/ 0 w 2257065"/>
              <a:gd name="connsiteY0" fmla="*/ 0 h 337228"/>
              <a:gd name="connsiteX1" fmla="*/ 2257065 w 2257065"/>
              <a:gd name="connsiteY1" fmla="*/ 0 h 337228"/>
              <a:gd name="connsiteX2" fmla="*/ 2257065 w 2257065"/>
              <a:gd name="connsiteY2" fmla="*/ 337228 h 337228"/>
              <a:gd name="connsiteX3" fmla="*/ 0 w 2257065"/>
              <a:gd name="connsiteY3" fmla="*/ 337228 h 337228"/>
              <a:gd name="connsiteX4" fmla="*/ 0 w 2257065"/>
              <a:gd name="connsiteY4" fmla="*/ 0 h 337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065" h="337228">
                <a:moveTo>
                  <a:pt x="0" y="0"/>
                </a:moveTo>
                <a:lnTo>
                  <a:pt x="2257065" y="0"/>
                </a:lnTo>
                <a:lnTo>
                  <a:pt x="2257065" y="337228"/>
                </a:lnTo>
                <a:lnTo>
                  <a:pt x="0" y="33722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724788F-E163-F170-FC75-C06EA159F44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7127" t="83403" r="16991" b="7050"/>
          <a:stretch>
            <a:fillRect/>
          </a:stretch>
        </p:blipFill>
        <p:spPr>
          <a:xfrm>
            <a:off x="8069580" y="4671060"/>
            <a:ext cx="1821180" cy="337820"/>
          </a:xfrm>
          <a:custGeom>
            <a:avLst/>
            <a:gdLst>
              <a:gd name="connsiteX0" fmla="*/ 0 w 1833897"/>
              <a:gd name="connsiteY0" fmla="*/ 0 h 337228"/>
              <a:gd name="connsiteX1" fmla="*/ 1833897 w 1833897"/>
              <a:gd name="connsiteY1" fmla="*/ 0 h 337228"/>
              <a:gd name="connsiteX2" fmla="*/ 1833897 w 1833897"/>
              <a:gd name="connsiteY2" fmla="*/ 337228 h 337228"/>
              <a:gd name="connsiteX3" fmla="*/ 0 w 1833897"/>
              <a:gd name="connsiteY3" fmla="*/ 337228 h 337228"/>
              <a:gd name="connsiteX4" fmla="*/ 0 w 1833897"/>
              <a:gd name="connsiteY4" fmla="*/ 0 h 337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3897" h="337228">
                <a:moveTo>
                  <a:pt x="0" y="0"/>
                </a:moveTo>
                <a:lnTo>
                  <a:pt x="1833897" y="0"/>
                </a:lnTo>
                <a:lnTo>
                  <a:pt x="1833897" y="337228"/>
                </a:lnTo>
                <a:lnTo>
                  <a:pt x="0" y="33722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EF08CBF-E61D-2C88-C737-EF6D3FE817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54" t="14642" r="76264" b="77502"/>
          <a:stretch/>
        </p:blipFill>
        <p:spPr>
          <a:xfrm>
            <a:off x="802640" y="2261616"/>
            <a:ext cx="2214880" cy="277498"/>
          </a:xfrm>
          <a:custGeom>
            <a:avLst/>
            <a:gdLst>
              <a:gd name="connsiteX0" fmla="*/ 0 w 2214880"/>
              <a:gd name="connsiteY0" fmla="*/ 0 h 589280"/>
              <a:gd name="connsiteX1" fmla="*/ 2214880 w 2214880"/>
              <a:gd name="connsiteY1" fmla="*/ 0 h 589280"/>
              <a:gd name="connsiteX2" fmla="*/ 2214880 w 2214880"/>
              <a:gd name="connsiteY2" fmla="*/ 589280 h 589280"/>
              <a:gd name="connsiteX3" fmla="*/ 0 w 2214880"/>
              <a:gd name="connsiteY3" fmla="*/ 589280 h 589280"/>
              <a:gd name="connsiteX4" fmla="*/ 0 w 2214880"/>
              <a:gd name="connsiteY4" fmla="*/ 0 h 58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4880" h="589280">
                <a:moveTo>
                  <a:pt x="0" y="0"/>
                </a:moveTo>
                <a:lnTo>
                  <a:pt x="2214880" y="0"/>
                </a:lnTo>
                <a:lnTo>
                  <a:pt x="2214880" y="589280"/>
                </a:lnTo>
                <a:lnTo>
                  <a:pt x="0" y="58928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4494A93-6888-4EAB-1985-F5621A55F4C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948" t="19647" r="53352" b="72497"/>
          <a:stretch/>
        </p:blipFill>
        <p:spPr>
          <a:xfrm>
            <a:off x="3734816" y="2438400"/>
            <a:ext cx="1928368" cy="277498"/>
          </a:xfrm>
          <a:custGeom>
            <a:avLst/>
            <a:gdLst>
              <a:gd name="connsiteX0" fmla="*/ 0 w 1928368"/>
              <a:gd name="connsiteY0" fmla="*/ 0 h 589280"/>
              <a:gd name="connsiteX1" fmla="*/ 1928368 w 1928368"/>
              <a:gd name="connsiteY1" fmla="*/ 0 h 589280"/>
              <a:gd name="connsiteX2" fmla="*/ 1928368 w 1928368"/>
              <a:gd name="connsiteY2" fmla="*/ 589280 h 589280"/>
              <a:gd name="connsiteX3" fmla="*/ 0 w 1928368"/>
              <a:gd name="connsiteY3" fmla="*/ 589280 h 589280"/>
              <a:gd name="connsiteX4" fmla="*/ 0 w 1928368"/>
              <a:gd name="connsiteY4" fmla="*/ 0 h 58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8368" h="589280">
                <a:moveTo>
                  <a:pt x="0" y="0"/>
                </a:moveTo>
                <a:lnTo>
                  <a:pt x="1928368" y="0"/>
                </a:lnTo>
                <a:lnTo>
                  <a:pt x="1928368" y="589280"/>
                </a:lnTo>
                <a:lnTo>
                  <a:pt x="0" y="58928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Picture 41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id="{A5EF38D4-C293-2038-A946-78F4E011FD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562" y="173703"/>
            <a:ext cx="654622" cy="64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2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0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4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624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1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19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1607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1919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Mspham-0936082789">
            <a:extLst>
              <a:ext uri="{FF2B5EF4-FFF2-40B4-BE49-F238E27FC236}">
                <a16:creationId xmlns:a16="http://schemas.microsoft.com/office/drawing/2014/main" id="{AF67E04D-74A6-B2FD-789E-AC655B10F56D}"/>
              </a:ext>
            </a:extLst>
          </p:cNvPr>
          <p:cNvGrpSpPr/>
          <p:nvPr/>
        </p:nvGrpSpPr>
        <p:grpSpPr>
          <a:xfrm>
            <a:off x="2569886" y="2527983"/>
            <a:ext cx="1007549" cy="1615477"/>
            <a:chOff x="12802533" y="11157686"/>
            <a:chExt cx="845189" cy="1355155"/>
          </a:xfrm>
        </p:grpSpPr>
        <p:sp>
          <p:nvSpPr>
            <p:cNvPr id="44" name="Mspham-0936082789">
              <a:hlinkClick r:id="rId7"/>
              <a:extLst>
                <a:ext uri="{FF2B5EF4-FFF2-40B4-BE49-F238E27FC236}">
                  <a16:creationId xmlns:a16="http://schemas.microsoft.com/office/drawing/2014/main" id="{9F139F56-5158-BA62-5C99-C915B58EEBCD}"/>
                </a:ext>
              </a:extLst>
            </p:cNvPr>
            <p:cNvSpPr txBox="1"/>
            <p:nvPr/>
          </p:nvSpPr>
          <p:spPr>
            <a:xfrm>
              <a:off x="13123466" y="12022298"/>
              <a:ext cx="203317" cy="4905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5" name="MsPham-0936082789">
              <a:hlinkClick r:id="rId7"/>
              <a:extLst>
                <a:ext uri="{FF2B5EF4-FFF2-40B4-BE49-F238E27FC236}">
                  <a16:creationId xmlns:a16="http://schemas.microsoft.com/office/drawing/2014/main" id="{D1C4C062-CA1B-FB06-3E14-58C6AFD6C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 0936082789">
            <a:extLst>
              <a:ext uri="{FF2B5EF4-FFF2-40B4-BE49-F238E27FC236}">
                <a16:creationId xmlns:a16="http://schemas.microsoft.com/office/drawing/2014/main" id="{8FC16D62-F95A-7C8A-15D6-56C8BF434C8B}"/>
              </a:ext>
            </a:extLst>
          </p:cNvPr>
          <p:cNvSpPr txBox="1"/>
          <p:nvPr/>
        </p:nvSpPr>
        <p:spPr>
          <a:xfrm>
            <a:off x="838638" y="207304"/>
            <a:ext cx="5792356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571500" indent="-571500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sz="3600"/>
              <a:t>Listen and repeat </a:t>
            </a:r>
            <a:endParaRPr lang="en-US" sz="3600" dirty="0"/>
          </a:p>
        </p:txBody>
      </p:sp>
      <p:pic>
        <p:nvPicPr>
          <p:cNvPr id="42" name="MsPham 0936082789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id="{A5EF38D4-C293-2038-A946-78F4E011FD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377" y="207304"/>
            <a:ext cx="654622" cy="6490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D21E57-1F21-0301-627F-1AF29E14957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439"/>
          <a:stretch/>
        </p:blipFill>
        <p:spPr>
          <a:xfrm>
            <a:off x="1572271" y="1122733"/>
            <a:ext cx="8613130" cy="51146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F3A706-5FD0-7DEC-7E46-32E14690E3D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554" t="5815" r="76264" b="85325"/>
          <a:stretch/>
        </p:blipFill>
        <p:spPr>
          <a:xfrm>
            <a:off x="2231924" y="1410665"/>
            <a:ext cx="3333134" cy="470920"/>
          </a:xfrm>
          <a:custGeom>
            <a:avLst/>
            <a:gdLst>
              <a:gd name="connsiteX0" fmla="*/ 0 w 2214880"/>
              <a:gd name="connsiteY0" fmla="*/ 0 h 589280"/>
              <a:gd name="connsiteX1" fmla="*/ 2214880 w 2214880"/>
              <a:gd name="connsiteY1" fmla="*/ 0 h 589280"/>
              <a:gd name="connsiteX2" fmla="*/ 2214880 w 2214880"/>
              <a:gd name="connsiteY2" fmla="*/ 589280 h 589280"/>
              <a:gd name="connsiteX3" fmla="*/ 0 w 2214880"/>
              <a:gd name="connsiteY3" fmla="*/ 589280 h 589280"/>
              <a:gd name="connsiteX4" fmla="*/ 0 w 2214880"/>
              <a:gd name="connsiteY4" fmla="*/ 0 h 58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4880" h="589280">
                <a:moveTo>
                  <a:pt x="0" y="0"/>
                </a:moveTo>
                <a:lnTo>
                  <a:pt x="2214880" y="0"/>
                </a:lnTo>
                <a:lnTo>
                  <a:pt x="2214880" y="589280"/>
                </a:lnTo>
                <a:lnTo>
                  <a:pt x="0" y="58928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D005AC-39B1-10CB-A44F-13C5C9270FF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9948" t="10820" r="53352" b="80321"/>
          <a:stretch/>
        </p:blipFill>
        <p:spPr>
          <a:xfrm>
            <a:off x="6676102" y="1702405"/>
            <a:ext cx="2920181" cy="473876"/>
          </a:xfrm>
          <a:custGeom>
            <a:avLst/>
            <a:gdLst>
              <a:gd name="connsiteX0" fmla="*/ 0 w 1928368"/>
              <a:gd name="connsiteY0" fmla="*/ 0 h 589280"/>
              <a:gd name="connsiteX1" fmla="*/ 1928368 w 1928368"/>
              <a:gd name="connsiteY1" fmla="*/ 0 h 589280"/>
              <a:gd name="connsiteX2" fmla="*/ 1928368 w 1928368"/>
              <a:gd name="connsiteY2" fmla="*/ 589280 h 589280"/>
              <a:gd name="connsiteX3" fmla="*/ 0 w 1928368"/>
              <a:gd name="connsiteY3" fmla="*/ 589280 h 589280"/>
              <a:gd name="connsiteX4" fmla="*/ 0 w 1928368"/>
              <a:gd name="connsiteY4" fmla="*/ 0 h 58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8368" h="589280">
                <a:moveTo>
                  <a:pt x="0" y="0"/>
                </a:moveTo>
                <a:lnTo>
                  <a:pt x="1928368" y="0"/>
                </a:lnTo>
                <a:lnTo>
                  <a:pt x="1928368" y="589280"/>
                </a:lnTo>
                <a:lnTo>
                  <a:pt x="0" y="58928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EC1372-F3D1-1F85-0EC0-04B71507EC9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0401" t="82760" r="70052" b="7693"/>
          <a:stretch>
            <a:fillRect/>
          </a:stretch>
        </p:blipFill>
        <p:spPr>
          <a:xfrm>
            <a:off x="3234813" y="5549354"/>
            <a:ext cx="3417484" cy="489252"/>
          </a:xfrm>
          <a:custGeom>
            <a:avLst/>
            <a:gdLst>
              <a:gd name="connsiteX0" fmla="*/ 0 w 2257065"/>
              <a:gd name="connsiteY0" fmla="*/ 0 h 337228"/>
              <a:gd name="connsiteX1" fmla="*/ 2257065 w 2257065"/>
              <a:gd name="connsiteY1" fmla="*/ 0 h 337228"/>
              <a:gd name="connsiteX2" fmla="*/ 2257065 w 2257065"/>
              <a:gd name="connsiteY2" fmla="*/ 337228 h 337228"/>
              <a:gd name="connsiteX3" fmla="*/ 0 w 2257065"/>
              <a:gd name="connsiteY3" fmla="*/ 337228 h 337228"/>
              <a:gd name="connsiteX4" fmla="*/ 0 w 2257065"/>
              <a:gd name="connsiteY4" fmla="*/ 0 h 337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065" h="337228">
                <a:moveTo>
                  <a:pt x="0" y="0"/>
                </a:moveTo>
                <a:lnTo>
                  <a:pt x="2257065" y="0"/>
                </a:lnTo>
                <a:lnTo>
                  <a:pt x="2257065" y="337228"/>
                </a:lnTo>
                <a:lnTo>
                  <a:pt x="0" y="33722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62701E-356B-F9C5-0CE6-6DE03DF5A90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554" t="14642" r="76264" b="77502"/>
          <a:stretch/>
        </p:blipFill>
        <p:spPr>
          <a:xfrm>
            <a:off x="2222090" y="1868672"/>
            <a:ext cx="3342968" cy="418834"/>
          </a:xfrm>
          <a:custGeom>
            <a:avLst/>
            <a:gdLst>
              <a:gd name="connsiteX0" fmla="*/ 0 w 2214880"/>
              <a:gd name="connsiteY0" fmla="*/ 0 h 589280"/>
              <a:gd name="connsiteX1" fmla="*/ 2214880 w 2214880"/>
              <a:gd name="connsiteY1" fmla="*/ 0 h 589280"/>
              <a:gd name="connsiteX2" fmla="*/ 2214880 w 2214880"/>
              <a:gd name="connsiteY2" fmla="*/ 589280 h 589280"/>
              <a:gd name="connsiteX3" fmla="*/ 0 w 2214880"/>
              <a:gd name="connsiteY3" fmla="*/ 589280 h 589280"/>
              <a:gd name="connsiteX4" fmla="*/ 0 w 2214880"/>
              <a:gd name="connsiteY4" fmla="*/ 0 h 58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4880" h="589280">
                <a:moveTo>
                  <a:pt x="0" y="0"/>
                </a:moveTo>
                <a:lnTo>
                  <a:pt x="2214880" y="0"/>
                </a:lnTo>
                <a:lnTo>
                  <a:pt x="2214880" y="589280"/>
                </a:lnTo>
                <a:lnTo>
                  <a:pt x="0" y="58928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33D871-043A-CCCD-CF15-DB686AE2A48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9948" t="19647" r="53352" b="72497"/>
          <a:stretch/>
        </p:blipFill>
        <p:spPr>
          <a:xfrm>
            <a:off x="6676103" y="2169875"/>
            <a:ext cx="2901706" cy="417564"/>
          </a:xfrm>
          <a:custGeom>
            <a:avLst/>
            <a:gdLst>
              <a:gd name="connsiteX0" fmla="*/ 0 w 1928368"/>
              <a:gd name="connsiteY0" fmla="*/ 0 h 589280"/>
              <a:gd name="connsiteX1" fmla="*/ 1928368 w 1928368"/>
              <a:gd name="connsiteY1" fmla="*/ 0 h 589280"/>
              <a:gd name="connsiteX2" fmla="*/ 1928368 w 1928368"/>
              <a:gd name="connsiteY2" fmla="*/ 589280 h 589280"/>
              <a:gd name="connsiteX3" fmla="*/ 0 w 1928368"/>
              <a:gd name="connsiteY3" fmla="*/ 589280 h 589280"/>
              <a:gd name="connsiteX4" fmla="*/ 0 w 1928368"/>
              <a:gd name="connsiteY4" fmla="*/ 0 h 58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8368" h="589280">
                <a:moveTo>
                  <a:pt x="0" y="0"/>
                </a:moveTo>
                <a:lnTo>
                  <a:pt x="1928368" y="0"/>
                </a:lnTo>
                <a:lnTo>
                  <a:pt x="1928368" y="589280"/>
                </a:lnTo>
                <a:lnTo>
                  <a:pt x="0" y="58928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9" name="MsPham 0936082789">
            <a:extLst>
              <a:ext uri="{FF2B5EF4-FFF2-40B4-BE49-F238E27FC236}">
                <a16:creationId xmlns:a16="http://schemas.microsoft.com/office/drawing/2014/main" id="{DA1D45A9-5B1D-AFA4-E030-CBC3D664172B}"/>
              </a:ext>
            </a:extLst>
          </p:cNvPr>
          <p:cNvSpPr/>
          <p:nvPr/>
        </p:nvSpPr>
        <p:spPr>
          <a:xfrm>
            <a:off x="2222090" y="1410665"/>
            <a:ext cx="3342968" cy="87684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sPham 0936082789">
            <a:extLst>
              <a:ext uri="{FF2B5EF4-FFF2-40B4-BE49-F238E27FC236}">
                <a16:creationId xmlns:a16="http://schemas.microsoft.com/office/drawing/2014/main" id="{99BEF0F2-5B18-3D9B-6428-F9A2E22F4CE2}"/>
              </a:ext>
            </a:extLst>
          </p:cNvPr>
          <p:cNvSpPr/>
          <p:nvPr/>
        </p:nvSpPr>
        <p:spPr>
          <a:xfrm>
            <a:off x="6652297" y="1710598"/>
            <a:ext cx="3052142" cy="87684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 0936082789">
            <a:extLst>
              <a:ext uri="{FF2B5EF4-FFF2-40B4-BE49-F238E27FC236}">
                <a16:creationId xmlns:a16="http://schemas.microsoft.com/office/drawing/2014/main" id="{18AA94FC-6744-F2F0-691A-59EB7E0AFA8A}"/>
              </a:ext>
            </a:extLst>
          </p:cNvPr>
          <p:cNvSpPr/>
          <p:nvPr/>
        </p:nvSpPr>
        <p:spPr>
          <a:xfrm>
            <a:off x="3234812" y="5549355"/>
            <a:ext cx="3441289" cy="4892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3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0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4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624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1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19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216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Mspham-0936082789">
            <a:extLst>
              <a:ext uri="{FF2B5EF4-FFF2-40B4-BE49-F238E27FC236}">
                <a16:creationId xmlns:a16="http://schemas.microsoft.com/office/drawing/2014/main" id="{AF67E04D-74A6-B2FD-789E-AC655B10F56D}"/>
              </a:ext>
            </a:extLst>
          </p:cNvPr>
          <p:cNvGrpSpPr/>
          <p:nvPr/>
        </p:nvGrpSpPr>
        <p:grpSpPr>
          <a:xfrm>
            <a:off x="2569886" y="2527983"/>
            <a:ext cx="1007549" cy="1615477"/>
            <a:chOff x="12802533" y="11157686"/>
            <a:chExt cx="845189" cy="1355155"/>
          </a:xfrm>
        </p:grpSpPr>
        <p:sp>
          <p:nvSpPr>
            <p:cNvPr id="44" name="Mspham-0936082789">
              <a:hlinkClick r:id="rId6"/>
              <a:extLst>
                <a:ext uri="{FF2B5EF4-FFF2-40B4-BE49-F238E27FC236}">
                  <a16:creationId xmlns:a16="http://schemas.microsoft.com/office/drawing/2014/main" id="{9F139F56-5158-BA62-5C99-C915B58EEBCD}"/>
                </a:ext>
              </a:extLst>
            </p:cNvPr>
            <p:cNvSpPr txBox="1"/>
            <p:nvPr/>
          </p:nvSpPr>
          <p:spPr>
            <a:xfrm>
              <a:off x="13123466" y="12022298"/>
              <a:ext cx="203317" cy="4905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5" name="MsPham-0936082789">
              <a:hlinkClick r:id="rId6"/>
              <a:extLst>
                <a:ext uri="{FF2B5EF4-FFF2-40B4-BE49-F238E27FC236}">
                  <a16:creationId xmlns:a16="http://schemas.microsoft.com/office/drawing/2014/main" id="{D1C4C062-CA1B-FB06-3E14-58C6AFD6C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 0936082789">
            <a:extLst>
              <a:ext uri="{FF2B5EF4-FFF2-40B4-BE49-F238E27FC236}">
                <a16:creationId xmlns:a16="http://schemas.microsoft.com/office/drawing/2014/main" id="{8FC16D62-F95A-7C8A-15D6-56C8BF434C8B}"/>
              </a:ext>
            </a:extLst>
          </p:cNvPr>
          <p:cNvSpPr txBox="1"/>
          <p:nvPr/>
        </p:nvSpPr>
        <p:spPr>
          <a:xfrm>
            <a:off x="838638" y="207304"/>
            <a:ext cx="5792356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571500" indent="-571500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sz="3600"/>
              <a:t>Listen and repeat 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14D0A5-C2AD-9343-A338-110F64ACADF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601"/>
          <a:stretch/>
        </p:blipFill>
        <p:spPr>
          <a:xfrm>
            <a:off x="2015613" y="1195527"/>
            <a:ext cx="7933122" cy="47263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70B554-BF6D-7580-F3B6-BCEF89F2ECC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3721" t="7991" r="13670" b="82462"/>
          <a:stretch>
            <a:fillRect/>
          </a:stretch>
        </p:blipFill>
        <p:spPr>
          <a:xfrm>
            <a:off x="4145279" y="1584961"/>
            <a:ext cx="3638931" cy="470056"/>
          </a:xfrm>
          <a:custGeom>
            <a:avLst/>
            <a:gdLst>
              <a:gd name="connsiteX0" fmla="*/ 0 w 2610646"/>
              <a:gd name="connsiteY0" fmla="*/ 0 h 337228"/>
              <a:gd name="connsiteX1" fmla="*/ 2610646 w 2610646"/>
              <a:gd name="connsiteY1" fmla="*/ 0 h 337228"/>
              <a:gd name="connsiteX2" fmla="*/ 2610646 w 2610646"/>
              <a:gd name="connsiteY2" fmla="*/ 337228 h 337228"/>
              <a:gd name="connsiteX3" fmla="*/ 0 w 2610646"/>
              <a:gd name="connsiteY3" fmla="*/ 337228 h 337228"/>
              <a:gd name="connsiteX4" fmla="*/ 0 w 2610646"/>
              <a:gd name="connsiteY4" fmla="*/ 0 h 337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0646" h="337228">
                <a:moveTo>
                  <a:pt x="0" y="0"/>
                </a:moveTo>
                <a:lnTo>
                  <a:pt x="2610646" y="0"/>
                </a:lnTo>
                <a:lnTo>
                  <a:pt x="2610646" y="337228"/>
                </a:lnTo>
                <a:lnTo>
                  <a:pt x="0" y="33722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8CD876-2F0F-D648-AA70-D4DDE8C3341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7127" t="83403" r="16991" b="7050"/>
          <a:stretch>
            <a:fillRect/>
          </a:stretch>
        </p:blipFill>
        <p:spPr>
          <a:xfrm>
            <a:off x="4697729" y="5314812"/>
            <a:ext cx="2537461" cy="466604"/>
          </a:xfrm>
          <a:custGeom>
            <a:avLst/>
            <a:gdLst>
              <a:gd name="connsiteX0" fmla="*/ 0 w 1833897"/>
              <a:gd name="connsiteY0" fmla="*/ 0 h 337228"/>
              <a:gd name="connsiteX1" fmla="*/ 1833897 w 1833897"/>
              <a:gd name="connsiteY1" fmla="*/ 0 h 337228"/>
              <a:gd name="connsiteX2" fmla="*/ 1833897 w 1833897"/>
              <a:gd name="connsiteY2" fmla="*/ 337228 h 337228"/>
              <a:gd name="connsiteX3" fmla="*/ 0 w 1833897"/>
              <a:gd name="connsiteY3" fmla="*/ 337228 h 337228"/>
              <a:gd name="connsiteX4" fmla="*/ 0 w 1833897"/>
              <a:gd name="connsiteY4" fmla="*/ 0 h 337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3897" h="337228">
                <a:moveTo>
                  <a:pt x="0" y="0"/>
                </a:moveTo>
                <a:lnTo>
                  <a:pt x="1833897" y="0"/>
                </a:lnTo>
                <a:lnTo>
                  <a:pt x="1833897" y="337228"/>
                </a:lnTo>
                <a:lnTo>
                  <a:pt x="0" y="33722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MsPham 0936082789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id="{D6A9FCA4-2217-64A5-488C-71EB008EBA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377" y="207304"/>
            <a:ext cx="654622" cy="649026"/>
          </a:xfrm>
          <a:prstGeom prst="rect">
            <a:avLst/>
          </a:prstGeom>
        </p:spPr>
      </p:pic>
      <p:sp>
        <p:nvSpPr>
          <p:cNvPr id="7" name="MsPham 0936082789">
            <a:extLst>
              <a:ext uri="{FF2B5EF4-FFF2-40B4-BE49-F238E27FC236}">
                <a16:creationId xmlns:a16="http://schemas.microsoft.com/office/drawing/2014/main" id="{79397048-5725-5421-653B-5ED3CBCB1745}"/>
              </a:ext>
            </a:extLst>
          </p:cNvPr>
          <p:cNvSpPr/>
          <p:nvPr/>
        </p:nvSpPr>
        <p:spPr>
          <a:xfrm>
            <a:off x="4145279" y="1584961"/>
            <a:ext cx="3638931" cy="52100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sPham 0936082789">
            <a:extLst>
              <a:ext uri="{FF2B5EF4-FFF2-40B4-BE49-F238E27FC236}">
                <a16:creationId xmlns:a16="http://schemas.microsoft.com/office/drawing/2014/main" id="{83003E40-3CA4-A664-61F2-EF14E248B4E9}"/>
              </a:ext>
            </a:extLst>
          </p:cNvPr>
          <p:cNvSpPr/>
          <p:nvPr/>
        </p:nvSpPr>
        <p:spPr>
          <a:xfrm>
            <a:off x="4697729" y="5314812"/>
            <a:ext cx="2617471" cy="41959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1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12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522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spham-0936082789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902103" y="278905"/>
            <a:ext cx="7842949" cy="444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571500" marR="0" lvl="0" indent="-57150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v"/>
              <a:defRPr sz="3600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r>
              <a:rPr lang="vi-VN"/>
              <a:t>Structure</a:t>
            </a:r>
            <a:endParaRPr lang="en-US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98FA265B-F6D0-725E-9A06-CE999A4E52FB}"/>
              </a:ext>
            </a:extLst>
          </p:cNvPr>
          <p:cNvSpPr txBox="1">
            <a:spLocks/>
          </p:cNvSpPr>
          <p:nvPr/>
        </p:nvSpPr>
        <p:spPr>
          <a:xfrm>
            <a:off x="1045271" y="1164930"/>
            <a:ext cx="10704254" cy="71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457109" indent="-457109" algn="l">
              <a:buFont typeface="Wingdings" panose="05000000000000000000" pitchFamily="2" charset="2"/>
              <a:buChar char="v"/>
            </a:pPr>
            <a:r>
              <a:rPr lang="en-US" sz="2799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hỏi và trả lời về quốc tịch của một người nào đó?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AD65412-48DB-6FBD-4559-1E62BF034EE2}"/>
              </a:ext>
            </a:extLst>
          </p:cNvPr>
          <p:cNvSpPr txBox="1">
            <a:spLocks/>
          </p:cNvSpPr>
          <p:nvPr/>
        </p:nvSpPr>
        <p:spPr>
          <a:xfrm>
            <a:off x="1696896" y="2317445"/>
            <a:ext cx="5421660" cy="709212"/>
          </a:xfrm>
          <a:prstGeom prst="wedgeRoundRectCallout">
            <a:avLst>
              <a:gd name="adj1" fmla="val -56520"/>
              <a:gd name="adj2" fmla="val -2187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99"/>
              <a:t>What nationality is he/she?</a:t>
            </a:r>
            <a:endParaRPr lang="en-US" sz="2799" dirty="0"/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C2BC3DEA-6C93-F672-5128-7E5861F3E529}"/>
              </a:ext>
            </a:extLst>
          </p:cNvPr>
          <p:cNvSpPr txBox="1">
            <a:spLocks/>
          </p:cNvSpPr>
          <p:nvPr/>
        </p:nvSpPr>
        <p:spPr>
          <a:xfrm>
            <a:off x="2320413" y="3293287"/>
            <a:ext cx="4538418" cy="709211"/>
          </a:xfrm>
          <a:prstGeom prst="wedgeRoundRectCallout">
            <a:avLst>
              <a:gd name="adj1" fmla="val 58182"/>
              <a:gd name="adj2" fmla="val -14892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99"/>
              <a:t>He/she is ___________.</a:t>
            </a:r>
            <a:endParaRPr lang="en-US" sz="2799" dirty="0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8D98F44-AE43-BCA6-F797-4BDBCA768617}"/>
              </a:ext>
            </a:extLst>
          </p:cNvPr>
          <p:cNvSpPr txBox="1">
            <a:spLocks/>
          </p:cNvSpPr>
          <p:nvPr/>
        </p:nvSpPr>
        <p:spPr>
          <a:xfrm>
            <a:off x="7200264" y="2317445"/>
            <a:ext cx="3913213" cy="71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(Anh ấy/chị ấy là quốc tịch nào?)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FAF7D730-F14D-1D30-E5C3-7E644EEED9D0}"/>
              </a:ext>
            </a:extLst>
          </p:cNvPr>
          <p:cNvSpPr txBox="1">
            <a:spLocks/>
          </p:cNvSpPr>
          <p:nvPr/>
        </p:nvSpPr>
        <p:spPr>
          <a:xfrm>
            <a:off x="7308418" y="3216631"/>
            <a:ext cx="3913213" cy="71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(Anh ấy/chị ấy là người _______)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43AA1DC-A148-9215-642A-36E29366C3E4}"/>
              </a:ext>
            </a:extLst>
          </p:cNvPr>
          <p:cNvSpPr txBox="1">
            <a:spLocks/>
          </p:cNvSpPr>
          <p:nvPr/>
        </p:nvSpPr>
        <p:spPr>
          <a:xfrm>
            <a:off x="4385187" y="3295856"/>
            <a:ext cx="3833535" cy="71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 nationality)</a:t>
            </a:r>
          </a:p>
        </p:txBody>
      </p:sp>
    </p:spTree>
    <p:extLst>
      <p:ext uri="{BB962C8B-B14F-4D97-AF65-F5344CB8AC3E}">
        <p14:creationId xmlns:p14="http://schemas.microsoft.com/office/powerpoint/2010/main" val="272106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8" grpId="0" animBg="1"/>
      <p:bldP spid="2" grpId="0"/>
      <p:bldP spid="4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ue sky with white clouds&#10;&#10;Description automatically generated">
            <a:extLst>
              <a:ext uri="{FF2B5EF4-FFF2-40B4-BE49-F238E27FC236}">
                <a16:creationId xmlns:a16="http://schemas.microsoft.com/office/drawing/2014/main" id="{43F515F8-EE31-8002-3AEC-755F00AB9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F4FF6DC8-3E31-2D50-9B33-2831AF6DCCBD}"/>
              </a:ext>
            </a:extLst>
          </p:cNvPr>
          <p:cNvGrpSpPr/>
          <p:nvPr/>
        </p:nvGrpSpPr>
        <p:grpSpPr>
          <a:xfrm>
            <a:off x="1019806" y="500110"/>
            <a:ext cx="10330577" cy="1395194"/>
            <a:chOff x="11556792" y="7850839"/>
            <a:chExt cx="8665875" cy="1170369"/>
          </a:xfrm>
        </p:grpSpPr>
        <p:sp>
          <p:nvSpPr>
            <p:cNvPr id="9" name="Mspham-0936082789">
              <a:hlinkClick r:id="rId4"/>
              <a:extLst>
                <a:ext uri="{FF2B5EF4-FFF2-40B4-BE49-F238E27FC236}">
                  <a16:creationId xmlns:a16="http://schemas.microsoft.com/office/drawing/2014/main" id="{9872B2B0-F5C8-CD81-95E7-20135D9503B9}"/>
                </a:ext>
              </a:extLst>
            </p:cNvPr>
            <p:cNvSpPr txBox="1"/>
            <p:nvPr/>
          </p:nvSpPr>
          <p:spPr>
            <a:xfrm>
              <a:off x="20036830" y="7850839"/>
              <a:ext cx="185837" cy="34854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MsPham-0936082789">
              <a:hlinkClick r:id="rId4"/>
              <a:extLst>
                <a:ext uri="{FF2B5EF4-FFF2-40B4-BE49-F238E27FC236}">
                  <a16:creationId xmlns:a16="http://schemas.microsoft.com/office/drawing/2014/main" id="{0C8E974E-21FE-6447-4D5D-450516AC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56792" y="8381773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 descr="A blue and white text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DC8B4993-FD40-27F3-A5AD-65AF8FE63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668" y="220243"/>
            <a:ext cx="1784837" cy="84816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51926670-7272-41A5-A10A-D6D5A35D3CE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07" y="62471"/>
            <a:ext cx="2270480" cy="157540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FA751C1-EC81-FB46-A470-D1D3CAA87675}"/>
              </a:ext>
            </a:extLst>
          </p:cNvPr>
          <p:cNvSpPr/>
          <p:nvPr/>
        </p:nvSpPr>
        <p:spPr>
          <a:xfrm>
            <a:off x="1779613" y="1047140"/>
            <a:ext cx="8667832" cy="5471647"/>
          </a:xfrm>
          <a:prstGeom prst="roundRect">
            <a:avLst>
              <a:gd name="adj" fmla="val 2846"/>
            </a:avLst>
          </a:prstGeom>
          <a:solidFill>
            <a:schemeClr val="bg1">
              <a:alpha val="98000"/>
            </a:schemeClr>
          </a:solidFill>
          <a:ln w="38100" cmpd="thickThin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536919434">
                  <a:custGeom>
                    <a:avLst/>
                    <a:gdLst>
                      <a:gd name="connsiteX0" fmla="*/ 0 w 11766619"/>
                      <a:gd name="connsiteY0" fmla="*/ 185310 h 6511238"/>
                      <a:gd name="connsiteX1" fmla="*/ 185310 w 11766619"/>
                      <a:gd name="connsiteY1" fmla="*/ 0 h 6511238"/>
                      <a:gd name="connsiteX2" fmla="*/ 1083583 w 11766619"/>
                      <a:gd name="connsiteY2" fmla="*/ 0 h 6511238"/>
                      <a:gd name="connsiteX3" fmla="*/ 1639976 w 11766619"/>
                      <a:gd name="connsiteY3" fmla="*/ 0 h 6511238"/>
                      <a:gd name="connsiteX4" fmla="*/ 2082409 w 11766619"/>
                      <a:gd name="connsiteY4" fmla="*/ 0 h 6511238"/>
                      <a:gd name="connsiteX5" fmla="*/ 2752762 w 11766619"/>
                      <a:gd name="connsiteY5" fmla="*/ 0 h 6511238"/>
                      <a:gd name="connsiteX6" fmla="*/ 3537074 w 11766619"/>
                      <a:gd name="connsiteY6" fmla="*/ 0 h 6511238"/>
                      <a:gd name="connsiteX7" fmla="*/ 3979507 w 11766619"/>
                      <a:gd name="connsiteY7" fmla="*/ 0 h 6511238"/>
                      <a:gd name="connsiteX8" fmla="*/ 4307980 w 11766619"/>
                      <a:gd name="connsiteY8" fmla="*/ 0 h 6511238"/>
                      <a:gd name="connsiteX9" fmla="*/ 4978333 w 11766619"/>
                      <a:gd name="connsiteY9" fmla="*/ 0 h 6511238"/>
                      <a:gd name="connsiteX10" fmla="*/ 5648686 w 11766619"/>
                      <a:gd name="connsiteY10" fmla="*/ 0 h 6511238"/>
                      <a:gd name="connsiteX11" fmla="*/ 6319039 w 11766619"/>
                      <a:gd name="connsiteY11" fmla="*/ 0 h 6511238"/>
                      <a:gd name="connsiteX12" fmla="*/ 6989392 w 11766619"/>
                      <a:gd name="connsiteY12" fmla="*/ 0 h 6511238"/>
                      <a:gd name="connsiteX13" fmla="*/ 7887665 w 11766619"/>
                      <a:gd name="connsiteY13" fmla="*/ 0 h 6511238"/>
                      <a:gd name="connsiteX14" fmla="*/ 8444058 w 11766619"/>
                      <a:gd name="connsiteY14" fmla="*/ 0 h 6511238"/>
                      <a:gd name="connsiteX15" fmla="*/ 9342330 w 11766619"/>
                      <a:gd name="connsiteY15" fmla="*/ 0 h 6511238"/>
                      <a:gd name="connsiteX16" fmla="*/ 9670803 w 11766619"/>
                      <a:gd name="connsiteY16" fmla="*/ 0 h 6511238"/>
                      <a:gd name="connsiteX17" fmla="*/ 9999276 w 11766619"/>
                      <a:gd name="connsiteY17" fmla="*/ 0 h 6511238"/>
                      <a:gd name="connsiteX18" fmla="*/ 10669629 w 11766619"/>
                      <a:gd name="connsiteY18" fmla="*/ 0 h 6511238"/>
                      <a:gd name="connsiteX19" fmla="*/ 11581309 w 11766619"/>
                      <a:gd name="connsiteY19" fmla="*/ 0 h 6511238"/>
                      <a:gd name="connsiteX20" fmla="*/ 11766619 w 11766619"/>
                      <a:gd name="connsiteY20" fmla="*/ 185310 h 6511238"/>
                      <a:gd name="connsiteX21" fmla="*/ 11766619 w 11766619"/>
                      <a:gd name="connsiteY21" fmla="*/ 744789 h 6511238"/>
                      <a:gd name="connsiteX22" fmla="*/ 11766619 w 11766619"/>
                      <a:gd name="connsiteY22" fmla="*/ 1304267 h 6511238"/>
                      <a:gd name="connsiteX23" fmla="*/ 11766619 w 11766619"/>
                      <a:gd name="connsiteY23" fmla="*/ 1802339 h 6511238"/>
                      <a:gd name="connsiteX24" fmla="*/ 11766619 w 11766619"/>
                      <a:gd name="connsiteY24" fmla="*/ 2546036 h 6511238"/>
                      <a:gd name="connsiteX25" fmla="*/ 11766619 w 11766619"/>
                      <a:gd name="connsiteY25" fmla="*/ 3289734 h 6511238"/>
                      <a:gd name="connsiteX26" fmla="*/ 11766619 w 11766619"/>
                      <a:gd name="connsiteY26" fmla="*/ 3972024 h 6511238"/>
                      <a:gd name="connsiteX27" fmla="*/ 11766619 w 11766619"/>
                      <a:gd name="connsiteY27" fmla="*/ 4715722 h 6511238"/>
                      <a:gd name="connsiteX28" fmla="*/ 11766619 w 11766619"/>
                      <a:gd name="connsiteY28" fmla="*/ 5459419 h 6511238"/>
                      <a:gd name="connsiteX29" fmla="*/ 11766619 w 11766619"/>
                      <a:gd name="connsiteY29" fmla="*/ 6325928 h 6511238"/>
                      <a:gd name="connsiteX30" fmla="*/ 11581309 w 11766619"/>
                      <a:gd name="connsiteY30" fmla="*/ 6511238 h 6511238"/>
                      <a:gd name="connsiteX31" fmla="*/ 10683036 w 11766619"/>
                      <a:gd name="connsiteY31" fmla="*/ 6511238 h 6511238"/>
                      <a:gd name="connsiteX32" fmla="*/ 9784763 w 11766619"/>
                      <a:gd name="connsiteY32" fmla="*/ 6511238 h 6511238"/>
                      <a:gd name="connsiteX33" fmla="*/ 8886490 w 11766619"/>
                      <a:gd name="connsiteY33" fmla="*/ 6511238 h 6511238"/>
                      <a:gd name="connsiteX34" fmla="*/ 7988218 w 11766619"/>
                      <a:gd name="connsiteY34" fmla="*/ 6511238 h 6511238"/>
                      <a:gd name="connsiteX35" fmla="*/ 7203905 w 11766619"/>
                      <a:gd name="connsiteY35" fmla="*/ 6511238 h 6511238"/>
                      <a:gd name="connsiteX36" fmla="*/ 6305632 w 11766619"/>
                      <a:gd name="connsiteY36" fmla="*/ 6511238 h 6511238"/>
                      <a:gd name="connsiteX37" fmla="*/ 5635279 w 11766619"/>
                      <a:gd name="connsiteY37" fmla="*/ 6511238 h 6511238"/>
                      <a:gd name="connsiteX38" fmla="*/ 4964926 w 11766619"/>
                      <a:gd name="connsiteY38" fmla="*/ 6511238 h 6511238"/>
                      <a:gd name="connsiteX39" fmla="*/ 4408533 w 11766619"/>
                      <a:gd name="connsiteY39" fmla="*/ 6511238 h 6511238"/>
                      <a:gd name="connsiteX40" fmla="*/ 3738180 w 11766619"/>
                      <a:gd name="connsiteY40" fmla="*/ 6511238 h 6511238"/>
                      <a:gd name="connsiteX41" fmla="*/ 2839907 w 11766619"/>
                      <a:gd name="connsiteY41" fmla="*/ 6511238 h 6511238"/>
                      <a:gd name="connsiteX42" fmla="*/ 2397475 w 11766619"/>
                      <a:gd name="connsiteY42" fmla="*/ 6511238 h 6511238"/>
                      <a:gd name="connsiteX43" fmla="*/ 1727122 w 11766619"/>
                      <a:gd name="connsiteY43" fmla="*/ 6511238 h 6511238"/>
                      <a:gd name="connsiteX44" fmla="*/ 942809 w 11766619"/>
                      <a:gd name="connsiteY44" fmla="*/ 6511238 h 6511238"/>
                      <a:gd name="connsiteX45" fmla="*/ 185310 w 11766619"/>
                      <a:gd name="connsiteY45" fmla="*/ 6511238 h 6511238"/>
                      <a:gd name="connsiteX46" fmla="*/ 0 w 11766619"/>
                      <a:gd name="connsiteY46" fmla="*/ 6325928 h 6511238"/>
                      <a:gd name="connsiteX47" fmla="*/ 0 w 11766619"/>
                      <a:gd name="connsiteY47" fmla="*/ 5520825 h 6511238"/>
                      <a:gd name="connsiteX48" fmla="*/ 0 w 11766619"/>
                      <a:gd name="connsiteY48" fmla="*/ 4715722 h 6511238"/>
                      <a:gd name="connsiteX49" fmla="*/ 0 w 11766619"/>
                      <a:gd name="connsiteY49" fmla="*/ 3972024 h 6511238"/>
                      <a:gd name="connsiteX50" fmla="*/ 0 w 11766619"/>
                      <a:gd name="connsiteY50" fmla="*/ 3228327 h 6511238"/>
                      <a:gd name="connsiteX51" fmla="*/ 0 w 11766619"/>
                      <a:gd name="connsiteY51" fmla="*/ 2668849 h 6511238"/>
                      <a:gd name="connsiteX52" fmla="*/ 0 w 11766619"/>
                      <a:gd name="connsiteY52" fmla="*/ 2047964 h 6511238"/>
                      <a:gd name="connsiteX53" fmla="*/ 0 w 11766619"/>
                      <a:gd name="connsiteY53" fmla="*/ 1427079 h 6511238"/>
                      <a:gd name="connsiteX54" fmla="*/ 0 w 11766619"/>
                      <a:gd name="connsiteY54" fmla="*/ 806195 h 6511238"/>
                      <a:gd name="connsiteX55" fmla="*/ 0 w 11766619"/>
                      <a:gd name="connsiteY55" fmla="*/ 185310 h 6511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1766619" h="6511238" fill="none" extrusionOk="0">
                        <a:moveTo>
                          <a:pt x="0" y="185310"/>
                        </a:moveTo>
                        <a:cubicBezTo>
                          <a:pt x="388" y="100997"/>
                          <a:pt x="85483" y="-7214"/>
                          <a:pt x="185310" y="0"/>
                        </a:cubicBezTo>
                        <a:cubicBezTo>
                          <a:pt x="510444" y="7663"/>
                          <a:pt x="760680" y="30257"/>
                          <a:pt x="1083583" y="0"/>
                        </a:cubicBezTo>
                        <a:cubicBezTo>
                          <a:pt x="1406486" y="-30257"/>
                          <a:pt x="1423556" y="1768"/>
                          <a:pt x="1639976" y="0"/>
                        </a:cubicBezTo>
                        <a:cubicBezTo>
                          <a:pt x="1856396" y="-1768"/>
                          <a:pt x="1950853" y="-11272"/>
                          <a:pt x="2082409" y="0"/>
                        </a:cubicBezTo>
                        <a:cubicBezTo>
                          <a:pt x="2213965" y="11272"/>
                          <a:pt x="2553128" y="-32452"/>
                          <a:pt x="2752762" y="0"/>
                        </a:cubicBezTo>
                        <a:cubicBezTo>
                          <a:pt x="2952396" y="32452"/>
                          <a:pt x="3238905" y="-6369"/>
                          <a:pt x="3537074" y="0"/>
                        </a:cubicBezTo>
                        <a:cubicBezTo>
                          <a:pt x="3835243" y="6369"/>
                          <a:pt x="3764247" y="7188"/>
                          <a:pt x="3979507" y="0"/>
                        </a:cubicBezTo>
                        <a:cubicBezTo>
                          <a:pt x="4194767" y="-7188"/>
                          <a:pt x="4242279" y="-5700"/>
                          <a:pt x="4307980" y="0"/>
                        </a:cubicBezTo>
                        <a:cubicBezTo>
                          <a:pt x="4373681" y="5700"/>
                          <a:pt x="4842517" y="-30395"/>
                          <a:pt x="4978333" y="0"/>
                        </a:cubicBezTo>
                        <a:cubicBezTo>
                          <a:pt x="5114149" y="30395"/>
                          <a:pt x="5487087" y="-22926"/>
                          <a:pt x="5648686" y="0"/>
                        </a:cubicBezTo>
                        <a:cubicBezTo>
                          <a:pt x="5810285" y="22926"/>
                          <a:pt x="6049264" y="-28911"/>
                          <a:pt x="6319039" y="0"/>
                        </a:cubicBezTo>
                        <a:cubicBezTo>
                          <a:pt x="6588814" y="28911"/>
                          <a:pt x="6704848" y="5200"/>
                          <a:pt x="6989392" y="0"/>
                        </a:cubicBezTo>
                        <a:cubicBezTo>
                          <a:pt x="7273936" y="-5200"/>
                          <a:pt x="7522292" y="-34277"/>
                          <a:pt x="7887665" y="0"/>
                        </a:cubicBezTo>
                        <a:cubicBezTo>
                          <a:pt x="8253038" y="34277"/>
                          <a:pt x="8192117" y="-21135"/>
                          <a:pt x="8444058" y="0"/>
                        </a:cubicBezTo>
                        <a:cubicBezTo>
                          <a:pt x="8695999" y="21135"/>
                          <a:pt x="8925656" y="-39316"/>
                          <a:pt x="9342330" y="0"/>
                        </a:cubicBezTo>
                        <a:cubicBezTo>
                          <a:pt x="9759004" y="39316"/>
                          <a:pt x="9569274" y="15116"/>
                          <a:pt x="9670803" y="0"/>
                        </a:cubicBezTo>
                        <a:cubicBezTo>
                          <a:pt x="9772332" y="-15116"/>
                          <a:pt x="9863384" y="-12773"/>
                          <a:pt x="9999276" y="0"/>
                        </a:cubicBezTo>
                        <a:cubicBezTo>
                          <a:pt x="10135168" y="12773"/>
                          <a:pt x="10345543" y="-21769"/>
                          <a:pt x="10669629" y="0"/>
                        </a:cubicBezTo>
                        <a:cubicBezTo>
                          <a:pt x="10993715" y="21769"/>
                          <a:pt x="11329278" y="-1868"/>
                          <a:pt x="11581309" y="0"/>
                        </a:cubicBezTo>
                        <a:cubicBezTo>
                          <a:pt x="11701975" y="1773"/>
                          <a:pt x="11774778" y="85468"/>
                          <a:pt x="11766619" y="185310"/>
                        </a:cubicBezTo>
                        <a:cubicBezTo>
                          <a:pt x="11762654" y="305476"/>
                          <a:pt x="11749916" y="605030"/>
                          <a:pt x="11766619" y="744789"/>
                        </a:cubicBezTo>
                        <a:cubicBezTo>
                          <a:pt x="11783322" y="884548"/>
                          <a:pt x="11773695" y="1175655"/>
                          <a:pt x="11766619" y="1304267"/>
                        </a:cubicBezTo>
                        <a:cubicBezTo>
                          <a:pt x="11759543" y="1432879"/>
                          <a:pt x="11769986" y="1681901"/>
                          <a:pt x="11766619" y="1802339"/>
                        </a:cubicBezTo>
                        <a:cubicBezTo>
                          <a:pt x="11763252" y="1922777"/>
                          <a:pt x="11734027" y="2249801"/>
                          <a:pt x="11766619" y="2546036"/>
                        </a:cubicBezTo>
                        <a:cubicBezTo>
                          <a:pt x="11799211" y="2842271"/>
                          <a:pt x="11778274" y="3054681"/>
                          <a:pt x="11766619" y="3289734"/>
                        </a:cubicBezTo>
                        <a:cubicBezTo>
                          <a:pt x="11754964" y="3524787"/>
                          <a:pt x="11755521" y="3822519"/>
                          <a:pt x="11766619" y="3972024"/>
                        </a:cubicBezTo>
                        <a:cubicBezTo>
                          <a:pt x="11777718" y="4121529"/>
                          <a:pt x="11775942" y="4562370"/>
                          <a:pt x="11766619" y="4715722"/>
                        </a:cubicBezTo>
                        <a:cubicBezTo>
                          <a:pt x="11757296" y="4869074"/>
                          <a:pt x="11780841" y="5249739"/>
                          <a:pt x="11766619" y="5459419"/>
                        </a:cubicBezTo>
                        <a:cubicBezTo>
                          <a:pt x="11752397" y="5669099"/>
                          <a:pt x="11776030" y="5926750"/>
                          <a:pt x="11766619" y="6325928"/>
                        </a:cubicBezTo>
                        <a:cubicBezTo>
                          <a:pt x="11780428" y="6423897"/>
                          <a:pt x="11685112" y="6515391"/>
                          <a:pt x="11581309" y="6511238"/>
                        </a:cubicBezTo>
                        <a:cubicBezTo>
                          <a:pt x="11301462" y="6482223"/>
                          <a:pt x="10957649" y="6489766"/>
                          <a:pt x="10683036" y="6511238"/>
                        </a:cubicBezTo>
                        <a:cubicBezTo>
                          <a:pt x="10408423" y="6532710"/>
                          <a:pt x="10227535" y="6523863"/>
                          <a:pt x="9784763" y="6511238"/>
                        </a:cubicBezTo>
                        <a:cubicBezTo>
                          <a:pt x="9341991" y="6498613"/>
                          <a:pt x="9333501" y="6507203"/>
                          <a:pt x="8886490" y="6511238"/>
                        </a:cubicBezTo>
                        <a:cubicBezTo>
                          <a:pt x="8439479" y="6515273"/>
                          <a:pt x="8215451" y="6466678"/>
                          <a:pt x="7988218" y="6511238"/>
                        </a:cubicBezTo>
                        <a:cubicBezTo>
                          <a:pt x="7760985" y="6555798"/>
                          <a:pt x="7582307" y="6543158"/>
                          <a:pt x="7203905" y="6511238"/>
                        </a:cubicBezTo>
                        <a:cubicBezTo>
                          <a:pt x="6825503" y="6479318"/>
                          <a:pt x="6652026" y="6498051"/>
                          <a:pt x="6305632" y="6511238"/>
                        </a:cubicBezTo>
                        <a:cubicBezTo>
                          <a:pt x="5959238" y="6524425"/>
                          <a:pt x="5877087" y="6477890"/>
                          <a:pt x="5635279" y="6511238"/>
                        </a:cubicBezTo>
                        <a:cubicBezTo>
                          <a:pt x="5393471" y="6544586"/>
                          <a:pt x="5238815" y="6504823"/>
                          <a:pt x="4964926" y="6511238"/>
                        </a:cubicBezTo>
                        <a:cubicBezTo>
                          <a:pt x="4691037" y="6517653"/>
                          <a:pt x="4615057" y="6513107"/>
                          <a:pt x="4408533" y="6511238"/>
                        </a:cubicBezTo>
                        <a:cubicBezTo>
                          <a:pt x="4202009" y="6509369"/>
                          <a:pt x="3895327" y="6530691"/>
                          <a:pt x="3738180" y="6511238"/>
                        </a:cubicBezTo>
                        <a:cubicBezTo>
                          <a:pt x="3581033" y="6491785"/>
                          <a:pt x="3194706" y="6537260"/>
                          <a:pt x="2839907" y="6511238"/>
                        </a:cubicBezTo>
                        <a:cubicBezTo>
                          <a:pt x="2485108" y="6485216"/>
                          <a:pt x="2569054" y="6529397"/>
                          <a:pt x="2397475" y="6511238"/>
                        </a:cubicBezTo>
                        <a:cubicBezTo>
                          <a:pt x="2225896" y="6493079"/>
                          <a:pt x="1869984" y="6528841"/>
                          <a:pt x="1727122" y="6511238"/>
                        </a:cubicBezTo>
                        <a:cubicBezTo>
                          <a:pt x="1584260" y="6493635"/>
                          <a:pt x="1305443" y="6502773"/>
                          <a:pt x="942809" y="6511238"/>
                        </a:cubicBezTo>
                        <a:cubicBezTo>
                          <a:pt x="580175" y="6519703"/>
                          <a:pt x="559242" y="6501663"/>
                          <a:pt x="185310" y="6511238"/>
                        </a:cubicBezTo>
                        <a:cubicBezTo>
                          <a:pt x="81599" y="6505003"/>
                          <a:pt x="8373" y="6430743"/>
                          <a:pt x="0" y="6325928"/>
                        </a:cubicBezTo>
                        <a:cubicBezTo>
                          <a:pt x="-37576" y="6054026"/>
                          <a:pt x="5317" y="5840645"/>
                          <a:pt x="0" y="5520825"/>
                        </a:cubicBezTo>
                        <a:cubicBezTo>
                          <a:pt x="-5317" y="5201005"/>
                          <a:pt x="36337" y="4932779"/>
                          <a:pt x="0" y="4715722"/>
                        </a:cubicBezTo>
                        <a:cubicBezTo>
                          <a:pt x="-36337" y="4498665"/>
                          <a:pt x="7726" y="4227263"/>
                          <a:pt x="0" y="3972024"/>
                        </a:cubicBezTo>
                        <a:cubicBezTo>
                          <a:pt x="-7726" y="3716785"/>
                          <a:pt x="21763" y="3504282"/>
                          <a:pt x="0" y="3228327"/>
                        </a:cubicBezTo>
                        <a:cubicBezTo>
                          <a:pt x="-21763" y="2952372"/>
                          <a:pt x="-21618" y="2828333"/>
                          <a:pt x="0" y="2668849"/>
                        </a:cubicBezTo>
                        <a:cubicBezTo>
                          <a:pt x="21618" y="2509365"/>
                          <a:pt x="18541" y="2260036"/>
                          <a:pt x="0" y="2047964"/>
                        </a:cubicBezTo>
                        <a:cubicBezTo>
                          <a:pt x="-18541" y="1835893"/>
                          <a:pt x="-5972" y="1711039"/>
                          <a:pt x="0" y="1427079"/>
                        </a:cubicBezTo>
                        <a:cubicBezTo>
                          <a:pt x="5972" y="1143119"/>
                          <a:pt x="24528" y="964907"/>
                          <a:pt x="0" y="806195"/>
                        </a:cubicBezTo>
                        <a:cubicBezTo>
                          <a:pt x="-24528" y="647483"/>
                          <a:pt x="19208" y="348316"/>
                          <a:pt x="0" y="185310"/>
                        </a:cubicBezTo>
                        <a:close/>
                      </a:path>
                      <a:path w="11766619" h="6511238" stroke="0" extrusionOk="0">
                        <a:moveTo>
                          <a:pt x="0" y="185310"/>
                        </a:moveTo>
                        <a:cubicBezTo>
                          <a:pt x="-5751" y="88967"/>
                          <a:pt x="83197" y="5310"/>
                          <a:pt x="185310" y="0"/>
                        </a:cubicBezTo>
                        <a:cubicBezTo>
                          <a:pt x="355995" y="-18949"/>
                          <a:pt x="445579" y="-8753"/>
                          <a:pt x="627743" y="0"/>
                        </a:cubicBezTo>
                        <a:cubicBezTo>
                          <a:pt x="809907" y="8753"/>
                          <a:pt x="1027432" y="-20504"/>
                          <a:pt x="1298096" y="0"/>
                        </a:cubicBezTo>
                        <a:cubicBezTo>
                          <a:pt x="1568760" y="20504"/>
                          <a:pt x="1616906" y="21735"/>
                          <a:pt x="1740529" y="0"/>
                        </a:cubicBezTo>
                        <a:cubicBezTo>
                          <a:pt x="1864152" y="-21735"/>
                          <a:pt x="1982542" y="-4781"/>
                          <a:pt x="2182962" y="0"/>
                        </a:cubicBezTo>
                        <a:cubicBezTo>
                          <a:pt x="2383382" y="4781"/>
                          <a:pt x="2423971" y="12492"/>
                          <a:pt x="2511435" y="0"/>
                        </a:cubicBezTo>
                        <a:cubicBezTo>
                          <a:pt x="2598899" y="-12492"/>
                          <a:pt x="2959566" y="-10592"/>
                          <a:pt x="3295747" y="0"/>
                        </a:cubicBezTo>
                        <a:cubicBezTo>
                          <a:pt x="3631928" y="10592"/>
                          <a:pt x="3722603" y="15016"/>
                          <a:pt x="3852140" y="0"/>
                        </a:cubicBezTo>
                        <a:cubicBezTo>
                          <a:pt x="3981677" y="-15016"/>
                          <a:pt x="4329564" y="28406"/>
                          <a:pt x="4522493" y="0"/>
                        </a:cubicBezTo>
                        <a:cubicBezTo>
                          <a:pt x="4715422" y="-28406"/>
                          <a:pt x="5033134" y="-2866"/>
                          <a:pt x="5306806" y="0"/>
                        </a:cubicBezTo>
                        <a:cubicBezTo>
                          <a:pt x="5580478" y="2866"/>
                          <a:pt x="5522933" y="10190"/>
                          <a:pt x="5635279" y="0"/>
                        </a:cubicBezTo>
                        <a:cubicBezTo>
                          <a:pt x="5747625" y="-10190"/>
                          <a:pt x="5865357" y="9923"/>
                          <a:pt x="5963752" y="0"/>
                        </a:cubicBezTo>
                        <a:cubicBezTo>
                          <a:pt x="6062147" y="-9923"/>
                          <a:pt x="6135487" y="12369"/>
                          <a:pt x="6292225" y="0"/>
                        </a:cubicBezTo>
                        <a:cubicBezTo>
                          <a:pt x="6448963" y="-12369"/>
                          <a:pt x="6814948" y="29617"/>
                          <a:pt x="7190498" y="0"/>
                        </a:cubicBezTo>
                        <a:cubicBezTo>
                          <a:pt x="7566048" y="-29617"/>
                          <a:pt x="7434989" y="-2685"/>
                          <a:pt x="7518971" y="0"/>
                        </a:cubicBezTo>
                        <a:cubicBezTo>
                          <a:pt x="7602953" y="2685"/>
                          <a:pt x="8122379" y="-37391"/>
                          <a:pt x="8417243" y="0"/>
                        </a:cubicBezTo>
                        <a:cubicBezTo>
                          <a:pt x="8712107" y="37391"/>
                          <a:pt x="8762035" y="2596"/>
                          <a:pt x="8973636" y="0"/>
                        </a:cubicBezTo>
                        <a:cubicBezTo>
                          <a:pt x="9185237" y="-2596"/>
                          <a:pt x="9331548" y="19701"/>
                          <a:pt x="9643989" y="0"/>
                        </a:cubicBezTo>
                        <a:cubicBezTo>
                          <a:pt x="9956430" y="-19701"/>
                          <a:pt x="10320287" y="-24509"/>
                          <a:pt x="10542262" y="0"/>
                        </a:cubicBezTo>
                        <a:cubicBezTo>
                          <a:pt x="10764237" y="24509"/>
                          <a:pt x="10784581" y="-4154"/>
                          <a:pt x="10870735" y="0"/>
                        </a:cubicBezTo>
                        <a:cubicBezTo>
                          <a:pt x="10956889" y="4154"/>
                          <a:pt x="11418916" y="-15127"/>
                          <a:pt x="11581309" y="0"/>
                        </a:cubicBezTo>
                        <a:cubicBezTo>
                          <a:pt x="11673494" y="5124"/>
                          <a:pt x="11750851" y="71685"/>
                          <a:pt x="11766619" y="185310"/>
                        </a:cubicBezTo>
                        <a:cubicBezTo>
                          <a:pt x="11745413" y="485300"/>
                          <a:pt x="11767103" y="721649"/>
                          <a:pt x="11766619" y="867601"/>
                        </a:cubicBezTo>
                        <a:cubicBezTo>
                          <a:pt x="11766135" y="1013553"/>
                          <a:pt x="11774668" y="1276223"/>
                          <a:pt x="11766619" y="1488486"/>
                        </a:cubicBezTo>
                        <a:cubicBezTo>
                          <a:pt x="11758570" y="1700749"/>
                          <a:pt x="11785958" y="1886844"/>
                          <a:pt x="11766619" y="1986558"/>
                        </a:cubicBezTo>
                        <a:cubicBezTo>
                          <a:pt x="11747280" y="2086272"/>
                          <a:pt x="11786528" y="2391607"/>
                          <a:pt x="11766619" y="2791661"/>
                        </a:cubicBezTo>
                        <a:cubicBezTo>
                          <a:pt x="11746710" y="3191715"/>
                          <a:pt x="11776565" y="3216966"/>
                          <a:pt x="11766619" y="3535358"/>
                        </a:cubicBezTo>
                        <a:cubicBezTo>
                          <a:pt x="11756673" y="3853750"/>
                          <a:pt x="11793348" y="4082273"/>
                          <a:pt x="11766619" y="4340462"/>
                        </a:cubicBezTo>
                        <a:cubicBezTo>
                          <a:pt x="11739890" y="4598651"/>
                          <a:pt x="11788070" y="4599849"/>
                          <a:pt x="11766619" y="4838534"/>
                        </a:cubicBezTo>
                        <a:cubicBezTo>
                          <a:pt x="11745168" y="5077219"/>
                          <a:pt x="11746407" y="5102326"/>
                          <a:pt x="11766619" y="5336606"/>
                        </a:cubicBezTo>
                        <a:cubicBezTo>
                          <a:pt x="11786831" y="5570886"/>
                          <a:pt x="11772236" y="5861263"/>
                          <a:pt x="11766619" y="6325928"/>
                        </a:cubicBezTo>
                        <a:cubicBezTo>
                          <a:pt x="11763219" y="6417430"/>
                          <a:pt x="11675794" y="6517870"/>
                          <a:pt x="11581309" y="6511238"/>
                        </a:cubicBezTo>
                        <a:cubicBezTo>
                          <a:pt x="11249724" y="6491757"/>
                          <a:pt x="10965144" y="6494494"/>
                          <a:pt x="10796996" y="6511238"/>
                        </a:cubicBezTo>
                        <a:cubicBezTo>
                          <a:pt x="10628848" y="6527982"/>
                          <a:pt x="10297096" y="6499306"/>
                          <a:pt x="10126643" y="6511238"/>
                        </a:cubicBezTo>
                        <a:cubicBezTo>
                          <a:pt x="9956190" y="6523170"/>
                          <a:pt x="9709485" y="6483593"/>
                          <a:pt x="9456290" y="6511238"/>
                        </a:cubicBezTo>
                        <a:cubicBezTo>
                          <a:pt x="9203095" y="6538883"/>
                          <a:pt x="9276533" y="6517238"/>
                          <a:pt x="9127817" y="6511238"/>
                        </a:cubicBezTo>
                        <a:cubicBezTo>
                          <a:pt x="8979101" y="6505238"/>
                          <a:pt x="8762286" y="6516844"/>
                          <a:pt x="8571425" y="6511238"/>
                        </a:cubicBezTo>
                        <a:cubicBezTo>
                          <a:pt x="8380564" y="6505632"/>
                          <a:pt x="8215226" y="6505644"/>
                          <a:pt x="8015032" y="6511238"/>
                        </a:cubicBezTo>
                        <a:cubicBezTo>
                          <a:pt x="7814838" y="6516832"/>
                          <a:pt x="7613458" y="6486284"/>
                          <a:pt x="7344679" y="6511238"/>
                        </a:cubicBezTo>
                        <a:cubicBezTo>
                          <a:pt x="7075900" y="6536192"/>
                          <a:pt x="7132836" y="6510622"/>
                          <a:pt x="7016206" y="6511238"/>
                        </a:cubicBezTo>
                        <a:cubicBezTo>
                          <a:pt x="6899576" y="6511854"/>
                          <a:pt x="6625758" y="6484547"/>
                          <a:pt x="6345853" y="6511238"/>
                        </a:cubicBezTo>
                        <a:cubicBezTo>
                          <a:pt x="6065948" y="6537929"/>
                          <a:pt x="5959808" y="6510185"/>
                          <a:pt x="5789460" y="6511238"/>
                        </a:cubicBezTo>
                        <a:cubicBezTo>
                          <a:pt x="5619112" y="6512291"/>
                          <a:pt x="5184799" y="6489921"/>
                          <a:pt x="4891187" y="6511238"/>
                        </a:cubicBezTo>
                        <a:cubicBezTo>
                          <a:pt x="4597575" y="6532555"/>
                          <a:pt x="4357774" y="6555302"/>
                          <a:pt x="3992914" y="6511238"/>
                        </a:cubicBezTo>
                        <a:cubicBezTo>
                          <a:pt x="3628054" y="6467174"/>
                          <a:pt x="3667706" y="6525643"/>
                          <a:pt x="3550481" y="6511238"/>
                        </a:cubicBezTo>
                        <a:cubicBezTo>
                          <a:pt x="3433256" y="6496833"/>
                          <a:pt x="3381452" y="6521153"/>
                          <a:pt x="3222009" y="6511238"/>
                        </a:cubicBezTo>
                        <a:cubicBezTo>
                          <a:pt x="3062566" y="6501323"/>
                          <a:pt x="2979639" y="6509019"/>
                          <a:pt x="2779576" y="6511238"/>
                        </a:cubicBezTo>
                        <a:cubicBezTo>
                          <a:pt x="2579513" y="6513457"/>
                          <a:pt x="2466792" y="6490200"/>
                          <a:pt x="2337143" y="6511238"/>
                        </a:cubicBezTo>
                        <a:cubicBezTo>
                          <a:pt x="2207494" y="6532276"/>
                          <a:pt x="2133583" y="6524402"/>
                          <a:pt x="2008670" y="6511238"/>
                        </a:cubicBezTo>
                        <a:cubicBezTo>
                          <a:pt x="1883757" y="6498074"/>
                          <a:pt x="1685711" y="6494239"/>
                          <a:pt x="1566237" y="6511238"/>
                        </a:cubicBezTo>
                        <a:cubicBezTo>
                          <a:pt x="1446763" y="6528237"/>
                          <a:pt x="1176379" y="6500967"/>
                          <a:pt x="895884" y="6511238"/>
                        </a:cubicBezTo>
                        <a:cubicBezTo>
                          <a:pt x="615389" y="6521509"/>
                          <a:pt x="416155" y="6499100"/>
                          <a:pt x="185310" y="6511238"/>
                        </a:cubicBezTo>
                        <a:cubicBezTo>
                          <a:pt x="90903" y="6529730"/>
                          <a:pt x="-1992" y="6413193"/>
                          <a:pt x="0" y="6325928"/>
                        </a:cubicBezTo>
                        <a:cubicBezTo>
                          <a:pt x="-5407" y="6080085"/>
                          <a:pt x="18975" y="5994245"/>
                          <a:pt x="0" y="5705043"/>
                        </a:cubicBezTo>
                        <a:cubicBezTo>
                          <a:pt x="-18975" y="5415841"/>
                          <a:pt x="6557" y="5345910"/>
                          <a:pt x="0" y="5084159"/>
                        </a:cubicBezTo>
                        <a:cubicBezTo>
                          <a:pt x="-6557" y="4822408"/>
                          <a:pt x="33772" y="4669442"/>
                          <a:pt x="0" y="4279055"/>
                        </a:cubicBezTo>
                        <a:cubicBezTo>
                          <a:pt x="-33772" y="3888668"/>
                          <a:pt x="13076" y="3784955"/>
                          <a:pt x="0" y="3596764"/>
                        </a:cubicBezTo>
                        <a:cubicBezTo>
                          <a:pt x="-13076" y="3408573"/>
                          <a:pt x="-19767" y="3239950"/>
                          <a:pt x="0" y="3098692"/>
                        </a:cubicBezTo>
                        <a:cubicBezTo>
                          <a:pt x="19767" y="2957434"/>
                          <a:pt x="-13580" y="2746698"/>
                          <a:pt x="0" y="2539214"/>
                        </a:cubicBezTo>
                        <a:cubicBezTo>
                          <a:pt x="13580" y="2331730"/>
                          <a:pt x="14759" y="1920142"/>
                          <a:pt x="0" y="1734110"/>
                        </a:cubicBezTo>
                        <a:cubicBezTo>
                          <a:pt x="-14759" y="1548078"/>
                          <a:pt x="569" y="1201178"/>
                          <a:pt x="0" y="990413"/>
                        </a:cubicBezTo>
                        <a:cubicBezTo>
                          <a:pt x="-569" y="779648"/>
                          <a:pt x="4446" y="511506"/>
                          <a:pt x="0" y="1853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图片 13" descr="图片包含 文字&#10;&#10;已生成高可信度的说明">
            <a:extLst>
              <a:ext uri="{FF2B5EF4-FFF2-40B4-BE49-F238E27FC236}">
                <a16:creationId xmlns:a16="http://schemas.microsoft.com/office/drawing/2014/main" id="{208B6270-10BD-4950-928E-A75153C61AD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784"/>
            <a:ext cx="12192000" cy="3597216"/>
          </a:xfrm>
          <a:prstGeom prst="rect">
            <a:avLst/>
          </a:prstGeom>
        </p:spPr>
      </p:pic>
      <p:pic>
        <p:nvPicPr>
          <p:cNvPr id="12" name="MsPham-0936082789">
            <a:hlinkClick r:id="rId4"/>
            <a:extLst>
              <a:ext uri="{FF2B5EF4-FFF2-40B4-BE49-F238E27FC236}">
                <a16:creationId xmlns:a16="http://schemas.microsoft.com/office/drawing/2014/main" id="{61679625-BAAB-FF3A-FD9F-706214B9DA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8" y="5789836"/>
            <a:ext cx="1637614" cy="10403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MsPham 0936082789">
            <a:extLst>
              <a:ext uri="{FF2B5EF4-FFF2-40B4-BE49-F238E27FC236}">
                <a16:creationId xmlns:a16="http://schemas.microsoft.com/office/drawing/2014/main" id="{12B20786-F177-4B56-16C0-CF226D1AA81C}"/>
              </a:ext>
            </a:extLst>
          </p:cNvPr>
          <p:cNvSpPr txBox="1"/>
          <p:nvPr/>
        </p:nvSpPr>
        <p:spPr>
          <a:xfrm>
            <a:off x="1546329" y="2011746"/>
            <a:ext cx="8668128" cy="30315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ctr">
              <a:spcAft>
                <a:spcPts val="600"/>
              </a:spcAft>
              <a:defRPr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defRPr>
            </a:lvl1pPr>
          </a:lstStyle>
          <a:p>
            <a:r>
              <a:rPr lang="en-US"/>
              <a:t>Listen</a:t>
            </a:r>
            <a:r>
              <a:rPr lang="vi-VN"/>
              <a:t>, point</a:t>
            </a:r>
            <a:r>
              <a:rPr lang="en-US"/>
              <a:t> </a:t>
            </a:r>
            <a:endParaRPr lang="vi-VN"/>
          </a:p>
          <a:p>
            <a:r>
              <a:rPr lang="en-US"/>
              <a:t>and </a:t>
            </a:r>
            <a:r>
              <a:rPr lang="vi-VN"/>
              <a:t>say</a:t>
            </a:r>
            <a:r>
              <a:rPr lang="en-US"/>
              <a:t>.</a:t>
            </a:r>
            <a:endParaRPr lang="en-US" dirty="0"/>
          </a:p>
        </p:txBody>
      </p:sp>
      <p:pic>
        <p:nvPicPr>
          <p:cNvPr id="7" name="图片 6" descr="003c6c7d4a2b7500f147dbe771e14e9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0736993" flipH="1">
            <a:off x="85875" y="27105"/>
            <a:ext cx="2287781" cy="2287781"/>
          </a:xfrm>
          <a:prstGeom prst="rect">
            <a:avLst/>
          </a:prstGeom>
        </p:spPr>
      </p:pic>
      <p:pic>
        <p:nvPicPr>
          <p:cNvPr id="19" name="图片 3" descr="1">
            <a:extLst>
              <a:ext uri="{FF2B5EF4-FFF2-40B4-BE49-F238E27FC236}">
                <a16:creationId xmlns:a16="http://schemas.microsoft.com/office/drawing/2014/main" id="{95F66C27-9900-1D62-6B0A-EB3EBD88BF41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295669" y="4091886"/>
            <a:ext cx="1797136" cy="2283633"/>
          </a:xfrm>
          <a:prstGeom prst="rect">
            <a:avLst/>
          </a:prstGeom>
        </p:spPr>
      </p:pic>
      <p:grpSp>
        <p:nvGrpSpPr>
          <p:cNvPr id="20" name="组合 109">
            <a:extLst>
              <a:ext uri="{FF2B5EF4-FFF2-40B4-BE49-F238E27FC236}">
                <a16:creationId xmlns:a16="http://schemas.microsoft.com/office/drawing/2014/main" id="{3ECA4306-13B6-B0E8-1F58-BCE50DE01701}"/>
              </a:ext>
            </a:extLst>
          </p:cNvPr>
          <p:cNvGrpSpPr/>
          <p:nvPr/>
        </p:nvGrpSpPr>
        <p:grpSpPr>
          <a:xfrm>
            <a:off x="5130348" y="603740"/>
            <a:ext cx="1147201" cy="939236"/>
            <a:chOff x="5997642" y="651393"/>
            <a:chExt cx="767596" cy="628446"/>
          </a:xfrm>
        </p:grpSpPr>
        <p:sp>
          <p:nvSpPr>
            <p:cNvPr id="23" name="椭圆 111">
              <a:extLst>
                <a:ext uri="{FF2B5EF4-FFF2-40B4-BE49-F238E27FC236}">
                  <a16:creationId xmlns:a16="http://schemas.microsoft.com/office/drawing/2014/main" id="{14EDD1B3-37DA-68F2-4D95-00643B6DF43F}"/>
                </a:ext>
              </a:extLst>
            </p:cNvPr>
            <p:cNvSpPr/>
            <p:nvPr/>
          </p:nvSpPr>
          <p:spPr>
            <a:xfrm>
              <a:off x="6136792" y="651393"/>
              <a:ext cx="628446" cy="628446"/>
            </a:xfrm>
            <a:prstGeom prst="ellipse">
              <a:avLst/>
            </a:prstGeom>
            <a:solidFill>
              <a:srgbClr val="FF7043"/>
            </a:solidFill>
            <a:ln>
              <a:solidFill>
                <a:srgbClr val="FF7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4" name="椭圆 112">
              <a:extLst>
                <a:ext uri="{FF2B5EF4-FFF2-40B4-BE49-F238E27FC236}">
                  <a16:creationId xmlns:a16="http://schemas.microsoft.com/office/drawing/2014/main" id="{3820DD98-A91A-6497-2A08-B495A6A1AF24}"/>
                </a:ext>
              </a:extLst>
            </p:cNvPr>
            <p:cNvSpPr/>
            <p:nvPr/>
          </p:nvSpPr>
          <p:spPr>
            <a:xfrm>
              <a:off x="5997642" y="651393"/>
              <a:ext cx="628446" cy="62844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6" name="MsPham 0936082789">
            <a:extLst>
              <a:ext uri="{FF2B5EF4-FFF2-40B4-BE49-F238E27FC236}">
                <a16:creationId xmlns:a16="http://schemas.microsoft.com/office/drawing/2014/main" id="{DBA6BCB5-511D-3F2A-2E04-9F7D55686A19}"/>
              </a:ext>
            </a:extLst>
          </p:cNvPr>
          <p:cNvSpPr txBox="1"/>
          <p:nvPr/>
        </p:nvSpPr>
        <p:spPr>
          <a:xfrm>
            <a:off x="4728708" y="939661"/>
            <a:ext cx="2015878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7"/>
              </a:lnSpc>
            </a:pPr>
            <a:r>
              <a:rPr lang="vi-VN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2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43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 0936082789">
            <a:extLst>
              <a:ext uri="{FF2B5EF4-FFF2-40B4-BE49-F238E27FC236}">
                <a16:creationId xmlns:a16="http://schemas.microsoft.com/office/drawing/2014/main" id="{74487C2C-AC91-406C-170E-B62A13DB2D38}"/>
              </a:ext>
            </a:extLst>
          </p:cNvPr>
          <p:cNvSpPr txBox="1"/>
          <p:nvPr/>
        </p:nvSpPr>
        <p:spPr>
          <a:xfrm>
            <a:off x="1100057" y="248571"/>
            <a:ext cx="326346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spc="-15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rPr>
              <a:t>Vocabulary</a:t>
            </a:r>
            <a:endParaRPr lang="en-US" sz="4000" b="1" spc="-150" dirty="0">
              <a:ln w="9525">
                <a:solidFill>
                  <a:schemeClr val="bg1"/>
                </a:solidFill>
                <a:prstDash val="solid"/>
              </a:ln>
              <a:solidFill>
                <a:srgbClr val="007FC4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HelvetIns" panose="020B7200000000000000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70208DA-5BE7-7892-F439-E8B3C9AFC86F}"/>
              </a:ext>
            </a:extLst>
          </p:cNvPr>
          <p:cNvSpPr/>
          <p:nvPr/>
        </p:nvSpPr>
        <p:spPr>
          <a:xfrm>
            <a:off x="8079319" y="5486542"/>
            <a:ext cx="4730637" cy="675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Người Úc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9EF04CC-899E-447A-512B-CA9B97D1BAE2}"/>
              </a:ext>
            </a:extLst>
          </p:cNvPr>
          <p:cNvSpPr txBox="1"/>
          <p:nvPr/>
        </p:nvSpPr>
        <p:spPr>
          <a:xfrm>
            <a:off x="5296636" y="5500880"/>
            <a:ext cx="331723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3600"/>
              <a:t>/ɑːˈstreɪliən/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BA29EB87-A85D-7512-70D3-E0047075CD90}"/>
              </a:ext>
            </a:extLst>
          </p:cNvPr>
          <p:cNvSpPr txBox="1"/>
          <p:nvPr/>
        </p:nvSpPr>
        <p:spPr>
          <a:xfrm>
            <a:off x="2236174" y="5408601"/>
            <a:ext cx="3566142" cy="830889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/>
              <a:t>Australian</a:t>
            </a:r>
            <a:endParaRPr lang="en-US" sz="4800" dirty="0"/>
          </a:p>
        </p:txBody>
      </p:sp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0778BB9F-AFDE-2478-9FE4-E424DFA9483F}"/>
              </a:ext>
            </a:extLst>
          </p:cNvPr>
          <p:cNvGrpSpPr/>
          <p:nvPr/>
        </p:nvGrpSpPr>
        <p:grpSpPr>
          <a:xfrm>
            <a:off x="4931070" y="2108702"/>
            <a:ext cx="1007549" cy="1615477"/>
            <a:chOff x="12802533" y="11157686"/>
            <a:chExt cx="845189" cy="1355155"/>
          </a:xfrm>
        </p:grpSpPr>
        <p:sp>
          <p:nvSpPr>
            <p:cNvPr id="3" name="Mspham-0936082789">
              <a:hlinkClick r:id="rId3"/>
              <a:extLst>
                <a:ext uri="{FF2B5EF4-FFF2-40B4-BE49-F238E27FC236}">
                  <a16:creationId xmlns:a16="http://schemas.microsoft.com/office/drawing/2014/main" id="{9079D4B5-6B38-2284-1BFF-7C467806163B}"/>
                </a:ext>
              </a:extLst>
            </p:cNvPr>
            <p:cNvSpPr txBox="1"/>
            <p:nvPr/>
          </p:nvSpPr>
          <p:spPr>
            <a:xfrm>
              <a:off x="13123466" y="12022298"/>
              <a:ext cx="203317" cy="4905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MsPham-0936082789">
              <a:hlinkClick r:id="rId3"/>
              <a:extLst>
                <a:ext uri="{FF2B5EF4-FFF2-40B4-BE49-F238E27FC236}">
                  <a16:creationId xmlns:a16="http://schemas.microsoft.com/office/drawing/2014/main" id="{38184F31-E093-C658-C214-4BFEE6489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 descr="A cartoon of a child holding a flag and a kangaroo&#10;&#10;Description automatically generated">
            <a:extLst>
              <a:ext uri="{FF2B5EF4-FFF2-40B4-BE49-F238E27FC236}">
                <a16:creationId xmlns:a16="http://schemas.microsoft.com/office/drawing/2014/main" id="{06F30B48-2D63-C041-956C-1C6D3CCF15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341" y="1600200"/>
            <a:ext cx="554331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2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1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 0936082789">
            <a:extLst>
              <a:ext uri="{FF2B5EF4-FFF2-40B4-BE49-F238E27FC236}">
                <a16:creationId xmlns:a16="http://schemas.microsoft.com/office/drawing/2014/main" id="{74487C2C-AC91-406C-170E-B62A13DB2D38}"/>
              </a:ext>
            </a:extLst>
          </p:cNvPr>
          <p:cNvSpPr txBox="1"/>
          <p:nvPr/>
        </p:nvSpPr>
        <p:spPr>
          <a:xfrm>
            <a:off x="1100057" y="248571"/>
            <a:ext cx="326346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spc="-15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rPr>
              <a:t>Vocabulary</a:t>
            </a:r>
            <a:endParaRPr lang="en-US" sz="4000" b="1" spc="-150" dirty="0">
              <a:ln w="9525">
                <a:solidFill>
                  <a:schemeClr val="bg1"/>
                </a:solidFill>
                <a:prstDash val="solid"/>
              </a:ln>
              <a:solidFill>
                <a:srgbClr val="007FC4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HelvetIns" panose="020B7200000000000000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70208DA-5BE7-7892-F439-E8B3C9AFC86F}"/>
              </a:ext>
            </a:extLst>
          </p:cNvPr>
          <p:cNvSpPr/>
          <p:nvPr/>
        </p:nvSpPr>
        <p:spPr>
          <a:xfrm>
            <a:off x="7568042" y="5493813"/>
            <a:ext cx="4730637" cy="675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Người Ma-lay-xi-a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9EF04CC-899E-447A-512B-CA9B97D1BAE2}"/>
              </a:ext>
            </a:extLst>
          </p:cNvPr>
          <p:cNvSpPr txBox="1"/>
          <p:nvPr/>
        </p:nvSpPr>
        <p:spPr>
          <a:xfrm>
            <a:off x="4785359" y="5508151"/>
            <a:ext cx="331723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3600"/>
              <a:t>/məˈleɪzɪən/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BA29EB87-A85D-7512-70D3-E0047075CD90}"/>
              </a:ext>
            </a:extLst>
          </p:cNvPr>
          <p:cNvSpPr txBox="1"/>
          <p:nvPr/>
        </p:nvSpPr>
        <p:spPr>
          <a:xfrm>
            <a:off x="1724897" y="5415872"/>
            <a:ext cx="3566142" cy="830889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/>
              <a:t>Malaysian </a:t>
            </a:r>
            <a:endParaRPr lang="en-US" sz="4800" dirty="0"/>
          </a:p>
        </p:txBody>
      </p:sp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E78D9EBF-044C-0A13-2D15-7955D2F97FF2}"/>
              </a:ext>
            </a:extLst>
          </p:cNvPr>
          <p:cNvGrpSpPr/>
          <p:nvPr/>
        </p:nvGrpSpPr>
        <p:grpSpPr>
          <a:xfrm>
            <a:off x="4931070" y="2108702"/>
            <a:ext cx="1007549" cy="1615477"/>
            <a:chOff x="12802533" y="11157686"/>
            <a:chExt cx="845189" cy="1355155"/>
          </a:xfrm>
        </p:grpSpPr>
        <p:sp>
          <p:nvSpPr>
            <p:cNvPr id="3" name="Mspham-0936082789">
              <a:hlinkClick r:id="rId3"/>
              <a:extLst>
                <a:ext uri="{FF2B5EF4-FFF2-40B4-BE49-F238E27FC236}">
                  <a16:creationId xmlns:a16="http://schemas.microsoft.com/office/drawing/2014/main" id="{04346B20-0485-07A2-31B9-4A927BFBBC32}"/>
                </a:ext>
              </a:extLst>
            </p:cNvPr>
            <p:cNvSpPr txBox="1"/>
            <p:nvPr/>
          </p:nvSpPr>
          <p:spPr>
            <a:xfrm>
              <a:off x="13123466" y="12022298"/>
              <a:ext cx="203317" cy="4905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MsPham-0936082789">
              <a:hlinkClick r:id="rId3"/>
              <a:extLst>
                <a:ext uri="{FF2B5EF4-FFF2-40B4-BE49-F238E27FC236}">
                  <a16:creationId xmlns:a16="http://schemas.microsoft.com/office/drawing/2014/main" id="{21B4EDA2-57DE-58E0-BC8D-C49B8BE3A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Picture 4" descr="A child holding a flag in front of two tall buildings&#10;&#10;Description automatically generated">
            <a:extLst>
              <a:ext uri="{FF2B5EF4-FFF2-40B4-BE49-F238E27FC236}">
                <a16:creationId xmlns:a16="http://schemas.microsoft.com/office/drawing/2014/main" id="{10631DDB-5C82-EF87-E582-2BC6A7C5A7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797" y="1348069"/>
            <a:ext cx="557609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49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1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ue sky with white clouds&#10;&#10;Description automatically generated">
            <a:extLst>
              <a:ext uri="{FF2B5EF4-FFF2-40B4-BE49-F238E27FC236}">
                <a16:creationId xmlns:a16="http://schemas.microsoft.com/office/drawing/2014/main" id="{43F515F8-EE31-8002-3AEC-755F00AB9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F4FF6DC8-3E31-2D50-9B33-2831AF6DCCBD}"/>
              </a:ext>
            </a:extLst>
          </p:cNvPr>
          <p:cNvGrpSpPr/>
          <p:nvPr/>
        </p:nvGrpSpPr>
        <p:grpSpPr>
          <a:xfrm>
            <a:off x="1019806" y="500110"/>
            <a:ext cx="10330577" cy="1395194"/>
            <a:chOff x="11556792" y="7850839"/>
            <a:chExt cx="8665875" cy="1170369"/>
          </a:xfrm>
        </p:grpSpPr>
        <p:sp>
          <p:nvSpPr>
            <p:cNvPr id="9" name="Mspham-0936082789">
              <a:hlinkClick r:id="rId4"/>
              <a:extLst>
                <a:ext uri="{FF2B5EF4-FFF2-40B4-BE49-F238E27FC236}">
                  <a16:creationId xmlns:a16="http://schemas.microsoft.com/office/drawing/2014/main" id="{9872B2B0-F5C8-CD81-95E7-20135D9503B9}"/>
                </a:ext>
              </a:extLst>
            </p:cNvPr>
            <p:cNvSpPr txBox="1"/>
            <p:nvPr/>
          </p:nvSpPr>
          <p:spPr>
            <a:xfrm>
              <a:off x="20036830" y="7850839"/>
              <a:ext cx="185837" cy="34854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MsPham-0936082789">
              <a:hlinkClick r:id="rId4"/>
              <a:extLst>
                <a:ext uri="{FF2B5EF4-FFF2-40B4-BE49-F238E27FC236}">
                  <a16:creationId xmlns:a16="http://schemas.microsoft.com/office/drawing/2014/main" id="{0C8E974E-21FE-6447-4D5D-450516AC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56792" y="8381773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 descr="A blue and white text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DC8B4993-FD40-27F3-A5AD-65AF8FE63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668" y="220243"/>
            <a:ext cx="1784837" cy="84816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51926670-7272-41A5-A10A-D6D5A35D3CE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07" y="62471"/>
            <a:ext cx="2270480" cy="1575404"/>
          </a:xfrm>
          <a:prstGeom prst="rect">
            <a:avLst/>
          </a:prstGeom>
        </p:spPr>
      </p:pic>
      <p:pic>
        <p:nvPicPr>
          <p:cNvPr id="14" name="图片 13" descr="图片包含 文字&#10;&#10;已生成高可信度的说明">
            <a:extLst>
              <a:ext uri="{FF2B5EF4-FFF2-40B4-BE49-F238E27FC236}">
                <a16:creationId xmlns:a16="http://schemas.microsoft.com/office/drawing/2014/main" id="{208B6270-10BD-4950-928E-A75153C61AD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784"/>
            <a:ext cx="12192000" cy="3597216"/>
          </a:xfrm>
          <a:prstGeom prst="rect">
            <a:avLst/>
          </a:prstGeom>
        </p:spPr>
      </p:pic>
      <p:pic>
        <p:nvPicPr>
          <p:cNvPr id="12" name="MsPham-0936082789">
            <a:hlinkClick r:id="rId4"/>
            <a:extLst>
              <a:ext uri="{FF2B5EF4-FFF2-40B4-BE49-F238E27FC236}">
                <a16:creationId xmlns:a16="http://schemas.microsoft.com/office/drawing/2014/main" id="{61679625-BAAB-FF3A-FD9F-706214B9DA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94" y="5628316"/>
            <a:ext cx="1637614" cy="104033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图片 6" descr="003c6c7d4a2b7500f147dbe771e14e9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0736993" flipH="1">
            <a:off x="85875" y="27105"/>
            <a:ext cx="2287781" cy="2287781"/>
          </a:xfrm>
          <a:prstGeom prst="rect">
            <a:avLst/>
          </a:prstGeom>
        </p:spPr>
      </p:pic>
      <p:pic>
        <p:nvPicPr>
          <p:cNvPr id="19" name="图片 3" descr="1">
            <a:extLst>
              <a:ext uri="{FF2B5EF4-FFF2-40B4-BE49-F238E27FC236}">
                <a16:creationId xmlns:a16="http://schemas.microsoft.com/office/drawing/2014/main" id="{95F66C27-9900-1D62-6B0A-EB3EBD88BF41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295669" y="4091886"/>
            <a:ext cx="1797136" cy="2283633"/>
          </a:xfrm>
          <a:prstGeom prst="rect">
            <a:avLst/>
          </a:prstGeom>
        </p:spPr>
      </p:pic>
      <p:sp>
        <p:nvSpPr>
          <p:cNvPr id="48" name="MsPham 0936082789"/>
          <p:cNvSpPr txBox="1"/>
          <p:nvPr/>
        </p:nvSpPr>
        <p:spPr>
          <a:xfrm>
            <a:off x="3071014" y="539577"/>
            <a:ext cx="653818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8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7043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Table of contents</a:t>
            </a:r>
            <a:endParaRPr lang="en-US" sz="48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FF7043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30E76C4-63EE-E29F-2B9A-40FFFEA0DA4B}"/>
              </a:ext>
            </a:extLst>
          </p:cNvPr>
          <p:cNvGrpSpPr/>
          <p:nvPr/>
        </p:nvGrpSpPr>
        <p:grpSpPr>
          <a:xfrm>
            <a:off x="3728468" y="1446139"/>
            <a:ext cx="5672770" cy="830997"/>
            <a:chOff x="3728468" y="1446139"/>
            <a:chExt cx="5672770" cy="830997"/>
          </a:xfrm>
        </p:grpSpPr>
        <p:sp>
          <p:nvSpPr>
            <p:cNvPr id="21" name="MsPham 0936082789"/>
            <p:cNvSpPr/>
            <p:nvPr/>
          </p:nvSpPr>
          <p:spPr>
            <a:xfrm>
              <a:off x="3728468" y="1446139"/>
              <a:ext cx="5672770" cy="83099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704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Google Shape;1946;p46">
              <a:extLst>
                <a:ext uri="{FF2B5EF4-FFF2-40B4-BE49-F238E27FC236}">
                  <a16:creationId xmlns:a16="http://schemas.microsoft.com/office/drawing/2014/main" id="{4AFBD5B4-648E-6E49-B98A-08A7E9C35EDC}"/>
                </a:ext>
              </a:extLst>
            </p:cNvPr>
            <p:cNvSpPr txBox="1">
              <a:spLocks/>
            </p:cNvSpPr>
            <p:nvPr/>
          </p:nvSpPr>
          <p:spPr>
            <a:xfrm>
              <a:off x="4347992" y="1537360"/>
              <a:ext cx="4946476" cy="6322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defTabSz="1218804">
                <a:defRPr/>
              </a:pPr>
              <a:r>
                <a:rPr lang="en-US" sz="3199" b="1" kern="0" dirty="0">
                  <a:solidFill>
                    <a:srgbClr val="007FC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Warm-up and review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719EA93-ABCC-9573-6C17-05EA7BED6C83}"/>
              </a:ext>
            </a:extLst>
          </p:cNvPr>
          <p:cNvGrpSpPr/>
          <p:nvPr/>
        </p:nvGrpSpPr>
        <p:grpSpPr>
          <a:xfrm>
            <a:off x="3728468" y="2469255"/>
            <a:ext cx="5672770" cy="830997"/>
            <a:chOff x="3728468" y="2431306"/>
            <a:chExt cx="5672770" cy="830997"/>
          </a:xfrm>
        </p:grpSpPr>
        <p:sp>
          <p:nvSpPr>
            <p:cNvPr id="39" name="MsPham 0936082789">
              <a:extLst>
                <a:ext uri="{FF2B5EF4-FFF2-40B4-BE49-F238E27FC236}">
                  <a16:creationId xmlns:a16="http://schemas.microsoft.com/office/drawing/2014/main" id="{4A168FDD-45D7-0543-455C-B3A0248F8662}"/>
                </a:ext>
              </a:extLst>
            </p:cNvPr>
            <p:cNvSpPr/>
            <p:nvPr/>
          </p:nvSpPr>
          <p:spPr>
            <a:xfrm>
              <a:off x="3728468" y="2431306"/>
              <a:ext cx="5672770" cy="83099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704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1948;p46">
              <a:extLst>
                <a:ext uri="{FF2B5EF4-FFF2-40B4-BE49-F238E27FC236}">
                  <a16:creationId xmlns:a16="http://schemas.microsoft.com/office/drawing/2014/main" id="{76C907F4-0AF0-2F57-7590-43BD86538B04}"/>
                </a:ext>
              </a:extLst>
            </p:cNvPr>
            <p:cNvSpPr txBox="1">
              <a:spLocks/>
            </p:cNvSpPr>
            <p:nvPr/>
          </p:nvSpPr>
          <p:spPr>
            <a:xfrm>
              <a:off x="4350933" y="2521019"/>
              <a:ext cx="4943615" cy="6322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defTabSz="1218804">
                <a:defRPr/>
              </a:pPr>
              <a:r>
                <a:rPr lang="en-US" sz="3199" b="1" kern="0" dirty="0">
                  <a:solidFill>
                    <a:srgbClr val="007FC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Look, listen </a:t>
              </a:r>
              <a:r>
                <a:rPr lang="en-US" sz="3199" b="1" kern="0">
                  <a:solidFill>
                    <a:srgbClr val="007FC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repeat</a:t>
              </a:r>
              <a:endParaRPr lang="en-US" sz="3199" b="1" kern="0" dirty="0">
                <a:solidFill>
                  <a:srgbClr val="007FC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26AE80D-94A8-04CB-7AC6-6B403EFAC705}"/>
              </a:ext>
            </a:extLst>
          </p:cNvPr>
          <p:cNvGrpSpPr/>
          <p:nvPr/>
        </p:nvGrpSpPr>
        <p:grpSpPr>
          <a:xfrm>
            <a:off x="3728468" y="3492371"/>
            <a:ext cx="5672770" cy="830997"/>
            <a:chOff x="3728468" y="3498309"/>
            <a:chExt cx="5672770" cy="830997"/>
          </a:xfrm>
        </p:grpSpPr>
        <p:sp>
          <p:nvSpPr>
            <p:cNvPr id="27" name="MsPham 0936082789">
              <a:extLst>
                <a:ext uri="{FF2B5EF4-FFF2-40B4-BE49-F238E27FC236}">
                  <a16:creationId xmlns:a16="http://schemas.microsoft.com/office/drawing/2014/main" id="{2CA14E50-23F3-520F-7785-EC50F17F5E3B}"/>
                </a:ext>
              </a:extLst>
            </p:cNvPr>
            <p:cNvSpPr/>
            <p:nvPr/>
          </p:nvSpPr>
          <p:spPr>
            <a:xfrm>
              <a:off x="3728468" y="3498309"/>
              <a:ext cx="5672770" cy="83099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704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Google Shape;1948;p46">
              <a:extLst>
                <a:ext uri="{FF2B5EF4-FFF2-40B4-BE49-F238E27FC236}">
                  <a16:creationId xmlns:a16="http://schemas.microsoft.com/office/drawing/2014/main" id="{D45CB97D-6FAB-9800-C52B-FB12C81CE780}"/>
                </a:ext>
              </a:extLst>
            </p:cNvPr>
            <p:cNvSpPr txBox="1">
              <a:spLocks/>
            </p:cNvSpPr>
            <p:nvPr/>
          </p:nvSpPr>
          <p:spPr>
            <a:xfrm>
              <a:off x="4350933" y="3588022"/>
              <a:ext cx="4943615" cy="6322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defTabSz="1218804">
                <a:defRPr/>
              </a:pPr>
              <a:r>
                <a:rPr lang="en-US" sz="3199" b="1" kern="0">
                  <a:solidFill>
                    <a:srgbClr val="007FC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Listen, point and say</a:t>
              </a:r>
              <a:endParaRPr lang="en-US" sz="3199" b="1" kern="0" dirty="0">
                <a:solidFill>
                  <a:srgbClr val="007FC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5129B5E-7030-4517-4C00-BFFA98E3E74A}"/>
              </a:ext>
            </a:extLst>
          </p:cNvPr>
          <p:cNvGrpSpPr/>
          <p:nvPr/>
        </p:nvGrpSpPr>
        <p:grpSpPr>
          <a:xfrm>
            <a:off x="3728468" y="4515487"/>
            <a:ext cx="5672770" cy="830997"/>
            <a:chOff x="3728468" y="4565312"/>
            <a:chExt cx="5672770" cy="830997"/>
          </a:xfrm>
        </p:grpSpPr>
        <p:sp>
          <p:nvSpPr>
            <p:cNvPr id="33" name="MsPham 0936082789">
              <a:extLst>
                <a:ext uri="{FF2B5EF4-FFF2-40B4-BE49-F238E27FC236}">
                  <a16:creationId xmlns:a16="http://schemas.microsoft.com/office/drawing/2014/main" id="{8CF76ED5-17E2-BCBA-3EA2-A82CE01C67DA}"/>
                </a:ext>
              </a:extLst>
            </p:cNvPr>
            <p:cNvSpPr/>
            <p:nvPr/>
          </p:nvSpPr>
          <p:spPr>
            <a:xfrm>
              <a:off x="3728468" y="4565312"/>
              <a:ext cx="5672770" cy="83099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704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Google Shape;1948;p46">
              <a:extLst>
                <a:ext uri="{FF2B5EF4-FFF2-40B4-BE49-F238E27FC236}">
                  <a16:creationId xmlns:a16="http://schemas.microsoft.com/office/drawing/2014/main" id="{76AE36B6-D942-CA01-1ED3-513F7AB12480}"/>
                </a:ext>
              </a:extLst>
            </p:cNvPr>
            <p:cNvSpPr txBox="1">
              <a:spLocks/>
            </p:cNvSpPr>
            <p:nvPr/>
          </p:nvSpPr>
          <p:spPr>
            <a:xfrm>
              <a:off x="4350933" y="4655025"/>
              <a:ext cx="4943615" cy="6322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defTabSz="1218804">
                <a:defRPr/>
              </a:pPr>
              <a:r>
                <a:rPr lang="en-US" sz="3199" b="1" kern="0">
                  <a:solidFill>
                    <a:srgbClr val="007FC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Let’s talk</a:t>
              </a:r>
              <a:endParaRPr lang="en-US" sz="3199" b="1" kern="0" dirty="0">
                <a:solidFill>
                  <a:srgbClr val="007FC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3F78F46-2534-1B58-215C-1CB9DB6F0993}"/>
              </a:ext>
            </a:extLst>
          </p:cNvPr>
          <p:cNvGrpSpPr/>
          <p:nvPr/>
        </p:nvGrpSpPr>
        <p:grpSpPr>
          <a:xfrm>
            <a:off x="3728468" y="5538603"/>
            <a:ext cx="5672770" cy="830997"/>
            <a:chOff x="3728468" y="5538603"/>
            <a:chExt cx="5672770" cy="830997"/>
          </a:xfrm>
        </p:grpSpPr>
        <p:sp>
          <p:nvSpPr>
            <p:cNvPr id="40" name="MsPham 0936082789">
              <a:extLst>
                <a:ext uri="{FF2B5EF4-FFF2-40B4-BE49-F238E27FC236}">
                  <a16:creationId xmlns:a16="http://schemas.microsoft.com/office/drawing/2014/main" id="{E899A4CD-2415-2587-6181-4FC7FC11818B}"/>
                </a:ext>
              </a:extLst>
            </p:cNvPr>
            <p:cNvSpPr/>
            <p:nvPr/>
          </p:nvSpPr>
          <p:spPr>
            <a:xfrm>
              <a:off x="3728468" y="5538603"/>
              <a:ext cx="5672770" cy="83099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704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Google Shape;1948;p46">
              <a:extLst>
                <a:ext uri="{FF2B5EF4-FFF2-40B4-BE49-F238E27FC236}">
                  <a16:creationId xmlns:a16="http://schemas.microsoft.com/office/drawing/2014/main" id="{4023EBC2-D884-9E9B-167F-7704239E8C12}"/>
                </a:ext>
              </a:extLst>
            </p:cNvPr>
            <p:cNvSpPr txBox="1">
              <a:spLocks/>
            </p:cNvSpPr>
            <p:nvPr/>
          </p:nvSpPr>
          <p:spPr>
            <a:xfrm>
              <a:off x="4350933" y="5628316"/>
              <a:ext cx="4943615" cy="6322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defTabSz="1218804">
                <a:defRPr/>
              </a:pPr>
              <a:r>
                <a:rPr lang="en-US" sz="3199" b="1" kern="0">
                  <a:solidFill>
                    <a:srgbClr val="007FC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 corner and wrap-up</a:t>
              </a:r>
              <a:endParaRPr lang="en-US" sz="3199" b="1" kern="0" dirty="0">
                <a:solidFill>
                  <a:srgbClr val="007FC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1571611-EB0E-0B4A-2B05-59783FF18426}"/>
              </a:ext>
            </a:extLst>
          </p:cNvPr>
          <p:cNvGrpSpPr/>
          <p:nvPr/>
        </p:nvGrpSpPr>
        <p:grpSpPr>
          <a:xfrm>
            <a:off x="2680122" y="1440251"/>
            <a:ext cx="1960397" cy="844264"/>
            <a:chOff x="4848512" y="1252544"/>
            <a:chExt cx="2015878" cy="939236"/>
          </a:xfrm>
        </p:grpSpPr>
        <p:grpSp>
          <p:nvGrpSpPr>
            <p:cNvPr id="20" name="组合 109">
              <a:extLst>
                <a:ext uri="{FF2B5EF4-FFF2-40B4-BE49-F238E27FC236}">
                  <a16:creationId xmlns:a16="http://schemas.microsoft.com/office/drawing/2014/main" id="{3ECA4306-13B6-B0E8-1F58-BCE50DE01701}"/>
                </a:ext>
              </a:extLst>
            </p:cNvPr>
            <p:cNvGrpSpPr/>
            <p:nvPr/>
          </p:nvGrpSpPr>
          <p:grpSpPr>
            <a:xfrm>
              <a:off x="5250152" y="1252544"/>
              <a:ext cx="1147201" cy="939236"/>
              <a:chOff x="5997642" y="651393"/>
              <a:chExt cx="767596" cy="628446"/>
            </a:xfrm>
          </p:grpSpPr>
          <p:sp>
            <p:nvSpPr>
              <p:cNvPr id="23" name="椭圆 111">
                <a:extLst>
                  <a:ext uri="{FF2B5EF4-FFF2-40B4-BE49-F238E27FC236}">
                    <a16:creationId xmlns:a16="http://schemas.microsoft.com/office/drawing/2014/main" id="{14EDD1B3-37DA-68F2-4D95-00643B6DF43F}"/>
                  </a:ext>
                </a:extLst>
              </p:cNvPr>
              <p:cNvSpPr/>
              <p:nvPr/>
            </p:nvSpPr>
            <p:spPr>
              <a:xfrm>
                <a:off x="6136792" y="651393"/>
                <a:ext cx="628446" cy="628446"/>
              </a:xfrm>
              <a:prstGeom prst="ellipse">
                <a:avLst/>
              </a:prstGeom>
              <a:solidFill>
                <a:srgbClr val="FF7043"/>
              </a:solidFill>
              <a:ln>
                <a:solidFill>
                  <a:srgbClr val="FF704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24" name="椭圆 112">
                <a:extLst>
                  <a:ext uri="{FF2B5EF4-FFF2-40B4-BE49-F238E27FC236}">
                    <a16:creationId xmlns:a16="http://schemas.microsoft.com/office/drawing/2014/main" id="{3820DD98-A91A-6497-2A08-B495A6A1AF24}"/>
                  </a:ext>
                </a:extLst>
              </p:cNvPr>
              <p:cNvSpPr/>
              <p:nvPr/>
            </p:nvSpPr>
            <p:spPr>
              <a:xfrm>
                <a:off x="5997642" y="651393"/>
                <a:ext cx="628446" cy="62844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6" name="MsPham 0936082789">
              <a:extLst>
                <a:ext uri="{FF2B5EF4-FFF2-40B4-BE49-F238E27FC236}">
                  <a16:creationId xmlns:a16="http://schemas.microsoft.com/office/drawing/2014/main" id="{DBA6BCB5-511D-3F2A-2E04-9F7D55686A19}"/>
                </a:ext>
              </a:extLst>
            </p:cNvPr>
            <p:cNvSpPr txBox="1"/>
            <p:nvPr/>
          </p:nvSpPr>
          <p:spPr>
            <a:xfrm>
              <a:off x="4848512" y="1588465"/>
              <a:ext cx="2015878" cy="4714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77"/>
                </a:lnSpc>
              </a:pPr>
              <a:r>
                <a:rPr lang="en-US" sz="4400" b="1">
                  <a:solidFill>
                    <a:schemeClr val="bg1"/>
                  </a:solidFill>
                  <a:latin typeface="Amasis MT Pro Black" panose="02040A04050005020304" pitchFamily="18" charset="0"/>
                </a:rPr>
                <a:t>1</a:t>
              </a:r>
              <a:endParaRPr lang="en-US" sz="4400" b="1" dirty="0">
                <a:solidFill>
                  <a:schemeClr val="bg1"/>
                </a:solidFill>
                <a:latin typeface="Amasis MT Pro Black" panose="02040A040500050203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B8E5F34-A016-62F7-21D8-02F3165D13E4}"/>
              </a:ext>
            </a:extLst>
          </p:cNvPr>
          <p:cNvGrpSpPr/>
          <p:nvPr/>
        </p:nvGrpSpPr>
        <p:grpSpPr>
          <a:xfrm>
            <a:off x="2680122" y="2463367"/>
            <a:ext cx="1960397" cy="844264"/>
            <a:chOff x="4848512" y="1252544"/>
            <a:chExt cx="2015878" cy="939236"/>
          </a:xfrm>
        </p:grpSpPr>
        <p:grpSp>
          <p:nvGrpSpPr>
            <p:cNvPr id="46" name="组合 109">
              <a:extLst>
                <a:ext uri="{FF2B5EF4-FFF2-40B4-BE49-F238E27FC236}">
                  <a16:creationId xmlns:a16="http://schemas.microsoft.com/office/drawing/2014/main" id="{63BD1D1D-11A2-F072-1AC6-1FBAC18E6137}"/>
                </a:ext>
              </a:extLst>
            </p:cNvPr>
            <p:cNvGrpSpPr/>
            <p:nvPr/>
          </p:nvGrpSpPr>
          <p:grpSpPr>
            <a:xfrm>
              <a:off x="5250152" y="1252544"/>
              <a:ext cx="1147201" cy="939236"/>
              <a:chOff x="5997642" y="651393"/>
              <a:chExt cx="767596" cy="628446"/>
            </a:xfrm>
          </p:grpSpPr>
          <p:sp>
            <p:nvSpPr>
              <p:cNvPr id="49" name="椭圆 111">
                <a:extLst>
                  <a:ext uri="{FF2B5EF4-FFF2-40B4-BE49-F238E27FC236}">
                    <a16:creationId xmlns:a16="http://schemas.microsoft.com/office/drawing/2014/main" id="{0D9D0102-C0FA-BC60-936B-6FBEB1ACF6DD}"/>
                  </a:ext>
                </a:extLst>
              </p:cNvPr>
              <p:cNvSpPr/>
              <p:nvPr/>
            </p:nvSpPr>
            <p:spPr>
              <a:xfrm>
                <a:off x="6136792" y="651393"/>
                <a:ext cx="628446" cy="628446"/>
              </a:xfrm>
              <a:prstGeom prst="ellipse">
                <a:avLst/>
              </a:prstGeom>
              <a:solidFill>
                <a:srgbClr val="FF7043"/>
              </a:solidFill>
              <a:ln>
                <a:solidFill>
                  <a:srgbClr val="FF704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50" name="椭圆 112">
                <a:extLst>
                  <a:ext uri="{FF2B5EF4-FFF2-40B4-BE49-F238E27FC236}">
                    <a16:creationId xmlns:a16="http://schemas.microsoft.com/office/drawing/2014/main" id="{57F7CA86-FCCC-B871-C48E-24C09663DE68}"/>
                  </a:ext>
                </a:extLst>
              </p:cNvPr>
              <p:cNvSpPr/>
              <p:nvPr/>
            </p:nvSpPr>
            <p:spPr>
              <a:xfrm>
                <a:off x="5997642" y="651393"/>
                <a:ext cx="628446" cy="62844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47" name="MsPham 0936082789">
              <a:extLst>
                <a:ext uri="{FF2B5EF4-FFF2-40B4-BE49-F238E27FC236}">
                  <a16:creationId xmlns:a16="http://schemas.microsoft.com/office/drawing/2014/main" id="{4EC97C96-A015-5AD8-14D2-4E697B06BEBB}"/>
                </a:ext>
              </a:extLst>
            </p:cNvPr>
            <p:cNvSpPr txBox="1"/>
            <p:nvPr/>
          </p:nvSpPr>
          <p:spPr>
            <a:xfrm>
              <a:off x="4848512" y="1588465"/>
              <a:ext cx="2015878" cy="4714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77"/>
                </a:lnSpc>
              </a:pPr>
              <a:r>
                <a:rPr lang="vi-VN" sz="4400" b="1">
                  <a:solidFill>
                    <a:schemeClr val="bg1"/>
                  </a:solidFill>
                  <a:latin typeface="Amasis MT Pro Black" panose="02040A04050005020304" pitchFamily="18" charset="0"/>
                </a:rPr>
                <a:t>2</a:t>
              </a:r>
              <a:endParaRPr lang="en-US" sz="4400" b="1" dirty="0">
                <a:solidFill>
                  <a:schemeClr val="bg1"/>
                </a:solidFill>
                <a:latin typeface="Amasis MT Pro Black" panose="02040A04050005020304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08935A8-E3E9-954D-2425-7C8758E911CD}"/>
              </a:ext>
            </a:extLst>
          </p:cNvPr>
          <p:cNvGrpSpPr/>
          <p:nvPr/>
        </p:nvGrpSpPr>
        <p:grpSpPr>
          <a:xfrm>
            <a:off x="2680122" y="3486483"/>
            <a:ext cx="1960397" cy="844264"/>
            <a:chOff x="4848512" y="1252544"/>
            <a:chExt cx="2015878" cy="939236"/>
          </a:xfrm>
        </p:grpSpPr>
        <p:grpSp>
          <p:nvGrpSpPr>
            <p:cNvPr id="52" name="组合 109">
              <a:extLst>
                <a:ext uri="{FF2B5EF4-FFF2-40B4-BE49-F238E27FC236}">
                  <a16:creationId xmlns:a16="http://schemas.microsoft.com/office/drawing/2014/main" id="{BE9A9B32-24AE-84D6-DE1E-B5BC80B050CB}"/>
                </a:ext>
              </a:extLst>
            </p:cNvPr>
            <p:cNvGrpSpPr/>
            <p:nvPr/>
          </p:nvGrpSpPr>
          <p:grpSpPr>
            <a:xfrm>
              <a:off x="5250152" y="1252544"/>
              <a:ext cx="1147201" cy="939236"/>
              <a:chOff x="5997642" y="651393"/>
              <a:chExt cx="767596" cy="628446"/>
            </a:xfrm>
          </p:grpSpPr>
          <p:sp>
            <p:nvSpPr>
              <p:cNvPr id="54" name="椭圆 111">
                <a:extLst>
                  <a:ext uri="{FF2B5EF4-FFF2-40B4-BE49-F238E27FC236}">
                    <a16:creationId xmlns:a16="http://schemas.microsoft.com/office/drawing/2014/main" id="{D4DCF442-3273-F25F-5613-98E932296EC4}"/>
                  </a:ext>
                </a:extLst>
              </p:cNvPr>
              <p:cNvSpPr/>
              <p:nvPr/>
            </p:nvSpPr>
            <p:spPr>
              <a:xfrm>
                <a:off x="6136792" y="651393"/>
                <a:ext cx="628446" cy="628446"/>
              </a:xfrm>
              <a:prstGeom prst="ellipse">
                <a:avLst/>
              </a:prstGeom>
              <a:solidFill>
                <a:srgbClr val="FF7043"/>
              </a:solidFill>
              <a:ln>
                <a:solidFill>
                  <a:srgbClr val="FF704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55" name="椭圆 112">
                <a:extLst>
                  <a:ext uri="{FF2B5EF4-FFF2-40B4-BE49-F238E27FC236}">
                    <a16:creationId xmlns:a16="http://schemas.microsoft.com/office/drawing/2014/main" id="{75CCAB5B-D8CD-DA10-F4F0-2BF8CCE21FAF}"/>
                  </a:ext>
                </a:extLst>
              </p:cNvPr>
              <p:cNvSpPr/>
              <p:nvPr/>
            </p:nvSpPr>
            <p:spPr>
              <a:xfrm>
                <a:off x="5997642" y="651393"/>
                <a:ext cx="628446" cy="62844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53" name="MsPham 0936082789">
              <a:extLst>
                <a:ext uri="{FF2B5EF4-FFF2-40B4-BE49-F238E27FC236}">
                  <a16:creationId xmlns:a16="http://schemas.microsoft.com/office/drawing/2014/main" id="{816183FD-E2F3-FB67-5B4E-149E1E58943F}"/>
                </a:ext>
              </a:extLst>
            </p:cNvPr>
            <p:cNvSpPr txBox="1"/>
            <p:nvPr/>
          </p:nvSpPr>
          <p:spPr>
            <a:xfrm>
              <a:off x="4848512" y="1588465"/>
              <a:ext cx="2015878" cy="4714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77"/>
                </a:lnSpc>
              </a:pPr>
              <a:r>
                <a:rPr lang="vi-VN" sz="4400" b="1">
                  <a:solidFill>
                    <a:schemeClr val="bg1"/>
                  </a:solidFill>
                  <a:latin typeface="Amasis MT Pro Black" panose="02040A04050005020304" pitchFamily="18" charset="0"/>
                </a:rPr>
                <a:t>3</a:t>
              </a:r>
              <a:endParaRPr lang="en-US" sz="4400" b="1" dirty="0">
                <a:solidFill>
                  <a:schemeClr val="bg1"/>
                </a:solidFill>
                <a:latin typeface="Amasis MT Pro Black" panose="02040A040500050203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0197DEF-214D-93A8-7CC5-C30FB3F4DE05}"/>
              </a:ext>
            </a:extLst>
          </p:cNvPr>
          <p:cNvGrpSpPr/>
          <p:nvPr/>
        </p:nvGrpSpPr>
        <p:grpSpPr>
          <a:xfrm>
            <a:off x="2680122" y="4509599"/>
            <a:ext cx="1960397" cy="844264"/>
            <a:chOff x="4848512" y="1252544"/>
            <a:chExt cx="2015878" cy="939236"/>
          </a:xfrm>
        </p:grpSpPr>
        <p:grpSp>
          <p:nvGrpSpPr>
            <p:cNvPr id="57" name="组合 109">
              <a:extLst>
                <a:ext uri="{FF2B5EF4-FFF2-40B4-BE49-F238E27FC236}">
                  <a16:creationId xmlns:a16="http://schemas.microsoft.com/office/drawing/2014/main" id="{7E046774-3EC3-4275-D6A9-C4B5D4BC1B6F}"/>
                </a:ext>
              </a:extLst>
            </p:cNvPr>
            <p:cNvGrpSpPr/>
            <p:nvPr/>
          </p:nvGrpSpPr>
          <p:grpSpPr>
            <a:xfrm>
              <a:off x="5250152" y="1252544"/>
              <a:ext cx="1147201" cy="939236"/>
              <a:chOff x="5997642" y="651393"/>
              <a:chExt cx="767596" cy="628446"/>
            </a:xfrm>
          </p:grpSpPr>
          <p:sp>
            <p:nvSpPr>
              <p:cNvPr id="59" name="椭圆 111">
                <a:extLst>
                  <a:ext uri="{FF2B5EF4-FFF2-40B4-BE49-F238E27FC236}">
                    <a16:creationId xmlns:a16="http://schemas.microsoft.com/office/drawing/2014/main" id="{D8CECECE-9069-6386-6822-904453BF3738}"/>
                  </a:ext>
                </a:extLst>
              </p:cNvPr>
              <p:cNvSpPr/>
              <p:nvPr/>
            </p:nvSpPr>
            <p:spPr>
              <a:xfrm>
                <a:off x="6136792" y="651393"/>
                <a:ext cx="628446" cy="628446"/>
              </a:xfrm>
              <a:prstGeom prst="ellipse">
                <a:avLst/>
              </a:prstGeom>
              <a:solidFill>
                <a:srgbClr val="FF7043"/>
              </a:solidFill>
              <a:ln>
                <a:solidFill>
                  <a:srgbClr val="FF704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61" name="椭圆 112">
                <a:extLst>
                  <a:ext uri="{FF2B5EF4-FFF2-40B4-BE49-F238E27FC236}">
                    <a16:creationId xmlns:a16="http://schemas.microsoft.com/office/drawing/2014/main" id="{33C6211E-061B-C230-09FE-6E694222DFFF}"/>
                  </a:ext>
                </a:extLst>
              </p:cNvPr>
              <p:cNvSpPr/>
              <p:nvPr/>
            </p:nvSpPr>
            <p:spPr>
              <a:xfrm>
                <a:off x="5997642" y="651393"/>
                <a:ext cx="628446" cy="62844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58" name="MsPham 0936082789">
              <a:extLst>
                <a:ext uri="{FF2B5EF4-FFF2-40B4-BE49-F238E27FC236}">
                  <a16:creationId xmlns:a16="http://schemas.microsoft.com/office/drawing/2014/main" id="{86A6F63B-7601-240D-9F5C-2415396BC97B}"/>
                </a:ext>
              </a:extLst>
            </p:cNvPr>
            <p:cNvSpPr txBox="1"/>
            <p:nvPr/>
          </p:nvSpPr>
          <p:spPr>
            <a:xfrm>
              <a:off x="4848512" y="1588465"/>
              <a:ext cx="2015878" cy="4714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77"/>
                </a:lnSpc>
              </a:pPr>
              <a:r>
                <a:rPr lang="vi-VN" sz="4400" b="1">
                  <a:solidFill>
                    <a:schemeClr val="bg1"/>
                  </a:solidFill>
                  <a:latin typeface="Amasis MT Pro Black" panose="02040A04050005020304" pitchFamily="18" charset="0"/>
                </a:rPr>
                <a:t>4</a:t>
              </a:r>
              <a:endParaRPr lang="en-US" sz="4400" b="1" dirty="0">
                <a:solidFill>
                  <a:schemeClr val="bg1"/>
                </a:solidFill>
                <a:latin typeface="Amasis MT Pro Black" panose="02040A04050005020304" pitchFamily="18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77B9C17-6950-7EA0-4832-BC0A04923ED0}"/>
              </a:ext>
            </a:extLst>
          </p:cNvPr>
          <p:cNvGrpSpPr/>
          <p:nvPr/>
        </p:nvGrpSpPr>
        <p:grpSpPr>
          <a:xfrm>
            <a:off x="2680122" y="5532715"/>
            <a:ext cx="1960397" cy="844264"/>
            <a:chOff x="4848512" y="1252544"/>
            <a:chExt cx="2015878" cy="939236"/>
          </a:xfrm>
        </p:grpSpPr>
        <p:grpSp>
          <p:nvGrpSpPr>
            <p:cNvPr id="63" name="组合 109">
              <a:extLst>
                <a:ext uri="{FF2B5EF4-FFF2-40B4-BE49-F238E27FC236}">
                  <a16:creationId xmlns:a16="http://schemas.microsoft.com/office/drawing/2014/main" id="{37F1338A-0FA7-7AC8-6560-2F9F2343A3A1}"/>
                </a:ext>
              </a:extLst>
            </p:cNvPr>
            <p:cNvGrpSpPr/>
            <p:nvPr/>
          </p:nvGrpSpPr>
          <p:grpSpPr>
            <a:xfrm>
              <a:off x="5250152" y="1252544"/>
              <a:ext cx="1147201" cy="939236"/>
              <a:chOff x="5997642" y="651393"/>
              <a:chExt cx="767596" cy="628446"/>
            </a:xfrm>
          </p:grpSpPr>
          <p:sp>
            <p:nvSpPr>
              <p:cNvPr id="69" name="椭圆 111">
                <a:extLst>
                  <a:ext uri="{FF2B5EF4-FFF2-40B4-BE49-F238E27FC236}">
                    <a16:creationId xmlns:a16="http://schemas.microsoft.com/office/drawing/2014/main" id="{2A2D4C10-7C96-FB8C-F842-9F60A5C7D8A6}"/>
                  </a:ext>
                </a:extLst>
              </p:cNvPr>
              <p:cNvSpPr/>
              <p:nvPr/>
            </p:nvSpPr>
            <p:spPr>
              <a:xfrm>
                <a:off x="6136792" y="651393"/>
                <a:ext cx="628446" cy="628446"/>
              </a:xfrm>
              <a:prstGeom prst="ellipse">
                <a:avLst/>
              </a:prstGeom>
              <a:solidFill>
                <a:srgbClr val="FF7043"/>
              </a:solidFill>
              <a:ln>
                <a:solidFill>
                  <a:srgbClr val="FF704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70" name="椭圆 112">
                <a:extLst>
                  <a:ext uri="{FF2B5EF4-FFF2-40B4-BE49-F238E27FC236}">
                    <a16:creationId xmlns:a16="http://schemas.microsoft.com/office/drawing/2014/main" id="{4DB80884-95CB-9ED7-8300-86B8A6F8D4CC}"/>
                  </a:ext>
                </a:extLst>
              </p:cNvPr>
              <p:cNvSpPr/>
              <p:nvPr/>
            </p:nvSpPr>
            <p:spPr>
              <a:xfrm>
                <a:off x="5997642" y="651393"/>
                <a:ext cx="628446" cy="62844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68" name="MsPham 0936082789">
              <a:extLst>
                <a:ext uri="{FF2B5EF4-FFF2-40B4-BE49-F238E27FC236}">
                  <a16:creationId xmlns:a16="http://schemas.microsoft.com/office/drawing/2014/main" id="{42235B5B-65D1-31FA-0CBC-5B8370D251F5}"/>
                </a:ext>
              </a:extLst>
            </p:cNvPr>
            <p:cNvSpPr txBox="1"/>
            <p:nvPr/>
          </p:nvSpPr>
          <p:spPr>
            <a:xfrm>
              <a:off x="4848512" y="1588465"/>
              <a:ext cx="2015878" cy="4714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77"/>
                </a:lnSpc>
              </a:pPr>
              <a:r>
                <a:rPr lang="vi-VN" sz="4400" b="1">
                  <a:solidFill>
                    <a:schemeClr val="bg1"/>
                  </a:solidFill>
                  <a:latin typeface="Amasis MT Pro Black" panose="02040A04050005020304" pitchFamily="18" charset="0"/>
                </a:rPr>
                <a:t>5</a:t>
              </a:r>
              <a:endParaRPr lang="en-US" sz="4400" b="1" dirty="0">
                <a:solidFill>
                  <a:schemeClr val="bg1"/>
                </a:solidFill>
                <a:latin typeface="Amasis MT Pro Black" panose="02040A040500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414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 0936082789">
            <a:extLst>
              <a:ext uri="{FF2B5EF4-FFF2-40B4-BE49-F238E27FC236}">
                <a16:creationId xmlns:a16="http://schemas.microsoft.com/office/drawing/2014/main" id="{74487C2C-AC91-406C-170E-B62A13DB2D38}"/>
              </a:ext>
            </a:extLst>
          </p:cNvPr>
          <p:cNvSpPr txBox="1"/>
          <p:nvPr/>
        </p:nvSpPr>
        <p:spPr>
          <a:xfrm>
            <a:off x="1100057" y="248571"/>
            <a:ext cx="326346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spc="-15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rPr>
              <a:t>Vocabulary</a:t>
            </a:r>
            <a:endParaRPr lang="en-US" sz="4000" b="1" spc="-150" dirty="0">
              <a:ln w="9525">
                <a:solidFill>
                  <a:schemeClr val="bg1"/>
                </a:solidFill>
                <a:prstDash val="solid"/>
              </a:ln>
              <a:solidFill>
                <a:srgbClr val="007FC4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HelvetIns" panose="020B7200000000000000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70208DA-5BE7-7892-F439-E8B3C9AFC86F}"/>
              </a:ext>
            </a:extLst>
          </p:cNvPr>
          <p:cNvSpPr/>
          <p:nvPr/>
        </p:nvSpPr>
        <p:spPr>
          <a:xfrm>
            <a:off x="7913483" y="5559028"/>
            <a:ext cx="3566142" cy="675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Người Mĩ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9EF04CC-899E-447A-512B-CA9B97D1BAE2}"/>
              </a:ext>
            </a:extLst>
          </p:cNvPr>
          <p:cNvSpPr txBox="1"/>
          <p:nvPr/>
        </p:nvSpPr>
        <p:spPr>
          <a:xfrm>
            <a:off x="4881889" y="5573366"/>
            <a:ext cx="356614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3600"/>
              <a:t>/əˈmerɪkən/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BA29EB87-A85D-7512-70D3-E0047075CD90}"/>
              </a:ext>
            </a:extLst>
          </p:cNvPr>
          <p:cNvSpPr txBox="1"/>
          <p:nvPr/>
        </p:nvSpPr>
        <p:spPr>
          <a:xfrm>
            <a:off x="2070337" y="5481087"/>
            <a:ext cx="3566142" cy="830889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/>
              <a:t>American</a:t>
            </a:r>
            <a:endParaRPr lang="en-US" sz="4800" dirty="0"/>
          </a:p>
        </p:txBody>
      </p:sp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CF0808B5-39DF-2CC4-EF61-D2222C3D42AC}"/>
              </a:ext>
            </a:extLst>
          </p:cNvPr>
          <p:cNvGrpSpPr/>
          <p:nvPr/>
        </p:nvGrpSpPr>
        <p:grpSpPr>
          <a:xfrm>
            <a:off x="4931070" y="2108702"/>
            <a:ext cx="1007549" cy="1615477"/>
            <a:chOff x="12802533" y="11157686"/>
            <a:chExt cx="845189" cy="1355155"/>
          </a:xfrm>
        </p:grpSpPr>
        <p:sp>
          <p:nvSpPr>
            <p:cNvPr id="3" name="Mspham-0936082789">
              <a:hlinkClick r:id="rId3"/>
              <a:extLst>
                <a:ext uri="{FF2B5EF4-FFF2-40B4-BE49-F238E27FC236}">
                  <a16:creationId xmlns:a16="http://schemas.microsoft.com/office/drawing/2014/main" id="{7F844551-35B8-58AA-4C7E-11B06ECE2282}"/>
                </a:ext>
              </a:extLst>
            </p:cNvPr>
            <p:cNvSpPr txBox="1"/>
            <p:nvPr/>
          </p:nvSpPr>
          <p:spPr>
            <a:xfrm>
              <a:off x="13123466" y="12022298"/>
              <a:ext cx="203317" cy="4905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MsPham-0936082789">
              <a:hlinkClick r:id="rId3"/>
              <a:extLst>
                <a:ext uri="{FF2B5EF4-FFF2-40B4-BE49-F238E27FC236}">
                  <a16:creationId xmlns:a16="http://schemas.microsoft.com/office/drawing/2014/main" id="{C783EF95-8859-F787-A1F9-CE440F370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 descr="A cartoon of a child holding a flag in front of a statue of liberty&#10;&#10;Description automatically generated">
            <a:extLst>
              <a:ext uri="{FF2B5EF4-FFF2-40B4-BE49-F238E27FC236}">
                <a16:creationId xmlns:a16="http://schemas.microsoft.com/office/drawing/2014/main" id="{33378828-4DC0-0349-D0DC-BD8ED1B435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162" y="1382776"/>
            <a:ext cx="550367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8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1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2BCDC4FA-8E01-E4CE-8692-FEE7F84C7E06}"/>
              </a:ext>
            </a:extLst>
          </p:cNvPr>
          <p:cNvGrpSpPr/>
          <p:nvPr/>
        </p:nvGrpSpPr>
        <p:grpSpPr>
          <a:xfrm>
            <a:off x="4931070" y="2010379"/>
            <a:ext cx="1007549" cy="1615477"/>
            <a:chOff x="12802533" y="11157686"/>
            <a:chExt cx="845189" cy="1355155"/>
          </a:xfrm>
        </p:grpSpPr>
        <p:sp>
          <p:nvSpPr>
            <p:cNvPr id="4" name="Mspham-0936082789">
              <a:hlinkClick r:id="rId3"/>
              <a:extLst>
                <a:ext uri="{FF2B5EF4-FFF2-40B4-BE49-F238E27FC236}">
                  <a16:creationId xmlns:a16="http://schemas.microsoft.com/office/drawing/2014/main" id="{BACBF219-C96B-8A61-1BED-55DC30CBAEA3}"/>
                </a:ext>
              </a:extLst>
            </p:cNvPr>
            <p:cNvSpPr txBox="1"/>
            <p:nvPr/>
          </p:nvSpPr>
          <p:spPr>
            <a:xfrm>
              <a:off x="13123466" y="12022298"/>
              <a:ext cx="203317" cy="4905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MsPham-0936082789">
              <a:hlinkClick r:id="rId3"/>
              <a:extLst>
                <a:ext uri="{FF2B5EF4-FFF2-40B4-BE49-F238E27FC236}">
                  <a16:creationId xmlns:a16="http://schemas.microsoft.com/office/drawing/2014/main" id="{03818FD5-7C72-B1DD-40CA-C92D5897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" name="MsPham 0936082789">
            <a:extLst>
              <a:ext uri="{FF2B5EF4-FFF2-40B4-BE49-F238E27FC236}">
                <a16:creationId xmlns:a16="http://schemas.microsoft.com/office/drawing/2014/main" id="{74487C2C-AC91-406C-170E-B62A13DB2D38}"/>
              </a:ext>
            </a:extLst>
          </p:cNvPr>
          <p:cNvSpPr txBox="1"/>
          <p:nvPr/>
        </p:nvSpPr>
        <p:spPr>
          <a:xfrm>
            <a:off x="1100057" y="248571"/>
            <a:ext cx="326346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spc="-15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rPr>
              <a:t>Vocabulary</a:t>
            </a:r>
            <a:endParaRPr lang="en-US" sz="4000" b="1" spc="-150" dirty="0">
              <a:ln w="9525">
                <a:solidFill>
                  <a:schemeClr val="bg1"/>
                </a:solidFill>
                <a:prstDash val="solid"/>
              </a:ln>
              <a:solidFill>
                <a:srgbClr val="007FC4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HelvetIns" panose="020B7200000000000000" pitchFamily="34" charset="0"/>
            </a:endParaRPr>
          </a:p>
        </p:txBody>
      </p:sp>
      <p:pic>
        <p:nvPicPr>
          <p:cNvPr id="3" name="Picture 2" descr="A cartoon of a child holding a flag&#10;&#10;Description automatically generated">
            <a:extLst>
              <a:ext uri="{FF2B5EF4-FFF2-40B4-BE49-F238E27FC236}">
                <a16:creationId xmlns:a16="http://schemas.microsoft.com/office/drawing/2014/main" id="{F7121B77-75A0-0C7A-72F6-6AB86BA4BA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810" y="1482020"/>
            <a:ext cx="5533419" cy="3657600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70208DA-5BE7-7892-F439-E8B3C9AFC86F}"/>
              </a:ext>
            </a:extLst>
          </p:cNvPr>
          <p:cNvSpPr/>
          <p:nvPr/>
        </p:nvSpPr>
        <p:spPr>
          <a:xfrm>
            <a:off x="7617204" y="5560154"/>
            <a:ext cx="3566142" cy="675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Người Nhật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9EF04CC-899E-447A-512B-CA9B97D1BAE2}"/>
              </a:ext>
            </a:extLst>
          </p:cNvPr>
          <p:cNvSpPr txBox="1"/>
          <p:nvPr/>
        </p:nvSpPr>
        <p:spPr>
          <a:xfrm>
            <a:off x="4585610" y="5574492"/>
            <a:ext cx="356614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3600"/>
              <a:t>/ˌdʒæpəˈniːz/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BA29EB87-A85D-7512-70D3-E0047075CD90}"/>
              </a:ext>
            </a:extLst>
          </p:cNvPr>
          <p:cNvSpPr txBox="1"/>
          <p:nvPr/>
        </p:nvSpPr>
        <p:spPr>
          <a:xfrm>
            <a:off x="1774058" y="5482213"/>
            <a:ext cx="3566142" cy="830889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/>
              <a:t>Japanese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26659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1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 0936082789">
            <a:extLst>
              <a:ext uri="{FF2B5EF4-FFF2-40B4-BE49-F238E27FC236}">
                <a16:creationId xmlns:a16="http://schemas.microsoft.com/office/drawing/2014/main" id="{994ECCEE-CE75-60BD-5047-2520E36175E3}"/>
              </a:ext>
            </a:extLst>
          </p:cNvPr>
          <p:cNvSpPr txBox="1"/>
          <p:nvPr/>
        </p:nvSpPr>
        <p:spPr>
          <a:xfrm>
            <a:off x="1100057" y="248571"/>
            <a:ext cx="326346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spc="-15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rPr>
              <a:t>Vocabulary</a:t>
            </a:r>
            <a:endParaRPr lang="en-US" sz="4000" b="1" spc="-150" dirty="0">
              <a:ln w="9525">
                <a:solidFill>
                  <a:schemeClr val="bg1"/>
                </a:solidFill>
                <a:prstDash val="solid"/>
              </a:ln>
              <a:solidFill>
                <a:srgbClr val="007FC4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HelvetIns" panose="020B7200000000000000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BB84D131-174C-9AD6-D010-653476B6860A}"/>
              </a:ext>
            </a:extLst>
          </p:cNvPr>
          <p:cNvSpPr/>
          <p:nvPr/>
        </p:nvSpPr>
        <p:spPr>
          <a:xfrm>
            <a:off x="7078903" y="5537913"/>
            <a:ext cx="4673526" cy="675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Người Nhật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D4A8F99D-F542-73D6-5761-5672D5112A7F}"/>
              </a:ext>
            </a:extLst>
          </p:cNvPr>
          <p:cNvSpPr txBox="1"/>
          <p:nvPr/>
        </p:nvSpPr>
        <p:spPr>
          <a:xfrm>
            <a:off x="4018676" y="5499341"/>
            <a:ext cx="3566142" cy="707886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/>
              <a:t>Japanese</a:t>
            </a:r>
            <a:endParaRPr lang="en-US" sz="4000" dirty="0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4EC5BFE-239A-D81C-3192-64B969221E2A}"/>
              </a:ext>
            </a:extLst>
          </p:cNvPr>
          <p:cNvSpPr/>
          <p:nvPr/>
        </p:nvSpPr>
        <p:spPr>
          <a:xfrm>
            <a:off x="7078903" y="4131971"/>
            <a:ext cx="4673526" cy="675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Người Mĩ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E8FAFDD4-C25D-1634-73A4-625883D1E93A}"/>
              </a:ext>
            </a:extLst>
          </p:cNvPr>
          <p:cNvSpPr txBox="1"/>
          <p:nvPr/>
        </p:nvSpPr>
        <p:spPr>
          <a:xfrm>
            <a:off x="4018676" y="4111643"/>
            <a:ext cx="3566142" cy="707886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/>
              <a:t>American</a:t>
            </a:r>
            <a:endParaRPr lang="en-US" sz="4000" dirty="0"/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63CCC0B2-05A4-F09A-C125-04455EF5A000}"/>
              </a:ext>
            </a:extLst>
          </p:cNvPr>
          <p:cNvSpPr/>
          <p:nvPr/>
        </p:nvSpPr>
        <p:spPr>
          <a:xfrm>
            <a:off x="6956386" y="1320087"/>
            <a:ext cx="6199628" cy="675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Người Úc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FE62A62B-4916-BCC7-18EF-B8227C77DCAB}"/>
              </a:ext>
            </a:extLst>
          </p:cNvPr>
          <p:cNvSpPr txBox="1"/>
          <p:nvPr/>
        </p:nvSpPr>
        <p:spPr>
          <a:xfrm>
            <a:off x="4018676" y="1336247"/>
            <a:ext cx="3566142" cy="707886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/>
              <a:t>Australian</a:t>
            </a:r>
            <a:endParaRPr lang="en-US" sz="4000" dirty="0"/>
          </a:p>
        </p:txBody>
      </p:sp>
      <p:grpSp>
        <p:nvGrpSpPr>
          <p:cNvPr id="16" name="Mspham-0936082789">
            <a:extLst>
              <a:ext uri="{FF2B5EF4-FFF2-40B4-BE49-F238E27FC236}">
                <a16:creationId xmlns:a16="http://schemas.microsoft.com/office/drawing/2014/main" id="{B52D065B-D713-4455-49BA-F4B673618640}"/>
              </a:ext>
            </a:extLst>
          </p:cNvPr>
          <p:cNvGrpSpPr/>
          <p:nvPr/>
        </p:nvGrpSpPr>
        <p:grpSpPr>
          <a:xfrm>
            <a:off x="2288919" y="1187460"/>
            <a:ext cx="1007549" cy="1994483"/>
            <a:chOff x="12802533" y="11157686"/>
            <a:chExt cx="845189" cy="1673087"/>
          </a:xfrm>
        </p:grpSpPr>
        <p:sp>
          <p:nvSpPr>
            <p:cNvPr id="17" name="Mspham-0936082789">
              <a:hlinkClick r:id="rId6"/>
              <a:extLst>
                <a:ext uri="{FF2B5EF4-FFF2-40B4-BE49-F238E27FC236}">
                  <a16:creationId xmlns:a16="http://schemas.microsoft.com/office/drawing/2014/main" id="{EC5FABD8-9731-557B-E494-0B91C10068DE}"/>
                </a:ext>
              </a:extLst>
            </p:cNvPr>
            <p:cNvSpPr txBox="1"/>
            <p:nvPr/>
          </p:nvSpPr>
          <p:spPr>
            <a:xfrm>
              <a:off x="13123463" y="12340230"/>
              <a:ext cx="203317" cy="4905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MsPham-0936082789">
              <a:hlinkClick r:id="rId6"/>
              <a:extLst>
                <a:ext uri="{FF2B5EF4-FFF2-40B4-BE49-F238E27FC236}">
                  <a16:creationId xmlns:a16="http://schemas.microsoft.com/office/drawing/2014/main" id="{A30A6C5B-70FE-9832-1749-2456EE689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A70A9E1-C387-0EA3-9C00-2177DFE43F15}"/>
              </a:ext>
            </a:extLst>
          </p:cNvPr>
          <p:cNvGrpSpPr/>
          <p:nvPr/>
        </p:nvGrpSpPr>
        <p:grpSpPr>
          <a:xfrm>
            <a:off x="1824177" y="1053296"/>
            <a:ext cx="1937026" cy="5435278"/>
            <a:chOff x="3375185" y="1600200"/>
            <a:chExt cx="5576096" cy="15646477"/>
          </a:xfrm>
        </p:grpSpPr>
        <p:pic>
          <p:nvPicPr>
            <p:cNvPr id="2" name="Picture 1" descr="A cartoon of a child holding a flag and a kangaroo&#10;&#10;Description automatically generated">
              <a:extLst>
                <a:ext uri="{FF2B5EF4-FFF2-40B4-BE49-F238E27FC236}">
                  <a16:creationId xmlns:a16="http://schemas.microsoft.com/office/drawing/2014/main" id="{26F20D38-FE8D-39DA-95FB-12F2A7D75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1574" y="1600200"/>
              <a:ext cx="5543318" cy="3657600"/>
            </a:xfrm>
            <a:prstGeom prst="rect">
              <a:avLst/>
            </a:prstGeom>
          </p:spPr>
        </p:pic>
        <p:pic>
          <p:nvPicPr>
            <p:cNvPr id="3" name="Picture 2" descr="A child holding a flag in front of two tall buildings&#10;&#10;Description automatically generated">
              <a:extLst>
                <a:ext uri="{FF2B5EF4-FFF2-40B4-BE49-F238E27FC236}">
                  <a16:creationId xmlns:a16="http://schemas.microsoft.com/office/drawing/2014/main" id="{786620CB-2BA4-4A6B-624F-363013AAE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5185" y="5596492"/>
              <a:ext cx="5576096" cy="3657600"/>
            </a:xfrm>
            <a:prstGeom prst="rect">
              <a:avLst/>
            </a:prstGeom>
          </p:spPr>
        </p:pic>
        <p:pic>
          <p:nvPicPr>
            <p:cNvPr id="4" name="Picture 3" descr="A cartoon of a child holding a flag in front of a statue of liberty&#10;&#10;Description automatically generated">
              <a:extLst>
                <a:ext uri="{FF2B5EF4-FFF2-40B4-BE49-F238E27FC236}">
                  <a16:creationId xmlns:a16="http://schemas.microsoft.com/office/drawing/2014/main" id="{F01E710F-5D44-812F-D216-FAFD6E1ED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1395" y="9592784"/>
              <a:ext cx="5503676" cy="3657600"/>
            </a:xfrm>
            <a:prstGeom prst="rect">
              <a:avLst/>
            </a:prstGeom>
          </p:spPr>
        </p:pic>
        <p:pic>
          <p:nvPicPr>
            <p:cNvPr id="5" name="Picture 4" descr="A cartoon of a child holding a flag&#10;&#10;Description automatically generated">
              <a:extLst>
                <a:ext uri="{FF2B5EF4-FFF2-40B4-BE49-F238E27FC236}">
                  <a16:creationId xmlns:a16="http://schemas.microsoft.com/office/drawing/2014/main" id="{7E9C6DF6-1DCF-A3A5-A744-F7CC34FAC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6524" y="13589077"/>
              <a:ext cx="5533419" cy="3657600"/>
            </a:xfrm>
            <a:prstGeom prst="rect">
              <a:avLst/>
            </a:prstGeom>
          </p:spPr>
        </p:pic>
      </p:grp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C806999E-B5F9-6A22-B9FC-8EF96D57EF59}"/>
              </a:ext>
            </a:extLst>
          </p:cNvPr>
          <p:cNvSpPr/>
          <p:nvPr/>
        </p:nvSpPr>
        <p:spPr>
          <a:xfrm>
            <a:off x="7041167" y="2757306"/>
            <a:ext cx="5143568" cy="675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Người Ma-lay-xi-a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4D355B6F-24FB-C3BC-3296-36D1ED8661C6}"/>
              </a:ext>
            </a:extLst>
          </p:cNvPr>
          <p:cNvSpPr txBox="1"/>
          <p:nvPr/>
        </p:nvSpPr>
        <p:spPr>
          <a:xfrm>
            <a:off x="4018676" y="2769621"/>
            <a:ext cx="3566142" cy="64633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3600"/>
              <a:t>Malaysian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900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 animBg="1"/>
      <p:bldP spid="14" grpId="0"/>
      <p:bldP spid="15" grpId="0" animBg="1"/>
      <p:bldP spid="19" grpId="0"/>
      <p:bldP spid="20" grpId="0" animBg="1"/>
      <p:bldP spid="2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2448FF1-20EA-4FA3-06FE-9B123CE6F1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9482" y="1191689"/>
            <a:ext cx="1347333" cy="17740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08A1CB-2594-EE26-B73A-C2F497A67EF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2943" t="77508" r="1609" b="4644"/>
          <a:stretch>
            <a:fillRect/>
          </a:stretch>
        </p:blipFill>
        <p:spPr>
          <a:xfrm>
            <a:off x="7963909" y="6017915"/>
            <a:ext cx="3136490" cy="540775"/>
          </a:xfrm>
          <a:custGeom>
            <a:avLst/>
            <a:gdLst>
              <a:gd name="connsiteX0" fmla="*/ 0 w 3136490"/>
              <a:gd name="connsiteY0" fmla="*/ 0 h 540775"/>
              <a:gd name="connsiteX1" fmla="*/ 3136490 w 3136490"/>
              <a:gd name="connsiteY1" fmla="*/ 0 h 540775"/>
              <a:gd name="connsiteX2" fmla="*/ 3136490 w 3136490"/>
              <a:gd name="connsiteY2" fmla="*/ 540775 h 540775"/>
              <a:gd name="connsiteX3" fmla="*/ 0 w 3136490"/>
              <a:gd name="connsiteY3" fmla="*/ 540775 h 540775"/>
              <a:gd name="connsiteX4" fmla="*/ 0 w 3136490"/>
              <a:gd name="connsiteY4" fmla="*/ 0 h 54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6490" h="540775">
                <a:moveTo>
                  <a:pt x="0" y="0"/>
                </a:moveTo>
                <a:lnTo>
                  <a:pt x="3136490" y="0"/>
                </a:lnTo>
                <a:lnTo>
                  <a:pt x="3136490" y="540775"/>
                </a:lnTo>
                <a:lnTo>
                  <a:pt x="0" y="5407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D88F67D-0FCA-A555-E171-59ACD2D370A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153" t="77508" r="51399" b="4644"/>
          <a:stretch>
            <a:fillRect/>
          </a:stretch>
        </p:blipFill>
        <p:spPr>
          <a:xfrm>
            <a:off x="4527755" y="6017916"/>
            <a:ext cx="3136490" cy="540775"/>
          </a:xfrm>
          <a:custGeom>
            <a:avLst/>
            <a:gdLst>
              <a:gd name="connsiteX0" fmla="*/ 0 w 3136490"/>
              <a:gd name="connsiteY0" fmla="*/ 0 h 540775"/>
              <a:gd name="connsiteX1" fmla="*/ 3136490 w 3136490"/>
              <a:gd name="connsiteY1" fmla="*/ 0 h 540775"/>
              <a:gd name="connsiteX2" fmla="*/ 3136490 w 3136490"/>
              <a:gd name="connsiteY2" fmla="*/ 540775 h 540775"/>
              <a:gd name="connsiteX3" fmla="*/ 0 w 3136490"/>
              <a:gd name="connsiteY3" fmla="*/ 540775 h 540775"/>
              <a:gd name="connsiteX4" fmla="*/ 0 w 3136490"/>
              <a:gd name="connsiteY4" fmla="*/ 0 h 54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6490" h="540775">
                <a:moveTo>
                  <a:pt x="0" y="0"/>
                </a:moveTo>
                <a:lnTo>
                  <a:pt x="3136490" y="0"/>
                </a:lnTo>
                <a:lnTo>
                  <a:pt x="3136490" y="540775"/>
                </a:lnTo>
                <a:lnTo>
                  <a:pt x="0" y="5407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5047B7-5B1D-FD0D-8986-E1B7A98E1A9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310185" y="3669436"/>
            <a:ext cx="6901270" cy="3029975"/>
          </a:xfrm>
          <a:custGeom>
            <a:avLst/>
            <a:gdLst>
              <a:gd name="connsiteX0" fmla="*/ 0 w 6901270"/>
              <a:gd name="connsiteY0" fmla="*/ 0 h 3029975"/>
              <a:gd name="connsiteX1" fmla="*/ 6901270 w 6901270"/>
              <a:gd name="connsiteY1" fmla="*/ 0 h 3029975"/>
              <a:gd name="connsiteX2" fmla="*/ 6901270 w 6901270"/>
              <a:gd name="connsiteY2" fmla="*/ 3029975 h 3029975"/>
              <a:gd name="connsiteX3" fmla="*/ 0 w 6901270"/>
              <a:gd name="connsiteY3" fmla="*/ 3029975 h 3029975"/>
              <a:gd name="connsiteX4" fmla="*/ 0 w 6901270"/>
              <a:gd name="connsiteY4" fmla="*/ 0 h 3029975"/>
              <a:gd name="connsiteX5" fmla="*/ 3653724 w 6901270"/>
              <a:gd name="connsiteY5" fmla="*/ 2348479 h 3029975"/>
              <a:gd name="connsiteX6" fmla="*/ 3653724 w 6901270"/>
              <a:gd name="connsiteY6" fmla="*/ 2889254 h 3029975"/>
              <a:gd name="connsiteX7" fmla="*/ 6790214 w 6901270"/>
              <a:gd name="connsiteY7" fmla="*/ 2889254 h 3029975"/>
              <a:gd name="connsiteX8" fmla="*/ 6790214 w 6901270"/>
              <a:gd name="connsiteY8" fmla="*/ 2348479 h 3029975"/>
              <a:gd name="connsiteX9" fmla="*/ 3653724 w 6901270"/>
              <a:gd name="connsiteY9" fmla="*/ 2348479 h 3029975"/>
              <a:gd name="connsiteX10" fmla="*/ 217570 w 6901270"/>
              <a:gd name="connsiteY10" fmla="*/ 2348480 h 3029975"/>
              <a:gd name="connsiteX11" fmla="*/ 217570 w 6901270"/>
              <a:gd name="connsiteY11" fmla="*/ 2889255 h 3029975"/>
              <a:gd name="connsiteX12" fmla="*/ 3354060 w 6901270"/>
              <a:gd name="connsiteY12" fmla="*/ 2889255 h 3029975"/>
              <a:gd name="connsiteX13" fmla="*/ 3354060 w 6901270"/>
              <a:gd name="connsiteY13" fmla="*/ 2348480 h 3029975"/>
              <a:gd name="connsiteX14" fmla="*/ 217570 w 6901270"/>
              <a:gd name="connsiteY14" fmla="*/ 2348480 h 302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01270" h="3029975">
                <a:moveTo>
                  <a:pt x="0" y="0"/>
                </a:moveTo>
                <a:lnTo>
                  <a:pt x="6901270" y="0"/>
                </a:lnTo>
                <a:lnTo>
                  <a:pt x="6901270" y="3029975"/>
                </a:lnTo>
                <a:lnTo>
                  <a:pt x="0" y="3029975"/>
                </a:lnTo>
                <a:lnTo>
                  <a:pt x="0" y="0"/>
                </a:lnTo>
                <a:close/>
                <a:moveTo>
                  <a:pt x="3653724" y="2348479"/>
                </a:moveTo>
                <a:lnTo>
                  <a:pt x="3653724" y="2889254"/>
                </a:lnTo>
                <a:lnTo>
                  <a:pt x="6790214" y="2889254"/>
                </a:lnTo>
                <a:lnTo>
                  <a:pt x="6790214" y="2348479"/>
                </a:lnTo>
                <a:lnTo>
                  <a:pt x="3653724" y="2348479"/>
                </a:lnTo>
                <a:close/>
                <a:moveTo>
                  <a:pt x="217570" y="2348480"/>
                </a:moveTo>
                <a:lnTo>
                  <a:pt x="217570" y="2889255"/>
                </a:lnTo>
                <a:lnTo>
                  <a:pt x="3354060" y="2889255"/>
                </a:lnTo>
                <a:lnTo>
                  <a:pt x="3354060" y="2348480"/>
                </a:lnTo>
                <a:lnTo>
                  <a:pt x="217570" y="2348480"/>
                </a:lnTo>
                <a:close/>
              </a:path>
            </a:pathLst>
          </a:cu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776EEC-B270-D669-EE03-FDF0D213707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3629" t="78302" r="866" b="3844"/>
          <a:stretch>
            <a:fillRect/>
          </a:stretch>
        </p:blipFill>
        <p:spPr>
          <a:xfrm>
            <a:off x="7998322" y="2989005"/>
            <a:ext cx="3136490" cy="540775"/>
          </a:xfrm>
          <a:custGeom>
            <a:avLst/>
            <a:gdLst>
              <a:gd name="connsiteX0" fmla="*/ 0 w 3136490"/>
              <a:gd name="connsiteY0" fmla="*/ 0 h 540775"/>
              <a:gd name="connsiteX1" fmla="*/ 3136490 w 3136490"/>
              <a:gd name="connsiteY1" fmla="*/ 0 h 540775"/>
              <a:gd name="connsiteX2" fmla="*/ 3136490 w 3136490"/>
              <a:gd name="connsiteY2" fmla="*/ 540775 h 540775"/>
              <a:gd name="connsiteX3" fmla="*/ 0 w 3136490"/>
              <a:gd name="connsiteY3" fmla="*/ 540775 h 540775"/>
              <a:gd name="connsiteX4" fmla="*/ 0 w 3136490"/>
              <a:gd name="connsiteY4" fmla="*/ 0 h 54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6490" h="540775">
                <a:moveTo>
                  <a:pt x="0" y="0"/>
                </a:moveTo>
                <a:lnTo>
                  <a:pt x="3136490" y="0"/>
                </a:lnTo>
                <a:lnTo>
                  <a:pt x="3136490" y="540775"/>
                </a:lnTo>
                <a:lnTo>
                  <a:pt x="0" y="5407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5A1DD4-4892-44C3-ADDD-E71C7EBDBF9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777" t="78302" r="50718" b="3844"/>
          <a:stretch>
            <a:fillRect/>
          </a:stretch>
        </p:blipFill>
        <p:spPr>
          <a:xfrm>
            <a:off x="4562168" y="2989006"/>
            <a:ext cx="3136490" cy="540775"/>
          </a:xfrm>
          <a:custGeom>
            <a:avLst/>
            <a:gdLst>
              <a:gd name="connsiteX0" fmla="*/ 0 w 3136490"/>
              <a:gd name="connsiteY0" fmla="*/ 0 h 540775"/>
              <a:gd name="connsiteX1" fmla="*/ 3136490 w 3136490"/>
              <a:gd name="connsiteY1" fmla="*/ 0 h 540775"/>
              <a:gd name="connsiteX2" fmla="*/ 3136490 w 3136490"/>
              <a:gd name="connsiteY2" fmla="*/ 540775 h 540775"/>
              <a:gd name="connsiteX3" fmla="*/ 0 w 3136490"/>
              <a:gd name="connsiteY3" fmla="*/ 540775 h 540775"/>
              <a:gd name="connsiteX4" fmla="*/ 0 w 3136490"/>
              <a:gd name="connsiteY4" fmla="*/ 0 h 54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6490" h="540775">
                <a:moveTo>
                  <a:pt x="0" y="0"/>
                </a:moveTo>
                <a:lnTo>
                  <a:pt x="3136490" y="0"/>
                </a:lnTo>
                <a:lnTo>
                  <a:pt x="3136490" y="540775"/>
                </a:lnTo>
                <a:lnTo>
                  <a:pt x="0" y="5407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EE91AC-DFF8-BE3A-0553-92FD2A03D4F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301832" y="617298"/>
            <a:ext cx="6892669" cy="3028911"/>
          </a:xfrm>
          <a:custGeom>
            <a:avLst/>
            <a:gdLst>
              <a:gd name="connsiteX0" fmla="*/ 0 w 6892669"/>
              <a:gd name="connsiteY0" fmla="*/ 0 h 3028911"/>
              <a:gd name="connsiteX1" fmla="*/ 6892669 w 6892669"/>
              <a:gd name="connsiteY1" fmla="*/ 0 h 3028911"/>
              <a:gd name="connsiteX2" fmla="*/ 6892669 w 6892669"/>
              <a:gd name="connsiteY2" fmla="*/ 3028911 h 3028911"/>
              <a:gd name="connsiteX3" fmla="*/ 0 w 6892669"/>
              <a:gd name="connsiteY3" fmla="*/ 3028911 h 3028911"/>
              <a:gd name="connsiteX4" fmla="*/ 0 w 6892669"/>
              <a:gd name="connsiteY4" fmla="*/ 0 h 3028911"/>
              <a:gd name="connsiteX5" fmla="*/ 3696490 w 6892669"/>
              <a:gd name="connsiteY5" fmla="*/ 2371707 h 3028911"/>
              <a:gd name="connsiteX6" fmla="*/ 3696490 w 6892669"/>
              <a:gd name="connsiteY6" fmla="*/ 2912482 h 3028911"/>
              <a:gd name="connsiteX7" fmla="*/ 6832980 w 6892669"/>
              <a:gd name="connsiteY7" fmla="*/ 2912482 h 3028911"/>
              <a:gd name="connsiteX8" fmla="*/ 6832980 w 6892669"/>
              <a:gd name="connsiteY8" fmla="*/ 2371707 h 3028911"/>
              <a:gd name="connsiteX9" fmla="*/ 3696490 w 6892669"/>
              <a:gd name="connsiteY9" fmla="*/ 2371707 h 3028911"/>
              <a:gd name="connsiteX10" fmla="*/ 260336 w 6892669"/>
              <a:gd name="connsiteY10" fmla="*/ 2371708 h 3028911"/>
              <a:gd name="connsiteX11" fmla="*/ 260336 w 6892669"/>
              <a:gd name="connsiteY11" fmla="*/ 2912483 h 3028911"/>
              <a:gd name="connsiteX12" fmla="*/ 3396826 w 6892669"/>
              <a:gd name="connsiteY12" fmla="*/ 2912483 h 3028911"/>
              <a:gd name="connsiteX13" fmla="*/ 3396826 w 6892669"/>
              <a:gd name="connsiteY13" fmla="*/ 2371708 h 3028911"/>
              <a:gd name="connsiteX14" fmla="*/ 260336 w 6892669"/>
              <a:gd name="connsiteY14" fmla="*/ 2371708 h 3028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92669" h="3028911">
                <a:moveTo>
                  <a:pt x="0" y="0"/>
                </a:moveTo>
                <a:lnTo>
                  <a:pt x="6892669" y="0"/>
                </a:lnTo>
                <a:lnTo>
                  <a:pt x="6892669" y="3028911"/>
                </a:lnTo>
                <a:lnTo>
                  <a:pt x="0" y="3028911"/>
                </a:lnTo>
                <a:lnTo>
                  <a:pt x="0" y="0"/>
                </a:lnTo>
                <a:close/>
                <a:moveTo>
                  <a:pt x="3696490" y="2371707"/>
                </a:moveTo>
                <a:lnTo>
                  <a:pt x="3696490" y="2912482"/>
                </a:lnTo>
                <a:lnTo>
                  <a:pt x="6832980" y="2912482"/>
                </a:lnTo>
                <a:lnTo>
                  <a:pt x="6832980" y="2371707"/>
                </a:lnTo>
                <a:lnTo>
                  <a:pt x="3696490" y="2371707"/>
                </a:lnTo>
                <a:close/>
                <a:moveTo>
                  <a:pt x="260336" y="2371708"/>
                </a:moveTo>
                <a:lnTo>
                  <a:pt x="260336" y="2912483"/>
                </a:lnTo>
                <a:lnTo>
                  <a:pt x="3396826" y="2912483"/>
                </a:lnTo>
                <a:lnTo>
                  <a:pt x="3396826" y="2371708"/>
                </a:lnTo>
                <a:lnTo>
                  <a:pt x="260336" y="2371708"/>
                </a:lnTo>
                <a:close/>
              </a:path>
            </a:pathLst>
          </a:custGeom>
        </p:spPr>
      </p:pic>
      <p:sp>
        <p:nvSpPr>
          <p:cNvPr id="8" name="MsPham 0936082789">
            <a:extLst>
              <a:ext uri="{FF2B5EF4-FFF2-40B4-BE49-F238E27FC236}">
                <a16:creationId xmlns:a16="http://schemas.microsoft.com/office/drawing/2014/main" id="{98961AB8-5881-096B-9D51-0FC9E96DF007}"/>
              </a:ext>
            </a:extLst>
          </p:cNvPr>
          <p:cNvSpPr txBox="1"/>
          <p:nvPr/>
        </p:nvSpPr>
        <p:spPr>
          <a:xfrm>
            <a:off x="838638" y="207304"/>
            <a:ext cx="5792356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571500" indent="-571500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sz="3600"/>
              <a:t>Look, listen and say </a:t>
            </a:r>
            <a:endParaRPr lang="en-US" sz="3600" dirty="0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F1F1C59-36B2-BA76-3906-25C06D630649}"/>
              </a:ext>
            </a:extLst>
          </p:cNvPr>
          <p:cNvSpPr txBox="1">
            <a:spLocks/>
          </p:cNvSpPr>
          <p:nvPr/>
        </p:nvSpPr>
        <p:spPr>
          <a:xfrm>
            <a:off x="924315" y="1752935"/>
            <a:ext cx="3291840" cy="1054508"/>
          </a:xfrm>
          <a:prstGeom prst="wedgeRoundRectCallout">
            <a:avLst>
              <a:gd name="adj1" fmla="val -62076"/>
              <a:gd name="adj2" fmla="val -10858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99"/>
              <a:t>What nationality is he/she?</a:t>
            </a:r>
            <a:endParaRPr lang="en-US" sz="2799" dirty="0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FF2D98F-EE40-F056-FB0F-24CE9C87423F}"/>
              </a:ext>
            </a:extLst>
          </p:cNvPr>
          <p:cNvSpPr txBox="1">
            <a:spLocks/>
          </p:cNvSpPr>
          <p:nvPr/>
        </p:nvSpPr>
        <p:spPr>
          <a:xfrm>
            <a:off x="1131650" y="3087491"/>
            <a:ext cx="3017782" cy="1054507"/>
          </a:xfrm>
          <a:prstGeom prst="wedgeRoundRectCallout">
            <a:avLst>
              <a:gd name="adj1" fmla="val -69022"/>
              <a:gd name="adj2" fmla="val 15458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99"/>
              <a:t>He/she is ___________.</a:t>
            </a:r>
            <a:endParaRPr lang="en-US" sz="2799" dirty="0"/>
          </a:p>
        </p:txBody>
      </p:sp>
    </p:spTree>
    <p:extLst>
      <p:ext uri="{BB962C8B-B14F-4D97-AF65-F5344CB8AC3E}">
        <p14:creationId xmlns:p14="http://schemas.microsoft.com/office/powerpoint/2010/main" val="195484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16DAD3-3B8D-E987-8AC3-E74DE11C0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9482" y="1191689"/>
            <a:ext cx="1347333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BC2C2E-8801-6BD4-19D4-2671859A2B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985"/>
          <a:stretch/>
        </p:blipFill>
        <p:spPr>
          <a:xfrm>
            <a:off x="3734816" y="778974"/>
            <a:ext cx="4954776" cy="4268017"/>
          </a:xfrm>
          <a:prstGeom prst="rect">
            <a:avLst/>
          </a:prstGeom>
        </p:spPr>
      </p:pic>
      <p:sp>
        <p:nvSpPr>
          <p:cNvPr id="8" name="MsPham 0936082789">
            <a:extLst>
              <a:ext uri="{FF2B5EF4-FFF2-40B4-BE49-F238E27FC236}">
                <a16:creationId xmlns:a16="http://schemas.microsoft.com/office/drawing/2014/main" id="{98961AB8-5881-096B-9D51-0FC9E96DF007}"/>
              </a:ext>
            </a:extLst>
          </p:cNvPr>
          <p:cNvSpPr txBox="1"/>
          <p:nvPr/>
        </p:nvSpPr>
        <p:spPr>
          <a:xfrm>
            <a:off x="838638" y="207304"/>
            <a:ext cx="5792356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571500" indent="-571500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sz="3600"/>
              <a:t>Look, listen and say </a:t>
            </a:r>
            <a:endParaRPr lang="en-US" sz="3600" dirty="0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F1F1C59-36B2-BA76-3906-25C06D630649}"/>
              </a:ext>
            </a:extLst>
          </p:cNvPr>
          <p:cNvSpPr txBox="1">
            <a:spLocks/>
          </p:cNvSpPr>
          <p:nvPr/>
        </p:nvSpPr>
        <p:spPr>
          <a:xfrm>
            <a:off x="3266317" y="5077963"/>
            <a:ext cx="6086086" cy="640080"/>
          </a:xfrm>
          <a:prstGeom prst="wedgeRoundRectCallout">
            <a:avLst>
              <a:gd name="adj1" fmla="val -57318"/>
              <a:gd name="adj2" fmla="val -7169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3200"/>
              <a:t>What nationality is he/she?</a:t>
            </a:r>
            <a:endParaRPr lang="en-US" sz="3200" dirty="0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FF2D98F-EE40-F056-FB0F-24CE9C87423F}"/>
              </a:ext>
            </a:extLst>
          </p:cNvPr>
          <p:cNvSpPr txBox="1">
            <a:spLocks/>
          </p:cNvSpPr>
          <p:nvPr/>
        </p:nvSpPr>
        <p:spPr>
          <a:xfrm>
            <a:off x="3506306" y="5919998"/>
            <a:ext cx="5579397" cy="640080"/>
          </a:xfrm>
          <a:prstGeom prst="wedgeRoundRectCallout">
            <a:avLst>
              <a:gd name="adj1" fmla="val 60723"/>
              <a:gd name="adj2" fmla="val -12209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3200"/>
              <a:t>He/she is ___________.</a:t>
            </a:r>
            <a:endParaRPr lang="en-US" sz="3200" dirty="0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42497A34-77BA-4809-DAAC-0AA5CD679476}"/>
              </a:ext>
            </a:extLst>
          </p:cNvPr>
          <p:cNvSpPr txBox="1">
            <a:spLocks/>
          </p:cNvSpPr>
          <p:nvPr/>
        </p:nvSpPr>
        <p:spPr>
          <a:xfrm>
            <a:off x="3578943" y="5125972"/>
            <a:ext cx="5653548" cy="5486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en-US" sz="3200"/>
              <a:t>What nationality is </a:t>
            </a:r>
            <a:r>
              <a:rPr lang="en-US" sz="3200">
                <a:solidFill>
                  <a:srgbClr val="FF0000"/>
                </a:solidFill>
              </a:rPr>
              <a:t>he</a:t>
            </a:r>
            <a:r>
              <a:rPr lang="en-US" sz="3200"/>
              <a:t>?</a:t>
            </a:r>
            <a:endParaRPr lang="en-US" sz="3200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4A7E138D-8656-F905-A695-71239BE7CF7B}"/>
              </a:ext>
            </a:extLst>
          </p:cNvPr>
          <p:cNvSpPr txBox="1">
            <a:spLocks/>
          </p:cNvSpPr>
          <p:nvPr/>
        </p:nvSpPr>
        <p:spPr>
          <a:xfrm>
            <a:off x="3827124" y="5981942"/>
            <a:ext cx="4937760" cy="5486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3200"/>
              <a:t>He is </a:t>
            </a:r>
            <a:r>
              <a:rPr lang="en-US" sz="3200">
                <a:solidFill>
                  <a:srgbClr val="FF0000"/>
                </a:solidFill>
              </a:rPr>
              <a:t>Australia</a:t>
            </a:r>
            <a:r>
              <a:rPr lang="en-US" sz="3200">
                <a:solidFill>
                  <a:schemeClr val="tx1"/>
                </a:solidFill>
              </a:rPr>
              <a:t>.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89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4E0D44-EACA-6DCC-BE31-011DDBE8A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9482" y="1191689"/>
            <a:ext cx="1347333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BC2C2E-8801-6BD4-19D4-2671859A2B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901" t="2839" r="-1916" b="-2839"/>
          <a:stretch/>
        </p:blipFill>
        <p:spPr>
          <a:xfrm>
            <a:off x="4039437" y="884673"/>
            <a:ext cx="4935734" cy="4251614"/>
          </a:xfrm>
          <a:prstGeom prst="rect">
            <a:avLst/>
          </a:prstGeom>
        </p:spPr>
      </p:pic>
      <p:sp>
        <p:nvSpPr>
          <p:cNvPr id="8" name="MsPham 0936082789">
            <a:extLst>
              <a:ext uri="{FF2B5EF4-FFF2-40B4-BE49-F238E27FC236}">
                <a16:creationId xmlns:a16="http://schemas.microsoft.com/office/drawing/2014/main" id="{98961AB8-5881-096B-9D51-0FC9E96DF007}"/>
              </a:ext>
            </a:extLst>
          </p:cNvPr>
          <p:cNvSpPr txBox="1"/>
          <p:nvPr/>
        </p:nvSpPr>
        <p:spPr>
          <a:xfrm>
            <a:off x="838638" y="207304"/>
            <a:ext cx="5792356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571500" indent="-571500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sz="3600"/>
              <a:t>Look, listen and say </a:t>
            </a:r>
            <a:endParaRPr lang="en-US" sz="3600" dirty="0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F1F1C59-36B2-BA76-3906-25C06D630649}"/>
              </a:ext>
            </a:extLst>
          </p:cNvPr>
          <p:cNvSpPr txBox="1">
            <a:spLocks/>
          </p:cNvSpPr>
          <p:nvPr/>
        </p:nvSpPr>
        <p:spPr>
          <a:xfrm>
            <a:off x="3266317" y="5077963"/>
            <a:ext cx="6086086" cy="640080"/>
          </a:xfrm>
          <a:prstGeom prst="wedgeRoundRectCallout">
            <a:avLst>
              <a:gd name="adj1" fmla="val -57318"/>
              <a:gd name="adj2" fmla="val -7169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3200"/>
              <a:t>What nationality is he/she?</a:t>
            </a:r>
            <a:endParaRPr lang="en-US" sz="3200" dirty="0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FF2D98F-EE40-F056-FB0F-24CE9C87423F}"/>
              </a:ext>
            </a:extLst>
          </p:cNvPr>
          <p:cNvSpPr txBox="1">
            <a:spLocks/>
          </p:cNvSpPr>
          <p:nvPr/>
        </p:nvSpPr>
        <p:spPr>
          <a:xfrm>
            <a:off x="3506306" y="5919998"/>
            <a:ext cx="5579397" cy="640080"/>
          </a:xfrm>
          <a:prstGeom prst="wedgeRoundRectCallout">
            <a:avLst>
              <a:gd name="adj1" fmla="val 60723"/>
              <a:gd name="adj2" fmla="val -12209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3200"/>
              <a:t>He/she is ___________.</a:t>
            </a:r>
            <a:endParaRPr lang="en-US" sz="3200" dirty="0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42497A34-77BA-4809-DAAC-0AA5CD679476}"/>
              </a:ext>
            </a:extLst>
          </p:cNvPr>
          <p:cNvSpPr txBox="1">
            <a:spLocks/>
          </p:cNvSpPr>
          <p:nvPr/>
        </p:nvSpPr>
        <p:spPr>
          <a:xfrm>
            <a:off x="3578942" y="5125972"/>
            <a:ext cx="5653549" cy="5486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en-US" sz="3200"/>
              <a:t>What nationality is </a:t>
            </a:r>
            <a:r>
              <a:rPr lang="en-US" sz="3200">
                <a:solidFill>
                  <a:srgbClr val="FF0000"/>
                </a:solidFill>
              </a:rPr>
              <a:t>she</a:t>
            </a:r>
            <a:r>
              <a:rPr lang="en-US" sz="3200"/>
              <a:t>?</a:t>
            </a:r>
            <a:endParaRPr lang="en-US" sz="3200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4A7E138D-8656-F905-A695-71239BE7CF7B}"/>
              </a:ext>
            </a:extLst>
          </p:cNvPr>
          <p:cNvSpPr txBox="1">
            <a:spLocks/>
          </p:cNvSpPr>
          <p:nvPr/>
        </p:nvSpPr>
        <p:spPr>
          <a:xfrm>
            <a:off x="3827124" y="5981942"/>
            <a:ext cx="4937760" cy="5486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3200"/>
              <a:t>She is </a:t>
            </a:r>
            <a:r>
              <a:rPr lang="en-US" sz="3200">
                <a:solidFill>
                  <a:srgbClr val="FF0000"/>
                </a:solidFill>
              </a:rPr>
              <a:t>Malaysian</a:t>
            </a:r>
            <a:r>
              <a:rPr lang="en-US" sz="3200">
                <a:solidFill>
                  <a:schemeClr val="tx1"/>
                </a:solidFill>
              </a:rPr>
              <a:t>.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95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262198-C799-1EBB-3F64-352C65C26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5693" y="1417831"/>
            <a:ext cx="1347333" cy="1774090"/>
          </a:xfrm>
          <a:prstGeom prst="rect">
            <a:avLst/>
          </a:prstGeom>
        </p:spPr>
      </p:pic>
      <p:sp>
        <p:nvSpPr>
          <p:cNvPr id="8" name="MsPham 0936082789">
            <a:extLst>
              <a:ext uri="{FF2B5EF4-FFF2-40B4-BE49-F238E27FC236}">
                <a16:creationId xmlns:a16="http://schemas.microsoft.com/office/drawing/2014/main" id="{98961AB8-5881-096B-9D51-0FC9E96DF007}"/>
              </a:ext>
            </a:extLst>
          </p:cNvPr>
          <p:cNvSpPr txBox="1"/>
          <p:nvPr/>
        </p:nvSpPr>
        <p:spPr>
          <a:xfrm>
            <a:off x="838638" y="207304"/>
            <a:ext cx="5792356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571500" indent="-571500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sz="3600"/>
              <a:t>Look, listen and say </a:t>
            </a:r>
            <a:endParaRPr lang="en-US" sz="3600" dirty="0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F1F1C59-36B2-BA76-3906-25C06D630649}"/>
              </a:ext>
            </a:extLst>
          </p:cNvPr>
          <p:cNvSpPr txBox="1">
            <a:spLocks/>
          </p:cNvSpPr>
          <p:nvPr/>
        </p:nvSpPr>
        <p:spPr>
          <a:xfrm>
            <a:off x="3266317" y="5077963"/>
            <a:ext cx="6086086" cy="640080"/>
          </a:xfrm>
          <a:prstGeom prst="wedgeRoundRectCallout">
            <a:avLst>
              <a:gd name="adj1" fmla="val -57318"/>
              <a:gd name="adj2" fmla="val -7169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3200"/>
              <a:t>What nationality is he/she?</a:t>
            </a:r>
            <a:endParaRPr lang="en-US" sz="3200" dirty="0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FF2D98F-EE40-F056-FB0F-24CE9C87423F}"/>
              </a:ext>
            </a:extLst>
          </p:cNvPr>
          <p:cNvSpPr txBox="1">
            <a:spLocks/>
          </p:cNvSpPr>
          <p:nvPr/>
        </p:nvSpPr>
        <p:spPr>
          <a:xfrm>
            <a:off x="3506306" y="5919998"/>
            <a:ext cx="5579397" cy="640080"/>
          </a:xfrm>
          <a:prstGeom prst="wedgeRoundRectCallout">
            <a:avLst>
              <a:gd name="adj1" fmla="val 60723"/>
              <a:gd name="adj2" fmla="val -12209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3200"/>
              <a:t>He/she is ___________.</a:t>
            </a:r>
            <a:endParaRPr lang="en-US" sz="3200" dirty="0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42497A34-77BA-4809-DAAC-0AA5CD679476}"/>
              </a:ext>
            </a:extLst>
          </p:cNvPr>
          <p:cNvSpPr txBox="1">
            <a:spLocks/>
          </p:cNvSpPr>
          <p:nvPr/>
        </p:nvSpPr>
        <p:spPr>
          <a:xfrm>
            <a:off x="3687097" y="5125972"/>
            <a:ext cx="5545393" cy="5486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en-US" sz="3200"/>
              <a:t>What nationality is </a:t>
            </a:r>
            <a:r>
              <a:rPr lang="vi-VN" sz="3200">
                <a:solidFill>
                  <a:srgbClr val="FF0000"/>
                </a:solidFill>
              </a:rPr>
              <a:t>sh</a:t>
            </a:r>
            <a:r>
              <a:rPr lang="en-US" sz="3200">
                <a:solidFill>
                  <a:srgbClr val="FF0000"/>
                </a:solidFill>
              </a:rPr>
              <a:t>e</a:t>
            </a:r>
            <a:r>
              <a:rPr lang="en-US" sz="3200"/>
              <a:t>?</a:t>
            </a:r>
            <a:endParaRPr lang="en-US" sz="3200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4A7E138D-8656-F905-A695-71239BE7CF7B}"/>
              </a:ext>
            </a:extLst>
          </p:cNvPr>
          <p:cNvSpPr txBox="1">
            <a:spLocks/>
          </p:cNvSpPr>
          <p:nvPr/>
        </p:nvSpPr>
        <p:spPr>
          <a:xfrm>
            <a:off x="3827124" y="5981942"/>
            <a:ext cx="4937760" cy="5486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vi-VN" sz="3200"/>
              <a:t>Sh</a:t>
            </a:r>
            <a:r>
              <a:rPr lang="en-US" sz="3200"/>
              <a:t>e is </a:t>
            </a:r>
            <a:r>
              <a:rPr lang="vi-VN" sz="3200">
                <a:solidFill>
                  <a:srgbClr val="FF0000"/>
                </a:solidFill>
              </a:rPr>
              <a:t>Americ</a:t>
            </a:r>
            <a:r>
              <a:rPr lang="en-US" sz="3200">
                <a:solidFill>
                  <a:srgbClr val="FF0000"/>
                </a:solidFill>
              </a:rPr>
              <a:t>a</a:t>
            </a:r>
            <a:r>
              <a:rPr lang="vi-VN" sz="3200">
                <a:solidFill>
                  <a:srgbClr val="FF0000"/>
                </a:solidFill>
              </a:rPr>
              <a:t>n</a:t>
            </a:r>
            <a:r>
              <a:rPr lang="en-US" sz="3200">
                <a:solidFill>
                  <a:schemeClr val="tx1"/>
                </a:solidFill>
              </a:rPr>
              <a:t>.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577685-C1BA-B7DC-C636-BABC344E28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387"/>
          <a:stretch/>
        </p:blipFill>
        <p:spPr>
          <a:xfrm>
            <a:off x="3827124" y="944335"/>
            <a:ext cx="4534113" cy="401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0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881210-D3DB-C32F-CE58-0CD89F271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5693" y="1329341"/>
            <a:ext cx="1347333" cy="1774090"/>
          </a:xfrm>
          <a:prstGeom prst="rect">
            <a:avLst/>
          </a:prstGeom>
        </p:spPr>
      </p:pic>
      <p:sp>
        <p:nvSpPr>
          <p:cNvPr id="8" name="MsPham 0936082789">
            <a:extLst>
              <a:ext uri="{FF2B5EF4-FFF2-40B4-BE49-F238E27FC236}">
                <a16:creationId xmlns:a16="http://schemas.microsoft.com/office/drawing/2014/main" id="{98961AB8-5881-096B-9D51-0FC9E96DF007}"/>
              </a:ext>
            </a:extLst>
          </p:cNvPr>
          <p:cNvSpPr txBox="1"/>
          <p:nvPr/>
        </p:nvSpPr>
        <p:spPr>
          <a:xfrm>
            <a:off x="838638" y="207304"/>
            <a:ext cx="5792356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571500" indent="-571500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sz="3600"/>
              <a:t>Look, listen and say </a:t>
            </a:r>
            <a:endParaRPr lang="en-US" sz="3600" dirty="0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F1F1C59-36B2-BA76-3906-25C06D630649}"/>
              </a:ext>
            </a:extLst>
          </p:cNvPr>
          <p:cNvSpPr txBox="1">
            <a:spLocks/>
          </p:cNvSpPr>
          <p:nvPr/>
        </p:nvSpPr>
        <p:spPr>
          <a:xfrm>
            <a:off x="3266317" y="5077963"/>
            <a:ext cx="6086086" cy="640080"/>
          </a:xfrm>
          <a:prstGeom prst="wedgeRoundRectCallout">
            <a:avLst>
              <a:gd name="adj1" fmla="val -57318"/>
              <a:gd name="adj2" fmla="val -7169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3200"/>
              <a:t>What nationality is he/she?</a:t>
            </a:r>
            <a:endParaRPr lang="en-US" sz="3200" dirty="0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FF2D98F-EE40-F056-FB0F-24CE9C87423F}"/>
              </a:ext>
            </a:extLst>
          </p:cNvPr>
          <p:cNvSpPr txBox="1">
            <a:spLocks/>
          </p:cNvSpPr>
          <p:nvPr/>
        </p:nvSpPr>
        <p:spPr>
          <a:xfrm>
            <a:off x="3506306" y="5919998"/>
            <a:ext cx="5579397" cy="640080"/>
          </a:xfrm>
          <a:prstGeom prst="wedgeRoundRectCallout">
            <a:avLst>
              <a:gd name="adj1" fmla="val 60723"/>
              <a:gd name="adj2" fmla="val -12209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3200"/>
              <a:t>He/she is ___________.</a:t>
            </a:r>
            <a:endParaRPr lang="en-US" sz="3200" dirty="0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42497A34-77BA-4809-DAAC-0AA5CD679476}"/>
              </a:ext>
            </a:extLst>
          </p:cNvPr>
          <p:cNvSpPr txBox="1">
            <a:spLocks/>
          </p:cNvSpPr>
          <p:nvPr/>
        </p:nvSpPr>
        <p:spPr>
          <a:xfrm>
            <a:off x="3571710" y="5128010"/>
            <a:ext cx="5676858" cy="5486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en-US" sz="3200"/>
              <a:t>What nationality is </a:t>
            </a:r>
            <a:r>
              <a:rPr lang="en-US" sz="3200">
                <a:solidFill>
                  <a:srgbClr val="FF0000"/>
                </a:solidFill>
              </a:rPr>
              <a:t>she</a:t>
            </a:r>
            <a:r>
              <a:rPr lang="en-US" sz="3200"/>
              <a:t>?</a:t>
            </a:r>
            <a:endParaRPr lang="en-US" sz="3200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4A7E138D-8656-F905-A695-71239BE7CF7B}"/>
              </a:ext>
            </a:extLst>
          </p:cNvPr>
          <p:cNvSpPr txBox="1">
            <a:spLocks/>
          </p:cNvSpPr>
          <p:nvPr/>
        </p:nvSpPr>
        <p:spPr>
          <a:xfrm>
            <a:off x="3827124" y="5981942"/>
            <a:ext cx="4937760" cy="5486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3200"/>
              <a:t>She is </a:t>
            </a:r>
            <a:r>
              <a:rPr lang="vi-VN" sz="3200">
                <a:solidFill>
                  <a:srgbClr val="FF0000"/>
                </a:solidFill>
              </a:rPr>
              <a:t>Jap</a:t>
            </a:r>
            <a:r>
              <a:rPr lang="en-US" sz="3200">
                <a:solidFill>
                  <a:srgbClr val="FF0000"/>
                </a:solidFill>
              </a:rPr>
              <a:t>an</a:t>
            </a:r>
            <a:r>
              <a:rPr lang="vi-VN" sz="3200">
                <a:solidFill>
                  <a:srgbClr val="FF0000"/>
                </a:solidFill>
              </a:rPr>
              <a:t>ese</a:t>
            </a:r>
            <a:r>
              <a:rPr lang="en-US" sz="3200">
                <a:solidFill>
                  <a:schemeClr val="tx1"/>
                </a:solidFill>
              </a:rPr>
              <a:t>.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577685-C1BA-B7DC-C636-BABC344E28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1487" r="387" b="-1487"/>
          <a:stretch/>
        </p:blipFill>
        <p:spPr>
          <a:xfrm>
            <a:off x="3947704" y="870738"/>
            <a:ext cx="4534113" cy="401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0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4F0979-56EE-FD74-31A7-1FFAA6D2D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482" y="1191689"/>
            <a:ext cx="1347333" cy="177409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458AAD0-3E77-7B69-965C-4A5A70D74BAA}"/>
              </a:ext>
            </a:extLst>
          </p:cNvPr>
          <p:cNvGrpSpPr/>
          <p:nvPr/>
        </p:nvGrpSpPr>
        <p:grpSpPr>
          <a:xfrm>
            <a:off x="4301832" y="617298"/>
            <a:ext cx="6899568" cy="6057821"/>
            <a:chOff x="886704" y="993532"/>
            <a:chExt cx="6096528" cy="53527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6BC2C2E-8801-6BD4-19D4-2671859A2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6704" y="993532"/>
              <a:ext cx="6090432" cy="267637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4C8AF04-F305-5CA8-7D7C-6192418DA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6704" y="3669908"/>
              <a:ext cx="6096528" cy="2676376"/>
            </a:xfrm>
            <a:prstGeom prst="rect">
              <a:avLst/>
            </a:prstGeom>
          </p:spPr>
        </p:pic>
      </p:grpSp>
      <p:sp>
        <p:nvSpPr>
          <p:cNvPr id="8" name="MsPham 0936082789">
            <a:extLst>
              <a:ext uri="{FF2B5EF4-FFF2-40B4-BE49-F238E27FC236}">
                <a16:creationId xmlns:a16="http://schemas.microsoft.com/office/drawing/2014/main" id="{98961AB8-5881-096B-9D51-0FC9E96DF007}"/>
              </a:ext>
            </a:extLst>
          </p:cNvPr>
          <p:cNvSpPr txBox="1"/>
          <p:nvPr/>
        </p:nvSpPr>
        <p:spPr>
          <a:xfrm>
            <a:off x="838638" y="207304"/>
            <a:ext cx="5792356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571500" indent="-571500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sz="3600"/>
              <a:t>Look, listen and say </a:t>
            </a:r>
            <a:endParaRPr lang="en-US" sz="3600" dirty="0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F1F1C59-36B2-BA76-3906-25C06D630649}"/>
              </a:ext>
            </a:extLst>
          </p:cNvPr>
          <p:cNvSpPr txBox="1">
            <a:spLocks/>
          </p:cNvSpPr>
          <p:nvPr/>
        </p:nvSpPr>
        <p:spPr>
          <a:xfrm>
            <a:off x="924315" y="1752935"/>
            <a:ext cx="3291840" cy="1054508"/>
          </a:xfrm>
          <a:prstGeom prst="wedgeRoundRectCallout">
            <a:avLst>
              <a:gd name="adj1" fmla="val -62076"/>
              <a:gd name="adj2" fmla="val -10858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99"/>
              <a:t>What nationality is he/she?</a:t>
            </a:r>
            <a:endParaRPr lang="en-US" sz="2799" dirty="0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FF2D98F-EE40-F056-FB0F-24CE9C87423F}"/>
              </a:ext>
            </a:extLst>
          </p:cNvPr>
          <p:cNvSpPr txBox="1">
            <a:spLocks/>
          </p:cNvSpPr>
          <p:nvPr/>
        </p:nvSpPr>
        <p:spPr>
          <a:xfrm>
            <a:off x="1131650" y="3087491"/>
            <a:ext cx="3017782" cy="1054507"/>
          </a:xfrm>
          <a:prstGeom prst="wedgeRoundRectCallout">
            <a:avLst>
              <a:gd name="adj1" fmla="val -69022"/>
              <a:gd name="adj2" fmla="val 15458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99"/>
              <a:t>He/she is ___________.</a:t>
            </a:r>
            <a:endParaRPr lang="en-US" sz="2799" dirty="0"/>
          </a:p>
        </p:txBody>
      </p:sp>
    </p:spTree>
    <p:extLst>
      <p:ext uri="{BB962C8B-B14F-4D97-AF65-F5344CB8AC3E}">
        <p14:creationId xmlns:p14="http://schemas.microsoft.com/office/powerpoint/2010/main" val="17322678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ue sky with white clouds&#10;&#10;Description automatically generated">
            <a:extLst>
              <a:ext uri="{FF2B5EF4-FFF2-40B4-BE49-F238E27FC236}">
                <a16:creationId xmlns:a16="http://schemas.microsoft.com/office/drawing/2014/main" id="{43F515F8-EE31-8002-3AEC-755F00AB9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298E6E-5EAD-B0A4-8A3A-0C9922A31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8818" y="1894286"/>
            <a:ext cx="1347333" cy="1780186"/>
          </a:xfrm>
          <a:prstGeom prst="rect">
            <a:avLst/>
          </a:prstGeom>
        </p:spPr>
      </p:pic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F4FF6DC8-3E31-2D50-9B33-2831AF6DCCBD}"/>
              </a:ext>
            </a:extLst>
          </p:cNvPr>
          <p:cNvGrpSpPr/>
          <p:nvPr/>
        </p:nvGrpSpPr>
        <p:grpSpPr>
          <a:xfrm>
            <a:off x="1019806" y="500110"/>
            <a:ext cx="10330577" cy="1395194"/>
            <a:chOff x="11556792" y="7850839"/>
            <a:chExt cx="8665875" cy="1170369"/>
          </a:xfrm>
        </p:grpSpPr>
        <p:sp>
          <p:nvSpPr>
            <p:cNvPr id="9" name="Mspham-0936082789">
              <a:hlinkClick r:id="rId5"/>
              <a:extLst>
                <a:ext uri="{FF2B5EF4-FFF2-40B4-BE49-F238E27FC236}">
                  <a16:creationId xmlns:a16="http://schemas.microsoft.com/office/drawing/2014/main" id="{9872B2B0-F5C8-CD81-95E7-20135D9503B9}"/>
                </a:ext>
              </a:extLst>
            </p:cNvPr>
            <p:cNvSpPr txBox="1"/>
            <p:nvPr/>
          </p:nvSpPr>
          <p:spPr>
            <a:xfrm>
              <a:off x="20036830" y="7850839"/>
              <a:ext cx="185837" cy="34854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MsPham-0936082789">
              <a:hlinkClick r:id="rId5"/>
              <a:extLst>
                <a:ext uri="{FF2B5EF4-FFF2-40B4-BE49-F238E27FC236}">
                  <a16:creationId xmlns:a16="http://schemas.microsoft.com/office/drawing/2014/main" id="{0C8E974E-21FE-6447-4D5D-450516AC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556792" y="8381773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 descr="A blue and white text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DC8B4993-FD40-27F3-A5AD-65AF8FE637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668" y="220243"/>
            <a:ext cx="1784837" cy="84816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51926670-7272-41A5-A10A-D6D5A35D3CE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07" y="62471"/>
            <a:ext cx="2270480" cy="157540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FA751C1-EC81-FB46-A470-D1D3CAA87675}"/>
              </a:ext>
            </a:extLst>
          </p:cNvPr>
          <p:cNvSpPr/>
          <p:nvPr/>
        </p:nvSpPr>
        <p:spPr>
          <a:xfrm>
            <a:off x="1779613" y="1047140"/>
            <a:ext cx="8667832" cy="5471647"/>
          </a:xfrm>
          <a:prstGeom prst="roundRect">
            <a:avLst>
              <a:gd name="adj" fmla="val 2846"/>
            </a:avLst>
          </a:prstGeom>
          <a:solidFill>
            <a:schemeClr val="bg1">
              <a:alpha val="98000"/>
            </a:schemeClr>
          </a:solidFill>
          <a:ln w="38100" cmpd="thickThin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536919434">
                  <a:custGeom>
                    <a:avLst/>
                    <a:gdLst>
                      <a:gd name="connsiteX0" fmla="*/ 0 w 11766619"/>
                      <a:gd name="connsiteY0" fmla="*/ 185310 h 6511238"/>
                      <a:gd name="connsiteX1" fmla="*/ 185310 w 11766619"/>
                      <a:gd name="connsiteY1" fmla="*/ 0 h 6511238"/>
                      <a:gd name="connsiteX2" fmla="*/ 1083583 w 11766619"/>
                      <a:gd name="connsiteY2" fmla="*/ 0 h 6511238"/>
                      <a:gd name="connsiteX3" fmla="*/ 1639976 w 11766619"/>
                      <a:gd name="connsiteY3" fmla="*/ 0 h 6511238"/>
                      <a:gd name="connsiteX4" fmla="*/ 2082409 w 11766619"/>
                      <a:gd name="connsiteY4" fmla="*/ 0 h 6511238"/>
                      <a:gd name="connsiteX5" fmla="*/ 2752762 w 11766619"/>
                      <a:gd name="connsiteY5" fmla="*/ 0 h 6511238"/>
                      <a:gd name="connsiteX6" fmla="*/ 3537074 w 11766619"/>
                      <a:gd name="connsiteY6" fmla="*/ 0 h 6511238"/>
                      <a:gd name="connsiteX7" fmla="*/ 3979507 w 11766619"/>
                      <a:gd name="connsiteY7" fmla="*/ 0 h 6511238"/>
                      <a:gd name="connsiteX8" fmla="*/ 4307980 w 11766619"/>
                      <a:gd name="connsiteY8" fmla="*/ 0 h 6511238"/>
                      <a:gd name="connsiteX9" fmla="*/ 4978333 w 11766619"/>
                      <a:gd name="connsiteY9" fmla="*/ 0 h 6511238"/>
                      <a:gd name="connsiteX10" fmla="*/ 5648686 w 11766619"/>
                      <a:gd name="connsiteY10" fmla="*/ 0 h 6511238"/>
                      <a:gd name="connsiteX11" fmla="*/ 6319039 w 11766619"/>
                      <a:gd name="connsiteY11" fmla="*/ 0 h 6511238"/>
                      <a:gd name="connsiteX12" fmla="*/ 6989392 w 11766619"/>
                      <a:gd name="connsiteY12" fmla="*/ 0 h 6511238"/>
                      <a:gd name="connsiteX13" fmla="*/ 7887665 w 11766619"/>
                      <a:gd name="connsiteY13" fmla="*/ 0 h 6511238"/>
                      <a:gd name="connsiteX14" fmla="*/ 8444058 w 11766619"/>
                      <a:gd name="connsiteY14" fmla="*/ 0 h 6511238"/>
                      <a:gd name="connsiteX15" fmla="*/ 9342330 w 11766619"/>
                      <a:gd name="connsiteY15" fmla="*/ 0 h 6511238"/>
                      <a:gd name="connsiteX16" fmla="*/ 9670803 w 11766619"/>
                      <a:gd name="connsiteY16" fmla="*/ 0 h 6511238"/>
                      <a:gd name="connsiteX17" fmla="*/ 9999276 w 11766619"/>
                      <a:gd name="connsiteY17" fmla="*/ 0 h 6511238"/>
                      <a:gd name="connsiteX18" fmla="*/ 10669629 w 11766619"/>
                      <a:gd name="connsiteY18" fmla="*/ 0 h 6511238"/>
                      <a:gd name="connsiteX19" fmla="*/ 11581309 w 11766619"/>
                      <a:gd name="connsiteY19" fmla="*/ 0 h 6511238"/>
                      <a:gd name="connsiteX20" fmla="*/ 11766619 w 11766619"/>
                      <a:gd name="connsiteY20" fmla="*/ 185310 h 6511238"/>
                      <a:gd name="connsiteX21" fmla="*/ 11766619 w 11766619"/>
                      <a:gd name="connsiteY21" fmla="*/ 744789 h 6511238"/>
                      <a:gd name="connsiteX22" fmla="*/ 11766619 w 11766619"/>
                      <a:gd name="connsiteY22" fmla="*/ 1304267 h 6511238"/>
                      <a:gd name="connsiteX23" fmla="*/ 11766619 w 11766619"/>
                      <a:gd name="connsiteY23" fmla="*/ 1802339 h 6511238"/>
                      <a:gd name="connsiteX24" fmla="*/ 11766619 w 11766619"/>
                      <a:gd name="connsiteY24" fmla="*/ 2546036 h 6511238"/>
                      <a:gd name="connsiteX25" fmla="*/ 11766619 w 11766619"/>
                      <a:gd name="connsiteY25" fmla="*/ 3289734 h 6511238"/>
                      <a:gd name="connsiteX26" fmla="*/ 11766619 w 11766619"/>
                      <a:gd name="connsiteY26" fmla="*/ 3972024 h 6511238"/>
                      <a:gd name="connsiteX27" fmla="*/ 11766619 w 11766619"/>
                      <a:gd name="connsiteY27" fmla="*/ 4715722 h 6511238"/>
                      <a:gd name="connsiteX28" fmla="*/ 11766619 w 11766619"/>
                      <a:gd name="connsiteY28" fmla="*/ 5459419 h 6511238"/>
                      <a:gd name="connsiteX29" fmla="*/ 11766619 w 11766619"/>
                      <a:gd name="connsiteY29" fmla="*/ 6325928 h 6511238"/>
                      <a:gd name="connsiteX30" fmla="*/ 11581309 w 11766619"/>
                      <a:gd name="connsiteY30" fmla="*/ 6511238 h 6511238"/>
                      <a:gd name="connsiteX31" fmla="*/ 10683036 w 11766619"/>
                      <a:gd name="connsiteY31" fmla="*/ 6511238 h 6511238"/>
                      <a:gd name="connsiteX32" fmla="*/ 9784763 w 11766619"/>
                      <a:gd name="connsiteY32" fmla="*/ 6511238 h 6511238"/>
                      <a:gd name="connsiteX33" fmla="*/ 8886490 w 11766619"/>
                      <a:gd name="connsiteY33" fmla="*/ 6511238 h 6511238"/>
                      <a:gd name="connsiteX34" fmla="*/ 7988218 w 11766619"/>
                      <a:gd name="connsiteY34" fmla="*/ 6511238 h 6511238"/>
                      <a:gd name="connsiteX35" fmla="*/ 7203905 w 11766619"/>
                      <a:gd name="connsiteY35" fmla="*/ 6511238 h 6511238"/>
                      <a:gd name="connsiteX36" fmla="*/ 6305632 w 11766619"/>
                      <a:gd name="connsiteY36" fmla="*/ 6511238 h 6511238"/>
                      <a:gd name="connsiteX37" fmla="*/ 5635279 w 11766619"/>
                      <a:gd name="connsiteY37" fmla="*/ 6511238 h 6511238"/>
                      <a:gd name="connsiteX38" fmla="*/ 4964926 w 11766619"/>
                      <a:gd name="connsiteY38" fmla="*/ 6511238 h 6511238"/>
                      <a:gd name="connsiteX39" fmla="*/ 4408533 w 11766619"/>
                      <a:gd name="connsiteY39" fmla="*/ 6511238 h 6511238"/>
                      <a:gd name="connsiteX40" fmla="*/ 3738180 w 11766619"/>
                      <a:gd name="connsiteY40" fmla="*/ 6511238 h 6511238"/>
                      <a:gd name="connsiteX41" fmla="*/ 2839907 w 11766619"/>
                      <a:gd name="connsiteY41" fmla="*/ 6511238 h 6511238"/>
                      <a:gd name="connsiteX42" fmla="*/ 2397475 w 11766619"/>
                      <a:gd name="connsiteY42" fmla="*/ 6511238 h 6511238"/>
                      <a:gd name="connsiteX43" fmla="*/ 1727122 w 11766619"/>
                      <a:gd name="connsiteY43" fmla="*/ 6511238 h 6511238"/>
                      <a:gd name="connsiteX44" fmla="*/ 942809 w 11766619"/>
                      <a:gd name="connsiteY44" fmla="*/ 6511238 h 6511238"/>
                      <a:gd name="connsiteX45" fmla="*/ 185310 w 11766619"/>
                      <a:gd name="connsiteY45" fmla="*/ 6511238 h 6511238"/>
                      <a:gd name="connsiteX46" fmla="*/ 0 w 11766619"/>
                      <a:gd name="connsiteY46" fmla="*/ 6325928 h 6511238"/>
                      <a:gd name="connsiteX47" fmla="*/ 0 w 11766619"/>
                      <a:gd name="connsiteY47" fmla="*/ 5520825 h 6511238"/>
                      <a:gd name="connsiteX48" fmla="*/ 0 w 11766619"/>
                      <a:gd name="connsiteY48" fmla="*/ 4715722 h 6511238"/>
                      <a:gd name="connsiteX49" fmla="*/ 0 w 11766619"/>
                      <a:gd name="connsiteY49" fmla="*/ 3972024 h 6511238"/>
                      <a:gd name="connsiteX50" fmla="*/ 0 w 11766619"/>
                      <a:gd name="connsiteY50" fmla="*/ 3228327 h 6511238"/>
                      <a:gd name="connsiteX51" fmla="*/ 0 w 11766619"/>
                      <a:gd name="connsiteY51" fmla="*/ 2668849 h 6511238"/>
                      <a:gd name="connsiteX52" fmla="*/ 0 w 11766619"/>
                      <a:gd name="connsiteY52" fmla="*/ 2047964 h 6511238"/>
                      <a:gd name="connsiteX53" fmla="*/ 0 w 11766619"/>
                      <a:gd name="connsiteY53" fmla="*/ 1427079 h 6511238"/>
                      <a:gd name="connsiteX54" fmla="*/ 0 w 11766619"/>
                      <a:gd name="connsiteY54" fmla="*/ 806195 h 6511238"/>
                      <a:gd name="connsiteX55" fmla="*/ 0 w 11766619"/>
                      <a:gd name="connsiteY55" fmla="*/ 185310 h 6511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1766619" h="6511238" fill="none" extrusionOk="0">
                        <a:moveTo>
                          <a:pt x="0" y="185310"/>
                        </a:moveTo>
                        <a:cubicBezTo>
                          <a:pt x="388" y="100997"/>
                          <a:pt x="85483" y="-7214"/>
                          <a:pt x="185310" y="0"/>
                        </a:cubicBezTo>
                        <a:cubicBezTo>
                          <a:pt x="510444" y="7663"/>
                          <a:pt x="760680" y="30257"/>
                          <a:pt x="1083583" y="0"/>
                        </a:cubicBezTo>
                        <a:cubicBezTo>
                          <a:pt x="1406486" y="-30257"/>
                          <a:pt x="1423556" y="1768"/>
                          <a:pt x="1639976" y="0"/>
                        </a:cubicBezTo>
                        <a:cubicBezTo>
                          <a:pt x="1856396" y="-1768"/>
                          <a:pt x="1950853" y="-11272"/>
                          <a:pt x="2082409" y="0"/>
                        </a:cubicBezTo>
                        <a:cubicBezTo>
                          <a:pt x="2213965" y="11272"/>
                          <a:pt x="2553128" y="-32452"/>
                          <a:pt x="2752762" y="0"/>
                        </a:cubicBezTo>
                        <a:cubicBezTo>
                          <a:pt x="2952396" y="32452"/>
                          <a:pt x="3238905" y="-6369"/>
                          <a:pt x="3537074" y="0"/>
                        </a:cubicBezTo>
                        <a:cubicBezTo>
                          <a:pt x="3835243" y="6369"/>
                          <a:pt x="3764247" y="7188"/>
                          <a:pt x="3979507" y="0"/>
                        </a:cubicBezTo>
                        <a:cubicBezTo>
                          <a:pt x="4194767" y="-7188"/>
                          <a:pt x="4242279" y="-5700"/>
                          <a:pt x="4307980" y="0"/>
                        </a:cubicBezTo>
                        <a:cubicBezTo>
                          <a:pt x="4373681" y="5700"/>
                          <a:pt x="4842517" y="-30395"/>
                          <a:pt x="4978333" y="0"/>
                        </a:cubicBezTo>
                        <a:cubicBezTo>
                          <a:pt x="5114149" y="30395"/>
                          <a:pt x="5487087" y="-22926"/>
                          <a:pt x="5648686" y="0"/>
                        </a:cubicBezTo>
                        <a:cubicBezTo>
                          <a:pt x="5810285" y="22926"/>
                          <a:pt x="6049264" y="-28911"/>
                          <a:pt x="6319039" y="0"/>
                        </a:cubicBezTo>
                        <a:cubicBezTo>
                          <a:pt x="6588814" y="28911"/>
                          <a:pt x="6704848" y="5200"/>
                          <a:pt x="6989392" y="0"/>
                        </a:cubicBezTo>
                        <a:cubicBezTo>
                          <a:pt x="7273936" y="-5200"/>
                          <a:pt x="7522292" y="-34277"/>
                          <a:pt x="7887665" y="0"/>
                        </a:cubicBezTo>
                        <a:cubicBezTo>
                          <a:pt x="8253038" y="34277"/>
                          <a:pt x="8192117" y="-21135"/>
                          <a:pt x="8444058" y="0"/>
                        </a:cubicBezTo>
                        <a:cubicBezTo>
                          <a:pt x="8695999" y="21135"/>
                          <a:pt x="8925656" y="-39316"/>
                          <a:pt x="9342330" y="0"/>
                        </a:cubicBezTo>
                        <a:cubicBezTo>
                          <a:pt x="9759004" y="39316"/>
                          <a:pt x="9569274" y="15116"/>
                          <a:pt x="9670803" y="0"/>
                        </a:cubicBezTo>
                        <a:cubicBezTo>
                          <a:pt x="9772332" y="-15116"/>
                          <a:pt x="9863384" y="-12773"/>
                          <a:pt x="9999276" y="0"/>
                        </a:cubicBezTo>
                        <a:cubicBezTo>
                          <a:pt x="10135168" y="12773"/>
                          <a:pt x="10345543" y="-21769"/>
                          <a:pt x="10669629" y="0"/>
                        </a:cubicBezTo>
                        <a:cubicBezTo>
                          <a:pt x="10993715" y="21769"/>
                          <a:pt x="11329278" y="-1868"/>
                          <a:pt x="11581309" y="0"/>
                        </a:cubicBezTo>
                        <a:cubicBezTo>
                          <a:pt x="11701975" y="1773"/>
                          <a:pt x="11774778" y="85468"/>
                          <a:pt x="11766619" y="185310"/>
                        </a:cubicBezTo>
                        <a:cubicBezTo>
                          <a:pt x="11762654" y="305476"/>
                          <a:pt x="11749916" y="605030"/>
                          <a:pt x="11766619" y="744789"/>
                        </a:cubicBezTo>
                        <a:cubicBezTo>
                          <a:pt x="11783322" y="884548"/>
                          <a:pt x="11773695" y="1175655"/>
                          <a:pt x="11766619" y="1304267"/>
                        </a:cubicBezTo>
                        <a:cubicBezTo>
                          <a:pt x="11759543" y="1432879"/>
                          <a:pt x="11769986" y="1681901"/>
                          <a:pt x="11766619" y="1802339"/>
                        </a:cubicBezTo>
                        <a:cubicBezTo>
                          <a:pt x="11763252" y="1922777"/>
                          <a:pt x="11734027" y="2249801"/>
                          <a:pt x="11766619" y="2546036"/>
                        </a:cubicBezTo>
                        <a:cubicBezTo>
                          <a:pt x="11799211" y="2842271"/>
                          <a:pt x="11778274" y="3054681"/>
                          <a:pt x="11766619" y="3289734"/>
                        </a:cubicBezTo>
                        <a:cubicBezTo>
                          <a:pt x="11754964" y="3524787"/>
                          <a:pt x="11755521" y="3822519"/>
                          <a:pt x="11766619" y="3972024"/>
                        </a:cubicBezTo>
                        <a:cubicBezTo>
                          <a:pt x="11777718" y="4121529"/>
                          <a:pt x="11775942" y="4562370"/>
                          <a:pt x="11766619" y="4715722"/>
                        </a:cubicBezTo>
                        <a:cubicBezTo>
                          <a:pt x="11757296" y="4869074"/>
                          <a:pt x="11780841" y="5249739"/>
                          <a:pt x="11766619" y="5459419"/>
                        </a:cubicBezTo>
                        <a:cubicBezTo>
                          <a:pt x="11752397" y="5669099"/>
                          <a:pt x="11776030" y="5926750"/>
                          <a:pt x="11766619" y="6325928"/>
                        </a:cubicBezTo>
                        <a:cubicBezTo>
                          <a:pt x="11780428" y="6423897"/>
                          <a:pt x="11685112" y="6515391"/>
                          <a:pt x="11581309" y="6511238"/>
                        </a:cubicBezTo>
                        <a:cubicBezTo>
                          <a:pt x="11301462" y="6482223"/>
                          <a:pt x="10957649" y="6489766"/>
                          <a:pt x="10683036" y="6511238"/>
                        </a:cubicBezTo>
                        <a:cubicBezTo>
                          <a:pt x="10408423" y="6532710"/>
                          <a:pt x="10227535" y="6523863"/>
                          <a:pt x="9784763" y="6511238"/>
                        </a:cubicBezTo>
                        <a:cubicBezTo>
                          <a:pt x="9341991" y="6498613"/>
                          <a:pt x="9333501" y="6507203"/>
                          <a:pt x="8886490" y="6511238"/>
                        </a:cubicBezTo>
                        <a:cubicBezTo>
                          <a:pt x="8439479" y="6515273"/>
                          <a:pt x="8215451" y="6466678"/>
                          <a:pt x="7988218" y="6511238"/>
                        </a:cubicBezTo>
                        <a:cubicBezTo>
                          <a:pt x="7760985" y="6555798"/>
                          <a:pt x="7582307" y="6543158"/>
                          <a:pt x="7203905" y="6511238"/>
                        </a:cubicBezTo>
                        <a:cubicBezTo>
                          <a:pt x="6825503" y="6479318"/>
                          <a:pt x="6652026" y="6498051"/>
                          <a:pt x="6305632" y="6511238"/>
                        </a:cubicBezTo>
                        <a:cubicBezTo>
                          <a:pt x="5959238" y="6524425"/>
                          <a:pt x="5877087" y="6477890"/>
                          <a:pt x="5635279" y="6511238"/>
                        </a:cubicBezTo>
                        <a:cubicBezTo>
                          <a:pt x="5393471" y="6544586"/>
                          <a:pt x="5238815" y="6504823"/>
                          <a:pt x="4964926" y="6511238"/>
                        </a:cubicBezTo>
                        <a:cubicBezTo>
                          <a:pt x="4691037" y="6517653"/>
                          <a:pt x="4615057" y="6513107"/>
                          <a:pt x="4408533" y="6511238"/>
                        </a:cubicBezTo>
                        <a:cubicBezTo>
                          <a:pt x="4202009" y="6509369"/>
                          <a:pt x="3895327" y="6530691"/>
                          <a:pt x="3738180" y="6511238"/>
                        </a:cubicBezTo>
                        <a:cubicBezTo>
                          <a:pt x="3581033" y="6491785"/>
                          <a:pt x="3194706" y="6537260"/>
                          <a:pt x="2839907" y="6511238"/>
                        </a:cubicBezTo>
                        <a:cubicBezTo>
                          <a:pt x="2485108" y="6485216"/>
                          <a:pt x="2569054" y="6529397"/>
                          <a:pt x="2397475" y="6511238"/>
                        </a:cubicBezTo>
                        <a:cubicBezTo>
                          <a:pt x="2225896" y="6493079"/>
                          <a:pt x="1869984" y="6528841"/>
                          <a:pt x="1727122" y="6511238"/>
                        </a:cubicBezTo>
                        <a:cubicBezTo>
                          <a:pt x="1584260" y="6493635"/>
                          <a:pt x="1305443" y="6502773"/>
                          <a:pt x="942809" y="6511238"/>
                        </a:cubicBezTo>
                        <a:cubicBezTo>
                          <a:pt x="580175" y="6519703"/>
                          <a:pt x="559242" y="6501663"/>
                          <a:pt x="185310" y="6511238"/>
                        </a:cubicBezTo>
                        <a:cubicBezTo>
                          <a:pt x="81599" y="6505003"/>
                          <a:pt x="8373" y="6430743"/>
                          <a:pt x="0" y="6325928"/>
                        </a:cubicBezTo>
                        <a:cubicBezTo>
                          <a:pt x="-37576" y="6054026"/>
                          <a:pt x="5317" y="5840645"/>
                          <a:pt x="0" y="5520825"/>
                        </a:cubicBezTo>
                        <a:cubicBezTo>
                          <a:pt x="-5317" y="5201005"/>
                          <a:pt x="36337" y="4932779"/>
                          <a:pt x="0" y="4715722"/>
                        </a:cubicBezTo>
                        <a:cubicBezTo>
                          <a:pt x="-36337" y="4498665"/>
                          <a:pt x="7726" y="4227263"/>
                          <a:pt x="0" y="3972024"/>
                        </a:cubicBezTo>
                        <a:cubicBezTo>
                          <a:pt x="-7726" y="3716785"/>
                          <a:pt x="21763" y="3504282"/>
                          <a:pt x="0" y="3228327"/>
                        </a:cubicBezTo>
                        <a:cubicBezTo>
                          <a:pt x="-21763" y="2952372"/>
                          <a:pt x="-21618" y="2828333"/>
                          <a:pt x="0" y="2668849"/>
                        </a:cubicBezTo>
                        <a:cubicBezTo>
                          <a:pt x="21618" y="2509365"/>
                          <a:pt x="18541" y="2260036"/>
                          <a:pt x="0" y="2047964"/>
                        </a:cubicBezTo>
                        <a:cubicBezTo>
                          <a:pt x="-18541" y="1835893"/>
                          <a:pt x="-5972" y="1711039"/>
                          <a:pt x="0" y="1427079"/>
                        </a:cubicBezTo>
                        <a:cubicBezTo>
                          <a:pt x="5972" y="1143119"/>
                          <a:pt x="24528" y="964907"/>
                          <a:pt x="0" y="806195"/>
                        </a:cubicBezTo>
                        <a:cubicBezTo>
                          <a:pt x="-24528" y="647483"/>
                          <a:pt x="19208" y="348316"/>
                          <a:pt x="0" y="185310"/>
                        </a:cubicBezTo>
                        <a:close/>
                      </a:path>
                      <a:path w="11766619" h="6511238" stroke="0" extrusionOk="0">
                        <a:moveTo>
                          <a:pt x="0" y="185310"/>
                        </a:moveTo>
                        <a:cubicBezTo>
                          <a:pt x="-5751" y="88967"/>
                          <a:pt x="83197" y="5310"/>
                          <a:pt x="185310" y="0"/>
                        </a:cubicBezTo>
                        <a:cubicBezTo>
                          <a:pt x="355995" y="-18949"/>
                          <a:pt x="445579" y="-8753"/>
                          <a:pt x="627743" y="0"/>
                        </a:cubicBezTo>
                        <a:cubicBezTo>
                          <a:pt x="809907" y="8753"/>
                          <a:pt x="1027432" y="-20504"/>
                          <a:pt x="1298096" y="0"/>
                        </a:cubicBezTo>
                        <a:cubicBezTo>
                          <a:pt x="1568760" y="20504"/>
                          <a:pt x="1616906" y="21735"/>
                          <a:pt x="1740529" y="0"/>
                        </a:cubicBezTo>
                        <a:cubicBezTo>
                          <a:pt x="1864152" y="-21735"/>
                          <a:pt x="1982542" y="-4781"/>
                          <a:pt x="2182962" y="0"/>
                        </a:cubicBezTo>
                        <a:cubicBezTo>
                          <a:pt x="2383382" y="4781"/>
                          <a:pt x="2423971" y="12492"/>
                          <a:pt x="2511435" y="0"/>
                        </a:cubicBezTo>
                        <a:cubicBezTo>
                          <a:pt x="2598899" y="-12492"/>
                          <a:pt x="2959566" y="-10592"/>
                          <a:pt x="3295747" y="0"/>
                        </a:cubicBezTo>
                        <a:cubicBezTo>
                          <a:pt x="3631928" y="10592"/>
                          <a:pt x="3722603" y="15016"/>
                          <a:pt x="3852140" y="0"/>
                        </a:cubicBezTo>
                        <a:cubicBezTo>
                          <a:pt x="3981677" y="-15016"/>
                          <a:pt x="4329564" y="28406"/>
                          <a:pt x="4522493" y="0"/>
                        </a:cubicBezTo>
                        <a:cubicBezTo>
                          <a:pt x="4715422" y="-28406"/>
                          <a:pt x="5033134" y="-2866"/>
                          <a:pt x="5306806" y="0"/>
                        </a:cubicBezTo>
                        <a:cubicBezTo>
                          <a:pt x="5580478" y="2866"/>
                          <a:pt x="5522933" y="10190"/>
                          <a:pt x="5635279" y="0"/>
                        </a:cubicBezTo>
                        <a:cubicBezTo>
                          <a:pt x="5747625" y="-10190"/>
                          <a:pt x="5865357" y="9923"/>
                          <a:pt x="5963752" y="0"/>
                        </a:cubicBezTo>
                        <a:cubicBezTo>
                          <a:pt x="6062147" y="-9923"/>
                          <a:pt x="6135487" y="12369"/>
                          <a:pt x="6292225" y="0"/>
                        </a:cubicBezTo>
                        <a:cubicBezTo>
                          <a:pt x="6448963" y="-12369"/>
                          <a:pt x="6814948" y="29617"/>
                          <a:pt x="7190498" y="0"/>
                        </a:cubicBezTo>
                        <a:cubicBezTo>
                          <a:pt x="7566048" y="-29617"/>
                          <a:pt x="7434989" y="-2685"/>
                          <a:pt x="7518971" y="0"/>
                        </a:cubicBezTo>
                        <a:cubicBezTo>
                          <a:pt x="7602953" y="2685"/>
                          <a:pt x="8122379" y="-37391"/>
                          <a:pt x="8417243" y="0"/>
                        </a:cubicBezTo>
                        <a:cubicBezTo>
                          <a:pt x="8712107" y="37391"/>
                          <a:pt x="8762035" y="2596"/>
                          <a:pt x="8973636" y="0"/>
                        </a:cubicBezTo>
                        <a:cubicBezTo>
                          <a:pt x="9185237" y="-2596"/>
                          <a:pt x="9331548" y="19701"/>
                          <a:pt x="9643989" y="0"/>
                        </a:cubicBezTo>
                        <a:cubicBezTo>
                          <a:pt x="9956430" y="-19701"/>
                          <a:pt x="10320287" y="-24509"/>
                          <a:pt x="10542262" y="0"/>
                        </a:cubicBezTo>
                        <a:cubicBezTo>
                          <a:pt x="10764237" y="24509"/>
                          <a:pt x="10784581" y="-4154"/>
                          <a:pt x="10870735" y="0"/>
                        </a:cubicBezTo>
                        <a:cubicBezTo>
                          <a:pt x="10956889" y="4154"/>
                          <a:pt x="11418916" y="-15127"/>
                          <a:pt x="11581309" y="0"/>
                        </a:cubicBezTo>
                        <a:cubicBezTo>
                          <a:pt x="11673494" y="5124"/>
                          <a:pt x="11750851" y="71685"/>
                          <a:pt x="11766619" y="185310"/>
                        </a:cubicBezTo>
                        <a:cubicBezTo>
                          <a:pt x="11745413" y="485300"/>
                          <a:pt x="11767103" y="721649"/>
                          <a:pt x="11766619" y="867601"/>
                        </a:cubicBezTo>
                        <a:cubicBezTo>
                          <a:pt x="11766135" y="1013553"/>
                          <a:pt x="11774668" y="1276223"/>
                          <a:pt x="11766619" y="1488486"/>
                        </a:cubicBezTo>
                        <a:cubicBezTo>
                          <a:pt x="11758570" y="1700749"/>
                          <a:pt x="11785958" y="1886844"/>
                          <a:pt x="11766619" y="1986558"/>
                        </a:cubicBezTo>
                        <a:cubicBezTo>
                          <a:pt x="11747280" y="2086272"/>
                          <a:pt x="11786528" y="2391607"/>
                          <a:pt x="11766619" y="2791661"/>
                        </a:cubicBezTo>
                        <a:cubicBezTo>
                          <a:pt x="11746710" y="3191715"/>
                          <a:pt x="11776565" y="3216966"/>
                          <a:pt x="11766619" y="3535358"/>
                        </a:cubicBezTo>
                        <a:cubicBezTo>
                          <a:pt x="11756673" y="3853750"/>
                          <a:pt x="11793348" y="4082273"/>
                          <a:pt x="11766619" y="4340462"/>
                        </a:cubicBezTo>
                        <a:cubicBezTo>
                          <a:pt x="11739890" y="4598651"/>
                          <a:pt x="11788070" y="4599849"/>
                          <a:pt x="11766619" y="4838534"/>
                        </a:cubicBezTo>
                        <a:cubicBezTo>
                          <a:pt x="11745168" y="5077219"/>
                          <a:pt x="11746407" y="5102326"/>
                          <a:pt x="11766619" y="5336606"/>
                        </a:cubicBezTo>
                        <a:cubicBezTo>
                          <a:pt x="11786831" y="5570886"/>
                          <a:pt x="11772236" y="5861263"/>
                          <a:pt x="11766619" y="6325928"/>
                        </a:cubicBezTo>
                        <a:cubicBezTo>
                          <a:pt x="11763219" y="6417430"/>
                          <a:pt x="11675794" y="6517870"/>
                          <a:pt x="11581309" y="6511238"/>
                        </a:cubicBezTo>
                        <a:cubicBezTo>
                          <a:pt x="11249724" y="6491757"/>
                          <a:pt x="10965144" y="6494494"/>
                          <a:pt x="10796996" y="6511238"/>
                        </a:cubicBezTo>
                        <a:cubicBezTo>
                          <a:pt x="10628848" y="6527982"/>
                          <a:pt x="10297096" y="6499306"/>
                          <a:pt x="10126643" y="6511238"/>
                        </a:cubicBezTo>
                        <a:cubicBezTo>
                          <a:pt x="9956190" y="6523170"/>
                          <a:pt x="9709485" y="6483593"/>
                          <a:pt x="9456290" y="6511238"/>
                        </a:cubicBezTo>
                        <a:cubicBezTo>
                          <a:pt x="9203095" y="6538883"/>
                          <a:pt x="9276533" y="6517238"/>
                          <a:pt x="9127817" y="6511238"/>
                        </a:cubicBezTo>
                        <a:cubicBezTo>
                          <a:pt x="8979101" y="6505238"/>
                          <a:pt x="8762286" y="6516844"/>
                          <a:pt x="8571425" y="6511238"/>
                        </a:cubicBezTo>
                        <a:cubicBezTo>
                          <a:pt x="8380564" y="6505632"/>
                          <a:pt x="8215226" y="6505644"/>
                          <a:pt x="8015032" y="6511238"/>
                        </a:cubicBezTo>
                        <a:cubicBezTo>
                          <a:pt x="7814838" y="6516832"/>
                          <a:pt x="7613458" y="6486284"/>
                          <a:pt x="7344679" y="6511238"/>
                        </a:cubicBezTo>
                        <a:cubicBezTo>
                          <a:pt x="7075900" y="6536192"/>
                          <a:pt x="7132836" y="6510622"/>
                          <a:pt x="7016206" y="6511238"/>
                        </a:cubicBezTo>
                        <a:cubicBezTo>
                          <a:pt x="6899576" y="6511854"/>
                          <a:pt x="6625758" y="6484547"/>
                          <a:pt x="6345853" y="6511238"/>
                        </a:cubicBezTo>
                        <a:cubicBezTo>
                          <a:pt x="6065948" y="6537929"/>
                          <a:pt x="5959808" y="6510185"/>
                          <a:pt x="5789460" y="6511238"/>
                        </a:cubicBezTo>
                        <a:cubicBezTo>
                          <a:pt x="5619112" y="6512291"/>
                          <a:pt x="5184799" y="6489921"/>
                          <a:pt x="4891187" y="6511238"/>
                        </a:cubicBezTo>
                        <a:cubicBezTo>
                          <a:pt x="4597575" y="6532555"/>
                          <a:pt x="4357774" y="6555302"/>
                          <a:pt x="3992914" y="6511238"/>
                        </a:cubicBezTo>
                        <a:cubicBezTo>
                          <a:pt x="3628054" y="6467174"/>
                          <a:pt x="3667706" y="6525643"/>
                          <a:pt x="3550481" y="6511238"/>
                        </a:cubicBezTo>
                        <a:cubicBezTo>
                          <a:pt x="3433256" y="6496833"/>
                          <a:pt x="3381452" y="6521153"/>
                          <a:pt x="3222009" y="6511238"/>
                        </a:cubicBezTo>
                        <a:cubicBezTo>
                          <a:pt x="3062566" y="6501323"/>
                          <a:pt x="2979639" y="6509019"/>
                          <a:pt x="2779576" y="6511238"/>
                        </a:cubicBezTo>
                        <a:cubicBezTo>
                          <a:pt x="2579513" y="6513457"/>
                          <a:pt x="2466792" y="6490200"/>
                          <a:pt x="2337143" y="6511238"/>
                        </a:cubicBezTo>
                        <a:cubicBezTo>
                          <a:pt x="2207494" y="6532276"/>
                          <a:pt x="2133583" y="6524402"/>
                          <a:pt x="2008670" y="6511238"/>
                        </a:cubicBezTo>
                        <a:cubicBezTo>
                          <a:pt x="1883757" y="6498074"/>
                          <a:pt x="1685711" y="6494239"/>
                          <a:pt x="1566237" y="6511238"/>
                        </a:cubicBezTo>
                        <a:cubicBezTo>
                          <a:pt x="1446763" y="6528237"/>
                          <a:pt x="1176379" y="6500967"/>
                          <a:pt x="895884" y="6511238"/>
                        </a:cubicBezTo>
                        <a:cubicBezTo>
                          <a:pt x="615389" y="6521509"/>
                          <a:pt x="416155" y="6499100"/>
                          <a:pt x="185310" y="6511238"/>
                        </a:cubicBezTo>
                        <a:cubicBezTo>
                          <a:pt x="90903" y="6529730"/>
                          <a:pt x="-1992" y="6413193"/>
                          <a:pt x="0" y="6325928"/>
                        </a:cubicBezTo>
                        <a:cubicBezTo>
                          <a:pt x="-5407" y="6080085"/>
                          <a:pt x="18975" y="5994245"/>
                          <a:pt x="0" y="5705043"/>
                        </a:cubicBezTo>
                        <a:cubicBezTo>
                          <a:pt x="-18975" y="5415841"/>
                          <a:pt x="6557" y="5345910"/>
                          <a:pt x="0" y="5084159"/>
                        </a:cubicBezTo>
                        <a:cubicBezTo>
                          <a:pt x="-6557" y="4822408"/>
                          <a:pt x="33772" y="4669442"/>
                          <a:pt x="0" y="4279055"/>
                        </a:cubicBezTo>
                        <a:cubicBezTo>
                          <a:pt x="-33772" y="3888668"/>
                          <a:pt x="13076" y="3784955"/>
                          <a:pt x="0" y="3596764"/>
                        </a:cubicBezTo>
                        <a:cubicBezTo>
                          <a:pt x="-13076" y="3408573"/>
                          <a:pt x="-19767" y="3239950"/>
                          <a:pt x="0" y="3098692"/>
                        </a:cubicBezTo>
                        <a:cubicBezTo>
                          <a:pt x="19767" y="2957434"/>
                          <a:pt x="-13580" y="2746698"/>
                          <a:pt x="0" y="2539214"/>
                        </a:cubicBezTo>
                        <a:cubicBezTo>
                          <a:pt x="13580" y="2331730"/>
                          <a:pt x="14759" y="1920142"/>
                          <a:pt x="0" y="1734110"/>
                        </a:cubicBezTo>
                        <a:cubicBezTo>
                          <a:pt x="-14759" y="1548078"/>
                          <a:pt x="569" y="1201178"/>
                          <a:pt x="0" y="990413"/>
                        </a:cubicBezTo>
                        <a:cubicBezTo>
                          <a:pt x="-569" y="779648"/>
                          <a:pt x="4446" y="511506"/>
                          <a:pt x="0" y="1853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图片 13" descr="图片包含 文字&#10;&#10;已生成高可信度的说明">
            <a:extLst>
              <a:ext uri="{FF2B5EF4-FFF2-40B4-BE49-F238E27FC236}">
                <a16:creationId xmlns:a16="http://schemas.microsoft.com/office/drawing/2014/main" id="{208B6270-10BD-4950-928E-A75153C61AD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784"/>
            <a:ext cx="12192000" cy="3597216"/>
          </a:xfrm>
          <a:prstGeom prst="rect">
            <a:avLst/>
          </a:prstGeom>
        </p:spPr>
      </p:pic>
      <p:pic>
        <p:nvPicPr>
          <p:cNvPr id="12" name="MsPham-0936082789">
            <a:hlinkClick r:id="rId5"/>
            <a:extLst>
              <a:ext uri="{FF2B5EF4-FFF2-40B4-BE49-F238E27FC236}">
                <a16:creationId xmlns:a16="http://schemas.microsoft.com/office/drawing/2014/main" id="{61679625-BAAB-FF3A-FD9F-706214B9DA2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8" y="5789836"/>
            <a:ext cx="1637614" cy="10403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MsPham 0936082789">
            <a:extLst>
              <a:ext uri="{FF2B5EF4-FFF2-40B4-BE49-F238E27FC236}">
                <a16:creationId xmlns:a16="http://schemas.microsoft.com/office/drawing/2014/main" id="{12B20786-F177-4B56-16C0-CF226D1AA81C}"/>
              </a:ext>
            </a:extLst>
          </p:cNvPr>
          <p:cNvSpPr txBox="1"/>
          <p:nvPr/>
        </p:nvSpPr>
        <p:spPr>
          <a:xfrm>
            <a:off x="1672672" y="2718209"/>
            <a:ext cx="866812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ctr">
              <a:spcAft>
                <a:spcPts val="600"/>
              </a:spcAft>
              <a:defRPr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defRPr>
            </a:lvl1pPr>
          </a:lstStyle>
          <a:p>
            <a:r>
              <a:rPr lang="vi-VN"/>
              <a:t>Let’s talk!</a:t>
            </a:r>
            <a:endParaRPr lang="en-US" dirty="0"/>
          </a:p>
        </p:txBody>
      </p:sp>
      <p:pic>
        <p:nvPicPr>
          <p:cNvPr id="7" name="图片 6" descr="003c6c7d4a2b7500f147dbe771e14e99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0736993" flipH="1">
            <a:off x="85875" y="27105"/>
            <a:ext cx="2287781" cy="2287781"/>
          </a:xfrm>
          <a:prstGeom prst="rect">
            <a:avLst/>
          </a:prstGeom>
        </p:spPr>
      </p:pic>
      <p:pic>
        <p:nvPicPr>
          <p:cNvPr id="19" name="图片 3" descr="1">
            <a:extLst>
              <a:ext uri="{FF2B5EF4-FFF2-40B4-BE49-F238E27FC236}">
                <a16:creationId xmlns:a16="http://schemas.microsoft.com/office/drawing/2014/main" id="{95F66C27-9900-1D62-6B0A-EB3EBD88BF41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295669" y="4091886"/>
            <a:ext cx="1797136" cy="2283633"/>
          </a:xfrm>
          <a:prstGeom prst="rect">
            <a:avLst/>
          </a:prstGeom>
        </p:spPr>
      </p:pic>
      <p:grpSp>
        <p:nvGrpSpPr>
          <p:cNvPr id="20" name="组合 109">
            <a:extLst>
              <a:ext uri="{FF2B5EF4-FFF2-40B4-BE49-F238E27FC236}">
                <a16:creationId xmlns:a16="http://schemas.microsoft.com/office/drawing/2014/main" id="{3ECA4306-13B6-B0E8-1F58-BCE50DE01701}"/>
              </a:ext>
            </a:extLst>
          </p:cNvPr>
          <p:cNvGrpSpPr/>
          <p:nvPr/>
        </p:nvGrpSpPr>
        <p:grpSpPr>
          <a:xfrm>
            <a:off x="5130348" y="603740"/>
            <a:ext cx="1147201" cy="939236"/>
            <a:chOff x="5997642" y="651393"/>
            <a:chExt cx="767596" cy="628446"/>
          </a:xfrm>
        </p:grpSpPr>
        <p:sp>
          <p:nvSpPr>
            <p:cNvPr id="23" name="椭圆 111">
              <a:extLst>
                <a:ext uri="{FF2B5EF4-FFF2-40B4-BE49-F238E27FC236}">
                  <a16:creationId xmlns:a16="http://schemas.microsoft.com/office/drawing/2014/main" id="{14EDD1B3-37DA-68F2-4D95-00643B6DF43F}"/>
                </a:ext>
              </a:extLst>
            </p:cNvPr>
            <p:cNvSpPr/>
            <p:nvPr/>
          </p:nvSpPr>
          <p:spPr>
            <a:xfrm>
              <a:off x="6136792" y="651393"/>
              <a:ext cx="628446" cy="628446"/>
            </a:xfrm>
            <a:prstGeom prst="ellipse">
              <a:avLst/>
            </a:prstGeom>
            <a:solidFill>
              <a:srgbClr val="FF7043"/>
            </a:solidFill>
            <a:ln>
              <a:solidFill>
                <a:srgbClr val="FF7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4" name="椭圆 112">
              <a:extLst>
                <a:ext uri="{FF2B5EF4-FFF2-40B4-BE49-F238E27FC236}">
                  <a16:creationId xmlns:a16="http://schemas.microsoft.com/office/drawing/2014/main" id="{3820DD98-A91A-6497-2A08-B495A6A1AF24}"/>
                </a:ext>
              </a:extLst>
            </p:cNvPr>
            <p:cNvSpPr/>
            <p:nvPr/>
          </p:nvSpPr>
          <p:spPr>
            <a:xfrm>
              <a:off x="5997642" y="651393"/>
              <a:ext cx="628446" cy="62844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6" name="MsPham 0936082789">
            <a:extLst>
              <a:ext uri="{FF2B5EF4-FFF2-40B4-BE49-F238E27FC236}">
                <a16:creationId xmlns:a16="http://schemas.microsoft.com/office/drawing/2014/main" id="{DBA6BCB5-511D-3F2A-2E04-9F7D55686A19}"/>
              </a:ext>
            </a:extLst>
          </p:cNvPr>
          <p:cNvSpPr txBox="1"/>
          <p:nvPr/>
        </p:nvSpPr>
        <p:spPr>
          <a:xfrm>
            <a:off x="4728708" y="939661"/>
            <a:ext cx="2015878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7"/>
              </a:lnSpc>
            </a:pPr>
            <a:r>
              <a:rPr lang="vi-VN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2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29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ue sky with white clouds&#10;&#10;Description automatically generated">
            <a:extLst>
              <a:ext uri="{FF2B5EF4-FFF2-40B4-BE49-F238E27FC236}">
                <a16:creationId xmlns:a16="http://schemas.microsoft.com/office/drawing/2014/main" id="{43F515F8-EE31-8002-3AEC-755F00AB9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F4FF6DC8-3E31-2D50-9B33-2831AF6DCCBD}"/>
              </a:ext>
            </a:extLst>
          </p:cNvPr>
          <p:cNvGrpSpPr/>
          <p:nvPr/>
        </p:nvGrpSpPr>
        <p:grpSpPr>
          <a:xfrm>
            <a:off x="1019806" y="500110"/>
            <a:ext cx="10330577" cy="1395194"/>
            <a:chOff x="11556792" y="7850839"/>
            <a:chExt cx="8665875" cy="1170369"/>
          </a:xfrm>
        </p:grpSpPr>
        <p:sp>
          <p:nvSpPr>
            <p:cNvPr id="9" name="Mspham-0936082789">
              <a:hlinkClick r:id="rId4"/>
              <a:extLst>
                <a:ext uri="{FF2B5EF4-FFF2-40B4-BE49-F238E27FC236}">
                  <a16:creationId xmlns:a16="http://schemas.microsoft.com/office/drawing/2014/main" id="{9872B2B0-F5C8-CD81-95E7-20135D9503B9}"/>
                </a:ext>
              </a:extLst>
            </p:cNvPr>
            <p:cNvSpPr txBox="1"/>
            <p:nvPr/>
          </p:nvSpPr>
          <p:spPr>
            <a:xfrm>
              <a:off x="20036830" y="7850839"/>
              <a:ext cx="185837" cy="34854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MsPham-0936082789">
              <a:hlinkClick r:id="rId4"/>
              <a:extLst>
                <a:ext uri="{FF2B5EF4-FFF2-40B4-BE49-F238E27FC236}">
                  <a16:creationId xmlns:a16="http://schemas.microsoft.com/office/drawing/2014/main" id="{0C8E974E-21FE-6447-4D5D-450516AC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56792" y="8381773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 descr="A blue and white text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DC8B4993-FD40-27F3-A5AD-65AF8FE63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668" y="220243"/>
            <a:ext cx="1784837" cy="84816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51926670-7272-41A5-A10A-D6D5A35D3CE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07" y="62471"/>
            <a:ext cx="2270480" cy="157540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FA751C1-EC81-FB46-A470-D1D3CAA87675}"/>
              </a:ext>
            </a:extLst>
          </p:cNvPr>
          <p:cNvSpPr/>
          <p:nvPr/>
        </p:nvSpPr>
        <p:spPr>
          <a:xfrm>
            <a:off x="1779613" y="1047140"/>
            <a:ext cx="8667832" cy="5471647"/>
          </a:xfrm>
          <a:prstGeom prst="roundRect">
            <a:avLst>
              <a:gd name="adj" fmla="val 2846"/>
            </a:avLst>
          </a:prstGeom>
          <a:solidFill>
            <a:schemeClr val="bg1">
              <a:alpha val="98000"/>
            </a:schemeClr>
          </a:solidFill>
          <a:ln w="38100" cmpd="thickThin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536919434">
                  <a:custGeom>
                    <a:avLst/>
                    <a:gdLst>
                      <a:gd name="connsiteX0" fmla="*/ 0 w 11766619"/>
                      <a:gd name="connsiteY0" fmla="*/ 185310 h 6511238"/>
                      <a:gd name="connsiteX1" fmla="*/ 185310 w 11766619"/>
                      <a:gd name="connsiteY1" fmla="*/ 0 h 6511238"/>
                      <a:gd name="connsiteX2" fmla="*/ 1083583 w 11766619"/>
                      <a:gd name="connsiteY2" fmla="*/ 0 h 6511238"/>
                      <a:gd name="connsiteX3" fmla="*/ 1639976 w 11766619"/>
                      <a:gd name="connsiteY3" fmla="*/ 0 h 6511238"/>
                      <a:gd name="connsiteX4" fmla="*/ 2082409 w 11766619"/>
                      <a:gd name="connsiteY4" fmla="*/ 0 h 6511238"/>
                      <a:gd name="connsiteX5" fmla="*/ 2752762 w 11766619"/>
                      <a:gd name="connsiteY5" fmla="*/ 0 h 6511238"/>
                      <a:gd name="connsiteX6" fmla="*/ 3537074 w 11766619"/>
                      <a:gd name="connsiteY6" fmla="*/ 0 h 6511238"/>
                      <a:gd name="connsiteX7" fmla="*/ 3979507 w 11766619"/>
                      <a:gd name="connsiteY7" fmla="*/ 0 h 6511238"/>
                      <a:gd name="connsiteX8" fmla="*/ 4307980 w 11766619"/>
                      <a:gd name="connsiteY8" fmla="*/ 0 h 6511238"/>
                      <a:gd name="connsiteX9" fmla="*/ 4978333 w 11766619"/>
                      <a:gd name="connsiteY9" fmla="*/ 0 h 6511238"/>
                      <a:gd name="connsiteX10" fmla="*/ 5648686 w 11766619"/>
                      <a:gd name="connsiteY10" fmla="*/ 0 h 6511238"/>
                      <a:gd name="connsiteX11" fmla="*/ 6319039 w 11766619"/>
                      <a:gd name="connsiteY11" fmla="*/ 0 h 6511238"/>
                      <a:gd name="connsiteX12" fmla="*/ 6989392 w 11766619"/>
                      <a:gd name="connsiteY12" fmla="*/ 0 h 6511238"/>
                      <a:gd name="connsiteX13" fmla="*/ 7887665 w 11766619"/>
                      <a:gd name="connsiteY13" fmla="*/ 0 h 6511238"/>
                      <a:gd name="connsiteX14" fmla="*/ 8444058 w 11766619"/>
                      <a:gd name="connsiteY14" fmla="*/ 0 h 6511238"/>
                      <a:gd name="connsiteX15" fmla="*/ 9342330 w 11766619"/>
                      <a:gd name="connsiteY15" fmla="*/ 0 h 6511238"/>
                      <a:gd name="connsiteX16" fmla="*/ 9670803 w 11766619"/>
                      <a:gd name="connsiteY16" fmla="*/ 0 h 6511238"/>
                      <a:gd name="connsiteX17" fmla="*/ 9999276 w 11766619"/>
                      <a:gd name="connsiteY17" fmla="*/ 0 h 6511238"/>
                      <a:gd name="connsiteX18" fmla="*/ 10669629 w 11766619"/>
                      <a:gd name="connsiteY18" fmla="*/ 0 h 6511238"/>
                      <a:gd name="connsiteX19" fmla="*/ 11581309 w 11766619"/>
                      <a:gd name="connsiteY19" fmla="*/ 0 h 6511238"/>
                      <a:gd name="connsiteX20" fmla="*/ 11766619 w 11766619"/>
                      <a:gd name="connsiteY20" fmla="*/ 185310 h 6511238"/>
                      <a:gd name="connsiteX21" fmla="*/ 11766619 w 11766619"/>
                      <a:gd name="connsiteY21" fmla="*/ 744789 h 6511238"/>
                      <a:gd name="connsiteX22" fmla="*/ 11766619 w 11766619"/>
                      <a:gd name="connsiteY22" fmla="*/ 1304267 h 6511238"/>
                      <a:gd name="connsiteX23" fmla="*/ 11766619 w 11766619"/>
                      <a:gd name="connsiteY23" fmla="*/ 1802339 h 6511238"/>
                      <a:gd name="connsiteX24" fmla="*/ 11766619 w 11766619"/>
                      <a:gd name="connsiteY24" fmla="*/ 2546036 h 6511238"/>
                      <a:gd name="connsiteX25" fmla="*/ 11766619 w 11766619"/>
                      <a:gd name="connsiteY25" fmla="*/ 3289734 h 6511238"/>
                      <a:gd name="connsiteX26" fmla="*/ 11766619 w 11766619"/>
                      <a:gd name="connsiteY26" fmla="*/ 3972024 h 6511238"/>
                      <a:gd name="connsiteX27" fmla="*/ 11766619 w 11766619"/>
                      <a:gd name="connsiteY27" fmla="*/ 4715722 h 6511238"/>
                      <a:gd name="connsiteX28" fmla="*/ 11766619 w 11766619"/>
                      <a:gd name="connsiteY28" fmla="*/ 5459419 h 6511238"/>
                      <a:gd name="connsiteX29" fmla="*/ 11766619 w 11766619"/>
                      <a:gd name="connsiteY29" fmla="*/ 6325928 h 6511238"/>
                      <a:gd name="connsiteX30" fmla="*/ 11581309 w 11766619"/>
                      <a:gd name="connsiteY30" fmla="*/ 6511238 h 6511238"/>
                      <a:gd name="connsiteX31" fmla="*/ 10683036 w 11766619"/>
                      <a:gd name="connsiteY31" fmla="*/ 6511238 h 6511238"/>
                      <a:gd name="connsiteX32" fmla="*/ 9784763 w 11766619"/>
                      <a:gd name="connsiteY32" fmla="*/ 6511238 h 6511238"/>
                      <a:gd name="connsiteX33" fmla="*/ 8886490 w 11766619"/>
                      <a:gd name="connsiteY33" fmla="*/ 6511238 h 6511238"/>
                      <a:gd name="connsiteX34" fmla="*/ 7988218 w 11766619"/>
                      <a:gd name="connsiteY34" fmla="*/ 6511238 h 6511238"/>
                      <a:gd name="connsiteX35" fmla="*/ 7203905 w 11766619"/>
                      <a:gd name="connsiteY35" fmla="*/ 6511238 h 6511238"/>
                      <a:gd name="connsiteX36" fmla="*/ 6305632 w 11766619"/>
                      <a:gd name="connsiteY36" fmla="*/ 6511238 h 6511238"/>
                      <a:gd name="connsiteX37" fmla="*/ 5635279 w 11766619"/>
                      <a:gd name="connsiteY37" fmla="*/ 6511238 h 6511238"/>
                      <a:gd name="connsiteX38" fmla="*/ 4964926 w 11766619"/>
                      <a:gd name="connsiteY38" fmla="*/ 6511238 h 6511238"/>
                      <a:gd name="connsiteX39" fmla="*/ 4408533 w 11766619"/>
                      <a:gd name="connsiteY39" fmla="*/ 6511238 h 6511238"/>
                      <a:gd name="connsiteX40" fmla="*/ 3738180 w 11766619"/>
                      <a:gd name="connsiteY40" fmla="*/ 6511238 h 6511238"/>
                      <a:gd name="connsiteX41" fmla="*/ 2839907 w 11766619"/>
                      <a:gd name="connsiteY41" fmla="*/ 6511238 h 6511238"/>
                      <a:gd name="connsiteX42" fmla="*/ 2397475 w 11766619"/>
                      <a:gd name="connsiteY42" fmla="*/ 6511238 h 6511238"/>
                      <a:gd name="connsiteX43" fmla="*/ 1727122 w 11766619"/>
                      <a:gd name="connsiteY43" fmla="*/ 6511238 h 6511238"/>
                      <a:gd name="connsiteX44" fmla="*/ 942809 w 11766619"/>
                      <a:gd name="connsiteY44" fmla="*/ 6511238 h 6511238"/>
                      <a:gd name="connsiteX45" fmla="*/ 185310 w 11766619"/>
                      <a:gd name="connsiteY45" fmla="*/ 6511238 h 6511238"/>
                      <a:gd name="connsiteX46" fmla="*/ 0 w 11766619"/>
                      <a:gd name="connsiteY46" fmla="*/ 6325928 h 6511238"/>
                      <a:gd name="connsiteX47" fmla="*/ 0 w 11766619"/>
                      <a:gd name="connsiteY47" fmla="*/ 5520825 h 6511238"/>
                      <a:gd name="connsiteX48" fmla="*/ 0 w 11766619"/>
                      <a:gd name="connsiteY48" fmla="*/ 4715722 h 6511238"/>
                      <a:gd name="connsiteX49" fmla="*/ 0 w 11766619"/>
                      <a:gd name="connsiteY49" fmla="*/ 3972024 h 6511238"/>
                      <a:gd name="connsiteX50" fmla="*/ 0 w 11766619"/>
                      <a:gd name="connsiteY50" fmla="*/ 3228327 h 6511238"/>
                      <a:gd name="connsiteX51" fmla="*/ 0 w 11766619"/>
                      <a:gd name="connsiteY51" fmla="*/ 2668849 h 6511238"/>
                      <a:gd name="connsiteX52" fmla="*/ 0 w 11766619"/>
                      <a:gd name="connsiteY52" fmla="*/ 2047964 h 6511238"/>
                      <a:gd name="connsiteX53" fmla="*/ 0 w 11766619"/>
                      <a:gd name="connsiteY53" fmla="*/ 1427079 h 6511238"/>
                      <a:gd name="connsiteX54" fmla="*/ 0 w 11766619"/>
                      <a:gd name="connsiteY54" fmla="*/ 806195 h 6511238"/>
                      <a:gd name="connsiteX55" fmla="*/ 0 w 11766619"/>
                      <a:gd name="connsiteY55" fmla="*/ 185310 h 6511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1766619" h="6511238" fill="none" extrusionOk="0">
                        <a:moveTo>
                          <a:pt x="0" y="185310"/>
                        </a:moveTo>
                        <a:cubicBezTo>
                          <a:pt x="388" y="100997"/>
                          <a:pt x="85483" y="-7214"/>
                          <a:pt x="185310" y="0"/>
                        </a:cubicBezTo>
                        <a:cubicBezTo>
                          <a:pt x="510444" y="7663"/>
                          <a:pt x="760680" y="30257"/>
                          <a:pt x="1083583" y="0"/>
                        </a:cubicBezTo>
                        <a:cubicBezTo>
                          <a:pt x="1406486" y="-30257"/>
                          <a:pt x="1423556" y="1768"/>
                          <a:pt x="1639976" y="0"/>
                        </a:cubicBezTo>
                        <a:cubicBezTo>
                          <a:pt x="1856396" y="-1768"/>
                          <a:pt x="1950853" y="-11272"/>
                          <a:pt x="2082409" y="0"/>
                        </a:cubicBezTo>
                        <a:cubicBezTo>
                          <a:pt x="2213965" y="11272"/>
                          <a:pt x="2553128" y="-32452"/>
                          <a:pt x="2752762" y="0"/>
                        </a:cubicBezTo>
                        <a:cubicBezTo>
                          <a:pt x="2952396" y="32452"/>
                          <a:pt x="3238905" y="-6369"/>
                          <a:pt x="3537074" y="0"/>
                        </a:cubicBezTo>
                        <a:cubicBezTo>
                          <a:pt x="3835243" y="6369"/>
                          <a:pt x="3764247" y="7188"/>
                          <a:pt x="3979507" y="0"/>
                        </a:cubicBezTo>
                        <a:cubicBezTo>
                          <a:pt x="4194767" y="-7188"/>
                          <a:pt x="4242279" y="-5700"/>
                          <a:pt x="4307980" y="0"/>
                        </a:cubicBezTo>
                        <a:cubicBezTo>
                          <a:pt x="4373681" y="5700"/>
                          <a:pt x="4842517" y="-30395"/>
                          <a:pt x="4978333" y="0"/>
                        </a:cubicBezTo>
                        <a:cubicBezTo>
                          <a:pt x="5114149" y="30395"/>
                          <a:pt x="5487087" y="-22926"/>
                          <a:pt x="5648686" y="0"/>
                        </a:cubicBezTo>
                        <a:cubicBezTo>
                          <a:pt x="5810285" y="22926"/>
                          <a:pt x="6049264" y="-28911"/>
                          <a:pt x="6319039" y="0"/>
                        </a:cubicBezTo>
                        <a:cubicBezTo>
                          <a:pt x="6588814" y="28911"/>
                          <a:pt x="6704848" y="5200"/>
                          <a:pt x="6989392" y="0"/>
                        </a:cubicBezTo>
                        <a:cubicBezTo>
                          <a:pt x="7273936" y="-5200"/>
                          <a:pt x="7522292" y="-34277"/>
                          <a:pt x="7887665" y="0"/>
                        </a:cubicBezTo>
                        <a:cubicBezTo>
                          <a:pt x="8253038" y="34277"/>
                          <a:pt x="8192117" y="-21135"/>
                          <a:pt x="8444058" y="0"/>
                        </a:cubicBezTo>
                        <a:cubicBezTo>
                          <a:pt x="8695999" y="21135"/>
                          <a:pt x="8925656" y="-39316"/>
                          <a:pt x="9342330" y="0"/>
                        </a:cubicBezTo>
                        <a:cubicBezTo>
                          <a:pt x="9759004" y="39316"/>
                          <a:pt x="9569274" y="15116"/>
                          <a:pt x="9670803" y="0"/>
                        </a:cubicBezTo>
                        <a:cubicBezTo>
                          <a:pt x="9772332" y="-15116"/>
                          <a:pt x="9863384" y="-12773"/>
                          <a:pt x="9999276" y="0"/>
                        </a:cubicBezTo>
                        <a:cubicBezTo>
                          <a:pt x="10135168" y="12773"/>
                          <a:pt x="10345543" y="-21769"/>
                          <a:pt x="10669629" y="0"/>
                        </a:cubicBezTo>
                        <a:cubicBezTo>
                          <a:pt x="10993715" y="21769"/>
                          <a:pt x="11329278" y="-1868"/>
                          <a:pt x="11581309" y="0"/>
                        </a:cubicBezTo>
                        <a:cubicBezTo>
                          <a:pt x="11701975" y="1773"/>
                          <a:pt x="11774778" y="85468"/>
                          <a:pt x="11766619" y="185310"/>
                        </a:cubicBezTo>
                        <a:cubicBezTo>
                          <a:pt x="11762654" y="305476"/>
                          <a:pt x="11749916" y="605030"/>
                          <a:pt x="11766619" y="744789"/>
                        </a:cubicBezTo>
                        <a:cubicBezTo>
                          <a:pt x="11783322" y="884548"/>
                          <a:pt x="11773695" y="1175655"/>
                          <a:pt x="11766619" y="1304267"/>
                        </a:cubicBezTo>
                        <a:cubicBezTo>
                          <a:pt x="11759543" y="1432879"/>
                          <a:pt x="11769986" y="1681901"/>
                          <a:pt x="11766619" y="1802339"/>
                        </a:cubicBezTo>
                        <a:cubicBezTo>
                          <a:pt x="11763252" y="1922777"/>
                          <a:pt x="11734027" y="2249801"/>
                          <a:pt x="11766619" y="2546036"/>
                        </a:cubicBezTo>
                        <a:cubicBezTo>
                          <a:pt x="11799211" y="2842271"/>
                          <a:pt x="11778274" y="3054681"/>
                          <a:pt x="11766619" y="3289734"/>
                        </a:cubicBezTo>
                        <a:cubicBezTo>
                          <a:pt x="11754964" y="3524787"/>
                          <a:pt x="11755521" y="3822519"/>
                          <a:pt x="11766619" y="3972024"/>
                        </a:cubicBezTo>
                        <a:cubicBezTo>
                          <a:pt x="11777718" y="4121529"/>
                          <a:pt x="11775942" y="4562370"/>
                          <a:pt x="11766619" y="4715722"/>
                        </a:cubicBezTo>
                        <a:cubicBezTo>
                          <a:pt x="11757296" y="4869074"/>
                          <a:pt x="11780841" y="5249739"/>
                          <a:pt x="11766619" y="5459419"/>
                        </a:cubicBezTo>
                        <a:cubicBezTo>
                          <a:pt x="11752397" y="5669099"/>
                          <a:pt x="11776030" y="5926750"/>
                          <a:pt x="11766619" y="6325928"/>
                        </a:cubicBezTo>
                        <a:cubicBezTo>
                          <a:pt x="11780428" y="6423897"/>
                          <a:pt x="11685112" y="6515391"/>
                          <a:pt x="11581309" y="6511238"/>
                        </a:cubicBezTo>
                        <a:cubicBezTo>
                          <a:pt x="11301462" y="6482223"/>
                          <a:pt x="10957649" y="6489766"/>
                          <a:pt x="10683036" y="6511238"/>
                        </a:cubicBezTo>
                        <a:cubicBezTo>
                          <a:pt x="10408423" y="6532710"/>
                          <a:pt x="10227535" y="6523863"/>
                          <a:pt x="9784763" y="6511238"/>
                        </a:cubicBezTo>
                        <a:cubicBezTo>
                          <a:pt x="9341991" y="6498613"/>
                          <a:pt x="9333501" y="6507203"/>
                          <a:pt x="8886490" y="6511238"/>
                        </a:cubicBezTo>
                        <a:cubicBezTo>
                          <a:pt x="8439479" y="6515273"/>
                          <a:pt x="8215451" y="6466678"/>
                          <a:pt x="7988218" y="6511238"/>
                        </a:cubicBezTo>
                        <a:cubicBezTo>
                          <a:pt x="7760985" y="6555798"/>
                          <a:pt x="7582307" y="6543158"/>
                          <a:pt x="7203905" y="6511238"/>
                        </a:cubicBezTo>
                        <a:cubicBezTo>
                          <a:pt x="6825503" y="6479318"/>
                          <a:pt x="6652026" y="6498051"/>
                          <a:pt x="6305632" y="6511238"/>
                        </a:cubicBezTo>
                        <a:cubicBezTo>
                          <a:pt x="5959238" y="6524425"/>
                          <a:pt x="5877087" y="6477890"/>
                          <a:pt x="5635279" y="6511238"/>
                        </a:cubicBezTo>
                        <a:cubicBezTo>
                          <a:pt x="5393471" y="6544586"/>
                          <a:pt x="5238815" y="6504823"/>
                          <a:pt x="4964926" y="6511238"/>
                        </a:cubicBezTo>
                        <a:cubicBezTo>
                          <a:pt x="4691037" y="6517653"/>
                          <a:pt x="4615057" y="6513107"/>
                          <a:pt x="4408533" y="6511238"/>
                        </a:cubicBezTo>
                        <a:cubicBezTo>
                          <a:pt x="4202009" y="6509369"/>
                          <a:pt x="3895327" y="6530691"/>
                          <a:pt x="3738180" y="6511238"/>
                        </a:cubicBezTo>
                        <a:cubicBezTo>
                          <a:pt x="3581033" y="6491785"/>
                          <a:pt x="3194706" y="6537260"/>
                          <a:pt x="2839907" y="6511238"/>
                        </a:cubicBezTo>
                        <a:cubicBezTo>
                          <a:pt x="2485108" y="6485216"/>
                          <a:pt x="2569054" y="6529397"/>
                          <a:pt x="2397475" y="6511238"/>
                        </a:cubicBezTo>
                        <a:cubicBezTo>
                          <a:pt x="2225896" y="6493079"/>
                          <a:pt x="1869984" y="6528841"/>
                          <a:pt x="1727122" y="6511238"/>
                        </a:cubicBezTo>
                        <a:cubicBezTo>
                          <a:pt x="1584260" y="6493635"/>
                          <a:pt x="1305443" y="6502773"/>
                          <a:pt x="942809" y="6511238"/>
                        </a:cubicBezTo>
                        <a:cubicBezTo>
                          <a:pt x="580175" y="6519703"/>
                          <a:pt x="559242" y="6501663"/>
                          <a:pt x="185310" y="6511238"/>
                        </a:cubicBezTo>
                        <a:cubicBezTo>
                          <a:pt x="81599" y="6505003"/>
                          <a:pt x="8373" y="6430743"/>
                          <a:pt x="0" y="6325928"/>
                        </a:cubicBezTo>
                        <a:cubicBezTo>
                          <a:pt x="-37576" y="6054026"/>
                          <a:pt x="5317" y="5840645"/>
                          <a:pt x="0" y="5520825"/>
                        </a:cubicBezTo>
                        <a:cubicBezTo>
                          <a:pt x="-5317" y="5201005"/>
                          <a:pt x="36337" y="4932779"/>
                          <a:pt x="0" y="4715722"/>
                        </a:cubicBezTo>
                        <a:cubicBezTo>
                          <a:pt x="-36337" y="4498665"/>
                          <a:pt x="7726" y="4227263"/>
                          <a:pt x="0" y="3972024"/>
                        </a:cubicBezTo>
                        <a:cubicBezTo>
                          <a:pt x="-7726" y="3716785"/>
                          <a:pt x="21763" y="3504282"/>
                          <a:pt x="0" y="3228327"/>
                        </a:cubicBezTo>
                        <a:cubicBezTo>
                          <a:pt x="-21763" y="2952372"/>
                          <a:pt x="-21618" y="2828333"/>
                          <a:pt x="0" y="2668849"/>
                        </a:cubicBezTo>
                        <a:cubicBezTo>
                          <a:pt x="21618" y="2509365"/>
                          <a:pt x="18541" y="2260036"/>
                          <a:pt x="0" y="2047964"/>
                        </a:cubicBezTo>
                        <a:cubicBezTo>
                          <a:pt x="-18541" y="1835893"/>
                          <a:pt x="-5972" y="1711039"/>
                          <a:pt x="0" y="1427079"/>
                        </a:cubicBezTo>
                        <a:cubicBezTo>
                          <a:pt x="5972" y="1143119"/>
                          <a:pt x="24528" y="964907"/>
                          <a:pt x="0" y="806195"/>
                        </a:cubicBezTo>
                        <a:cubicBezTo>
                          <a:pt x="-24528" y="647483"/>
                          <a:pt x="19208" y="348316"/>
                          <a:pt x="0" y="185310"/>
                        </a:cubicBezTo>
                        <a:close/>
                      </a:path>
                      <a:path w="11766619" h="6511238" stroke="0" extrusionOk="0">
                        <a:moveTo>
                          <a:pt x="0" y="185310"/>
                        </a:moveTo>
                        <a:cubicBezTo>
                          <a:pt x="-5751" y="88967"/>
                          <a:pt x="83197" y="5310"/>
                          <a:pt x="185310" y="0"/>
                        </a:cubicBezTo>
                        <a:cubicBezTo>
                          <a:pt x="355995" y="-18949"/>
                          <a:pt x="445579" y="-8753"/>
                          <a:pt x="627743" y="0"/>
                        </a:cubicBezTo>
                        <a:cubicBezTo>
                          <a:pt x="809907" y="8753"/>
                          <a:pt x="1027432" y="-20504"/>
                          <a:pt x="1298096" y="0"/>
                        </a:cubicBezTo>
                        <a:cubicBezTo>
                          <a:pt x="1568760" y="20504"/>
                          <a:pt x="1616906" y="21735"/>
                          <a:pt x="1740529" y="0"/>
                        </a:cubicBezTo>
                        <a:cubicBezTo>
                          <a:pt x="1864152" y="-21735"/>
                          <a:pt x="1982542" y="-4781"/>
                          <a:pt x="2182962" y="0"/>
                        </a:cubicBezTo>
                        <a:cubicBezTo>
                          <a:pt x="2383382" y="4781"/>
                          <a:pt x="2423971" y="12492"/>
                          <a:pt x="2511435" y="0"/>
                        </a:cubicBezTo>
                        <a:cubicBezTo>
                          <a:pt x="2598899" y="-12492"/>
                          <a:pt x="2959566" y="-10592"/>
                          <a:pt x="3295747" y="0"/>
                        </a:cubicBezTo>
                        <a:cubicBezTo>
                          <a:pt x="3631928" y="10592"/>
                          <a:pt x="3722603" y="15016"/>
                          <a:pt x="3852140" y="0"/>
                        </a:cubicBezTo>
                        <a:cubicBezTo>
                          <a:pt x="3981677" y="-15016"/>
                          <a:pt x="4329564" y="28406"/>
                          <a:pt x="4522493" y="0"/>
                        </a:cubicBezTo>
                        <a:cubicBezTo>
                          <a:pt x="4715422" y="-28406"/>
                          <a:pt x="5033134" y="-2866"/>
                          <a:pt x="5306806" y="0"/>
                        </a:cubicBezTo>
                        <a:cubicBezTo>
                          <a:pt x="5580478" y="2866"/>
                          <a:pt x="5522933" y="10190"/>
                          <a:pt x="5635279" y="0"/>
                        </a:cubicBezTo>
                        <a:cubicBezTo>
                          <a:pt x="5747625" y="-10190"/>
                          <a:pt x="5865357" y="9923"/>
                          <a:pt x="5963752" y="0"/>
                        </a:cubicBezTo>
                        <a:cubicBezTo>
                          <a:pt x="6062147" y="-9923"/>
                          <a:pt x="6135487" y="12369"/>
                          <a:pt x="6292225" y="0"/>
                        </a:cubicBezTo>
                        <a:cubicBezTo>
                          <a:pt x="6448963" y="-12369"/>
                          <a:pt x="6814948" y="29617"/>
                          <a:pt x="7190498" y="0"/>
                        </a:cubicBezTo>
                        <a:cubicBezTo>
                          <a:pt x="7566048" y="-29617"/>
                          <a:pt x="7434989" y="-2685"/>
                          <a:pt x="7518971" y="0"/>
                        </a:cubicBezTo>
                        <a:cubicBezTo>
                          <a:pt x="7602953" y="2685"/>
                          <a:pt x="8122379" y="-37391"/>
                          <a:pt x="8417243" y="0"/>
                        </a:cubicBezTo>
                        <a:cubicBezTo>
                          <a:pt x="8712107" y="37391"/>
                          <a:pt x="8762035" y="2596"/>
                          <a:pt x="8973636" y="0"/>
                        </a:cubicBezTo>
                        <a:cubicBezTo>
                          <a:pt x="9185237" y="-2596"/>
                          <a:pt x="9331548" y="19701"/>
                          <a:pt x="9643989" y="0"/>
                        </a:cubicBezTo>
                        <a:cubicBezTo>
                          <a:pt x="9956430" y="-19701"/>
                          <a:pt x="10320287" y="-24509"/>
                          <a:pt x="10542262" y="0"/>
                        </a:cubicBezTo>
                        <a:cubicBezTo>
                          <a:pt x="10764237" y="24509"/>
                          <a:pt x="10784581" y="-4154"/>
                          <a:pt x="10870735" y="0"/>
                        </a:cubicBezTo>
                        <a:cubicBezTo>
                          <a:pt x="10956889" y="4154"/>
                          <a:pt x="11418916" y="-15127"/>
                          <a:pt x="11581309" y="0"/>
                        </a:cubicBezTo>
                        <a:cubicBezTo>
                          <a:pt x="11673494" y="5124"/>
                          <a:pt x="11750851" y="71685"/>
                          <a:pt x="11766619" y="185310"/>
                        </a:cubicBezTo>
                        <a:cubicBezTo>
                          <a:pt x="11745413" y="485300"/>
                          <a:pt x="11767103" y="721649"/>
                          <a:pt x="11766619" y="867601"/>
                        </a:cubicBezTo>
                        <a:cubicBezTo>
                          <a:pt x="11766135" y="1013553"/>
                          <a:pt x="11774668" y="1276223"/>
                          <a:pt x="11766619" y="1488486"/>
                        </a:cubicBezTo>
                        <a:cubicBezTo>
                          <a:pt x="11758570" y="1700749"/>
                          <a:pt x="11785958" y="1886844"/>
                          <a:pt x="11766619" y="1986558"/>
                        </a:cubicBezTo>
                        <a:cubicBezTo>
                          <a:pt x="11747280" y="2086272"/>
                          <a:pt x="11786528" y="2391607"/>
                          <a:pt x="11766619" y="2791661"/>
                        </a:cubicBezTo>
                        <a:cubicBezTo>
                          <a:pt x="11746710" y="3191715"/>
                          <a:pt x="11776565" y="3216966"/>
                          <a:pt x="11766619" y="3535358"/>
                        </a:cubicBezTo>
                        <a:cubicBezTo>
                          <a:pt x="11756673" y="3853750"/>
                          <a:pt x="11793348" y="4082273"/>
                          <a:pt x="11766619" y="4340462"/>
                        </a:cubicBezTo>
                        <a:cubicBezTo>
                          <a:pt x="11739890" y="4598651"/>
                          <a:pt x="11788070" y="4599849"/>
                          <a:pt x="11766619" y="4838534"/>
                        </a:cubicBezTo>
                        <a:cubicBezTo>
                          <a:pt x="11745168" y="5077219"/>
                          <a:pt x="11746407" y="5102326"/>
                          <a:pt x="11766619" y="5336606"/>
                        </a:cubicBezTo>
                        <a:cubicBezTo>
                          <a:pt x="11786831" y="5570886"/>
                          <a:pt x="11772236" y="5861263"/>
                          <a:pt x="11766619" y="6325928"/>
                        </a:cubicBezTo>
                        <a:cubicBezTo>
                          <a:pt x="11763219" y="6417430"/>
                          <a:pt x="11675794" y="6517870"/>
                          <a:pt x="11581309" y="6511238"/>
                        </a:cubicBezTo>
                        <a:cubicBezTo>
                          <a:pt x="11249724" y="6491757"/>
                          <a:pt x="10965144" y="6494494"/>
                          <a:pt x="10796996" y="6511238"/>
                        </a:cubicBezTo>
                        <a:cubicBezTo>
                          <a:pt x="10628848" y="6527982"/>
                          <a:pt x="10297096" y="6499306"/>
                          <a:pt x="10126643" y="6511238"/>
                        </a:cubicBezTo>
                        <a:cubicBezTo>
                          <a:pt x="9956190" y="6523170"/>
                          <a:pt x="9709485" y="6483593"/>
                          <a:pt x="9456290" y="6511238"/>
                        </a:cubicBezTo>
                        <a:cubicBezTo>
                          <a:pt x="9203095" y="6538883"/>
                          <a:pt x="9276533" y="6517238"/>
                          <a:pt x="9127817" y="6511238"/>
                        </a:cubicBezTo>
                        <a:cubicBezTo>
                          <a:pt x="8979101" y="6505238"/>
                          <a:pt x="8762286" y="6516844"/>
                          <a:pt x="8571425" y="6511238"/>
                        </a:cubicBezTo>
                        <a:cubicBezTo>
                          <a:pt x="8380564" y="6505632"/>
                          <a:pt x="8215226" y="6505644"/>
                          <a:pt x="8015032" y="6511238"/>
                        </a:cubicBezTo>
                        <a:cubicBezTo>
                          <a:pt x="7814838" y="6516832"/>
                          <a:pt x="7613458" y="6486284"/>
                          <a:pt x="7344679" y="6511238"/>
                        </a:cubicBezTo>
                        <a:cubicBezTo>
                          <a:pt x="7075900" y="6536192"/>
                          <a:pt x="7132836" y="6510622"/>
                          <a:pt x="7016206" y="6511238"/>
                        </a:cubicBezTo>
                        <a:cubicBezTo>
                          <a:pt x="6899576" y="6511854"/>
                          <a:pt x="6625758" y="6484547"/>
                          <a:pt x="6345853" y="6511238"/>
                        </a:cubicBezTo>
                        <a:cubicBezTo>
                          <a:pt x="6065948" y="6537929"/>
                          <a:pt x="5959808" y="6510185"/>
                          <a:pt x="5789460" y="6511238"/>
                        </a:cubicBezTo>
                        <a:cubicBezTo>
                          <a:pt x="5619112" y="6512291"/>
                          <a:pt x="5184799" y="6489921"/>
                          <a:pt x="4891187" y="6511238"/>
                        </a:cubicBezTo>
                        <a:cubicBezTo>
                          <a:pt x="4597575" y="6532555"/>
                          <a:pt x="4357774" y="6555302"/>
                          <a:pt x="3992914" y="6511238"/>
                        </a:cubicBezTo>
                        <a:cubicBezTo>
                          <a:pt x="3628054" y="6467174"/>
                          <a:pt x="3667706" y="6525643"/>
                          <a:pt x="3550481" y="6511238"/>
                        </a:cubicBezTo>
                        <a:cubicBezTo>
                          <a:pt x="3433256" y="6496833"/>
                          <a:pt x="3381452" y="6521153"/>
                          <a:pt x="3222009" y="6511238"/>
                        </a:cubicBezTo>
                        <a:cubicBezTo>
                          <a:pt x="3062566" y="6501323"/>
                          <a:pt x="2979639" y="6509019"/>
                          <a:pt x="2779576" y="6511238"/>
                        </a:cubicBezTo>
                        <a:cubicBezTo>
                          <a:pt x="2579513" y="6513457"/>
                          <a:pt x="2466792" y="6490200"/>
                          <a:pt x="2337143" y="6511238"/>
                        </a:cubicBezTo>
                        <a:cubicBezTo>
                          <a:pt x="2207494" y="6532276"/>
                          <a:pt x="2133583" y="6524402"/>
                          <a:pt x="2008670" y="6511238"/>
                        </a:cubicBezTo>
                        <a:cubicBezTo>
                          <a:pt x="1883757" y="6498074"/>
                          <a:pt x="1685711" y="6494239"/>
                          <a:pt x="1566237" y="6511238"/>
                        </a:cubicBezTo>
                        <a:cubicBezTo>
                          <a:pt x="1446763" y="6528237"/>
                          <a:pt x="1176379" y="6500967"/>
                          <a:pt x="895884" y="6511238"/>
                        </a:cubicBezTo>
                        <a:cubicBezTo>
                          <a:pt x="615389" y="6521509"/>
                          <a:pt x="416155" y="6499100"/>
                          <a:pt x="185310" y="6511238"/>
                        </a:cubicBezTo>
                        <a:cubicBezTo>
                          <a:pt x="90903" y="6529730"/>
                          <a:pt x="-1992" y="6413193"/>
                          <a:pt x="0" y="6325928"/>
                        </a:cubicBezTo>
                        <a:cubicBezTo>
                          <a:pt x="-5407" y="6080085"/>
                          <a:pt x="18975" y="5994245"/>
                          <a:pt x="0" y="5705043"/>
                        </a:cubicBezTo>
                        <a:cubicBezTo>
                          <a:pt x="-18975" y="5415841"/>
                          <a:pt x="6557" y="5345910"/>
                          <a:pt x="0" y="5084159"/>
                        </a:cubicBezTo>
                        <a:cubicBezTo>
                          <a:pt x="-6557" y="4822408"/>
                          <a:pt x="33772" y="4669442"/>
                          <a:pt x="0" y="4279055"/>
                        </a:cubicBezTo>
                        <a:cubicBezTo>
                          <a:pt x="-33772" y="3888668"/>
                          <a:pt x="13076" y="3784955"/>
                          <a:pt x="0" y="3596764"/>
                        </a:cubicBezTo>
                        <a:cubicBezTo>
                          <a:pt x="-13076" y="3408573"/>
                          <a:pt x="-19767" y="3239950"/>
                          <a:pt x="0" y="3098692"/>
                        </a:cubicBezTo>
                        <a:cubicBezTo>
                          <a:pt x="19767" y="2957434"/>
                          <a:pt x="-13580" y="2746698"/>
                          <a:pt x="0" y="2539214"/>
                        </a:cubicBezTo>
                        <a:cubicBezTo>
                          <a:pt x="13580" y="2331730"/>
                          <a:pt x="14759" y="1920142"/>
                          <a:pt x="0" y="1734110"/>
                        </a:cubicBezTo>
                        <a:cubicBezTo>
                          <a:pt x="-14759" y="1548078"/>
                          <a:pt x="569" y="1201178"/>
                          <a:pt x="0" y="990413"/>
                        </a:cubicBezTo>
                        <a:cubicBezTo>
                          <a:pt x="-569" y="779648"/>
                          <a:pt x="4446" y="511506"/>
                          <a:pt x="0" y="1853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图片 13" descr="图片包含 文字&#10;&#10;已生成高可信度的说明">
            <a:extLst>
              <a:ext uri="{FF2B5EF4-FFF2-40B4-BE49-F238E27FC236}">
                <a16:creationId xmlns:a16="http://schemas.microsoft.com/office/drawing/2014/main" id="{208B6270-10BD-4950-928E-A75153C61AD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784"/>
            <a:ext cx="12192000" cy="3597216"/>
          </a:xfrm>
          <a:prstGeom prst="rect">
            <a:avLst/>
          </a:prstGeom>
        </p:spPr>
      </p:pic>
      <p:pic>
        <p:nvPicPr>
          <p:cNvPr id="12" name="MsPham-0936082789">
            <a:hlinkClick r:id="rId4"/>
            <a:extLst>
              <a:ext uri="{FF2B5EF4-FFF2-40B4-BE49-F238E27FC236}">
                <a16:creationId xmlns:a16="http://schemas.microsoft.com/office/drawing/2014/main" id="{61679625-BAAB-FF3A-FD9F-706214B9DA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8" y="5789836"/>
            <a:ext cx="1637614" cy="10403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MsPham 0936082789">
            <a:extLst>
              <a:ext uri="{FF2B5EF4-FFF2-40B4-BE49-F238E27FC236}">
                <a16:creationId xmlns:a16="http://schemas.microsoft.com/office/drawing/2014/main" id="{12B20786-F177-4B56-16C0-CF226D1AA81C}"/>
              </a:ext>
            </a:extLst>
          </p:cNvPr>
          <p:cNvSpPr txBox="1"/>
          <p:nvPr/>
        </p:nvSpPr>
        <p:spPr>
          <a:xfrm>
            <a:off x="1546329" y="2011746"/>
            <a:ext cx="8668128" cy="30315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Warm-up </a:t>
            </a:r>
          </a:p>
          <a:p>
            <a:pPr algn="ctr">
              <a:spcAft>
                <a:spcPts val="600"/>
              </a:spcAft>
            </a:pPr>
            <a:r>
              <a:rPr lang="en-US"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and review</a:t>
            </a:r>
          </a:p>
        </p:txBody>
      </p:sp>
      <p:pic>
        <p:nvPicPr>
          <p:cNvPr id="7" name="图片 6" descr="003c6c7d4a2b7500f147dbe771e14e9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0736993" flipH="1">
            <a:off x="85875" y="27105"/>
            <a:ext cx="2287781" cy="2287781"/>
          </a:xfrm>
          <a:prstGeom prst="rect">
            <a:avLst/>
          </a:prstGeom>
        </p:spPr>
      </p:pic>
      <p:pic>
        <p:nvPicPr>
          <p:cNvPr id="19" name="图片 3" descr="1">
            <a:extLst>
              <a:ext uri="{FF2B5EF4-FFF2-40B4-BE49-F238E27FC236}">
                <a16:creationId xmlns:a16="http://schemas.microsoft.com/office/drawing/2014/main" id="{95F66C27-9900-1D62-6B0A-EB3EBD88BF41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295669" y="4091886"/>
            <a:ext cx="1797136" cy="2283633"/>
          </a:xfrm>
          <a:prstGeom prst="rect">
            <a:avLst/>
          </a:prstGeom>
        </p:spPr>
      </p:pic>
      <p:grpSp>
        <p:nvGrpSpPr>
          <p:cNvPr id="20" name="组合 109">
            <a:extLst>
              <a:ext uri="{FF2B5EF4-FFF2-40B4-BE49-F238E27FC236}">
                <a16:creationId xmlns:a16="http://schemas.microsoft.com/office/drawing/2014/main" id="{3ECA4306-13B6-B0E8-1F58-BCE50DE01701}"/>
              </a:ext>
            </a:extLst>
          </p:cNvPr>
          <p:cNvGrpSpPr/>
          <p:nvPr/>
        </p:nvGrpSpPr>
        <p:grpSpPr>
          <a:xfrm>
            <a:off x="5130348" y="603740"/>
            <a:ext cx="1147201" cy="939236"/>
            <a:chOff x="5997642" y="651393"/>
            <a:chExt cx="767596" cy="628446"/>
          </a:xfrm>
        </p:grpSpPr>
        <p:sp>
          <p:nvSpPr>
            <p:cNvPr id="23" name="椭圆 111">
              <a:extLst>
                <a:ext uri="{FF2B5EF4-FFF2-40B4-BE49-F238E27FC236}">
                  <a16:creationId xmlns:a16="http://schemas.microsoft.com/office/drawing/2014/main" id="{14EDD1B3-37DA-68F2-4D95-00643B6DF43F}"/>
                </a:ext>
              </a:extLst>
            </p:cNvPr>
            <p:cNvSpPr/>
            <p:nvPr/>
          </p:nvSpPr>
          <p:spPr>
            <a:xfrm>
              <a:off x="6136792" y="651393"/>
              <a:ext cx="628446" cy="628446"/>
            </a:xfrm>
            <a:prstGeom prst="ellipse">
              <a:avLst/>
            </a:prstGeom>
            <a:solidFill>
              <a:srgbClr val="FF7043"/>
            </a:solidFill>
            <a:ln>
              <a:solidFill>
                <a:srgbClr val="FF7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4" name="椭圆 112">
              <a:extLst>
                <a:ext uri="{FF2B5EF4-FFF2-40B4-BE49-F238E27FC236}">
                  <a16:creationId xmlns:a16="http://schemas.microsoft.com/office/drawing/2014/main" id="{3820DD98-A91A-6497-2A08-B495A6A1AF24}"/>
                </a:ext>
              </a:extLst>
            </p:cNvPr>
            <p:cNvSpPr/>
            <p:nvPr/>
          </p:nvSpPr>
          <p:spPr>
            <a:xfrm>
              <a:off x="5997642" y="651393"/>
              <a:ext cx="628446" cy="62844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6" name="MsPham 0936082789">
            <a:extLst>
              <a:ext uri="{FF2B5EF4-FFF2-40B4-BE49-F238E27FC236}">
                <a16:creationId xmlns:a16="http://schemas.microsoft.com/office/drawing/2014/main" id="{DBA6BCB5-511D-3F2A-2E04-9F7D55686A19}"/>
              </a:ext>
            </a:extLst>
          </p:cNvPr>
          <p:cNvSpPr txBox="1"/>
          <p:nvPr/>
        </p:nvSpPr>
        <p:spPr>
          <a:xfrm>
            <a:off x="4728708" y="939661"/>
            <a:ext cx="2015878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7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1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5" name="Picture 4" descr="A group of kids jumping&#10;&#10;Description automatically generated">
            <a:extLst>
              <a:ext uri="{FF2B5EF4-FFF2-40B4-BE49-F238E27FC236}">
                <a16:creationId xmlns:a16="http://schemas.microsoft.com/office/drawing/2014/main" id="{98053779-C98B-7F04-103A-CCB74ADBC9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764" y="4671095"/>
            <a:ext cx="4930263" cy="221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6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37218A4E-7562-22AF-474B-AA39F3DE2FA1}"/>
              </a:ext>
            </a:extLst>
          </p:cNvPr>
          <p:cNvGrpSpPr/>
          <p:nvPr/>
        </p:nvGrpSpPr>
        <p:grpSpPr>
          <a:xfrm>
            <a:off x="1208619" y="3796913"/>
            <a:ext cx="1007549" cy="1615477"/>
            <a:chOff x="12802533" y="11157686"/>
            <a:chExt cx="845189" cy="1355155"/>
          </a:xfrm>
        </p:grpSpPr>
        <p:sp>
          <p:nvSpPr>
            <p:cNvPr id="83" name="Mspham-0936082789">
              <a:hlinkClick r:id="rId2"/>
              <a:extLst>
                <a:ext uri="{FF2B5EF4-FFF2-40B4-BE49-F238E27FC236}">
                  <a16:creationId xmlns:a16="http://schemas.microsoft.com/office/drawing/2014/main" id="{D26CC836-D4E9-40A6-FE8A-1051E2035633}"/>
                </a:ext>
              </a:extLst>
            </p:cNvPr>
            <p:cNvSpPr txBox="1"/>
            <p:nvPr/>
          </p:nvSpPr>
          <p:spPr>
            <a:xfrm>
              <a:off x="13123466" y="12022298"/>
              <a:ext cx="203317" cy="4905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MsPham-0936082789">
              <a:hlinkClick r:id="rId2"/>
              <a:extLst>
                <a:ext uri="{FF2B5EF4-FFF2-40B4-BE49-F238E27FC236}">
                  <a16:creationId xmlns:a16="http://schemas.microsoft.com/office/drawing/2014/main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8B91D7E-1AF3-3F77-54E4-BEB5AF0CE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974" y="1315950"/>
            <a:ext cx="11720051" cy="5374758"/>
          </a:xfrm>
          <a:prstGeom prst="roundRect">
            <a:avLst>
              <a:gd name="adj" fmla="val 6789"/>
            </a:avLst>
          </a:prstGeom>
        </p:spPr>
      </p:pic>
      <p:sp>
        <p:nvSpPr>
          <p:cNvPr id="4" name="MsPham 0936082789">
            <a:extLst>
              <a:ext uri="{FF2B5EF4-FFF2-40B4-BE49-F238E27FC236}">
                <a16:creationId xmlns:a16="http://schemas.microsoft.com/office/drawing/2014/main" id="{9403CEC0-A149-58D3-5A25-8C8519FDF762}"/>
              </a:ext>
            </a:extLst>
          </p:cNvPr>
          <p:cNvSpPr txBox="1"/>
          <p:nvPr/>
        </p:nvSpPr>
        <p:spPr>
          <a:xfrm>
            <a:off x="838638" y="207304"/>
            <a:ext cx="5792356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571500" indent="-571500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sz="3600"/>
              <a:t>Let’s talk</a:t>
            </a:r>
            <a:endParaRPr lang="en-US" sz="3600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74456E2-3AC5-7763-8BE2-58CBA32A1375}"/>
              </a:ext>
            </a:extLst>
          </p:cNvPr>
          <p:cNvSpPr txBox="1">
            <a:spLocks/>
          </p:cNvSpPr>
          <p:nvPr/>
        </p:nvSpPr>
        <p:spPr>
          <a:xfrm>
            <a:off x="2330369" y="1568076"/>
            <a:ext cx="4155070" cy="548640"/>
          </a:xfrm>
          <a:prstGeom prst="roundRect">
            <a:avLst/>
          </a:prstGeom>
          <a:solidFill>
            <a:srgbClr val="FEF1D9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 b="0">
                <a:latin typeface="Arial" panose="020B0604020202020204" pitchFamily="34" charset="0"/>
                <a:cs typeface="Arial" panose="020B0604020202020204" pitchFamily="34" charset="0"/>
              </a:rPr>
              <a:t>What nationality is </a:t>
            </a:r>
            <a:r>
              <a:rPr lang="en-US" sz="28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2800" b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87394C64-F7AA-0233-5E3C-4CEE6BEB6A52}"/>
              </a:ext>
            </a:extLst>
          </p:cNvPr>
          <p:cNvSpPr txBox="1">
            <a:spLocks/>
          </p:cNvSpPr>
          <p:nvPr/>
        </p:nvSpPr>
        <p:spPr>
          <a:xfrm>
            <a:off x="6878320" y="1872876"/>
            <a:ext cx="4028602" cy="548640"/>
          </a:xfrm>
          <a:prstGeom prst="roundRect">
            <a:avLst/>
          </a:prstGeom>
          <a:solidFill>
            <a:srgbClr val="FEF1D9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 b="0">
                <a:latin typeface="Arial" panose="020B0604020202020204" pitchFamily="34" charset="0"/>
                <a:cs typeface="Arial" panose="020B0604020202020204" pitchFamily="34" charset="0"/>
              </a:rPr>
              <a:t>She is </a:t>
            </a:r>
            <a:r>
              <a:rPr lang="en-US" sz="28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Malaysian</a:t>
            </a:r>
            <a:r>
              <a:rPr lang="en-US" sz="2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cartoon hand pointing at the camera&#10;&#10;Description automatically generated">
            <a:extLst>
              <a:ext uri="{FF2B5EF4-FFF2-40B4-BE49-F238E27FC236}">
                <a16:creationId xmlns:a16="http://schemas.microsoft.com/office/drawing/2014/main" id="{E2F06922-C36C-0267-FEA7-267CE03F50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6310" y="4423871"/>
            <a:ext cx="919851" cy="91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7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37218A4E-7562-22AF-474B-AA39F3DE2FA1}"/>
              </a:ext>
            </a:extLst>
          </p:cNvPr>
          <p:cNvGrpSpPr/>
          <p:nvPr/>
        </p:nvGrpSpPr>
        <p:grpSpPr>
          <a:xfrm>
            <a:off x="1208619" y="3796913"/>
            <a:ext cx="1007549" cy="1615477"/>
            <a:chOff x="12802533" y="11157686"/>
            <a:chExt cx="845189" cy="1355155"/>
          </a:xfrm>
        </p:grpSpPr>
        <p:sp>
          <p:nvSpPr>
            <p:cNvPr id="83" name="Mspham-0936082789">
              <a:hlinkClick r:id="rId2"/>
              <a:extLst>
                <a:ext uri="{FF2B5EF4-FFF2-40B4-BE49-F238E27FC236}">
                  <a16:creationId xmlns:a16="http://schemas.microsoft.com/office/drawing/2014/main" id="{D26CC836-D4E9-40A6-FE8A-1051E2035633}"/>
                </a:ext>
              </a:extLst>
            </p:cNvPr>
            <p:cNvSpPr txBox="1"/>
            <p:nvPr/>
          </p:nvSpPr>
          <p:spPr>
            <a:xfrm>
              <a:off x="13123466" y="12022298"/>
              <a:ext cx="203317" cy="4905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MsPham-0936082789">
              <a:hlinkClick r:id="rId2"/>
              <a:extLst>
                <a:ext uri="{FF2B5EF4-FFF2-40B4-BE49-F238E27FC236}">
                  <a16:creationId xmlns:a16="http://schemas.microsoft.com/office/drawing/2014/main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8B91D7E-1AF3-3F77-54E4-BEB5AF0CE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974" y="1315950"/>
            <a:ext cx="11720051" cy="5374758"/>
          </a:xfrm>
          <a:prstGeom prst="roundRect">
            <a:avLst>
              <a:gd name="adj" fmla="val 6789"/>
            </a:avLst>
          </a:prstGeom>
        </p:spPr>
      </p:pic>
      <p:sp>
        <p:nvSpPr>
          <p:cNvPr id="4" name="MsPham 0936082789">
            <a:extLst>
              <a:ext uri="{FF2B5EF4-FFF2-40B4-BE49-F238E27FC236}">
                <a16:creationId xmlns:a16="http://schemas.microsoft.com/office/drawing/2014/main" id="{9403CEC0-A149-58D3-5A25-8C8519FDF762}"/>
              </a:ext>
            </a:extLst>
          </p:cNvPr>
          <p:cNvSpPr txBox="1"/>
          <p:nvPr/>
        </p:nvSpPr>
        <p:spPr>
          <a:xfrm>
            <a:off x="838638" y="207304"/>
            <a:ext cx="5792356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571500" indent="-571500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sz="3600"/>
              <a:t>Let’s talk</a:t>
            </a:r>
            <a:endParaRPr lang="en-US" sz="3600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74456E2-3AC5-7763-8BE2-58CBA32A1375}"/>
              </a:ext>
            </a:extLst>
          </p:cNvPr>
          <p:cNvSpPr txBox="1">
            <a:spLocks/>
          </p:cNvSpPr>
          <p:nvPr/>
        </p:nvSpPr>
        <p:spPr>
          <a:xfrm>
            <a:off x="2330369" y="1568076"/>
            <a:ext cx="4155070" cy="548640"/>
          </a:xfrm>
          <a:prstGeom prst="roundRect">
            <a:avLst/>
          </a:prstGeom>
          <a:solidFill>
            <a:srgbClr val="FEF1D9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 b="0">
                <a:latin typeface="Arial" panose="020B0604020202020204" pitchFamily="34" charset="0"/>
                <a:cs typeface="Arial" panose="020B0604020202020204" pitchFamily="34" charset="0"/>
              </a:rPr>
              <a:t>What nationality is </a:t>
            </a:r>
            <a:r>
              <a:rPr lang="en-US" sz="28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800" b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87394C64-F7AA-0233-5E3C-4CEE6BEB6A52}"/>
              </a:ext>
            </a:extLst>
          </p:cNvPr>
          <p:cNvSpPr txBox="1">
            <a:spLocks/>
          </p:cNvSpPr>
          <p:nvPr/>
        </p:nvSpPr>
        <p:spPr>
          <a:xfrm>
            <a:off x="6878320" y="1872876"/>
            <a:ext cx="4028602" cy="548640"/>
          </a:xfrm>
          <a:prstGeom prst="roundRect">
            <a:avLst/>
          </a:prstGeom>
          <a:solidFill>
            <a:srgbClr val="FEF1D9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 b="0">
                <a:latin typeface="Arial" panose="020B0604020202020204" pitchFamily="34" charset="0"/>
                <a:cs typeface="Arial" panose="020B0604020202020204" pitchFamily="34" charset="0"/>
              </a:rPr>
              <a:t>He is </a:t>
            </a:r>
            <a:r>
              <a:rPr lang="en-US" sz="28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</a:t>
            </a:r>
            <a:r>
              <a:rPr lang="en-US" sz="2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cartoon hand pointing at the camera&#10;&#10;Description automatically generated">
            <a:extLst>
              <a:ext uri="{FF2B5EF4-FFF2-40B4-BE49-F238E27FC236}">
                <a16:creationId xmlns:a16="http://schemas.microsoft.com/office/drawing/2014/main" id="{E2F06922-C36C-0267-FEA7-267CE03F50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61430" y="4003329"/>
            <a:ext cx="919851" cy="91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6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37218A4E-7562-22AF-474B-AA39F3DE2FA1}"/>
              </a:ext>
            </a:extLst>
          </p:cNvPr>
          <p:cNvGrpSpPr/>
          <p:nvPr/>
        </p:nvGrpSpPr>
        <p:grpSpPr>
          <a:xfrm>
            <a:off x="1208619" y="3796913"/>
            <a:ext cx="1007549" cy="1615477"/>
            <a:chOff x="12802533" y="11157686"/>
            <a:chExt cx="845189" cy="1355155"/>
          </a:xfrm>
        </p:grpSpPr>
        <p:sp>
          <p:nvSpPr>
            <p:cNvPr id="83" name="Mspham-0936082789">
              <a:hlinkClick r:id="rId2"/>
              <a:extLst>
                <a:ext uri="{FF2B5EF4-FFF2-40B4-BE49-F238E27FC236}">
                  <a16:creationId xmlns:a16="http://schemas.microsoft.com/office/drawing/2014/main" id="{D26CC836-D4E9-40A6-FE8A-1051E2035633}"/>
                </a:ext>
              </a:extLst>
            </p:cNvPr>
            <p:cNvSpPr txBox="1"/>
            <p:nvPr/>
          </p:nvSpPr>
          <p:spPr>
            <a:xfrm>
              <a:off x="13123466" y="12022298"/>
              <a:ext cx="203317" cy="4905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MsPham-0936082789">
              <a:hlinkClick r:id="rId2"/>
              <a:extLst>
                <a:ext uri="{FF2B5EF4-FFF2-40B4-BE49-F238E27FC236}">
                  <a16:creationId xmlns:a16="http://schemas.microsoft.com/office/drawing/2014/main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8B91D7E-1AF3-3F77-54E4-BEB5AF0CE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974" y="1315950"/>
            <a:ext cx="11720051" cy="5374758"/>
          </a:xfrm>
          <a:prstGeom prst="roundRect">
            <a:avLst>
              <a:gd name="adj" fmla="val 6789"/>
            </a:avLst>
          </a:prstGeom>
        </p:spPr>
      </p:pic>
      <p:sp>
        <p:nvSpPr>
          <p:cNvPr id="4" name="MsPham 0936082789">
            <a:extLst>
              <a:ext uri="{FF2B5EF4-FFF2-40B4-BE49-F238E27FC236}">
                <a16:creationId xmlns:a16="http://schemas.microsoft.com/office/drawing/2014/main" id="{9403CEC0-A149-58D3-5A25-8C8519FDF762}"/>
              </a:ext>
            </a:extLst>
          </p:cNvPr>
          <p:cNvSpPr txBox="1"/>
          <p:nvPr/>
        </p:nvSpPr>
        <p:spPr>
          <a:xfrm>
            <a:off x="838638" y="207304"/>
            <a:ext cx="5792356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571500" indent="-571500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sz="3600"/>
              <a:t>Let’s talk</a:t>
            </a:r>
            <a:endParaRPr lang="en-US" sz="3600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74456E2-3AC5-7763-8BE2-58CBA32A1375}"/>
              </a:ext>
            </a:extLst>
          </p:cNvPr>
          <p:cNvSpPr txBox="1">
            <a:spLocks/>
          </p:cNvSpPr>
          <p:nvPr/>
        </p:nvSpPr>
        <p:spPr>
          <a:xfrm>
            <a:off x="2330369" y="1568076"/>
            <a:ext cx="4155070" cy="548640"/>
          </a:xfrm>
          <a:prstGeom prst="roundRect">
            <a:avLst/>
          </a:prstGeom>
          <a:solidFill>
            <a:srgbClr val="FEF1D9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 b="0">
                <a:latin typeface="Arial" panose="020B0604020202020204" pitchFamily="34" charset="0"/>
                <a:cs typeface="Arial" panose="020B0604020202020204" pitchFamily="34" charset="0"/>
              </a:rPr>
              <a:t>What nationality is </a:t>
            </a:r>
            <a:r>
              <a:rPr lang="en-US" sz="28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2800" b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87394C64-F7AA-0233-5E3C-4CEE6BEB6A52}"/>
              </a:ext>
            </a:extLst>
          </p:cNvPr>
          <p:cNvSpPr txBox="1">
            <a:spLocks/>
          </p:cNvSpPr>
          <p:nvPr/>
        </p:nvSpPr>
        <p:spPr>
          <a:xfrm>
            <a:off x="6878320" y="1872876"/>
            <a:ext cx="4028602" cy="548640"/>
          </a:xfrm>
          <a:prstGeom prst="roundRect">
            <a:avLst/>
          </a:prstGeom>
          <a:solidFill>
            <a:srgbClr val="FEF1D9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 b="0">
                <a:latin typeface="Arial" panose="020B0604020202020204" pitchFamily="34" charset="0"/>
                <a:cs typeface="Arial" panose="020B0604020202020204" pitchFamily="34" charset="0"/>
              </a:rPr>
              <a:t>She is </a:t>
            </a:r>
            <a:r>
              <a:rPr lang="en-US" sz="28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</a:t>
            </a:r>
            <a:r>
              <a:rPr lang="en-US" sz="2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cartoon hand pointing at the camera&#10;&#10;Description automatically generated">
            <a:extLst>
              <a:ext uri="{FF2B5EF4-FFF2-40B4-BE49-F238E27FC236}">
                <a16:creationId xmlns:a16="http://schemas.microsoft.com/office/drawing/2014/main" id="{E2F06922-C36C-0267-FEA7-267CE03F50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5375" flipH="1">
            <a:off x="5958469" y="2421516"/>
            <a:ext cx="919851" cy="91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37218A4E-7562-22AF-474B-AA39F3DE2FA1}"/>
              </a:ext>
            </a:extLst>
          </p:cNvPr>
          <p:cNvGrpSpPr/>
          <p:nvPr/>
        </p:nvGrpSpPr>
        <p:grpSpPr>
          <a:xfrm>
            <a:off x="1208619" y="3796913"/>
            <a:ext cx="1007549" cy="1615477"/>
            <a:chOff x="12802533" y="11157686"/>
            <a:chExt cx="845189" cy="1355155"/>
          </a:xfrm>
        </p:grpSpPr>
        <p:sp>
          <p:nvSpPr>
            <p:cNvPr id="83" name="Mspham-0936082789">
              <a:hlinkClick r:id="rId2"/>
              <a:extLst>
                <a:ext uri="{FF2B5EF4-FFF2-40B4-BE49-F238E27FC236}">
                  <a16:creationId xmlns:a16="http://schemas.microsoft.com/office/drawing/2014/main" id="{D26CC836-D4E9-40A6-FE8A-1051E2035633}"/>
                </a:ext>
              </a:extLst>
            </p:cNvPr>
            <p:cNvSpPr txBox="1"/>
            <p:nvPr/>
          </p:nvSpPr>
          <p:spPr>
            <a:xfrm>
              <a:off x="13123466" y="12022298"/>
              <a:ext cx="203317" cy="4905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MsPham-0936082789">
              <a:hlinkClick r:id="rId2"/>
              <a:extLst>
                <a:ext uri="{FF2B5EF4-FFF2-40B4-BE49-F238E27FC236}">
                  <a16:creationId xmlns:a16="http://schemas.microsoft.com/office/drawing/2014/main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8B91D7E-1AF3-3F77-54E4-BEB5AF0CE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974" y="1315950"/>
            <a:ext cx="11720051" cy="5374758"/>
          </a:xfrm>
          <a:prstGeom prst="roundRect">
            <a:avLst>
              <a:gd name="adj" fmla="val 6789"/>
            </a:avLst>
          </a:prstGeom>
        </p:spPr>
      </p:pic>
      <p:sp>
        <p:nvSpPr>
          <p:cNvPr id="4" name="MsPham 0936082789">
            <a:extLst>
              <a:ext uri="{FF2B5EF4-FFF2-40B4-BE49-F238E27FC236}">
                <a16:creationId xmlns:a16="http://schemas.microsoft.com/office/drawing/2014/main" id="{9403CEC0-A149-58D3-5A25-8C8519FDF762}"/>
              </a:ext>
            </a:extLst>
          </p:cNvPr>
          <p:cNvSpPr txBox="1"/>
          <p:nvPr/>
        </p:nvSpPr>
        <p:spPr>
          <a:xfrm>
            <a:off x="838638" y="207304"/>
            <a:ext cx="5792356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571500" indent="-571500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sz="3600"/>
              <a:t>Let’s talk</a:t>
            </a:r>
            <a:endParaRPr lang="en-US" sz="3600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74456E2-3AC5-7763-8BE2-58CBA32A1375}"/>
              </a:ext>
            </a:extLst>
          </p:cNvPr>
          <p:cNvSpPr txBox="1">
            <a:spLocks/>
          </p:cNvSpPr>
          <p:nvPr/>
        </p:nvSpPr>
        <p:spPr>
          <a:xfrm>
            <a:off x="2330369" y="1568076"/>
            <a:ext cx="4155070" cy="548640"/>
          </a:xfrm>
          <a:prstGeom prst="roundRect">
            <a:avLst/>
          </a:prstGeom>
          <a:solidFill>
            <a:srgbClr val="FEF1D9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 b="0">
                <a:latin typeface="Arial" panose="020B0604020202020204" pitchFamily="34" charset="0"/>
                <a:cs typeface="Arial" panose="020B0604020202020204" pitchFamily="34" charset="0"/>
              </a:rPr>
              <a:t>What nationality is </a:t>
            </a:r>
            <a:r>
              <a:rPr lang="en-US" sz="28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800" b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87394C64-F7AA-0233-5E3C-4CEE6BEB6A52}"/>
              </a:ext>
            </a:extLst>
          </p:cNvPr>
          <p:cNvSpPr txBox="1">
            <a:spLocks/>
          </p:cNvSpPr>
          <p:nvPr/>
        </p:nvSpPr>
        <p:spPr>
          <a:xfrm>
            <a:off x="6878320" y="1872876"/>
            <a:ext cx="4028602" cy="548640"/>
          </a:xfrm>
          <a:prstGeom prst="roundRect">
            <a:avLst/>
          </a:prstGeom>
          <a:solidFill>
            <a:srgbClr val="FEF1D9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 b="0">
                <a:latin typeface="Arial" panose="020B0604020202020204" pitchFamily="34" charset="0"/>
                <a:cs typeface="Arial" panose="020B0604020202020204" pitchFamily="34" charset="0"/>
              </a:rPr>
              <a:t>He is </a:t>
            </a:r>
            <a:r>
              <a:rPr lang="en-US" sz="28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Japanese</a:t>
            </a:r>
            <a:r>
              <a:rPr lang="en-US" sz="2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cartoon hand pointing at the camera&#10;&#10;Description automatically generated">
            <a:extLst>
              <a:ext uri="{FF2B5EF4-FFF2-40B4-BE49-F238E27FC236}">
                <a16:creationId xmlns:a16="http://schemas.microsoft.com/office/drawing/2014/main" id="{E2F06922-C36C-0267-FEA7-267CE03F50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84625">
            <a:off x="9798792" y="2454811"/>
            <a:ext cx="919851" cy="91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2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ue sky with white clouds&#10;&#10;Description automatically generated">
            <a:extLst>
              <a:ext uri="{FF2B5EF4-FFF2-40B4-BE49-F238E27FC236}">
                <a16:creationId xmlns:a16="http://schemas.microsoft.com/office/drawing/2014/main" id="{43F515F8-EE31-8002-3AEC-755F00AB9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F4FF6DC8-3E31-2D50-9B33-2831AF6DCCBD}"/>
              </a:ext>
            </a:extLst>
          </p:cNvPr>
          <p:cNvGrpSpPr/>
          <p:nvPr/>
        </p:nvGrpSpPr>
        <p:grpSpPr>
          <a:xfrm>
            <a:off x="1019806" y="500110"/>
            <a:ext cx="10330577" cy="1395194"/>
            <a:chOff x="11556792" y="7850839"/>
            <a:chExt cx="8665875" cy="1170369"/>
          </a:xfrm>
        </p:grpSpPr>
        <p:sp>
          <p:nvSpPr>
            <p:cNvPr id="9" name="Mspham-0936082789">
              <a:hlinkClick r:id="rId4"/>
              <a:extLst>
                <a:ext uri="{FF2B5EF4-FFF2-40B4-BE49-F238E27FC236}">
                  <a16:creationId xmlns:a16="http://schemas.microsoft.com/office/drawing/2014/main" id="{9872B2B0-F5C8-CD81-95E7-20135D9503B9}"/>
                </a:ext>
              </a:extLst>
            </p:cNvPr>
            <p:cNvSpPr txBox="1"/>
            <p:nvPr/>
          </p:nvSpPr>
          <p:spPr>
            <a:xfrm>
              <a:off x="20036830" y="7850839"/>
              <a:ext cx="185837" cy="34854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MsPham-0936082789">
              <a:hlinkClick r:id="rId4"/>
              <a:extLst>
                <a:ext uri="{FF2B5EF4-FFF2-40B4-BE49-F238E27FC236}">
                  <a16:creationId xmlns:a16="http://schemas.microsoft.com/office/drawing/2014/main" id="{0C8E974E-21FE-6447-4D5D-450516AC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56792" y="8381773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 descr="A blue and white text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DC8B4993-FD40-27F3-A5AD-65AF8FE63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668" y="220243"/>
            <a:ext cx="1784837" cy="84816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51926670-7272-41A5-A10A-D6D5A35D3CE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07" y="62471"/>
            <a:ext cx="2270480" cy="157540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FA751C1-EC81-FB46-A470-D1D3CAA87675}"/>
              </a:ext>
            </a:extLst>
          </p:cNvPr>
          <p:cNvSpPr/>
          <p:nvPr/>
        </p:nvSpPr>
        <p:spPr>
          <a:xfrm>
            <a:off x="1779613" y="1047140"/>
            <a:ext cx="8667832" cy="5471647"/>
          </a:xfrm>
          <a:prstGeom prst="roundRect">
            <a:avLst>
              <a:gd name="adj" fmla="val 2846"/>
            </a:avLst>
          </a:prstGeom>
          <a:solidFill>
            <a:schemeClr val="bg1">
              <a:alpha val="98000"/>
            </a:schemeClr>
          </a:solidFill>
          <a:ln w="38100" cmpd="thickThin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536919434">
                  <a:custGeom>
                    <a:avLst/>
                    <a:gdLst>
                      <a:gd name="connsiteX0" fmla="*/ 0 w 11766619"/>
                      <a:gd name="connsiteY0" fmla="*/ 185310 h 6511238"/>
                      <a:gd name="connsiteX1" fmla="*/ 185310 w 11766619"/>
                      <a:gd name="connsiteY1" fmla="*/ 0 h 6511238"/>
                      <a:gd name="connsiteX2" fmla="*/ 1083583 w 11766619"/>
                      <a:gd name="connsiteY2" fmla="*/ 0 h 6511238"/>
                      <a:gd name="connsiteX3" fmla="*/ 1639976 w 11766619"/>
                      <a:gd name="connsiteY3" fmla="*/ 0 h 6511238"/>
                      <a:gd name="connsiteX4" fmla="*/ 2082409 w 11766619"/>
                      <a:gd name="connsiteY4" fmla="*/ 0 h 6511238"/>
                      <a:gd name="connsiteX5" fmla="*/ 2752762 w 11766619"/>
                      <a:gd name="connsiteY5" fmla="*/ 0 h 6511238"/>
                      <a:gd name="connsiteX6" fmla="*/ 3537074 w 11766619"/>
                      <a:gd name="connsiteY6" fmla="*/ 0 h 6511238"/>
                      <a:gd name="connsiteX7" fmla="*/ 3979507 w 11766619"/>
                      <a:gd name="connsiteY7" fmla="*/ 0 h 6511238"/>
                      <a:gd name="connsiteX8" fmla="*/ 4307980 w 11766619"/>
                      <a:gd name="connsiteY8" fmla="*/ 0 h 6511238"/>
                      <a:gd name="connsiteX9" fmla="*/ 4978333 w 11766619"/>
                      <a:gd name="connsiteY9" fmla="*/ 0 h 6511238"/>
                      <a:gd name="connsiteX10" fmla="*/ 5648686 w 11766619"/>
                      <a:gd name="connsiteY10" fmla="*/ 0 h 6511238"/>
                      <a:gd name="connsiteX11" fmla="*/ 6319039 w 11766619"/>
                      <a:gd name="connsiteY11" fmla="*/ 0 h 6511238"/>
                      <a:gd name="connsiteX12" fmla="*/ 6989392 w 11766619"/>
                      <a:gd name="connsiteY12" fmla="*/ 0 h 6511238"/>
                      <a:gd name="connsiteX13" fmla="*/ 7887665 w 11766619"/>
                      <a:gd name="connsiteY13" fmla="*/ 0 h 6511238"/>
                      <a:gd name="connsiteX14" fmla="*/ 8444058 w 11766619"/>
                      <a:gd name="connsiteY14" fmla="*/ 0 h 6511238"/>
                      <a:gd name="connsiteX15" fmla="*/ 9342330 w 11766619"/>
                      <a:gd name="connsiteY15" fmla="*/ 0 h 6511238"/>
                      <a:gd name="connsiteX16" fmla="*/ 9670803 w 11766619"/>
                      <a:gd name="connsiteY16" fmla="*/ 0 h 6511238"/>
                      <a:gd name="connsiteX17" fmla="*/ 9999276 w 11766619"/>
                      <a:gd name="connsiteY17" fmla="*/ 0 h 6511238"/>
                      <a:gd name="connsiteX18" fmla="*/ 10669629 w 11766619"/>
                      <a:gd name="connsiteY18" fmla="*/ 0 h 6511238"/>
                      <a:gd name="connsiteX19" fmla="*/ 11581309 w 11766619"/>
                      <a:gd name="connsiteY19" fmla="*/ 0 h 6511238"/>
                      <a:gd name="connsiteX20" fmla="*/ 11766619 w 11766619"/>
                      <a:gd name="connsiteY20" fmla="*/ 185310 h 6511238"/>
                      <a:gd name="connsiteX21" fmla="*/ 11766619 w 11766619"/>
                      <a:gd name="connsiteY21" fmla="*/ 744789 h 6511238"/>
                      <a:gd name="connsiteX22" fmla="*/ 11766619 w 11766619"/>
                      <a:gd name="connsiteY22" fmla="*/ 1304267 h 6511238"/>
                      <a:gd name="connsiteX23" fmla="*/ 11766619 w 11766619"/>
                      <a:gd name="connsiteY23" fmla="*/ 1802339 h 6511238"/>
                      <a:gd name="connsiteX24" fmla="*/ 11766619 w 11766619"/>
                      <a:gd name="connsiteY24" fmla="*/ 2546036 h 6511238"/>
                      <a:gd name="connsiteX25" fmla="*/ 11766619 w 11766619"/>
                      <a:gd name="connsiteY25" fmla="*/ 3289734 h 6511238"/>
                      <a:gd name="connsiteX26" fmla="*/ 11766619 w 11766619"/>
                      <a:gd name="connsiteY26" fmla="*/ 3972024 h 6511238"/>
                      <a:gd name="connsiteX27" fmla="*/ 11766619 w 11766619"/>
                      <a:gd name="connsiteY27" fmla="*/ 4715722 h 6511238"/>
                      <a:gd name="connsiteX28" fmla="*/ 11766619 w 11766619"/>
                      <a:gd name="connsiteY28" fmla="*/ 5459419 h 6511238"/>
                      <a:gd name="connsiteX29" fmla="*/ 11766619 w 11766619"/>
                      <a:gd name="connsiteY29" fmla="*/ 6325928 h 6511238"/>
                      <a:gd name="connsiteX30" fmla="*/ 11581309 w 11766619"/>
                      <a:gd name="connsiteY30" fmla="*/ 6511238 h 6511238"/>
                      <a:gd name="connsiteX31" fmla="*/ 10683036 w 11766619"/>
                      <a:gd name="connsiteY31" fmla="*/ 6511238 h 6511238"/>
                      <a:gd name="connsiteX32" fmla="*/ 9784763 w 11766619"/>
                      <a:gd name="connsiteY32" fmla="*/ 6511238 h 6511238"/>
                      <a:gd name="connsiteX33" fmla="*/ 8886490 w 11766619"/>
                      <a:gd name="connsiteY33" fmla="*/ 6511238 h 6511238"/>
                      <a:gd name="connsiteX34" fmla="*/ 7988218 w 11766619"/>
                      <a:gd name="connsiteY34" fmla="*/ 6511238 h 6511238"/>
                      <a:gd name="connsiteX35" fmla="*/ 7203905 w 11766619"/>
                      <a:gd name="connsiteY35" fmla="*/ 6511238 h 6511238"/>
                      <a:gd name="connsiteX36" fmla="*/ 6305632 w 11766619"/>
                      <a:gd name="connsiteY36" fmla="*/ 6511238 h 6511238"/>
                      <a:gd name="connsiteX37" fmla="*/ 5635279 w 11766619"/>
                      <a:gd name="connsiteY37" fmla="*/ 6511238 h 6511238"/>
                      <a:gd name="connsiteX38" fmla="*/ 4964926 w 11766619"/>
                      <a:gd name="connsiteY38" fmla="*/ 6511238 h 6511238"/>
                      <a:gd name="connsiteX39" fmla="*/ 4408533 w 11766619"/>
                      <a:gd name="connsiteY39" fmla="*/ 6511238 h 6511238"/>
                      <a:gd name="connsiteX40" fmla="*/ 3738180 w 11766619"/>
                      <a:gd name="connsiteY40" fmla="*/ 6511238 h 6511238"/>
                      <a:gd name="connsiteX41" fmla="*/ 2839907 w 11766619"/>
                      <a:gd name="connsiteY41" fmla="*/ 6511238 h 6511238"/>
                      <a:gd name="connsiteX42" fmla="*/ 2397475 w 11766619"/>
                      <a:gd name="connsiteY42" fmla="*/ 6511238 h 6511238"/>
                      <a:gd name="connsiteX43" fmla="*/ 1727122 w 11766619"/>
                      <a:gd name="connsiteY43" fmla="*/ 6511238 h 6511238"/>
                      <a:gd name="connsiteX44" fmla="*/ 942809 w 11766619"/>
                      <a:gd name="connsiteY44" fmla="*/ 6511238 h 6511238"/>
                      <a:gd name="connsiteX45" fmla="*/ 185310 w 11766619"/>
                      <a:gd name="connsiteY45" fmla="*/ 6511238 h 6511238"/>
                      <a:gd name="connsiteX46" fmla="*/ 0 w 11766619"/>
                      <a:gd name="connsiteY46" fmla="*/ 6325928 h 6511238"/>
                      <a:gd name="connsiteX47" fmla="*/ 0 w 11766619"/>
                      <a:gd name="connsiteY47" fmla="*/ 5520825 h 6511238"/>
                      <a:gd name="connsiteX48" fmla="*/ 0 w 11766619"/>
                      <a:gd name="connsiteY48" fmla="*/ 4715722 h 6511238"/>
                      <a:gd name="connsiteX49" fmla="*/ 0 w 11766619"/>
                      <a:gd name="connsiteY49" fmla="*/ 3972024 h 6511238"/>
                      <a:gd name="connsiteX50" fmla="*/ 0 w 11766619"/>
                      <a:gd name="connsiteY50" fmla="*/ 3228327 h 6511238"/>
                      <a:gd name="connsiteX51" fmla="*/ 0 w 11766619"/>
                      <a:gd name="connsiteY51" fmla="*/ 2668849 h 6511238"/>
                      <a:gd name="connsiteX52" fmla="*/ 0 w 11766619"/>
                      <a:gd name="connsiteY52" fmla="*/ 2047964 h 6511238"/>
                      <a:gd name="connsiteX53" fmla="*/ 0 w 11766619"/>
                      <a:gd name="connsiteY53" fmla="*/ 1427079 h 6511238"/>
                      <a:gd name="connsiteX54" fmla="*/ 0 w 11766619"/>
                      <a:gd name="connsiteY54" fmla="*/ 806195 h 6511238"/>
                      <a:gd name="connsiteX55" fmla="*/ 0 w 11766619"/>
                      <a:gd name="connsiteY55" fmla="*/ 185310 h 6511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1766619" h="6511238" fill="none" extrusionOk="0">
                        <a:moveTo>
                          <a:pt x="0" y="185310"/>
                        </a:moveTo>
                        <a:cubicBezTo>
                          <a:pt x="388" y="100997"/>
                          <a:pt x="85483" y="-7214"/>
                          <a:pt x="185310" y="0"/>
                        </a:cubicBezTo>
                        <a:cubicBezTo>
                          <a:pt x="510444" y="7663"/>
                          <a:pt x="760680" y="30257"/>
                          <a:pt x="1083583" y="0"/>
                        </a:cubicBezTo>
                        <a:cubicBezTo>
                          <a:pt x="1406486" y="-30257"/>
                          <a:pt x="1423556" y="1768"/>
                          <a:pt x="1639976" y="0"/>
                        </a:cubicBezTo>
                        <a:cubicBezTo>
                          <a:pt x="1856396" y="-1768"/>
                          <a:pt x="1950853" y="-11272"/>
                          <a:pt x="2082409" y="0"/>
                        </a:cubicBezTo>
                        <a:cubicBezTo>
                          <a:pt x="2213965" y="11272"/>
                          <a:pt x="2553128" y="-32452"/>
                          <a:pt x="2752762" y="0"/>
                        </a:cubicBezTo>
                        <a:cubicBezTo>
                          <a:pt x="2952396" y="32452"/>
                          <a:pt x="3238905" y="-6369"/>
                          <a:pt x="3537074" y="0"/>
                        </a:cubicBezTo>
                        <a:cubicBezTo>
                          <a:pt x="3835243" y="6369"/>
                          <a:pt x="3764247" y="7188"/>
                          <a:pt x="3979507" y="0"/>
                        </a:cubicBezTo>
                        <a:cubicBezTo>
                          <a:pt x="4194767" y="-7188"/>
                          <a:pt x="4242279" y="-5700"/>
                          <a:pt x="4307980" y="0"/>
                        </a:cubicBezTo>
                        <a:cubicBezTo>
                          <a:pt x="4373681" y="5700"/>
                          <a:pt x="4842517" y="-30395"/>
                          <a:pt x="4978333" y="0"/>
                        </a:cubicBezTo>
                        <a:cubicBezTo>
                          <a:pt x="5114149" y="30395"/>
                          <a:pt x="5487087" y="-22926"/>
                          <a:pt x="5648686" y="0"/>
                        </a:cubicBezTo>
                        <a:cubicBezTo>
                          <a:pt x="5810285" y="22926"/>
                          <a:pt x="6049264" y="-28911"/>
                          <a:pt x="6319039" y="0"/>
                        </a:cubicBezTo>
                        <a:cubicBezTo>
                          <a:pt x="6588814" y="28911"/>
                          <a:pt x="6704848" y="5200"/>
                          <a:pt x="6989392" y="0"/>
                        </a:cubicBezTo>
                        <a:cubicBezTo>
                          <a:pt x="7273936" y="-5200"/>
                          <a:pt x="7522292" y="-34277"/>
                          <a:pt x="7887665" y="0"/>
                        </a:cubicBezTo>
                        <a:cubicBezTo>
                          <a:pt x="8253038" y="34277"/>
                          <a:pt x="8192117" y="-21135"/>
                          <a:pt x="8444058" y="0"/>
                        </a:cubicBezTo>
                        <a:cubicBezTo>
                          <a:pt x="8695999" y="21135"/>
                          <a:pt x="8925656" y="-39316"/>
                          <a:pt x="9342330" y="0"/>
                        </a:cubicBezTo>
                        <a:cubicBezTo>
                          <a:pt x="9759004" y="39316"/>
                          <a:pt x="9569274" y="15116"/>
                          <a:pt x="9670803" y="0"/>
                        </a:cubicBezTo>
                        <a:cubicBezTo>
                          <a:pt x="9772332" y="-15116"/>
                          <a:pt x="9863384" y="-12773"/>
                          <a:pt x="9999276" y="0"/>
                        </a:cubicBezTo>
                        <a:cubicBezTo>
                          <a:pt x="10135168" y="12773"/>
                          <a:pt x="10345543" y="-21769"/>
                          <a:pt x="10669629" y="0"/>
                        </a:cubicBezTo>
                        <a:cubicBezTo>
                          <a:pt x="10993715" y="21769"/>
                          <a:pt x="11329278" y="-1868"/>
                          <a:pt x="11581309" y="0"/>
                        </a:cubicBezTo>
                        <a:cubicBezTo>
                          <a:pt x="11701975" y="1773"/>
                          <a:pt x="11774778" y="85468"/>
                          <a:pt x="11766619" y="185310"/>
                        </a:cubicBezTo>
                        <a:cubicBezTo>
                          <a:pt x="11762654" y="305476"/>
                          <a:pt x="11749916" y="605030"/>
                          <a:pt x="11766619" y="744789"/>
                        </a:cubicBezTo>
                        <a:cubicBezTo>
                          <a:pt x="11783322" y="884548"/>
                          <a:pt x="11773695" y="1175655"/>
                          <a:pt x="11766619" y="1304267"/>
                        </a:cubicBezTo>
                        <a:cubicBezTo>
                          <a:pt x="11759543" y="1432879"/>
                          <a:pt x="11769986" y="1681901"/>
                          <a:pt x="11766619" y="1802339"/>
                        </a:cubicBezTo>
                        <a:cubicBezTo>
                          <a:pt x="11763252" y="1922777"/>
                          <a:pt x="11734027" y="2249801"/>
                          <a:pt x="11766619" y="2546036"/>
                        </a:cubicBezTo>
                        <a:cubicBezTo>
                          <a:pt x="11799211" y="2842271"/>
                          <a:pt x="11778274" y="3054681"/>
                          <a:pt x="11766619" y="3289734"/>
                        </a:cubicBezTo>
                        <a:cubicBezTo>
                          <a:pt x="11754964" y="3524787"/>
                          <a:pt x="11755521" y="3822519"/>
                          <a:pt x="11766619" y="3972024"/>
                        </a:cubicBezTo>
                        <a:cubicBezTo>
                          <a:pt x="11777718" y="4121529"/>
                          <a:pt x="11775942" y="4562370"/>
                          <a:pt x="11766619" y="4715722"/>
                        </a:cubicBezTo>
                        <a:cubicBezTo>
                          <a:pt x="11757296" y="4869074"/>
                          <a:pt x="11780841" y="5249739"/>
                          <a:pt x="11766619" y="5459419"/>
                        </a:cubicBezTo>
                        <a:cubicBezTo>
                          <a:pt x="11752397" y="5669099"/>
                          <a:pt x="11776030" y="5926750"/>
                          <a:pt x="11766619" y="6325928"/>
                        </a:cubicBezTo>
                        <a:cubicBezTo>
                          <a:pt x="11780428" y="6423897"/>
                          <a:pt x="11685112" y="6515391"/>
                          <a:pt x="11581309" y="6511238"/>
                        </a:cubicBezTo>
                        <a:cubicBezTo>
                          <a:pt x="11301462" y="6482223"/>
                          <a:pt x="10957649" y="6489766"/>
                          <a:pt x="10683036" y="6511238"/>
                        </a:cubicBezTo>
                        <a:cubicBezTo>
                          <a:pt x="10408423" y="6532710"/>
                          <a:pt x="10227535" y="6523863"/>
                          <a:pt x="9784763" y="6511238"/>
                        </a:cubicBezTo>
                        <a:cubicBezTo>
                          <a:pt x="9341991" y="6498613"/>
                          <a:pt x="9333501" y="6507203"/>
                          <a:pt x="8886490" y="6511238"/>
                        </a:cubicBezTo>
                        <a:cubicBezTo>
                          <a:pt x="8439479" y="6515273"/>
                          <a:pt x="8215451" y="6466678"/>
                          <a:pt x="7988218" y="6511238"/>
                        </a:cubicBezTo>
                        <a:cubicBezTo>
                          <a:pt x="7760985" y="6555798"/>
                          <a:pt x="7582307" y="6543158"/>
                          <a:pt x="7203905" y="6511238"/>
                        </a:cubicBezTo>
                        <a:cubicBezTo>
                          <a:pt x="6825503" y="6479318"/>
                          <a:pt x="6652026" y="6498051"/>
                          <a:pt x="6305632" y="6511238"/>
                        </a:cubicBezTo>
                        <a:cubicBezTo>
                          <a:pt x="5959238" y="6524425"/>
                          <a:pt x="5877087" y="6477890"/>
                          <a:pt x="5635279" y="6511238"/>
                        </a:cubicBezTo>
                        <a:cubicBezTo>
                          <a:pt x="5393471" y="6544586"/>
                          <a:pt x="5238815" y="6504823"/>
                          <a:pt x="4964926" y="6511238"/>
                        </a:cubicBezTo>
                        <a:cubicBezTo>
                          <a:pt x="4691037" y="6517653"/>
                          <a:pt x="4615057" y="6513107"/>
                          <a:pt x="4408533" y="6511238"/>
                        </a:cubicBezTo>
                        <a:cubicBezTo>
                          <a:pt x="4202009" y="6509369"/>
                          <a:pt x="3895327" y="6530691"/>
                          <a:pt x="3738180" y="6511238"/>
                        </a:cubicBezTo>
                        <a:cubicBezTo>
                          <a:pt x="3581033" y="6491785"/>
                          <a:pt x="3194706" y="6537260"/>
                          <a:pt x="2839907" y="6511238"/>
                        </a:cubicBezTo>
                        <a:cubicBezTo>
                          <a:pt x="2485108" y="6485216"/>
                          <a:pt x="2569054" y="6529397"/>
                          <a:pt x="2397475" y="6511238"/>
                        </a:cubicBezTo>
                        <a:cubicBezTo>
                          <a:pt x="2225896" y="6493079"/>
                          <a:pt x="1869984" y="6528841"/>
                          <a:pt x="1727122" y="6511238"/>
                        </a:cubicBezTo>
                        <a:cubicBezTo>
                          <a:pt x="1584260" y="6493635"/>
                          <a:pt x="1305443" y="6502773"/>
                          <a:pt x="942809" y="6511238"/>
                        </a:cubicBezTo>
                        <a:cubicBezTo>
                          <a:pt x="580175" y="6519703"/>
                          <a:pt x="559242" y="6501663"/>
                          <a:pt x="185310" y="6511238"/>
                        </a:cubicBezTo>
                        <a:cubicBezTo>
                          <a:pt x="81599" y="6505003"/>
                          <a:pt x="8373" y="6430743"/>
                          <a:pt x="0" y="6325928"/>
                        </a:cubicBezTo>
                        <a:cubicBezTo>
                          <a:pt x="-37576" y="6054026"/>
                          <a:pt x="5317" y="5840645"/>
                          <a:pt x="0" y="5520825"/>
                        </a:cubicBezTo>
                        <a:cubicBezTo>
                          <a:pt x="-5317" y="5201005"/>
                          <a:pt x="36337" y="4932779"/>
                          <a:pt x="0" y="4715722"/>
                        </a:cubicBezTo>
                        <a:cubicBezTo>
                          <a:pt x="-36337" y="4498665"/>
                          <a:pt x="7726" y="4227263"/>
                          <a:pt x="0" y="3972024"/>
                        </a:cubicBezTo>
                        <a:cubicBezTo>
                          <a:pt x="-7726" y="3716785"/>
                          <a:pt x="21763" y="3504282"/>
                          <a:pt x="0" y="3228327"/>
                        </a:cubicBezTo>
                        <a:cubicBezTo>
                          <a:pt x="-21763" y="2952372"/>
                          <a:pt x="-21618" y="2828333"/>
                          <a:pt x="0" y="2668849"/>
                        </a:cubicBezTo>
                        <a:cubicBezTo>
                          <a:pt x="21618" y="2509365"/>
                          <a:pt x="18541" y="2260036"/>
                          <a:pt x="0" y="2047964"/>
                        </a:cubicBezTo>
                        <a:cubicBezTo>
                          <a:pt x="-18541" y="1835893"/>
                          <a:pt x="-5972" y="1711039"/>
                          <a:pt x="0" y="1427079"/>
                        </a:cubicBezTo>
                        <a:cubicBezTo>
                          <a:pt x="5972" y="1143119"/>
                          <a:pt x="24528" y="964907"/>
                          <a:pt x="0" y="806195"/>
                        </a:cubicBezTo>
                        <a:cubicBezTo>
                          <a:pt x="-24528" y="647483"/>
                          <a:pt x="19208" y="348316"/>
                          <a:pt x="0" y="185310"/>
                        </a:cubicBezTo>
                        <a:close/>
                      </a:path>
                      <a:path w="11766619" h="6511238" stroke="0" extrusionOk="0">
                        <a:moveTo>
                          <a:pt x="0" y="185310"/>
                        </a:moveTo>
                        <a:cubicBezTo>
                          <a:pt x="-5751" y="88967"/>
                          <a:pt x="83197" y="5310"/>
                          <a:pt x="185310" y="0"/>
                        </a:cubicBezTo>
                        <a:cubicBezTo>
                          <a:pt x="355995" y="-18949"/>
                          <a:pt x="445579" y="-8753"/>
                          <a:pt x="627743" y="0"/>
                        </a:cubicBezTo>
                        <a:cubicBezTo>
                          <a:pt x="809907" y="8753"/>
                          <a:pt x="1027432" y="-20504"/>
                          <a:pt x="1298096" y="0"/>
                        </a:cubicBezTo>
                        <a:cubicBezTo>
                          <a:pt x="1568760" y="20504"/>
                          <a:pt x="1616906" y="21735"/>
                          <a:pt x="1740529" y="0"/>
                        </a:cubicBezTo>
                        <a:cubicBezTo>
                          <a:pt x="1864152" y="-21735"/>
                          <a:pt x="1982542" y="-4781"/>
                          <a:pt x="2182962" y="0"/>
                        </a:cubicBezTo>
                        <a:cubicBezTo>
                          <a:pt x="2383382" y="4781"/>
                          <a:pt x="2423971" y="12492"/>
                          <a:pt x="2511435" y="0"/>
                        </a:cubicBezTo>
                        <a:cubicBezTo>
                          <a:pt x="2598899" y="-12492"/>
                          <a:pt x="2959566" y="-10592"/>
                          <a:pt x="3295747" y="0"/>
                        </a:cubicBezTo>
                        <a:cubicBezTo>
                          <a:pt x="3631928" y="10592"/>
                          <a:pt x="3722603" y="15016"/>
                          <a:pt x="3852140" y="0"/>
                        </a:cubicBezTo>
                        <a:cubicBezTo>
                          <a:pt x="3981677" y="-15016"/>
                          <a:pt x="4329564" y="28406"/>
                          <a:pt x="4522493" y="0"/>
                        </a:cubicBezTo>
                        <a:cubicBezTo>
                          <a:pt x="4715422" y="-28406"/>
                          <a:pt x="5033134" y="-2866"/>
                          <a:pt x="5306806" y="0"/>
                        </a:cubicBezTo>
                        <a:cubicBezTo>
                          <a:pt x="5580478" y="2866"/>
                          <a:pt x="5522933" y="10190"/>
                          <a:pt x="5635279" y="0"/>
                        </a:cubicBezTo>
                        <a:cubicBezTo>
                          <a:pt x="5747625" y="-10190"/>
                          <a:pt x="5865357" y="9923"/>
                          <a:pt x="5963752" y="0"/>
                        </a:cubicBezTo>
                        <a:cubicBezTo>
                          <a:pt x="6062147" y="-9923"/>
                          <a:pt x="6135487" y="12369"/>
                          <a:pt x="6292225" y="0"/>
                        </a:cubicBezTo>
                        <a:cubicBezTo>
                          <a:pt x="6448963" y="-12369"/>
                          <a:pt x="6814948" y="29617"/>
                          <a:pt x="7190498" y="0"/>
                        </a:cubicBezTo>
                        <a:cubicBezTo>
                          <a:pt x="7566048" y="-29617"/>
                          <a:pt x="7434989" y="-2685"/>
                          <a:pt x="7518971" y="0"/>
                        </a:cubicBezTo>
                        <a:cubicBezTo>
                          <a:pt x="7602953" y="2685"/>
                          <a:pt x="8122379" y="-37391"/>
                          <a:pt x="8417243" y="0"/>
                        </a:cubicBezTo>
                        <a:cubicBezTo>
                          <a:pt x="8712107" y="37391"/>
                          <a:pt x="8762035" y="2596"/>
                          <a:pt x="8973636" y="0"/>
                        </a:cubicBezTo>
                        <a:cubicBezTo>
                          <a:pt x="9185237" y="-2596"/>
                          <a:pt x="9331548" y="19701"/>
                          <a:pt x="9643989" y="0"/>
                        </a:cubicBezTo>
                        <a:cubicBezTo>
                          <a:pt x="9956430" y="-19701"/>
                          <a:pt x="10320287" y="-24509"/>
                          <a:pt x="10542262" y="0"/>
                        </a:cubicBezTo>
                        <a:cubicBezTo>
                          <a:pt x="10764237" y="24509"/>
                          <a:pt x="10784581" y="-4154"/>
                          <a:pt x="10870735" y="0"/>
                        </a:cubicBezTo>
                        <a:cubicBezTo>
                          <a:pt x="10956889" y="4154"/>
                          <a:pt x="11418916" y="-15127"/>
                          <a:pt x="11581309" y="0"/>
                        </a:cubicBezTo>
                        <a:cubicBezTo>
                          <a:pt x="11673494" y="5124"/>
                          <a:pt x="11750851" y="71685"/>
                          <a:pt x="11766619" y="185310"/>
                        </a:cubicBezTo>
                        <a:cubicBezTo>
                          <a:pt x="11745413" y="485300"/>
                          <a:pt x="11767103" y="721649"/>
                          <a:pt x="11766619" y="867601"/>
                        </a:cubicBezTo>
                        <a:cubicBezTo>
                          <a:pt x="11766135" y="1013553"/>
                          <a:pt x="11774668" y="1276223"/>
                          <a:pt x="11766619" y="1488486"/>
                        </a:cubicBezTo>
                        <a:cubicBezTo>
                          <a:pt x="11758570" y="1700749"/>
                          <a:pt x="11785958" y="1886844"/>
                          <a:pt x="11766619" y="1986558"/>
                        </a:cubicBezTo>
                        <a:cubicBezTo>
                          <a:pt x="11747280" y="2086272"/>
                          <a:pt x="11786528" y="2391607"/>
                          <a:pt x="11766619" y="2791661"/>
                        </a:cubicBezTo>
                        <a:cubicBezTo>
                          <a:pt x="11746710" y="3191715"/>
                          <a:pt x="11776565" y="3216966"/>
                          <a:pt x="11766619" y="3535358"/>
                        </a:cubicBezTo>
                        <a:cubicBezTo>
                          <a:pt x="11756673" y="3853750"/>
                          <a:pt x="11793348" y="4082273"/>
                          <a:pt x="11766619" y="4340462"/>
                        </a:cubicBezTo>
                        <a:cubicBezTo>
                          <a:pt x="11739890" y="4598651"/>
                          <a:pt x="11788070" y="4599849"/>
                          <a:pt x="11766619" y="4838534"/>
                        </a:cubicBezTo>
                        <a:cubicBezTo>
                          <a:pt x="11745168" y="5077219"/>
                          <a:pt x="11746407" y="5102326"/>
                          <a:pt x="11766619" y="5336606"/>
                        </a:cubicBezTo>
                        <a:cubicBezTo>
                          <a:pt x="11786831" y="5570886"/>
                          <a:pt x="11772236" y="5861263"/>
                          <a:pt x="11766619" y="6325928"/>
                        </a:cubicBezTo>
                        <a:cubicBezTo>
                          <a:pt x="11763219" y="6417430"/>
                          <a:pt x="11675794" y="6517870"/>
                          <a:pt x="11581309" y="6511238"/>
                        </a:cubicBezTo>
                        <a:cubicBezTo>
                          <a:pt x="11249724" y="6491757"/>
                          <a:pt x="10965144" y="6494494"/>
                          <a:pt x="10796996" y="6511238"/>
                        </a:cubicBezTo>
                        <a:cubicBezTo>
                          <a:pt x="10628848" y="6527982"/>
                          <a:pt x="10297096" y="6499306"/>
                          <a:pt x="10126643" y="6511238"/>
                        </a:cubicBezTo>
                        <a:cubicBezTo>
                          <a:pt x="9956190" y="6523170"/>
                          <a:pt x="9709485" y="6483593"/>
                          <a:pt x="9456290" y="6511238"/>
                        </a:cubicBezTo>
                        <a:cubicBezTo>
                          <a:pt x="9203095" y="6538883"/>
                          <a:pt x="9276533" y="6517238"/>
                          <a:pt x="9127817" y="6511238"/>
                        </a:cubicBezTo>
                        <a:cubicBezTo>
                          <a:pt x="8979101" y="6505238"/>
                          <a:pt x="8762286" y="6516844"/>
                          <a:pt x="8571425" y="6511238"/>
                        </a:cubicBezTo>
                        <a:cubicBezTo>
                          <a:pt x="8380564" y="6505632"/>
                          <a:pt x="8215226" y="6505644"/>
                          <a:pt x="8015032" y="6511238"/>
                        </a:cubicBezTo>
                        <a:cubicBezTo>
                          <a:pt x="7814838" y="6516832"/>
                          <a:pt x="7613458" y="6486284"/>
                          <a:pt x="7344679" y="6511238"/>
                        </a:cubicBezTo>
                        <a:cubicBezTo>
                          <a:pt x="7075900" y="6536192"/>
                          <a:pt x="7132836" y="6510622"/>
                          <a:pt x="7016206" y="6511238"/>
                        </a:cubicBezTo>
                        <a:cubicBezTo>
                          <a:pt x="6899576" y="6511854"/>
                          <a:pt x="6625758" y="6484547"/>
                          <a:pt x="6345853" y="6511238"/>
                        </a:cubicBezTo>
                        <a:cubicBezTo>
                          <a:pt x="6065948" y="6537929"/>
                          <a:pt x="5959808" y="6510185"/>
                          <a:pt x="5789460" y="6511238"/>
                        </a:cubicBezTo>
                        <a:cubicBezTo>
                          <a:pt x="5619112" y="6512291"/>
                          <a:pt x="5184799" y="6489921"/>
                          <a:pt x="4891187" y="6511238"/>
                        </a:cubicBezTo>
                        <a:cubicBezTo>
                          <a:pt x="4597575" y="6532555"/>
                          <a:pt x="4357774" y="6555302"/>
                          <a:pt x="3992914" y="6511238"/>
                        </a:cubicBezTo>
                        <a:cubicBezTo>
                          <a:pt x="3628054" y="6467174"/>
                          <a:pt x="3667706" y="6525643"/>
                          <a:pt x="3550481" y="6511238"/>
                        </a:cubicBezTo>
                        <a:cubicBezTo>
                          <a:pt x="3433256" y="6496833"/>
                          <a:pt x="3381452" y="6521153"/>
                          <a:pt x="3222009" y="6511238"/>
                        </a:cubicBezTo>
                        <a:cubicBezTo>
                          <a:pt x="3062566" y="6501323"/>
                          <a:pt x="2979639" y="6509019"/>
                          <a:pt x="2779576" y="6511238"/>
                        </a:cubicBezTo>
                        <a:cubicBezTo>
                          <a:pt x="2579513" y="6513457"/>
                          <a:pt x="2466792" y="6490200"/>
                          <a:pt x="2337143" y="6511238"/>
                        </a:cubicBezTo>
                        <a:cubicBezTo>
                          <a:pt x="2207494" y="6532276"/>
                          <a:pt x="2133583" y="6524402"/>
                          <a:pt x="2008670" y="6511238"/>
                        </a:cubicBezTo>
                        <a:cubicBezTo>
                          <a:pt x="1883757" y="6498074"/>
                          <a:pt x="1685711" y="6494239"/>
                          <a:pt x="1566237" y="6511238"/>
                        </a:cubicBezTo>
                        <a:cubicBezTo>
                          <a:pt x="1446763" y="6528237"/>
                          <a:pt x="1176379" y="6500967"/>
                          <a:pt x="895884" y="6511238"/>
                        </a:cubicBezTo>
                        <a:cubicBezTo>
                          <a:pt x="615389" y="6521509"/>
                          <a:pt x="416155" y="6499100"/>
                          <a:pt x="185310" y="6511238"/>
                        </a:cubicBezTo>
                        <a:cubicBezTo>
                          <a:pt x="90903" y="6529730"/>
                          <a:pt x="-1992" y="6413193"/>
                          <a:pt x="0" y="6325928"/>
                        </a:cubicBezTo>
                        <a:cubicBezTo>
                          <a:pt x="-5407" y="6080085"/>
                          <a:pt x="18975" y="5994245"/>
                          <a:pt x="0" y="5705043"/>
                        </a:cubicBezTo>
                        <a:cubicBezTo>
                          <a:pt x="-18975" y="5415841"/>
                          <a:pt x="6557" y="5345910"/>
                          <a:pt x="0" y="5084159"/>
                        </a:cubicBezTo>
                        <a:cubicBezTo>
                          <a:pt x="-6557" y="4822408"/>
                          <a:pt x="33772" y="4669442"/>
                          <a:pt x="0" y="4279055"/>
                        </a:cubicBezTo>
                        <a:cubicBezTo>
                          <a:pt x="-33772" y="3888668"/>
                          <a:pt x="13076" y="3784955"/>
                          <a:pt x="0" y="3596764"/>
                        </a:cubicBezTo>
                        <a:cubicBezTo>
                          <a:pt x="-13076" y="3408573"/>
                          <a:pt x="-19767" y="3239950"/>
                          <a:pt x="0" y="3098692"/>
                        </a:cubicBezTo>
                        <a:cubicBezTo>
                          <a:pt x="19767" y="2957434"/>
                          <a:pt x="-13580" y="2746698"/>
                          <a:pt x="0" y="2539214"/>
                        </a:cubicBezTo>
                        <a:cubicBezTo>
                          <a:pt x="13580" y="2331730"/>
                          <a:pt x="14759" y="1920142"/>
                          <a:pt x="0" y="1734110"/>
                        </a:cubicBezTo>
                        <a:cubicBezTo>
                          <a:pt x="-14759" y="1548078"/>
                          <a:pt x="569" y="1201178"/>
                          <a:pt x="0" y="990413"/>
                        </a:cubicBezTo>
                        <a:cubicBezTo>
                          <a:pt x="-569" y="779648"/>
                          <a:pt x="4446" y="511506"/>
                          <a:pt x="0" y="1853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图片 13" descr="图片包含 文字&#10;&#10;已生成高可信度的说明">
            <a:extLst>
              <a:ext uri="{FF2B5EF4-FFF2-40B4-BE49-F238E27FC236}">
                <a16:creationId xmlns:a16="http://schemas.microsoft.com/office/drawing/2014/main" id="{208B6270-10BD-4950-928E-A75153C61AD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784"/>
            <a:ext cx="12192000" cy="3597216"/>
          </a:xfrm>
          <a:prstGeom prst="rect">
            <a:avLst/>
          </a:prstGeom>
        </p:spPr>
      </p:pic>
      <p:pic>
        <p:nvPicPr>
          <p:cNvPr id="12" name="MsPham-0936082789">
            <a:hlinkClick r:id="rId4"/>
            <a:extLst>
              <a:ext uri="{FF2B5EF4-FFF2-40B4-BE49-F238E27FC236}">
                <a16:creationId xmlns:a16="http://schemas.microsoft.com/office/drawing/2014/main" id="{61679625-BAAB-FF3A-FD9F-706214B9DA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8" y="5789836"/>
            <a:ext cx="1637614" cy="10403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MsPham 0936082789">
            <a:extLst>
              <a:ext uri="{FF2B5EF4-FFF2-40B4-BE49-F238E27FC236}">
                <a16:creationId xmlns:a16="http://schemas.microsoft.com/office/drawing/2014/main" id="{12B20786-F177-4B56-16C0-CF226D1AA81C}"/>
              </a:ext>
            </a:extLst>
          </p:cNvPr>
          <p:cNvSpPr txBox="1"/>
          <p:nvPr/>
        </p:nvSpPr>
        <p:spPr>
          <a:xfrm>
            <a:off x="1730420" y="2240575"/>
            <a:ext cx="8668128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ctr">
              <a:spcAft>
                <a:spcPts val="600"/>
              </a:spcAft>
              <a:defRPr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defRPr>
            </a:lvl1pPr>
          </a:lstStyle>
          <a:p>
            <a:r>
              <a:rPr lang="en-US"/>
              <a:t>Fun corner and wrap-up</a:t>
            </a:r>
          </a:p>
        </p:txBody>
      </p:sp>
      <p:pic>
        <p:nvPicPr>
          <p:cNvPr id="7" name="图片 6" descr="003c6c7d4a2b7500f147dbe771e14e9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0736993" flipH="1">
            <a:off x="85875" y="27105"/>
            <a:ext cx="2287781" cy="2287781"/>
          </a:xfrm>
          <a:prstGeom prst="rect">
            <a:avLst/>
          </a:prstGeom>
        </p:spPr>
      </p:pic>
      <p:pic>
        <p:nvPicPr>
          <p:cNvPr id="19" name="图片 3" descr="1">
            <a:extLst>
              <a:ext uri="{FF2B5EF4-FFF2-40B4-BE49-F238E27FC236}">
                <a16:creationId xmlns:a16="http://schemas.microsoft.com/office/drawing/2014/main" id="{95F66C27-9900-1D62-6B0A-EB3EBD88BF41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295669" y="4091886"/>
            <a:ext cx="1797136" cy="2283633"/>
          </a:xfrm>
          <a:prstGeom prst="rect">
            <a:avLst/>
          </a:prstGeom>
        </p:spPr>
      </p:pic>
      <p:grpSp>
        <p:nvGrpSpPr>
          <p:cNvPr id="20" name="组合 109">
            <a:extLst>
              <a:ext uri="{FF2B5EF4-FFF2-40B4-BE49-F238E27FC236}">
                <a16:creationId xmlns:a16="http://schemas.microsoft.com/office/drawing/2014/main" id="{3ECA4306-13B6-B0E8-1F58-BCE50DE01701}"/>
              </a:ext>
            </a:extLst>
          </p:cNvPr>
          <p:cNvGrpSpPr/>
          <p:nvPr/>
        </p:nvGrpSpPr>
        <p:grpSpPr>
          <a:xfrm>
            <a:off x="5130348" y="603740"/>
            <a:ext cx="1147201" cy="939236"/>
            <a:chOff x="5997642" y="651393"/>
            <a:chExt cx="767596" cy="628446"/>
          </a:xfrm>
        </p:grpSpPr>
        <p:sp>
          <p:nvSpPr>
            <p:cNvPr id="23" name="椭圆 111">
              <a:extLst>
                <a:ext uri="{FF2B5EF4-FFF2-40B4-BE49-F238E27FC236}">
                  <a16:creationId xmlns:a16="http://schemas.microsoft.com/office/drawing/2014/main" id="{14EDD1B3-37DA-68F2-4D95-00643B6DF43F}"/>
                </a:ext>
              </a:extLst>
            </p:cNvPr>
            <p:cNvSpPr/>
            <p:nvPr/>
          </p:nvSpPr>
          <p:spPr>
            <a:xfrm>
              <a:off x="6136792" y="651393"/>
              <a:ext cx="628446" cy="628446"/>
            </a:xfrm>
            <a:prstGeom prst="ellipse">
              <a:avLst/>
            </a:prstGeom>
            <a:solidFill>
              <a:srgbClr val="FF7043"/>
            </a:solidFill>
            <a:ln>
              <a:solidFill>
                <a:srgbClr val="FF7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4" name="椭圆 112">
              <a:extLst>
                <a:ext uri="{FF2B5EF4-FFF2-40B4-BE49-F238E27FC236}">
                  <a16:creationId xmlns:a16="http://schemas.microsoft.com/office/drawing/2014/main" id="{3820DD98-A91A-6497-2A08-B495A6A1AF24}"/>
                </a:ext>
              </a:extLst>
            </p:cNvPr>
            <p:cNvSpPr/>
            <p:nvPr/>
          </p:nvSpPr>
          <p:spPr>
            <a:xfrm>
              <a:off x="5997642" y="651393"/>
              <a:ext cx="628446" cy="62844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6" name="MsPham 0936082789">
            <a:extLst>
              <a:ext uri="{FF2B5EF4-FFF2-40B4-BE49-F238E27FC236}">
                <a16:creationId xmlns:a16="http://schemas.microsoft.com/office/drawing/2014/main" id="{DBA6BCB5-511D-3F2A-2E04-9F7D55686A19}"/>
              </a:ext>
            </a:extLst>
          </p:cNvPr>
          <p:cNvSpPr txBox="1"/>
          <p:nvPr/>
        </p:nvSpPr>
        <p:spPr>
          <a:xfrm>
            <a:off x="4728708" y="939661"/>
            <a:ext cx="2015878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7"/>
              </a:lnSpc>
            </a:pPr>
            <a:r>
              <a:rPr lang="vi-VN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2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11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7F62FC-8288-1789-2E94-A8F85A1B55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" b="7184"/>
          <a:stretch/>
        </p:blipFill>
        <p:spPr>
          <a:xfrm>
            <a:off x="-112382" y="-68477"/>
            <a:ext cx="12302503" cy="6963508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28" y="1927425"/>
            <a:ext cx="1550251" cy="211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617" y="984336"/>
            <a:ext cx="1947023" cy="1886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113" y="3013554"/>
            <a:ext cx="2110771" cy="2475736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045" y="5382454"/>
            <a:ext cx="1887232" cy="9123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893" y="2417875"/>
            <a:ext cx="9263727" cy="315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5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E994D785-D3D1-7E62-C14B-534F37C8AF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2" y="-68477"/>
            <a:ext cx="12302503" cy="69635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5191C5-6A9B-42DC-B3BA-9DA92A8F6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856" y="5083660"/>
            <a:ext cx="9662997" cy="1499746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3" y="2356682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9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213" y="2277169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852268" y="4238971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58212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46508" y="3260080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4" y="735648"/>
            <a:ext cx="5752786" cy="1907068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24506" y="873206"/>
              <a:ext cx="5713961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3AD3A3DD-E8DD-45C9-8817-0069E59F91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501" y="9182838"/>
            <a:ext cx="829551" cy="8622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A7A074-BF44-4A90-B141-6D64EED9B4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42" y="9090766"/>
            <a:ext cx="819050" cy="8763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1338F1-5F5A-43A0-8F24-C486DB15D9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658" y="9182838"/>
            <a:ext cx="819050" cy="876384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091026"/>
            <a:ext cx="2650942" cy="148365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Japanese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6" y="5091026"/>
            <a:ext cx="2650942" cy="148365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Malaysian 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230164" y="5091026"/>
            <a:ext cx="2650942" cy="148365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Australian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cartoon of a child holding a flag and a kangaroo&#10;&#10;Description automatically generated">
            <a:extLst>
              <a:ext uri="{FF2B5EF4-FFF2-40B4-BE49-F238E27FC236}">
                <a16:creationId xmlns:a16="http://schemas.microsoft.com/office/drawing/2014/main" id="{63DA5693-1F2C-D63B-6B05-D3C23B1047DE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608" y="1053892"/>
            <a:ext cx="1925640" cy="12705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D4C8E0-9DB1-4EE7-032E-6D925C4FE354}"/>
              </a:ext>
            </a:extLst>
          </p:cNvPr>
          <p:cNvSpPr txBox="1"/>
          <p:nvPr/>
        </p:nvSpPr>
        <p:spPr>
          <a:xfrm>
            <a:off x="2845254" y="941563"/>
            <a:ext cx="35713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nationality is he?</a:t>
            </a:r>
            <a:endParaRPr lang="vi-VN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is ______.</a:t>
            </a:r>
          </a:p>
        </p:txBody>
      </p:sp>
    </p:spTree>
    <p:extLst>
      <p:ext uri="{BB962C8B-B14F-4D97-AF65-F5344CB8AC3E}">
        <p14:creationId xmlns:p14="http://schemas.microsoft.com/office/powerpoint/2010/main" val="57798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1.66667E-6 -0.5597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-8.33333E-7 -0.54861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2.08333E-7 -0.55671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B80CFF27-72B0-61F0-169F-1E7723CD30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2" y="-68477"/>
            <a:ext cx="12302503" cy="69635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5191C5-6A9B-42DC-B3BA-9DA92A8F6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856" y="5083660"/>
            <a:ext cx="9662997" cy="1499746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3" y="2356682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9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213" y="2277169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852268" y="4238971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58212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46508" y="3260080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4" y="735648"/>
            <a:ext cx="5752786" cy="1907068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24506" y="873206"/>
              <a:ext cx="5713961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3AD3A3DD-E8DD-45C9-8817-0069E59F91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225" y="9197194"/>
            <a:ext cx="829551" cy="8622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A7A074-BF44-4A90-B141-6D64EED9B4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116" y="9094531"/>
            <a:ext cx="819050" cy="8763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1338F1-5F5A-43A0-8F24-C486DB15D9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658" y="9182838"/>
            <a:ext cx="819050" cy="876384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091026"/>
            <a:ext cx="2650942" cy="148365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Australian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245530" y="5094790"/>
            <a:ext cx="2650942" cy="148365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American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14888" y="5105382"/>
            <a:ext cx="2650942" cy="148365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Malaysian 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hild holding a flag in front of two tall buildings&#10;&#10;Description automatically generated">
            <a:extLst>
              <a:ext uri="{FF2B5EF4-FFF2-40B4-BE49-F238E27FC236}">
                <a16:creationId xmlns:a16="http://schemas.microsoft.com/office/drawing/2014/main" id="{C7DC8BDB-07D3-F3BD-5274-E611AA15CA0F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604" y="1006591"/>
            <a:ext cx="1937026" cy="12705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10DFB9-5399-F6C7-B46C-54D17428C1DF}"/>
              </a:ext>
            </a:extLst>
          </p:cNvPr>
          <p:cNvSpPr txBox="1"/>
          <p:nvPr/>
        </p:nvSpPr>
        <p:spPr>
          <a:xfrm>
            <a:off x="5049630" y="856789"/>
            <a:ext cx="35713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nationality is she?</a:t>
            </a:r>
          </a:p>
          <a:p>
            <a:pPr algn="ctr"/>
            <a:r>
              <a:rPr lang="vi-V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is ______.</a:t>
            </a:r>
          </a:p>
        </p:txBody>
      </p:sp>
    </p:spTree>
    <p:extLst>
      <p:ext uri="{BB962C8B-B14F-4D97-AF65-F5344CB8AC3E}">
        <p14:creationId xmlns:p14="http://schemas.microsoft.com/office/powerpoint/2010/main" val="84405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1.66667E-6 -0.5597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2.29167E-6 -0.54861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1.45833E-6 -0.55672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B71E29DC-95CF-F94C-C296-2F62EA07A0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2" y="-68477"/>
            <a:ext cx="12302503" cy="69635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5191C5-6A9B-42DC-B3BA-9DA92A8F6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856" y="5083660"/>
            <a:ext cx="9662997" cy="1499746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3" y="2356682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9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213" y="2277169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852268" y="4238971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58212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46508" y="3260080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4" y="735648"/>
            <a:ext cx="5752786" cy="1907068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24506" y="873206"/>
              <a:ext cx="5713961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3AD3A3DD-E8DD-45C9-8817-0069E59F91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943" y="9194709"/>
            <a:ext cx="829551" cy="8622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A7A074-BF44-4A90-B141-6D64EED9B4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42" y="9090766"/>
            <a:ext cx="819050" cy="8763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1338F1-5F5A-43A0-8F24-C486DB15D9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740" y="9182838"/>
            <a:ext cx="819050" cy="876384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13556" y="5091026"/>
            <a:ext cx="2650942" cy="148365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Malaysian 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6" y="5091026"/>
            <a:ext cx="2650942" cy="148365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Japanese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729606" y="5102896"/>
            <a:ext cx="2650942" cy="148365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American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cartoon of a child holding a flag in front of a statue of liberty&#10;&#10;Description automatically generated">
            <a:extLst>
              <a:ext uri="{FF2B5EF4-FFF2-40B4-BE49-F238E27FC236}">
                <a16:creationId xmlns:a16="http://schemas.microsoft.com/office/drawing/2014/main" id="{BB5A562E-509C-CBAE-C1BF-8FC82C63BFAC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761" y="1086104"/>
            <a:ext cx="1911869" cy="12705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0F064C-722E-F16C-B6C3-341FF2B51CEF}"/>
              </a:ext>
            </a:extLst>
          </p:cNvPr>
          <p:cNvSpPr txBox="1"/>
          <p:nvPr/>
        </p:nvSpPr>
        <p:spPr>
          <a:xfrm>
            <a:off x="5049630" y="856789"/>
            <a:ext cx="35713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nationality is she?</a:t>
            </a:r>
          </a:p>
          <a:p>
            <a:pPr algn="ctr"/>
            <a:r>
              <a:rPr lang="vi-V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is ______.</a:t>
            </a:r>
          </a:p>
        </p:txBody>
      </p:sp>
    </p:spTree>
    <p:extLst>
      <p:ext uri="{BB962C8B-B14F-4D97-AF65-F5344CB8AC3E}">
        <p14:creationId xmlns:p14="http://schemas.microsoft.com/office/powerpoint/2010/main" val="226102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 -0.5597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-8.33333E-7 -0.54861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1.04167E-6 -0.55671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788BDBF-5D22-C797-AD45-9CD33C4891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2" y="-68477"/>
            <a:ext cx="12302503" cy="69635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5191C5-6A9B-42DC-B3BA-9DA92A8F6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856" y="5083660"/>
            <a:ext cx="9662997" cy="1499746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3" y="2356682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9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213" y="2277169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852268" y="4238971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58212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46508" y="3260080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4" y="735648"/>
            <a:ext cx="5752786" cy="1907068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24506" y="873206"/>
              <a:ext cx="5713961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4213556" y="5091026"/>
            <a:ext cx="2650942" cy="148365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American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6" y="5091026"/>
            <a:ext cx="2650942" cy="148365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Australian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729606" y="5102896"/>
            <a:ext cx="2650942" cy="148365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Japanese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AD3A3DD-E8DD-45C9-8817-0069E59F91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943" y="8444432"/>
            <a:ext cx="829551" cy="8622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A7A074-BF44-4A90-B141-6D64EED9B4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42" y="8340489"/>
            <a:ext cx="819050" cy="8763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1338F1-5F5A-43A0-8F24-C486DB15D9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740" y="8432561"/>
            <a:ext cx="819050" cy="876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601331-3285-2888-F56C-284E3C9BB754}"/>
              </a:ext>
            </a:extLst>
          </p:cNvPr>
          <p:cNvSpPr txBox="1"/>
          <p:nvPr/>
        </p:nvSpPr>
        <p:spPr>
          <a:xfrm>
            <a:off x="5049630" y="856789"/>
            <a:ext cx="35713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nationality is she?</a:t>
            </a:r>
          </a:p>
          <a:p>
            <a:pPr algn="ctr"/>
            <a:r>
              <a:rPr lang="vi-V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is ______.</a:t>
            </a:r>
          </a:p>
        </p:txBody>
      </p:sp>
      <p:pic>
        <p:nvPicPr>
          <p:cNvPr id="8" name="Picture 7" descr="A cartoon of a child holding a flag&#10;&#10;Description automatically generated">
            <a:extLst>
              <a:ext uri="{FF2B5EF4-FFF2-40B4-BE49-F238E27FC236}">
                <a16:creationId xmlns:a16="http://schemas.microsoft.com/office/drawing/2014/main" id="{310747A1-9BC0-AC5B-9B47-4F56B05880BA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84" y="1000443"/>
            <a:ext cx="1922201" cy="127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5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 -0.5597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8.33333E-7 -0.54861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1.04167E-6 -0.55671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345038C-7883-9084-612F-780A9E529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266" name="Picture 2" descr="Christmas tree clipart">
            <a:extLst>
              <a:ext uri="{FF2B5EF4-FFF2-40B4-BE49-F238E27FC236}">
                <a16:creationId xmlns:a16="http://schemas.microsoft.com/office/drawing/2014/main" id="{127BD230-9706-6E45-914D-40D5DD630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27" y="3084306"/>
            <a:ext cx="2131432" cy="295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DFBEB2-3FF9-7844-93FD-DFB429D955DD}"/>
              </a:ext>
            </a:extLst>
          </p:cNvPr>
          <p:cNvSpPr txBox="1"/>
          <p:nvPr/>
        </p:nvSpPr>
        <p:spPr>
          <a:xfrm>
            <a:off x="854248" y="1956710"/>
            <a:ext cx="623916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Bodoni MT Black" panose="02070A03080606020203" pitchFamily="18" charset="0"/>
              </a:rPr>
              <a:t>NUTCRACKER</a:t>
            </a:r>
          </a:p>
          <a:p>
            <a:r>
              <a:rPr lang="en-US" sz="5400" dirty="0">
                <a:solidFill>
                  <a:schemeClr val="bg1"/>
                </a:solidFill>
                <a:latin typeface="Bodoni MT Black" panose="02070A03080606020203" pitchFamily="18" charset="0"/>
              </a:rPr>
              <a:t>RIDDLES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C1A108-7805-1C47-9B54-C95663275A00}"/>
              </a:ext>
            </a:extLst>
          </p:cNvPr>
          <p:cNvSpPr/>
          <p:nvPr/>
        </p:nvSpPr>
        <p:spPr>
          <a:xfrm>
            <a:off x="3169700" y="4980889"/>
            <a:ext cx="2563091" cy="754470"/>
          </a:xfrm>
          <a:prstGeom prst="roundRect">
            <a:avLst/>
          </a:prstGeom>
          <a:solidFill>
            <a:srgbClr val="FFD002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AB40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endParaRPr lang="ru-RU" sz="3200" b="1" dirty="0">
              <a:solidFill>
                <a:srgbClr val="AB40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81BCE7-79D6-8243-3953-936E24D4974E}"/>
              </a:ext>
            </a:extLst>
          </p:cNvPr>
          <p:cNvGrpSpPr/>
          <p:nvPr/>
        </p:nvGrpSpPr>
        <p:grpSpPr>
          <a:xfrm>
            <a:off x="7019608" y="588055"/>
            <a:ext cx="3281661" cy="6269945"/>
            <a:chOff x="4550569" y="478818"/>
            <a:chExt cx="3090863" cy="5905407"/>
          </a:xfrm>
        </p:grpSpPr>
        <p:pic>
          <p:nvPicPr>
            <p:cNvPr id="2" name="Picture 2" descr="Christmas Nutcracker PNG Clip Art Image​ | Gallery Yopriceville -  High-Quality Free Images and Transparent PNG Clipart">
              <a:extLst>
                <a:ext uri="{FF2B5EF4-FFF2-40B4-BE49-F238E27FC236}">
                  <a16:creationId xmlns:a16="http://schemas.microsoft.com/office/drawing/2014/main" id="{42B2F222-22EB-3259-04F8-E3D615FF1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0569" y="478818"/>
              <a:ext cx="3090863" cy="5900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12">
              <a:extLst>
                <a:ext uri="{FF2B5EF4-FFF2-40B4-BE49-F238E27FC236}">
                  <a16:creationId xmlns:a16="http://schemas.microsoft.com/office/drawing/2014/main" id="{2AA51574-AA9F-33BE-2E63-CA9CF3051F6C}"/>
                </a:ext>
              </a:extLst>
            </p:cNvPr>
            <p:cNvSpPr/>
            <p:nvPr/>
          </p:nvSpPr>
          <p:spPr>
            <a:xfrm>
              <a:off x="5649167" y="3474157"/>
              <a:ext cx="782033" cy="776111"/>
            </a:xfrm>
            <a:prstGeom prst="rect">
              <a:avLst/>
            </a:prstGeom>
            <a:solidFill>
              <a:srgbClr val="5800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2" descr="Plane clipart">
              <a:extLst>
                <a:ext uri="{FF2B5EF4-FFF2-40B4-BE49-F238E27FC236}">
                  <a16:creationId xmlns:a16="http://schemas.microsoft.com/office/drawing/2014/main" id="{8B3A17A4-8309-1F2D-4257-2B68A6D50A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43717">
              <a:off x="5743062" y="3668564"/>
              <a:ext cx="707571" cy="358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Группа 33">
              <a:extLst>
                <a:ext uri="{FF2B5EF4-FFF2-40B4-BE49-F238E27FC236}">
                  <a16:creationId xmlns:a16="http://schemas.microsoft.com/office/drawing/2014/main" id="{692EC62F-C78F-E04A-8F55-CD9800E27855}"/>
                </a:ext>
              </a:extLst>
            </p:cNvPr>
            <p:cNvGrpSpPr/>
            <p:nvPr/>
          </p:nvGrpSpPr>
          <p:grpSpPr>
            <a:xfrm>
              <a:off x="5583677" y="3264287"/>
              <a:ext cx="966281" cy="955017"/>
              <a:chOff x="4059676" y="3264286"/>
              <a:chExt cx="966281" cy="975895"/>
            </a:xfrm>
          </p:grpSpPr>
          <p:sp>
            <p:nvSpPr>
              <p:cNvPr id="6" name="Прямоугольник 13">
                <a:extLst>
                  <a:ext uri="{FF2B5EF4-FFF2-40B4-BE49-F238E27FC236}">
                    <a16:creationId xmlns:a16="http://schemas.microsoft.com/office/drawing/2014/main" id="{DEF14166-348A-4B4D-B3DE-0E4D03996F70}"/>
                  </a:ext>
                </a:extLst>
              </p:cNvPr>
              <p:cNvSpPr/>
              <p:nvPr/>
            </p:nvSpPr>
            <p:spPr>
              <a:xfrm>
                <a:off x="4059676" y="3474156"/>
                <a:ext cx="966281" cy="766025"/>
              </a:xfrm>
              <a:prstGeom prst="rect">
                <a:avLst/>
              </a:prstGeom>
              <a:solidFill>
                <a:srgbClr val="A103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7" name="Группа 23">
                <a:extLst>
                  <a:ext uri="{FF2B5EF4-FFF2-40B4-BE49-F238E27FC236}">
                    <a16:creationId xmlns:a16="http://schemas.microsoft.com/office/drawing/2014/main" id="{F7E23078-941F-8C31-35EF-9BA72CAB42F2}"/>
                  </a:ext>
                </a:extLst>
              </p:cNvPr>
              <p:cNvGrpSpPr/>
              <p:nvPr/>
            </p:nvGrpSpPr>
            <p:grpSpPr>
              <a:xfrm>
                <a:off x="4073411" y="3264286"/>
                <a:ext cx="952546" cy="266854"/>
                <a:chOff x="3926856" y="3031064"/>
                <a:chExt cx="1299899" cy="397933"/>
              </a:xfrm>
            </p:grpSpPr>
            <p:sp>
              <p:nvSpPr>
                <p:cNvPr id="9" name="Прямоугольник 24">
                  <a:extLst>
                    <a:ext uri="{FF2B5EF4-FFF2-40B4-BE49-F238E27FC236}">
                      <a16:creationId xmlns:a16="http://schemas.microsoft.com/office/drawing/2014/main" id="{6F8FCFE0-2F4F-84D7-9266-78C855178947}"/>
                    </a:ext>
                  </a:extLst>
                </p:cNvPr>
                <p:cNvSpPr/>
                <p:nvPr/>
              </p:nvSpPr>
              <p:spPr>
                <a:xfrm>
                  <a:off x="4413804" y="3031064"/>
                  <a:ext cx="163689" cy="397933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" name="Прямоугольник 25">
                  <a:extLst>
                    <a:ext uri="{FF2B5EF4-FFF2-40B4-BE49-F238E27FC236}">
                      <a16:creationId xmlns:a16="http://schemas.microsoft.com/office/drawing/2014/main" id="{A199286A-66D7-4D87-ED10-BFA0315FDD2D}"/>
                    </a:ext>
                  </a:extLst>
                </p:cNvPr>
                <p:cNvSpPr/>
                <p:nvPr/>
              </p:nvSpPr>
              <p:spPr>
                <a:xfrm>
                  <a:off x="4576120" y="3031064"/>
                  <a:ext cx="163689" cy="397933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2" name="Прямоугольник 26">
                  <a:extLst>
                    <a:ext uri="{FF2B5EF4-FFF2-40B4-BE49-F238E27FC236}">
                      <a16:creationId xmlns:a16="http://schemas.microsoft.com/office/drawing/2014/main" id="{3E720C06-68C9-DF2F-AF20-EC7927D3779F}"/>
                    </a:ext>
                  </a:extLst>
                </p:cNvPr>
                <p:cNvSpPr/>
                <p:nvPr/>
              </p:nvSpPr>
              <p:spPr>
                <a:xfrm>
                  <a:off x="4738436" y="3031064"/>
                  <a:ext cx="163689" cy="397933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3" name="Прямоугольник 27">
                  <a:extLst>
                    <a:ext uri="{FF2B5EF4-FFF2-40B4-BE49-F238E27FC236}">
                      <a16:creationId xmlns:a16="http://schemas.microsoft.com/office/drawing/2014/main" id="{F6B24AA6-B6A7-0749-CA30-13665F2769B1}"/>
                    </a:ext>
                  </a:extLst>
                </p:cNvPr>
                <p:cNvSpPr/>
                <p:nvPr/>
              </p:nvSpPr>
              <p:spPr>
                <a:xfrm>
                  <a:off x="4900752" y="3031064"/>
                  <a:ext cx="163689" cy="397933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4" name="Прямоугольник 28">
                  <a:extLst>
                    <a:ext uri="{FF2B5EF4-FFF2-40B4-BE49-F238E27FC236}">
                      <a16:creationId xmlns:a16="http://schemas.microsoft.com/office/drawing/2014/main" id="{DCE7FD07-0F98-E85D-1946-17F40C9DA848}"/>
                    </a:ext>
                  </a:extLst>
                </p:cNvPr>
                <p:cNvSpPr/>
                <p:nvPr/>
              </p:nvSpPr>
              <p:spPr>
                <a:xfrm>
                  <a:off x="5063066" y="3031064"/>
                  <a:ext cx="163689" cy="397933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5" name="Прямоугольник 29">
                  <a:extLst>
                    <a:ext uri="{FF2B5EF4-FFF2-40B4-BE49-F238E27FC236}">
                      <a16:creationId xmlns:a16="http://schemas.microsoft.com/office/drawing/2014/main" id="{4D366B25-4015-21F2-F915-7C2F8A3BB029}"/>
                    </a:ext>
                  </a:extLst>
                </p:cNvPr>
                <p:cNvSpPr/>
                <p:nvPr/>
              </p:nvSpPr>
              <p:spPr>
                <a:xfrm>
                  <a:off x="4251488" y="3031064"/>
                  <a:ext cx="163689" cy="397933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6" name="Прямоугольник 30">
                  <a:extLst>
                    <a:ext uri="{FF2B5EF4-FFF2-40B4-BE49-F238E27FC236}">
                      <a16:creationId xmlns:a16="http://schemas.microsoft.com/office/drawing/2014/main" id="{4DD3ECDB-4B0C-4E0F-0F6D-41242BF638FB}"/>
                    </a:ext>
                  </a:extLst>
                </p:cNvPr>
                <p:cNvSpPr/>
                <p:nvPr/>
              </p:nvSpPr>
              <p:spPr>
                <a:xfrm>
                  <a:off x="4089172" y="3031064"/>
                  <a:ext cx="163689" cy="397933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7" name="Прямоугольник 31">
                  <a:extLst>
                    <a:ext uri="{FF2B5EF4-FFF2-40B4-BE49-F238E27FC236}">
                      <a16:creationId xmlns:a16="http://schemas.microsoft.com/office/drawing/2014/main" id="{9E0FFAA4-BE45-86BF-8423-304E5990DA1B}"/>
                    </a:ext>
                  </a:extLst>
                </p:cNvPr>
                <p:cNvSpPr/>
                <p:nvPr/>
              </p:nvSpPr>
              <p:spPr>
                <a:xfrm>
                  <a:off x="3926856" y="3031064"/>
                  <a:ext cx="163689" cy="397933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pic>
          <p:nvPicPr>
            <p:cNvPr id="18" name="Picture 2" descr="Christmas Nutcracker PNG Clip Art Image​ | Gallery Yopriceville -  High-Quality Free Images and Transparent PNG Clipart">
              <a:extLst>
                <a:ext uri="{FF2B5EF4-FFF2-40B4-BE49-F238E27FC236}">
                  <a16:creationId xmlns:a16="http://schemas.microsoft.com/office/drawing/2014/main" id="{5725524A-15AE-595B-BAC6-419EFA5821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84"/>
            <a:stretch/>
          </p:blipFill>
          <p:spPr bwMode="auto">
            <a:xfrm>
              <a:off x="4550569" y="4300467"/>
              <a:ext cx="3090863" cy="2083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Прямоугольник 34">
              <a:extLst>
                <a:ext uri="{FF2B5EF4-FFF2-40B4-BE49-F238E27FC236}">
                  <a16:creationId xmlns:a16="http://schemas.microsoft.com/office/drawing/2014/main" id="{7B373F02-44A6-D21E-AC42-39E9C6B68558}"/>
                </a:ext>
              </a:extLst>
            </p:cNvPr>
            <p:cNvSpPr/>
            <p:nvPr/>
          </p:nvSpPr>
          <p:spPr>
            <a:xfrm>
              <a:off x="5186504" y="4142137"/>
              <a:ext cx="1741165" cy="457200"/>
            </a:xfrm>
            <a:prstGeom prst="rect">
              <a:avLst/>
            </a:prstGeom>
            <a:solidFill>
              <a:srgbClr val="F8C617"/>
            </a:solidFill>
            <a:ln w="28575">
              <a:solidFill>
                <a:srgbClr val="580012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олилиния 36">
              <a:extLst>
                <a:ext uri="{FF2B5EF4-FFF2-40B4-BE49-F238E27FC236}">
                  <a16:creationId xmlns:a16="http://schemas.microsoft.com/office/drawing/2014/main" id="{874B12E5-61E5-E8B2-5AAD-82D9A5D8676A}"/>
                </a:ext>
              </a:extLst>
            </p:cNvPr>
            <p:cNvSpPr/>
            <p:nvPr/>
          </p:nvSpPr>
          <p:spPr>
            <a:xfrm>
              <a:off x="5993724" y="4891244"/>
              <a:ext cx="170764" cy="634005"/>
            </a:xfrm>
            <a:custGeom>
              <a:avLst/>
              <a:gdLst>
                <a:gd name="connsiteX0" fmla="*/ 6482 w 170764"/>
                <a:gd name="connsiteY0" fmla="*/ 629991 h 634005"/>
                <a:gd name="connsiteX1" fmla="*/ 76150 w 170764"/>
                <a:gd name="connsiteY1" fmla="*/ 529843 h 634005"/>
                <a:gd name="connsiteX2" fmla="*/ 167590 w 170764"/>
                <a:gd name="connsiteY2" fmla="*/ 603866 h 634005"/>
                <a:gd name="connsiteX3" fmla="*/ 145819 w 170764"/>
                <a:gd name="connsiteY3" fmla="*/ 373088 h 634005"/>
                <a:gd name="connsiteX4" fmla="*/ 106630 w 170764"/>
                <a:gd name="connsiteY4" fmla="*/ 20391 h 634005"/>
                <a:gd name="connsiteX5" fmla="*/ 41316 w 170764"/>
                <a:gd name="connsiteY5" fmla="*/ 76997 h 634005"/>
                <a:gd name="connsiteX6" fmla="*/ 6482 w 170764"/>
                <a:gd name="connsiteY6" fmla="*/ 364380 h 634005"/>
                <a:gd name="connsiteX7" fmla="*/ 6482 w 170764"/>
                <a:gd name="connsiteY7" fmla="*/ 629991 h 634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0764" h="634005">
                  <a:moveTo>
                    <a:pt x="6482" y="629991"/>
                  </a:moveTo>
                  <a:cubicBezTo>
                    <a:pt x="18093" y="657568"/>
                    <a:pt x="49299" y="534197"/>
                    <a:pt x="76150" y="529843"/>
                  </a:cubicBezTo>
                  <a:cubicBezTo>
                    <a:pt x="103001" y="525489"/>
                    <a:pt x="155979" y="629992"/>
                    <a:pt x="167590" y="603866"/>
                  </a:cubicBezTo>
                  <a:cubicBezTo>
                    <a:pt x="179201" y="577740"/>
                    <a:pt x="155979" y="470334"/>
                    <a:pt x="145819" y="373088"/>
                  </a:cubicBezTo>
                  <a:cubicBezTo>
                    <a:pt x="135659" y="275842"/>
                    <a:pt x="124047" y="69739"/>
                    <a:pt x="106630" y="20391"/>
                  </a:cubicBezTo>
                  <a:cubicBezTo>
                    <a:pt x="89213" y="-28957"/>
                    <a:pt x="58007" y="19666"/>
                    <a:pt x="41316" y="76997"/>
                  </a:cubicBezTo>
                  <a:cubicBezTo>
                    <a:pt x="24625" y="134328"/>
                    <a:pt x="11562" y="274392"/>
                    <a:pt x="6482" y="364380"/>
                  </a:cubicBezTo>
                  <a:cubicBezTo>
                    <a:pt x="1402" y="454368"/>
                    <a:pt x="-5129" y="602414"/>
                    <a:pt x="6482" y="629991"/>
                  </a:cubicBezTo>
                  <a:close/>
                </a:path>
              </a:pathLst>
            </a:custGeom>
            <a:solidFill>
              <a:srgbClr val="5800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37">
              <a:extLst>
                <a:ext uri="{FF2B5EF4-FFF2-40B4-BE49-F238E27FC236}">
                  <a16:creationId xmlns:a16="http://schemas.microsoft.com/office/drawing/2014/main" id="{01107C33-5184-91BE-6D94-BB88830F6217}"/>
                </a:ext>
              </a:extLst>
            </p:cNvPr>
            <p:cNvSpPr/>
            <p:nvPr/>
          </p:nvSpPr>
          <p:spPr>
            <a:xfrm>
              <a:off x="5735427" y="4120451"/>
              <a:ext cx="675510" cy="514364"/>
            </a:xfrm>
            <a:prstGeom prst="ellipse">
              <a:avLst/>
            </a:prstGeom>
            <a:solidFill>
              <a:srgbClr val="FFDE4A"/>
            </a:solidFill>
            <a:ln w="28575">
              <a:solidFill>
                <a:srgbClr val="58001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70945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C0D371C2-4813-B576-EF21-7132400D3A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2" y="-68477"/>
            <a:ext cx="12302503" cy="69635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5191C5-6A9B-42DC-B3BA-9DA92A8F6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856" y="5083660"/>
            <a:ext cx="9662997" cy="1499746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3" y="2356682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9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213" y="2277169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852268" y="4238971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58212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46508" y="3260080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4" y="735648"/>
            <a:ext cx="5752786" cy="1907068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24506" y="873206"/>
              <a:ext cx="5713961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7730474" y="5091026"/>
            <a:ext cx="2650942" cy="148365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002060"/>
                </a:solidFill>
                <a:cs typeface="Arial" panose="020B0604020202020204" pitchFamily="34" charset="0"/>
              </a:rPr>
              <a:t>What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245530" y="5094790"/>
            <a:ext cx="2650942" cy="148365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Where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14888" y="5105382"/>
            <a:ext cx="2650942" cy="148365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nationality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AD3A3DD-E8DD-45C9-8817-0069E59F91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225" y="7884217"/>
            <a:ext cx="829551" cy="8622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A7A074-BF44-4A90-B141-6D64EED9B4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116" y="7781554"/>
            <a:ext cx="819050" cy="8763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1338F1-5F5A-43A0-8F24-C486DB15D9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658" y="7869861"/>
            <a:ext cx="819050" cy="876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A1038C-CCF9-2885-2B85-5E0647CA051C}"/>
              </a:ext>
            </a:extLst>
          </p:cNvPr>
          <p:cNvSpPr txBox="1"/>
          <p:nvPr/>
        </p:nvSpPr>
        <p:spPr>
          <a:xfrm>
            <a:off x="2741540" y="1097123"/>
            <a:ext cx="59669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he?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is </a:t>
            </a:r>
            <a:r>
              <a:rPr lang="vi-V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Japanese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253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026 -0.46273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231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00065 -0.45324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2266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045E-16 L 0.00078 -0.47407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2370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DC5E0535-03B7-3B23-3751-C325D92A6C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2" y="-68477"/>
            <a:ext cx="12302503" cy="69635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5191C5-6A9B-42DC-B3BA-9DA92A8F6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856" y="5083660"/>
            <a:ext cx="9662997" cy="1499746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3" y="2356682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9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213" y="2277169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852268" y="4238971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58212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46508" y="3260080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4" y="735648"/>
            <a:ext cx="5752786" cy="1907068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24506" y="873206"/>
              <a:ext cx="5713961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7730474" y="5091026"/>
            <a:ext cx="2650942" cy="148365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002060"/>
                </a:solidFill>
                <a:cs typeface="Arial" panose="020B0604020202020204" pitchFamily="34" charset="0"/>
              </a:rPr>
              <a:t>What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nationality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6" y="5091026"/>
            <a:ext cx="2650942" cy="148365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230164" y="5091026"/>
            <a:ext cx="2650942" cy="148365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where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AD3A3DD-E8DD-45C9-8817-0069E59F91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501" y="8479458"/>
            <a:ext cx="829551" cy="8622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A7A074-BF44-4A90-B141-6D64EED9B4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42" y="8387386"/>
            <a:ext cx="819050" cy="8763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1338F1-5F5A-43A0-8F24-C486DB15D9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658" y="8479458"/>
            <a:ext cx="819050" cy="876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4FA72C-F8AA-2502-2167-6F77E408A1D3}"/>
              </a:ext>
            </a:extLst>
          </p:cNvPr>
          <p:cNvSpPr txBox="1"/>
          <p:nvPr/>
        </p:nvSpPr>
        <p:spPr>
          <a:xfrm>
            <a:off x="2741540" y="1097123"/>
            <a:ext cx="59669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she</a:t>
            </a:r>
            <a:r>
              <a:rPr lang="vi-V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from?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is </a:t>
            </a:r>
            <a:r>
              <a:rPr lang="vi-V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Vietnam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656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1.66667E-6 -0.5597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8.33333E-7 -0.5486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2.08333E-7 -0.55672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4C1C797C-47DC-732B-B969-C359A2DBA364}"/>
              </a:ext>
            </a:extLst>
          </p:cNvPr>
          <p:cNvSpPr txBox="1"/>
          <p:nvPr/>
        </p:nvSpPr>
        <p:spPr>
          <a:xfrm>
            <a:off x="-9601200" y="-15011400"/>
            <a:ext cx="32511999" cy="41756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267" dirty="0">
              <a:solidFill>
                <a:srgbClr val="0C4DA2"/>
              </a:solidFill>
              <a:effectLst>
                <a:glow rad="1270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en-US" sz="13267" dirty="0">
              <a:solidFill>
                <a:srgbClr val="0C4DA2"/>
              </a:solidFill>
              <a:effectLst>
                <a:glow rad="1270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B771FB-1833-1F2D-4821-0831CE2712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6" b="7184"/>
          <a:stretch/>
        </p:blipFill>
        <p:spPr>
          <a:xfrm>
            <a:off x="-112382" y="-68477"/>
            <a:ext cx="12302503" cy="6963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657" y="1041260"/>
            <a:ext cx="2110771" cy="247573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537" y="5533938"/>
            <a:ext cx="1319188" cy="7008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4DFF37-825E-48C4-86C3-78959CFFB268}"/>
              </a:ext>
            </a:extLst>
          </p:cNvPr>
          <p:cNvSpPr txBox="1"/>
          <p:nvPr/>
        </p:nvSpPr>
        <p:spPr>
          <a:xfrm>
            <a:off x="1281544" y="2739140"/>
            <a:ext cx="8848897" cy="22161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1" b="1">
                <a:ln w="6600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0070C0">
                      <a:alpha val="91000"/>
                    </a:srgbClr>
                  </a:glow>
                  <a:outerShdw dist="38100" dir="2700000" algn="tl" rotWithShape="0">
                    <a:srgbClr val="0070C0"/>
                  </a:outerShdw>
                </a:effectLst>
                <a:latin typeface="Algerian" panose="04020705040A020607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338181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6120466" y="5788839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American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467563" y="4679408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Australian</a:t>
            </a:r>
          </a:p>
        </p:txBody>
      </p:sp>
      <p:pic>
        <p:nvPicPr>
          <p:cNvPr id="35" name="Picture 34" descr="A cartoon of a child holding a flag in front of a statue of liberty&#10;&#10;Description automatically generated">
            <a:extLst>
              <a:ext uri="{FF2B5EF4-FFF2-40B4-BE49-F238E27FC236}">
                <a16:creationId xmlns:a16="http://schemas.microsoft.com/office/drawing/2014/main" id="{C7B26169-46A6-94E8-9C39-165D6F00F9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4"/>
          <a:stretch/>
        </p:blipFill>
        <p:spPr>
          <a:xfrm>
            <a:off x="6239414" y="4234359"/>
            <a:ext cx="2226458" cy="1554480"/>
          </a:xfrm>
          <a:prstGeom prst="rect">
            <a:avLst/>
          </a:prstGeom>
        </p:spPr>
      </p:pic>
      <p:sp>
        <p:nvSpPr>
          <p:cNvPr id="55" name="Freeform 33">
            <a:extLst>
              <a:ext uri="{FF2B5EF4-FFF2-40B4-BE49-F238E27FC236}">
                <a16:creationId xmlns:a16="http://schemas.microsoft.com/office/drawing/2014/main" id="{EDA5746D-5AD1-CA6A-F8AC-6FFCAB228E53}"/>
              </a:ext>
            </a:extLst>
          </p:cNvPr>
          <p:cNvSpPr/>
          <p:nvPr/>
        </p:nvSpPr>
        <p:spPr>
          <a:xfrm rot="4288053">
            <a:off x="6743330" y="3557570"/>
            <a:ext cx="749708" cy="364545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749707" y="0"/>
                </a:moveTo>
                <a:lnTo>
                  <a:pt x="0" y="0"/>
                </a:lnTo>
                <a:lnTo>
                  <a:pt x="0" y="364546"/>
                </a:lnTo>
                <a:lnTo>
                  <a:pt x="749707" y="364546"/>
                </a:lnTo>
                <a:lnTo>
                  <a:pt x="749707" y="0"/>
                </a:lnTo>
                <a:close/>
              </a:path>
            </a:pathLst>
          </a:custGeom>
          <a:blipFill>
            <a:blip r:embed="rId3">
              <a:alphaModFix amt="72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4" name="Picture 33" descr="A cartoon of a child holding a flag&#10;&#10;Description automatically generated">
            <a:extLst>
              <a:ext uri="{FF2B5EF4-FFF2-40B4-BE49-F238E27FC236}">
                <a16:creationId xmlns:a16="http://schemas.microsoft.com/office/drawing/2014/main" id="{5D1A31C2-9D46-9777-213F-36A104E508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20"/>
          <a:stretch/>
        </p:blipFill>
        <p:spPr>
          <a:xfrm>
            <a:off x="9248054" y="3323683"/>
            <a:ext cx="2111354" cy="1554480"/>
          </a:xfrm>
          <a:prstGeom prst="rect">
            <a:avLst/>
          </a:prstGeom>
        </p:spPr>
      </p:pic>
      <p:sp>
        <p:nvSpPr>
          <p:cNvPr id="57" name="Freeform 33">
            <a:extLst>
              <a:ext uri="{FF2B5EF4-FFF2-40B4-BE49-F238E27FC236}">
                <a16:creationId xmlns:a16="http://schemas.microsoft.com/office/drawing/2014/main" id="{153C75B2-B6EB-B2D4-34CF-36760959D594}"/>
              </a:ext>
            </a:extLst>
          </p:cNvPr>
          <p:cNvSpPr/>
          <p:nvPr/>
        </p:nvSpPr>
        <p:spPr>
          <a:xfrm rot="13675712" flipH="1">
            <a:off x="8427987" y="3031438"/>
            <a:ext cx="749708" cy="364545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749707" y="0"/>
                </a:moveTo>
                <a:lnTo>
                  <a:pt x="0" y="0"/>
                </a:lnTo>
                <a:lnTo>
                  <a:pt x="0" y="364546"/>
                </a:lnTo>
                <a:lnTo>
                  <a:pt x="749707" y="364546"/>
                </a:lnTo>
                <a:lnTo>
                  <a:pt x="749707" y="0"/>
                </a:lnTo>
                <a:close/>
              </a:path>
            </a:pathLst>
          </a:custGeom>
          <a:blipFill>
            <a:blip r:embed="rId3">
              <a:alphaModFix amt="72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6" name="Picture 35" descr="A child holding a flag in front of two tall buildings&#10;&#10;Description automatically generated">
            <a:extLst>
              <a:ext uri="{FF2B5EF4-FFF2-40B4-BE49-F238E27FC236}">
                <a16:creationId xmlns:a16="http://schemas.microsoft.com/office/drawing/2014/main" id="{FA149EF2-B9E3-5EFD-02FF-C53AAE832C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6"/>
          <a:stretch/>
        </p:blipFill>
        <p:spPr>
          <a:xfrm>
            <a:off x="3420610" y="4250634"/>
            <a:ext cx="2227501" cy="1554480"/>
          </a:xfrm>
          <a:prstGeom prst="rect">
            <a:avLst/>
          </a:prstGeom>
        </p:spPr>
      </p:pic>
      <p:sp>
        <p:nvSpPr>
          <p:cNvPr id="59" name="Freeform 33">
            <a:extLst>
              <a:ext uri="{FF2B5EF4-FFF2-40B4-BE49-F238E27FC236}">
                <a16:creationId xmlns:a16="http://schemas.microsoft.com/office/drawing/2014/main" id="{E1B71DE2-B1A7-1F3E-6E51-9968AF6DE231}"/>
              </a:ext>
            </a:extLst>
          </p:cNvPr>
          <p:cNvSpPr/>
          <p:nvPr/>
        </p:nvSpPr>
        <p:spPr>
          <a:xfrm rot="6514323">
            <a:off x="4860261" y="3609252"/>
            <a:ext cx="749708" cy="364545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749707" y="0"/>
                </a:moveTo>
                <a:lnTo>
                  <a:pt x="0" y="0"/>
                </a:lnTo>
                <a:lnTo>
                  <a:pt x="0" y="364546"/>
                </a:lnTo>
                <a:lnTo>
                  <a:pt x="749707" y="364546"/>
                </a:lnTo>
                <a:lnTo>
                  <a:pt x="749707" y="0"/>
                </a:lnTo>
                <a:close/>
              </a:path>
            </a:pathLst>
          </a:custGeom>
          <a:blipFill>
            <a:blip r:embed="rId3">
              <a:alphaModFix amt="72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0" name="Title 4">
            <a:extLst>
              <a:ext uri="{FF2B5EF4-FFF2-40B4-BE49-F238E27FC236}">
                <a16:creationId xmlns:a16="http://schemas.microsoft.com/office/drawing/2014/main" id="{5D4ADA65-F34A-FC1F-0508-2EBA5CD56BD4}"/>
              </a:ext>
            </a:extLst>
          </p:cNvPr>
          <p:cNvSpPr txBox="1">
            <a:spLocks/>
          </p:cNvSpPr>
          <p:nvPr/>
        </p:nvSpPr>
        <p:spPr>
          <a:xfrm>
            <a:off x="3322151" y="5788839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Malaysian</a:t>
            </a:r>
          </a:p>
        </p:txBody>
      </p:sp>
      <p:sp>
        <p:nvSpPr>
          <p:cNvPr id="63" name="Title 4">
            <a:extLst>
              <a:ext uri="{FF2B5EF4-FFF2-40B4-BE49-F238E27FC236}">
                <a16:creationId xmlns:a16="http://schemas.microsoft.com/office/drawing/2014/main" id="{AD7D32D9-4E6D-7B31-49B7-69D9ED388713}"/>
              </a:ext>
            </a:extLst>
          </p:cNvPr>
          <p:cNvSpPr txBox="1">
            <a:spLocks/>
          </p:cNvSpPr>
          <p:nvPr/>
        </p:nvSpPr>
        <p:spPr>
          <a:xfrm>
            <a:off x="9248054" y="4878163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Japanese </a:t>
            </a:r>
          </a:p>
        </p:txBody>
      </p:sp>
      <p:pic>
        <p:nvPicPr>
          <p:cNvPr id="38" name="Picture 37" descr="A cartoon of a child holding a flag and a kangaroo&#10;&#10;Description automatically generated">
            <a:extLst>
              <a:ext uri="{FF2B5EF4-FFF2-40B4-BE49-F238E27FC236}">
                <a16:creationId xmlns:a16="http://schemas.microsoft.com/office/drawing/2014/main" id="{5A7FDF0D-AC50-8B7E-B487-24313E7B0E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3"/>
          <a:stretch/>
        </p:blipFill>
        <p:spPr>
          <a:xfrm>
            <a:off x="545856" y="3198434"/>
            <a:ext cx="2304226" cy="1554480"/>
          </a:xfrm>
          <a:prstGeom prst="rect">
            <a:avLst/>
          </a:prstGeom>
        </p:spPr>
      </p:pic>
      <p:sp>
        <p:nvSpPr>
          <p:cNvPr id="1031" name="Freeform 33">
            <a:extLst>
              <a:ext uri="{FF2B5EF4-FFF2-40B4-BE49-F238E27FC236}">
                <a16:creationId xmlns:a16="http://schemas.microsoft.com/office/drawing/2014/main" id="{E722AA2A-BA2B-EEF6-0C31-57FA454B621D}"/>
              </a:ext>
            </a:extLst>
          </p:cNvPr>
          <p:cNvSpPr/>
          <p:nvPr/>
        </p:nvSpPr>
        <p:spPr>
          <a:xfrm rot="9223743">
            <a:off x="2941270" y="2985947"/>
            <a:ext cx="749708" cy="364545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749707" y="0"/>
                </a:moveTo>
                <a:lnTo>
                  <a:pt x="0" y="0"/>
                </a:lnTo>
                <a:lnTo>
                  <a:pt x="0" y="364546"/>
                </a:lnTo>
                <a:lnTo>
                  <a:pt x="749707" y="364546"/>
                </a:lnTo>
                <a:lnTo>
                  <a:pt x="749707" y="0"/>
                </a:lnTo>
                <a:close/>
              </a:path>
            </a:pathLst>
          </a:custGeom>
          <a:blipFill>
            <a:blip r:embed="rId3">
              <a:alphaModFix amt="72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D713DCA9-7ED9-F0B9-DC7B-BD870419D775}"/>
              </a:ext>
            </a:extLst>
          </p:cNvPr>
          <p:cNvGrpSpPr/>
          <p:nvPr/>
        </p:nvGrpSpPr>
        <p:grpSpPr>
          <a:xfrm>
            <a:off x="6031967" y="1122226"/>
            <a:ext cx="690390" cy="1383567"/>
            <a:chOff x="4142213" y="3183324"/>
            <a:chExt cx="845189" cy="1693792"/>
          </a:xfrm>
        </p:grpSpPr>
        <p:sp>
          <p:nvSpPr>
            <p:cNvPr id="1033" name="Mspham-0936082789">
              <a:extLst>
                <a:ext uri="{FF2B5EF4-FFF2-40B4-BE49-F238E27FC236}">
                  <a16:creationId xmlns:a16="http://schemas.microsoft.com/office/drawing/2014/main" id="{5DCC4064-90F7-2FB2-086A-8C06A60BB148}"/>
                </a:ext>
              </a:extLst>
            </p:cNvPr>
            <p:cNvSpPr txBox="1"/>
            <p:nvPr/>
          </p:nvSpPr>
          <p:spPr>
            <a:xfrm>
              <a:off x="4655251" y="4161222"/>
              <a:ext cx="296719" cy="715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cap="none" spc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cap="none" spc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4" name="MsPham-0936082789">
              <a:extLst>
                <a:ext uri="{FF2B5EF4-FFF2-40B4-BE49-F238E27FC236}">
                  <a16:creationId xmlns:a16="http://schemas.microsoft.com/office/drawing/2014/main" id="{4F84E944-AB8B-A11F-0694-880C7E229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AF7A646E-A42C-06FF-ACA0-2CDAB1AF3108}"/>
              </a:ext>
            </a:extLst>
          </p:cNvPr>
          <p:cNvGrpSpPr/>
          <p:nvPr/>
        </p:nvGrpSpPr>
        <p:grpSpPr>
          <a:xfrm>
            <a:off x="2743589" y="572705"/>
            <a:ext cx="7375100" cy="2553427"/>
            <a:chOff x="3088157" y="2565229"/>
            <a:chExt cx="6261974" cy="1967746"/>
          </a:xfrm>
        </p:grpSpPr>
        <p:sp>
          <p:nvSpPr>
            <p:cNvPr id="1027" name="TextBox 22">
              <a:extLst>
                <a:ext uri="{FF2B5EF4-FFF2-40B4-BE49-F238E27FC236}">
                  <a16:creationId xmlns:a16="http://schemas.microsoft.com/office/drawing/2014/main" id="{51F1B45A-90F6-434D-0E32-2750969A030C}"/>
                </a:ext>
              </a:extLst>
            </p:cNvPr>
            <p:cNvSpPr txBox="1"/>
            <p:nvPr/>
          </p:nvSpPr>
          <p:spPr>
            <a:xfrm>
              <a:off x="3199846" y="2565229"/>
              <a:ext cx="5785708" cy="1967746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endPara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endParaRPr>
            </a:p>
            <a:p>
              <a:pPr algn="ctr">
                <a:lnSpc>
                  <a:spcPct val="100000"/>
                </a:lnSpc>
              </a:pPr>
              <a:endPara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endParaRPr>
            </a:p>
            <a:p>
              <a:pPr algn="ctr">
                <a:lnSpc>
                  <a:spcPct val="100000"/>
                </a:lnSpc>
              </a:pPr>
              <a:endPara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endParaRPr>
            </a:p>
          </p:txBody>
        </p:sp>
        <p:sp>
          <p:nvSpPr>
            <p:cNvPr id="1029" name="TextBox 1028">
              <a:extLst>
                <a:ext uri="{FF2B5EF4-FFF2-40B4-BE49-F238E27FC236}">
                  <a16:creationId xmlns:a16="http://schemas.microsoft.com/office/drawing/2014/main" id="{E7BC2D35-A8DF-CA76-E82D-FABCE5A147F5}"/>
                </a:ext>
              </a:extLst>
            </p:cNvPr>
            <p:cNvSpPr txBox="1"/>
            <p:nvPr/>
          </p:nvSpPr>
          <p:spPr>
            <a:xfrm>
              <a:off x="3088157" y="3129886"/>
              <a:ext cx="6261974" cy="8954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.VnAvant" panose="020B7200000000000000" pitchFamily="34" charset="0"/>
                </a:rPr>
                <a:t>What nationality is he/she?</a:t>
              </a:r>
            </a:p>
            <a:p>
              <a:pPr algn="ctr"/>
              <a:r>
                <a:rPr lang="en-US" sz="3200" b="1">
                  <a:solidFill>
                    <a:srgbClr val="002060"/>
                  </a:solidFill>
                  <a:latin typeface=".VnAvant" panose="020B7200000000000000" pitchFamily="34" charset="0"/>
                </a:rPr>
                <a:t>He/she is ___________.</a:t>
              </a:r>
            </a:p>
          </p:txBody>
        </p:sp>
      </p:grpSp>
      <p:sp>
        <p:nvSpPr>
          <p:cNvPr id="2" name="MsPham 0936082789">
            <a:extLst>
              <a:ext uri="{FF2B5EF4-FFF2-40B4-BE49-F238E27FC236}">
                <a16:creationId xmlns:a16="http://schemas.microsoft.com/office/drawing/2014/main" id="{99A686D1-D6ED-0664-32C4-CB9329423B34}"/>
              </a:ext>
            </a:extLst>
          </p:cNvPr>
          <p:cNvSpPr txBox="1"/>
          <p:nvPr/>
        </p:nvSpPr>
        <p:spPr>
          <a:xfrm>
            <a:off x="1082691" y="305530"/>
            <a:ext cx="307732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ctr">
              <a:spcAft>
                <a:spcPts val="600"/>
              </a:spcAft>
              <a:defRPr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defRPr>
            </a:lvl1pPr>
          </a:lstStyle>
          <a:p>
            <a:pPr algn="l"/>
            <a:r>
              <a:rPr lang="en-US" sz="4000"/>
              <a:t>Review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2784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7" grpId="0" animBg="1"/>
      <p:bldP spid="59" grpId="0" animBg="1"/>
      <p:bldP spid="103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ue sky with white clouds&#10;&#10;Description automatically generated">
            <a:extLst>
              <a:ext uri="{FF2B5EF4-FFF2-40B4-BE49-F238E27FC236}">
                <a16:creationId xmlns:a16="http://schemas.microsoft.com/office/drawing/2014/main" id="{43F515F8-EE31-8002-3AEC-755F00AB9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 descr="图片包含 文字&#10;&#10;已生成高可信度的说明">
            <a:extLst>
              <a:ext uri="{FF2B5EF4-FFF2-40B4-BE49-F238E27FC236}">
                <a16:creationId xmlns:a16="http://schemas.microsoft.com/office/drawing/2014/main" id="{208B6270-10BD-4950-928E-A75153C61A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784"/>
            <a:ext cx="12192000" cy="3597216"/>
          </a:xfrm>
          <a:prstGeom prst="rect">
            <a:avLst/>
          </a:prstGeom>
        </p:spPr>
      </p:pic>
      <p:pic>
        <p:nvPicPr>
          <p:cNvPr id="7" name="图片 6" descr="003c6c7d4a2b7500f147dbe771e14e9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736993" flipH="1">
            <a:off x="301663" y="1254999"/>
            <a:ext cx="4959452" cy="4959452"/>
          </a:xfrm>
          <a:prstGeom prst="rect">
            <a:avLst/>
          </a:prstGeom>
        </p:spPr>
      </p:pic>
      <p:sp>
        <p:nvSpPr>
          <p:cNvPr id="5" name="MsPham 0936082789">
            <a:extLst>
              <a:ext uri="{FF2B5EF4-FFF2-40B4-BE49-F238E27FC236}">
                <a16:creationId xmlns:a16="http://schemas.microsoft.com/office/drawing/2014/main" id="{1D726C6A-2D0D-0844-2935-321413766FBF}"/>
              </a:ext>
            </a:extLst>
          </p:cNvPr>
          <p:cNvSpPr txBox="1"/>
          <p:nvPr/>
        </p:nvSpPr>
        <p:spPr>
          <a:xfrm>
            <a:off x="5643717" y="4202624"/>
            <a:ext cx="5211096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7"/>
              </a:lnSpc>
            </a:pPr>
            <a:r>
              <a:rPr lang="en-US" sz="3200">
                <a:solidFill>
                  <a:srgbClr val="C80668"/>
                </a:solidFill>
                <a:latin typeface="Amasis MT Pro Black" panose="02040A04050005020304" pitchFamily="18" charset="0"/>
              </a:rPr>
              <a:t>For joining!</a:t>
            </a:r>
            <a:endParaRPr lang="en-US" sz="3200" dirty="0">
              <a:solidFill>
                <a:srgbClr val="C80668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F4FF6DC8-3E31-2D50-9B33-2831AF6DCCBD}"/>
              </a:ext>
            </a:extLst>
          </p:cNvPr>
          <p:cNvGrpSpPr/>
          <p:nvPr/>
        </p:nvGrpSpPr>
        <p:grpSpPr>
          <a:xfrm>
            <a:off x="926417" y="335602"/>
            <a:ext cx="9964975" cy="762269"/>
            <a:chOff x="11556792" y="8381773"/>
            <a:chExt cx="8359187" cy="639435"/>
          </a:xfrm>
        </p:grpSpPr>
        <p:sp>
          <p:nvSpPr>
            <p:cNvPr id="9" name="Mspham-0936082789">
              <a:hlinkClick r:id="rId6"/>
              <a:extLst>
                <a:ext uri="{FF2B5EF4-FFF2-40B4-BE49-F238E27FC236}">
                  <a16:creationId xmlns:a16="http://schemas.microsoft.com/office/drawing/2014/main" id="{9872B2B0-F5C8-CD81-95E7-20135D9503B9}"/>
                </a:ext>
              </a:extLst>
            </p:cNvPr>
            <p:cNvSpPr txBox="1"/>
            <p:nvPr/>
          </p:nvSpPr>
          <p:spPr>
            <a:xfrm>
              <a:off x="19730142" y="8588866"/>
              <a:ext cx="185837" cy="34854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MsPham-0936082789">
              <a:hlinkClick r:id="rId6"/>
              <a:extLst>
                <a:ext uri="{FF2B5EF4-FFF2-40B4-BE49-F238E27FC236}">
                  <a16:creationId xmlns:a16="http://schemas.microsoft.com/office/drawing/2014/main" id="{0C8E974E-21FE-6447-4D5D-450516AC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556792" y="8381773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 descr="A blue and white text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DC8B4993-FD40-27F3-A5AD-65AF8FE637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17" y="165098"/>
            <a:ext cx="2599683" cy="123538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MsPham 0936082789">
            <a:extLst>
              <a:ext uri="{FF2B5EF4-FFF2-40B4-BE49-F238E27FC236}">
                <a16:creationId xmlns:a16="http://schemas.microsoft.com/office/drawing/2014/main" id="{12B20786-F177-4B56-16C0-CF226D1AA81C}"/>
              </a:ext>
            </a:extLst>
          </p:cNvPr>
          <p:cNvSpPr txBox="1"/>
          <p:nvPr/>
        </p:nvSpPr>
        <p:spPr>
          <a:xfrm>
            <a:off x="3860093" y="2729844"/>
            <a:ext cx="8668128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89"/>
              </a:lnSpc>
            </a:pPr>
            <a:r>
              <a:rPr lang="en-US" sz="9597" b="1" spc="-15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H" panose="020B7200000000000000" pitchFamily="34" charset="0"/>
              </a:rPr>
              <a:t>Thank you</a:t>
            </a:r>
          </a:p>
        </p:txBody>
      </p:sp>
      <p:pic>
        <p:nvPicPr>
          <p:cNvPr id="15" name="图片 7">
            <a:extLst>
              <a:ext uri="{FF2B5EF4-FFF2-40B4-BE49-F238E27FC236}">
                <a16:creationId xmlns:a16="http://schemas.microsoft.com/office/drawing/2014/main" id="{51926670-7272-41A5-A10A-D6D5A35D3CE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920" y="108168"/>
            <a:ext cx="3622481" cy="2513509"/>
          </a:xfrm>
          <a:prstGeom prst="rect">
            <a:avLst/>
          </a:prstGeom>
        </p:spPr>
      </p:pic>
      <p:pic>
        <p:nvPicPr>
          <p:cNvPr id="19" name="图片 3" descr="1">
            <a:extLst>
              <a:ext uri="{FF2B5EF4-FFF2-40B4-BE49-F238E27FC236}">
                <a16:creationId xmlns:a16="http://schemas.microsoft.com/office/drawing/2014/main" id="{95F66C27-9900-1D62-6B0A-EB3EBD88BF41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295669" y="4091886"/>
            <a:ext cx="1797136" cy="2283633"/>
          </a:xfrm>
          <a:prstGeom prst="rect">
            <a:avLst/>
          </a:prstGeom>
        </p:spPr>
      </p:pic>
      <p:pic>
        <p:nvPicPr>
          <p:cNvPr id="12" name="MsPham-0936082789">
            <a:hlinkClick r:id="rId6"/>
            <a:extLst>
              <a:ext uri="{FF2B5EF4-FFF2-40B4-BE49-F238E27FC236}">
                <a16:creationId xmlns:a16="http://schemas.microsoft.com/office/drawing/2014/main" id="{61679625-BAAB-FF3A-FD9F-706214B9DA2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22" y="165098"/>
            <a:ext cx="1637614" cy="104033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151A20-A6B9-C245-CDC7-9C5125F1FE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833230" y="2947293"/>
            <a:ext cx="191431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6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36CD05-0AD5-9D00-9B2F-82BF9C6C2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26" name="Picture 2" descr="Christmas Nutcracker PNG Clip Art Image​ | Gallery Yopriceville -  High-Quality Free Images and Transparent PNG Clipart">
            <a:extLst>
              <a:ext uri="{FF2B5EF4-FFF2-40B4-BE49-F238E27FC236}">
                <a16:creationId xmlns:a16="http://schemas.microsoft.com/office/drawing/2014/main" id="{B799C972-3449-3B41-A9E8-F53CA4903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922" y="478817"/>
            <a:ext cx="3090863" cy="590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2813892-49B0-C44B-9B37-6CFC9807ECEE}"/>
              </a:ext>
            </a:extLst>
          </p:cNvPr>
          <p:cNvSpPr/>
          <p:nvPr/>
        </p:nvSpPr>
        <p:spPr>
          <a:xfrm>
            <a:off x="2725520" y="3474156"/>
            <a:ext cx="782033" cy="776111"/>
          </a:xfrm>
          <a:prstGeom prst="rect">
            <a:avLst/>
          </a:prstGeom>
          <a:solidFill>
            <a:srgbClr val="58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олилиния 36">
            <a:extLst>
              <a:ext uri="{FF2B5EF4-FFF2-40B4-BE49-F238E27FC236}">
                <a16:creationId xmlns:a16="http://schemas.microsoft.com/office/drawing/2014/main" id="{46A7C634-BF6F-8745-8FEA-DC2380164185}"/>
              </a:ext>
            </a:extLst>
          </p:cNvPr>
          <p:cNvSpPr/>
          <p:nvPr/>
        </p:nvSpPr>
        <p:spPr>
          <a:xfrm>
            <a:off x="3070077" y="4891243"/>
            <a:ext cx="170764" cy="634005"/>
          </a:xfrm>
          <a:custGeom>
            <a:avLst/>
            <a:gdLst>
              <a:gd name="connsiteX0" fmla="*/ 6482 w 170764"/>
              <a:gd name="connsiteY0" fmla="*/ 629991 h 634005"/>
              <a:gd name="connsiteX1" fmla="*/ 76150 w 170764"/>
              <a:gd name="connsiteY1" fmla="*/ 529843 h 634005"/>
              <a:gd name="connsiteX2" fmla="*/ 167590 w 170764"/>
              <a:gd name="connsiteY2" fmla="*/ 603866 h 634005"/>
              <a:gd name="connsiteX3" fmla="*/ 145819 w 170764"/>
              <a:gd name="connsiteY3" fmla="*/ 373088 h 634005"/>
              <a:gd name="connsiteX4" fmla="*/ 106630 w 170764"/>
              <a:gd name="connsiteY4" fmla="*/ 20391 h 634005"/>
              <a:gd name="connsiteX5" fmla="*/ 41316 w 170764"/>
              <a:gd name="connsiteY5" fmla="*/ 76997 h 634005"/>
              <a:gd name="connsiteX6" fmla="*/ 6482 w 170764"/>
              <a:gd name="connsiteY6" fmla="*/ 364380 h 634005"/>
              <a:gd name="connsiteX7" fmla="*/ 6482 w 170764"/>
              <a:gd name="connsiteY7" fmla="*/ 629991 h 63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764" h="634005">
                <a:moveTo>
                  <a:pt x="6482" y="629991"/>
                </a:moveTo>
                <a:cubicBezTo>
                  <a:pt x="18093" y="657568"/>
                  <a:pt x="49299" y="534197"/>
                  <a:pt x="76150" y="529843"/>
                </a:cubicBezTo>
                <a:cubicBezTo>
                  <a:pt x="103001" y="525489"/>
                  <a:pt x="155979" y="629992"/>
                  <a:pt x="167590" y="603866"/>
                </a:cubicBezTo>
                <a:cubicBezTo>
                  <a:pt x="179201" y="577740"/>
                  <a:pt x="155979" y="470334"/>
                  <a:pt x="145819" y="373088"/>
                </a:cubicBezTo>
                <a:cubicBezTo>
                  <a:pt x="135659" y="275842"/>
                  <a:pt x="124047" y="69739"/>
                  <a:pt x="106630" y="20391"/>
                </a:cubicBezTo>
                <a:cubicBezTo>
                  <a:pt x="89213" y="-28957"/>
                  <a:pt x="58007" y="19666"/>
                  <a:pt x="41316" y="76997"/>
                </a:cubicBezTo>
                <a:cubicBezTo>
                  <a:pt x="24625" y="134328"/>
                  <a:pt x="11562" y="274392"/>
                  <a:pt x="6482" y="364380"/>
                </a:cubicBezTo>
                <a:cubicBezTo>
                  <a:pt x="1402" y="454368"/>
                  <a:pt x="-5129" y="602414"/>
                  <a:pt x="6482" y="629991"/>
                </a:cubicBezTo>
                <a:close/>
              </a:path>
            </a:pathLst>
          </a:custGeom>
          <a:solidFill>
            <a:srgbClr val="580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CC132C85-DCFF-E14B-A553-0D0CC9B4A8F8}"/>
              </a:ext>
            </a:extLst>
          </p:cNvPr>
          <p:cNvSpPr/>
          <p:nvPr/>
        </p:nvSpPr>
        <p:spPr>
          <a:xfrm>
            <a:off x="6984330" y="5677909"/>
            <a:ext cx="1728439" cy="701273"/>
          </a:xfrm>
          <a:prstGeom prst="roundRect">
            <a:avLst/>
          </a:prstGeom>
          <a:solidFill>
            <a:srgbClr val="C7615C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CB460613-7AC3-8041-8D89-6C71BB3DDDE7}"/>
              </a:ext>
            </a:extLst>
          </p:cNvPr>
          <p:cNvSpPr/>
          <p:nvPr/>
        </p:nvSpPr>
        <p:spPr>
          <a:xfrm>
            <a:off x="8787109" y="5677909"/>
            <a:ext cx="1728439" cy="701273"/>
          </a:xfrm>
          <a:prstGeom prst="roundRect">
            <a:avLst/>
          </a:prstGeom>
          <a:solidFill>
            <a:srgbClr val="A7E8FF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AB40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endParaRPr lang="ru-RU" sz="3200" b="1" dirty="0">
              <a:solidFill>
                <a:srgbClr val="AB40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94B6C93-15A9-93DF-505F-8EC4FFF644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589888" y="5525248"/>
            <a:ext cx="915866" cy="9415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B2DEB4B7-AEC4-4F5F-8C32-293A722E5B1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87" r="3428"/>
          <a:stretch/>
        </p:blipFill>
        <p:spPr>
          <a:xfrm>
            <a:off x="2743086" y="3523828"/>
            <a:ext cx="782139" cy="47698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89E241C-5472-F222-87DF-288A168D6E8A}"/>
              </a:ext>
            </a:extLst>
          </p:cNvPr>
          <p:cNvSpPr txBox="1"/>
          <p:nvPr/>
        </p:nvSpPr>
        <p:spPr>
          <a:xfrm>
            <a:off x="5152876" y="1080274"/>
            <a:ext cx="5649258" cy="476726"/>
          </a:xfrm>
          <a:prstGeom prst="wedgeRoundRectCallout">
            <a:avLst>
              <a:gd name="adj1" fmla="val -54104"/>
              <a:gd name="adj2" fmla="val 13808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Where</a:t>
            </a:r>
            <a:r>
              <a:rPr lang="en-US" sz="280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’s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</a:t>
            </a:r>
            <a:r>
              <a:rPr lang="en-US" sz="28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he 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from?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8AF3AE8C-CEB9-C399-2A0F-EC713FACF781}"/>
              </a:ext>
            </a:extLst>
          </p:cNvPr>
          <p:cNvSpPr txBox="1"/>
          <p:nvPr/>
        </p:nvSpPr>
        <p:spPr>
          <a:xfrm>
            <a:off x="5190840" y="1674228"/>
            <a:ext cx="5649258" cy="476726"/>
          </a:xfrm>
          <a:prstGeom prst="wedgeRoundRectCallout">
            <a:avLst>
              <a:gd name="adj1" fmla="val 56141"/>
              <a:gd name="adj2" fmla="val 962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 sz="2800">
                <a:solidFill>
                  <a:srgbClr val="FF0066"/>
                </a:solidFill>
              </a:rPr>
              <a:t>He</a:t>
            </a:r>
            <a:r>
              <a:rPr lang="en-US" sz="2800">
                <a:solidFill>
                  <a:srgbClr val="00B0F0"/>
                </a:solidFill>
              </a:rPr>
              <a:t>’s </a:t>
            </a:r>
            <a:r>
              <a:rPr lang="en-US" sz="2800"/>
              <a:t>from Malaysia. </a:t>
            </a: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4000EB8E-9D87-5A4C-8DC6-730691CFE3D4}"/>
              </a:ext>
            </a:extLst>
          </p:cNvPr>
          <p:cNvGrpSpPr/>
          <p:nvPr/>
        </p:nvGrpSpPr>
        <p:grpSpPr>
          <a:xfrm>
            <a:off x="2660030" y="3264286"/>
            <a:ext cx="966281" cy="955017"/>
            <a:chOff x="4059676" y="3264286"/>
            <a:chExt cx="966281" cy="975895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64F7B654-3253-084F-B564-7516DA0DF01B}"/>
                </a:ext>
              </a:extLst>
            </p:cNvPr>
            <p:cNvSpPr/>
            <p:nvPr/>
          </p:nvSpPr>
          <p:spPr>
            <a:xfrm>
              <a:off x="4059676" y="3474156"/>
              <a:ext cx="966281" cy="766025"/>
            </a:xfrm>
            <a:prstGeom prst="rect">
              <a:avLst/>
            </a:prstGeom>
            <a:solidFill>
              <a:srgbClr val="A103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D0F378D8-9D46-DA4E-9205-F87ABC4215BC}"/>
                </a:ext>
              </a:extLst>
            </p:cNvPr>
            <p:cNvGrpSpPr/>
            <p:nvPr/>
          </p:nvGrpSpPr>
          <p:grpSpPr>
            <a:xfrm>
              <a:off x="4073411" y="3264286"/>
              <a:ext cx="952546" cy="266854"/>
              <a:chOff x="3926856" y="3031064"/>
              <a:chExt cx="1299899" cy="397933"/>
            </a:xfrm>
          </p:grpSpPr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FFF66AAC-6373-6F4F-8AFA-0C546F21A70C}"/>
                  </a:ext>
                </a:extLst>
              </p:cNvPr>
              <p:cNvSpPr/>
              <p:nvPr/>
            </p:nvSpPr>
            <p:spPr>
              <a:xfrm>
                <a:off x="4413804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D800F1B0-2FDD-A24C-B00C-E045EE9DE8E0}"/>
                  </a:ext>
                </a:extLst>
              </p:cNvPr>
              <p:cNvSpPr/>
              <p:nvPr/>
            </p:nvSpPr>
            <p:spPr>
              <a:xfrm>
                <a:off x="4576120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875C53A7-8976-1849-82AE-1780D0E2E36F}"/>
                  </a:ext>
                </a:extLst>
              </p:cNvPr>
              <p:cNvSpPr/>
              <p:nvPr/>
            </p:nvSpPr>
            <p:spPr>
              <a:xfrm>
                <a:off x="4738436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0EB78689-D271-BB46-B589-8124A713FB39}"/>
                  </a:ext>
                </a:extLst>
              </p:cNvPr>
              <p:cNvSpPr/>
              <p:nvPr/>
            </p:nvSpPr>
            <p:spPr>
              <a:xfrm>
                <a:off x="4900752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Прямоугольник 28">
                <a:extLst>
                  <a:ext uri="{FF2B5EF4-FFF2-40B4-BE49-F238E27FC236}">
                    <a16:creationId xmlns:a16="http://schemas.microsoft.com/office/drawing/2014/main" id="{50B3864E-3A8E-9F49-9DDA-1ECCD67F2AEC}"/>
                  </a:ext>
                </a:extLst>
              </p:cNvPr>
              <p:cNvSpPr/>
              <p:nvPr/>
            </p:nvSpPr>
            <p:spPr>
              <a:xfrm>
                <a:off x="5063066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Прямоугольник 29">
                <a:extLst>
                  <a:ext uri="{FF2B5EF4-FFF2-40B4-BE49-F238E27FC236}">
                    <a16:creationId xmlns:a16="http://schemas.microsoft.com/office/drawing/2014/main" id="{3D6171A3-6C9C-9340-B132-57D8B341FE6F}"/>
                  </a:ext>
                </a:extLst>
              </p:cNvPr>
              <p:cNvSpPr/>
              <p:nvPr/>
            </p:nvSpPr>
            <p:spPr>
              <a:xfrm>
                <a:off x="4251488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Прямоугольник 30">
                <a:extLst>
                  <a:ext uri="{FF2B5EF4-FFF2-40B4-BE49-F238E27FC236}">
                    <a16:creationId xmlns:a16="http://schemas.microsoft.com/office/drawing/2014/main" id="{2D9C0A5E-0551-344C-8FF1-5C43F068F586}"/>
                  </a:ext>
                </a:extLst>
              </p:cNvPr>
              <p:cNvSpPr/>
              <p:nvPr/>
            </p:nvSpPr>
            <p:spPr>
              <a:xfrm>
                <a:off x="4089172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03DABA37-5EAF-ED4C-B474-EA13863A6F29}"/>
                  </a:ext>
                </a:extLst>
              </p:cNvPr>
              <p:cNvSpPr/>
              <p:nvPr/>
            </p:nvSpPr>
            <p:spPr>
              <a:xfrm>
                <a:off x="3926856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36" name="Picture 2" descr="Christmas Nutcracker PNG Clip Art Image​ | Gallery Yopriceville -  High-Quality Free Images and Transparent PNG Clipart">
            <a:extLst>
              <a:ext uri="{FF2B5EF4-FFF2-40B4-BE49-F238E27FC236}">
                <a16:creationId xmlns:a16="http://schemas.microsoft.com/office/drawing/2014/main" id="{967B1B17-6257-C546-BE79-1404C60D04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84"/>
          <a:stretch/>
        </p:blipFill>
        <p:spPr bwMode="auto">
          <a:xfrm>
            <a:off x="1626922" y="4300466"/>
            <a:ext cx="3090863" cy="208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A09F2A3-A8D8-654C-9E35-948168DA974C}"/>
              </a:ext>
            </a:extLst>
          </p:cNvPr>
          <p:cNvSpPr/>
          <p:nvPr/>
        </p:nvSpPr>
        <p:spPr>
          <a:xfrm>
            <a:off x="2262857" y="4142136"/>
            <a:ext cx="1741165" cy="457200"/>
          </a:xfrm>
          <a:prstGeom prst="rect">
            <a:avLst/>
          </a:prstGeom>
          <a:solidFill>
            <a:srgbClr val="F8C617"/>
          </a:solidFill>
          <a:ln w="28575">
            <a:solidFill>
              <a:srgbClr val="58001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2A316CFC-B283-A746-9EF1-3059B04D9B77}"/>
              </a:ext>
            </a:extLst>
          </p:cNvPr>
          <p:cNvSpPr/>
          <p:nvPr/>
        </p:nvSpPr>
        <p:spPr>
          <a:xfrm>
            <a:off x="2811780" y="4120450"/>
            <a:ext cx="675510" cy="514364"/>
          </a:xfrm>
          <a:prstGeom prst="ellipse">
            <a:avLst/>
          </a:prstGeom>
          <a:solidFill>
            <a:srgbClr val="FFDE4A"/>
          </a:solidFill>
          <a:ln w="28575">
            <a:solidFill>
              <a:srgbClr val="58001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09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00091 0.1263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12639 L -2.5E-6 -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6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412d94332b962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00091 0.1263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6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spells-with-harp-and-chimes_gjimere_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36CD05-0AD5-9D00-9B2F-82BF9C6C2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26" name="Picture 2" descr="Christmas Nutcracker PNG Clip Art Image​ | Gallery Yopriceville -  High-Quality Free Images and Transparent PNG Clipart">
            <a:extLst>
              <a:ext uri="{FF2B5EF4-FFF2-40B4-BE49-F238E27FC236}">
                <a16:creationId xmlns:a16="http://schemas.microsoft.com/office/drawing/2014/main" id="{B799C972-3449-3B41-A9E8-F53CA4903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922" y="478817"/>
            <a:ext cx="3090863" cy="590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2813892-49B0-C44B-9B37-6CFC9807ECEE}"/>
              </a:ext>
            </a:extLst>
          </p:cNvPr>
          <p:cNvSpPr/>
          <p:nvPr/>
        </p:nvSpPr>
        <p:spPr>
          <a:xfrm>
            <a:off x="2725520" y="3474156"/>
            <a:ext cx="782033" cy="776111"/>
          </a:xfrm>
          <a:prstGeom prst="rect">
            <a:avLst/>
          </a:prstGeom>
          <a:solidFill>
            <a:srgbClr val="58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олилиния 36">
            <a:extLst>
              <a:ext uri="{FF2B5EF4-FFF2-40B4-BE49-F238E27FC236}">
                <a16:creationId xmlns:a16="http://schemas.microsoft.com/office/drawing/2014/main" id="{46A7C634-BF6F-8745-8FEA-DC2380164185}"/>
              </a:ext>
            </a:extLst>
          </p:cNvPr>
          <p:cNvSpPr/>
          <p:nvPr/>
        </p:nvSpPr>
        <p:spPr>
          <a:xfrm>
            <a:off x="3070077" y="4891243"/>
            <a:ext cx="170764" cy="634005"/>
          </a:xfrm>
          <a:custGeom>
            <a:avLst/>
            <a:gdLst>
              <a:gd name="connsiteX0" fmla="*/ 6482 w 170764"/>
              <a:gd name="connsiteY0" fmla="*/ 629991 h 634005"/>
              <a:gd name="connsiteX1" fmla="*/ 76150 w 170764"/>
              <a:gd name="connsiteY1" fmla="*/ 529843 h 634005"/>
              <a:gd name="connsiteX2" fmla="*/ 167590 w 170764"/>
              <a:gd name="connsiteY2" fmla="*/ 603866 h 634005"/>
              <a:gd name="connsiteX3" fmla="*/ 145819 w 170764"/>
              <a:gd name="connsiteY3" fmla="*/ 373088 h 634005"/>
              <a:gd name="connsiteX4" fmla="*/ 106630 w 170764"/>
              <a:gd name="connsiteY4" fmla="*/ 20391 h 634005"/>
              <a:gd name="connsiteX5" fmla="*/ 41316 w 170764"/>
              <a:gd name="connsiteY5" fmla="*/ 76997 h 634005"/>
              <a:gd name="connsiteX6" fmla="*/ 6482 w 170764"/>
              <a:gd name="connsiteY6" fmla="*/ 364380 h 634005"/>
              <a:gd name="connsiteX7" fmla="*/ 6482 w 170764"/>
              <a:gd name="connsiteY7" fmla="*/ 629991 h 63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764" h="634005">
                <a:moveTo>
                  <a:pt x="6482" y="629991"/>
                </a:moveTo>
                <a:cubicBezTo>
                  <a:pt x="18093" y="657568"/>
                  <a:pt x="49299" y="534197"/>
                  <a:pt x="76150" y="529843"/>
                </a:cubicBezTo>
                <a:cubicBezTo>
                  <a:pt x="103001" y="525489"/>
                  <a:pt x="155979" y="629992"/>
                  <a:pt x="167590" y="603866"/>
                </a:cubicBezTo>
                <a:cubicBezTo>
                  <a:pt x="179201" y="577740"/>
                  <a:pt x="155979" y="470334"/>
                  <a:pt x="145819" y="373088"/>
                </a:cubicBezTo>
                <a:cubicBezTo>
                  <a:pt x="135659" y="275842"/>
                  <a:pt x="124047" y="69739"/>
                  <a:pt x="106630" y="20391"/>
                </a:cubicBezTo>
                <a:cubicBezTo>
                  <a:pt x="89213" y="-28957"/>
                  <a:pt x="58007" y="19666"/>
                  <a:pt x="41316" y="76997"/>
                </a:cubicBezTo>
                <a:cubicBezTo>
                  <a:pt x="24625" y="134328"/>
                  <a:pt x="11562" y="274392"/>
                  <a:pt x="6482" y="364380"/>
                </a:cubicBezTo>
                <a:cubicBezTo>
                  <a:pt x="1402" y="454368"/>
                  <a:pt x="-5129" y="602414"/>
                  <a:pt x="6482" y="629991"/>
                </a:cubicBezTo>
                <a:close/>
              </a:path>
            </a:pathLst>
          </a:custGeom>
          <a:solidFill>
            <a:srgbClr val="580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CC132C85-DCFF-E14B-A553-0D0CC9B4A8F8}"/>
              </a:ext>
            </a:extLst>
          </p:cNvPr>
          <p:cNvSpPr/>
          <p:nvPr/>
        </p:nvSpPr>
        <p:spPr>
          <a:xfrm>
            <a:off x="6984330" y="5677909"/>
            <a:ext cx="1728439" cy="701273"/>
          </a:xfrm>
          <a:prstGeom prst="roundRect">
            <a:avLst/>
          </a:prstGeom>
          <a:solidFill>
            <a:srgbClr val="C7615C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CB460613-7AC3-8041-8D89-6C71BB3DDDE7}"/>
              </a:ext>
            </a:extLst>
          </p:cNvPr>
          <p:cNvSpPr/>
          <p:nvPr/>
        </p:nvSpPr>
        <p:spPr>
          <a:xfrm>
            <a:off x="8787109" y="5677909"/>
            <a:ext cx="1728439" cy="701273"/>
          </a:xfrm>
          <a:prstGeom prst="roundRect">
            <a:avLst/>
          </a:prstGeom>
          <a:solidFill>
            <a:srgbClr val="A7E8FF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AB40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endParaRPr lang="ru-RU" sz="3200" b="1" dirty="0">
              <a:solidFill>
                <a:srgbClr val="AB40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94B6C93-15A9-93DF-505F-8EC4FFF644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589888" y="5525248"/>
            <a:ext cx="915866" cy="9415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Mspham-0936082789" descr="unit 1,2,3 lóp 4 A | English - Quizizz">
            <a:extLst>
              <a:ext uri="{FF2B5EF4-FFF2-40B4-BE49-F238E27FC236}">
                <a16:creationId xmlns:a16="http://schemas.microsoft.com/office/drawing/2014/main" id="{26957438-F8EE-D68D-F6DF-3CFC1EEFF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086" y="3523828"/>
            <a:ext cx="782139" cy="47698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89E241C-5472-F222-87DF-288A168D6E8A}"/>
              </a:ext>
            </a:extLst>
          </p:cNvPr>
          <p:cNvSpPr txBox="1"/>
          <p:nvPr/>
        </p:nvSpPr>
        <p:spPr>
          <a:xfrm>
            <a:off x="5152876" y="1080274"/>
            <a:ext cx="5649258" cy="476726"/>
          </a:xfrm>
          <a:prstGeom prst="wedgeRoundRectCallout">
            <a:avLst>
              <a:gd name="adj1" fmla="val -54104"/>
              <a:gd name="adj2" fmla="val 13808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Where</a:t>
            </a:r>
            <a:r>
              <a:rPr lang="en-US" sz="280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’s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</a:t>
            </a:r>
            <a:r>
              <a:rPr lang="en-US" sz="28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she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from?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8AF3AE8C-CEB9-C399-2A0F-EC713FACF781}"/>
              </a:ext>
            </a:extLst>
          </p:cNvPr>
          <p:cNvSpPr txBox="1"/>
          <p:nvPr/>
        </p:nvSpPr>
        <p:spPr>
          <a:xfrm>
            <a:off x="5190840" y="1674228"/>
            <a:ext cx="5649258" cy="476726"/>
          </a:xfrm>
          <a:prstGeom prst="wedgeRoundRectCallout">
            <a:avLst>
              <a:gd name="adj1" fmla="val 56141"/>
              <a:gd name="adj2" fmla="val 962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 sz="2800">
                <a:solidFill>
                  <a:srgbClr val="FF0066"/>
                </a:solidFill>
              </a:rPr>
              <a:t>She</a:t>
            </a:r>
            <a:r>
              <a:rPr lang="en-US" sz="2800">
                <a:solidFill>
                  <a:srgbClr val="00B0F0"/>
                </a:solidFill>
              </a:rPr>
              <a:t>’s</a:t>
            </a:r>
            <a:r>
              <a:rPr lang="en-US" sz="2800"/>
              <a:t> from Japan. </a:t>
            </a: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4000EB8E-9D87-5A4C-8DC6-730691CFE3D4}"/>
              </a:ext>
            </a:extLst>
          </p:cNvPr>
          <p:cNvGrpSpPr/>
          <p:nvPr/>
        </p:nvGrpSpPr>
        <p:grpSpPr>
          <a:xfrm>
            <a:off x="2660030" y="3264286"/>
            <a:ext cx="966281" cy="955017"/>
            <a:chOff x="4059676" y="3264286"/>
            <a:chExt cx="966281" cy="975895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64F7B654-3253-084F-B564-7516DA0DF01B}"/>
                </a:ext>
              </a:extLst>
            </p:cNvPr>
            <p:cNvSpPr/>
            <p:nvPr/>
          </p:nvSpPr>
          <p:spPr>
            <a:xfrm>
              <a:off x="4059676" y="3474156"/>
              <a:ext cx="966281" cy="766025"/>
            </a:xfrm>
            <a:prstGeom prst="rect">
              <a:avLst/>
            </a:prstGeom>
            <a:solidFill>
              <a:srgbClr val="A103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D0F378D8-9D46-DA4E-9205-F87ABC4215BC}"/>
                </a:ext>
              </a:extLst>
            </p:cNvPr>
            <p:cNvGrpSpPr/>
            <p:nvPr/>
          </p:nvGrpSpPr>
          <p:grpSpPr>
            <a:xfrm>
              <a:off x="4073411" y="3264286"/>
              <a:ext cx="952546" cy="266854"/>
              <a:chOff x="3926856" y="3031064"/>
              <a:chExt cx="1299899" cy="397933"/>
            </a:xfrm>
          </p:grpSpPr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FFF66AAC-6373-6F4F-8AFA-0C546F21A70C}"/>
                  </a:ext>
                </a:extLst>
              </p:cNvPr>
              <p:cNvSpPr/>
              <p:nvPr/>
            </p:nvSpPr>
            <p:spPr>
              <a:xfrm>
                <a:off x="4413804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D800F1B0-2FDD-A24C-B00C-E045EE9DE8E0}"/>
                  </a:ext>
                </a:extLst>
              </p:cNvPr>
              <p:cNvSpPr/>
              <p:nvPr/>
            </p:nvSpPr>
            <p:spPr>
              <a:xfrm>
                <a:off x="4576120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875C53A7-8976-1849-82AE-1780D0E2E36F}"/>
                  </a:ext>
                </a:extLst>
              </p:cNvPr>
              <p:cNvSpPr/>
              <p:nvPr/>
            </p:nvSpPr>
            <p:spPr>
              <a:xfrm>
                <a:off x="4738436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0EB78689-D271-BB46-B589-8124A713FB39}"/>
                  </a:ext>
                </a:extLst>
              </p:cNvPr>
              <p:cNvSpPr/>
              <p:nvPr/>
            </p:nvSpPr>
            <p:spPr>
              <a:xfrm>
                <a:off x="4900752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Прямоугольник 28">
                <a:extLst>
                  <a:ext uri="{FF2B5EF4-FFF2-40B4-BE49-F238E27FC236}">
                    <a16:creationId xmlns:a16="http://schemas.microsoft.com/office/drawing/2014/main" id="{50B3864E-3A8E-9F49-9DDA-1ECCD67F2AEC}"/>
                  </a:ext>
                </a:extLst>
              </p:cNvPr>
              <p:cNvSpPr/>
              <p:nvPr/>
            </p:nvSpPr>
            <p:spPr>
              <a:xfrm>
                <a:off x="5063066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Прямоугольник 29">
                <a:extLst>
                  <a:ext uri="{FF2B5EF4-FFF2-40B4-BE49-F238E27FC236}">
                    <a16:creationId xmlns:a16="http://schemas.microsoft.com/office/drawing/2014/main" id="{3D6171A3-6C9C-9340-B132-57D8B341FE6F}"/>
                  </a:ext>
                </a:extLst>
              </p:cNvPr>
              <p:cNvSpPr/>
              <p:nvPr/>
            </p:nvSpPr>
            <p:spPr>
              <a:xfrm>
                <a:off x="4251488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Прямоугольник 30">
                <a:extLst>
                  <a:ext uri="{FF2B5EF4-FFF2-40B4-BE49-F238E27FC236}">
                    <a16:creationId xmlns:a16="http://schemas.microsoft.com/office/drawing/2014/main" id="{2D9C0A5E-0551-344C-8FF1-5C43F068F586}"/>
                  </a:ext>
                </a:extLst>
              </p:cNvPr>
              <p:cNvSpPr/>
              <p:nvPr/>
            </p:nvSpPr>
            <p:spPr>
              <a:xfrm>
                <a:off x="4089172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03DABA37-5EAF-ED4C-B474-EA13863A6F29}"/>
                  </a:ext>
                </a:extLst>
              </p:cNvPr>
              <p:cNvSpPr/>
              <p:nvPr/>
            </p:nvSpPr>
            <p:spPr>
              <a:xfrm>
                <a:off x="3926856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36" name="Picture 2" descr="Christmas Nutcracker PNG Clip Art Image​ | Gallery Yopriceville -  High-Quality Free Images and Transparent PNG Clipart">
            <a:extLst>
              <a:ext uri="{FF2B5EF4-FFF2-40B4-BE49-F238E27FC236}">
                <a16:creationId xmlns:a16="http://schemas.microsoft.com/office/drawing/2014/main" id="{967B1B17-6257-C546-BE79-1404C60D04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84"/>
          <a:stretch/>
        </p:blipFill>
        <p:spPr bwMode="auto">
          <a:xfrm>
            <a:off x="1626922" y="4300466"/>
            <a:ext cx="3090863" cy="208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A09F2A3-A8D8-654C-9E35-948168DA974C}"/>
              </a:ext>
            </a:extLst>
          </p:cNvPr>
          <p:cNvSpPr/>
          <p:nvPr/>
        </p:nvSpPr>
        <p:spPr>
          <a:xfrm>
            <a:off x="2262857" y="4142136"/>
            <a:ext cx="1741165" cy="457200"/>
          </a:xfrm>
          <a:prstGeom prst="rect">
            <a:avLst/>
          </a:prstGeom>
          <a:solidFill>
            <a:srgbClr val="F8C617"/>
          </a:solidFill>
          <a:ln w="28575">
            <a:solidFill>
              <a:srgbClr val="58001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2A316CFC-B283-A746-9EF1-3059B04D9B77}"/>
              </a:ext>
            </a:extLst>
          </p:cNvPr>
          <p:cNvSpPr/>
          <p:nvPr/>
        </p:nvSpPr>
        <p:spPr>
          <a:xfrm>
            <a:off x="2811780" y="4120450"/>
            <a:ext cx="675510" cy="514364"/>
          </a:xfrm>
          <a:prstGeom prst="ellipse">
            <a:avLst/>
          </a:prstGeom>
          <a:solidFill>
            <a:srgbClr val="FFDE4A"/>
          </a:solidFill>
          <a:ln w="28575">
            <a:solidFill>
              <a:srgbClr val="58001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2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00091 0.1263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12639 L -2.5E-6 -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6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412d94332b962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00091 0.1263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6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spells-with-harp-and-chimes_gjimere_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36CD05-0AD5-9D00-9B2F-82BF9C6C2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26" name="Picture 2" descr="Christmas Nutcracker PNG Clip Art Image​ | Gallery Yopriceville -  High-Quality Free Images and Transparent PNG Clipart">
            <a:extLst>
              <a:ext uri="{FF2B5EF4-FFF2-40B4-BE49-F238E27FC236}">
                <a16:creationId xmlns:a16="http://schemas.microsoft.com/office/drawing/2014/main" id="{B799C972-3449-3B41-A9E8-F53CA4903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922" y="478817"/>
            <a:ext cx="3090863" cy="590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2813892-49B0-C44B-9B37-6CFC9807ECEE}"/>
              </a:ext>
            </a:extLst>
          </p:cNvPr>
          <p:cNvSpPr/>
          <p:nvPr/>
        </p:nvSpPr>
        <p:spPr>
          <a:xfrm>
            <a:off x="2725520" y="3474156"/>
            <a:ext cx="782033" cy="776111"/>
          </a:xfrm>
          <a:prstGeom prst="rect">
            <a:avLst/>
          </a:prstGeom>
          <a:solidFill>
            <a:srgbClr val="58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CC132C85-DCFF-E14B-A553-0D0CC9B4A8F8}"/>
              </a:ext>
            </a:extLst>
          </p:cNvPr>
          <p:cNvSpPr/>
          <p:nvPr/>
        </p:nvSpPr>
        <p:spPr>
          <a:xfrm>
            <a:off x="6984330" y="5677909"/>
            <a:ext cx="1728439" cy="701273"/>
          </a:xfrm>
          <a:prstGeom prst="roundRect">
            <a:avLst/>
          </a:prstGeom>
          <a:solidFill>
            <a:srgbClr val="C7615C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CB460613-7AC3-8041-8D89-6C71BB3DDDE7}"/>
              </a:ext>
            </a:extLst>
          </p:cNvPr>
          <p:cNvSpPr/>
          <p:nvPr/>
        </p:nvSpPr>
        <p:spPr>
          <a:xfrm>
            <a:off x="8787109" y="5677909"/>
            <a:ext cx="1728439" cy="701273"/>
          </a:xfrm>
          <a:prstGeom prst="roundRect">
            <a:avLst/>
          </a:prstGeom>
          <a:solidFill>
            <a:srgbClr val="A7E8FF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AB40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endParaRPr lang="ru-RU" sz="3200" b="1" dirty="0">
              <a:solidFill>
                <a:srgbClr val="AB40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94B6C93-15A9-93DF-505F-8EC4FFF644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589888" y="5525248"/>
            <a:ext cx="915866" cy="9415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89E241C-5472-F222-87DF-288A168D6E8A}"/>
              </a:ext>
            </a:extLst>
          </p:cNvPr>
          <p:cNvSpPr txBox="1"/>
          <p:nvPr/>
        </p:nvSpPr>
        <p:spPr>
          <a:xfrm>
            <a:off x="5152876" y="1080274"/>
            <a:ext cx="5649258" cy="476726"/>
          </a:xfrm>
          <a:prstGeom prst="wedgeRoundRectCallout">
            <a:avLst>
              <a:gd name="adj1" fmla="val -54104"/>
              <a:gd name="adj2" fmla="val 13808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Where</a:t>
            </a:r>
            <a:r>
              <a:rPr lang="en-US" sz="280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’s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</a:t>
            </a:r>
            <a:r>
              <a:rPr lang="en-US" sz="28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she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from?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8AF3AE8C-CEB9-C399-2A0F-EC713FACF781}"/>
              </a:ext>
            </a:extLst>
          </p:cNvPr>
          <p:cNvSpPr txBox="1"/>
          <p:nvPr/>
        </p:nvSpPr>
        <p:spPr>
          <a:xfrm>
            <a:off x="5190840" y="1674228"/>
            <a:ext cx="5649258" cy="476726"/>
          </a:xfrm>
          <a:prstGeom prst="wedgeRoundRectCallout">
            <a:avLst>
              <a:gd name="adj1" fmla="val 56141"/>
              <a:gd name="adj2" fmla="val 962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 sz="2800">
                <a:solidFill>
                  <a:srgbClr val="FF0066"/>
                </a:solidFill>
              </a:rPr>
              <a:t>She</a:t>
            </a:r>
            <a:r>
              <a:rPr lang="en-US" sz="2800">
                <a:solidFill>
                  <a:srgbClr val="00B0F0"/>
                </a:solidFill>
              </a:rPr>
              <a:t>’s</a:t>
            </a:r>
            <a:r>
              <a:rPr lang="en-US" sz="2800"/>
              <a:t> from Australia. </a:t>
            </a:r>
          </a:p>
        </p:txBody>
      </p:sp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60943EBA-5DB2-CF6F-CA7B-21C719B58E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604"/>
          <a:stretch/>
        </p:blipFill>
        <p:spPr>
          <a:xfrm>
            <a:off x="2752395" y="3557333"/>
            <a:ext cx="780842" cy="44623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4000EB8E-9D87-5A4C-8DC6-730691CFE3D4}"/>
              </a:ext>
            </a:extLst>
          </p:cNvPr>
          <p:cNvGrpSpPr/>
          <p:nvPr/>
        </p:nvGrpSpPr>
        <p:grpSpPr>
          <a:xfrm>
            <a:off x="2660030" y="3264286"/>
            <a:ext cx="966281" cy="955017"/>
            <a:chOff x="4059676" y="3264286"/>
            <a:chExt cx="966281" cy="975895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64F7B654-3253-084F-B564-7516DA0DF01B}"/>
                </a:ext>
              </a:extLst>
            </p:cNvPr>
            <p:cNvSpPr/>
            <p:nvPr/>
          </p:nvSpPr>
          <p:spPr>
            <a:xfrm>
              <a:off x="4059676" y="3474156"/>
              <a:ext cx="966281" cy="766025"/>
            </a:xfrm>
            <a:prstGeom prst="rect">
              <a:avLst/>
            </a:prstGeom>
            <a:solidFill>
              <a:srgbClr val="A103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D0F378D8-9D46-DA4E-9205-F87ABC4215BC}"/>
                </a:ext>
              </a:extLst>
            </p:cNvPr>
            <p:cNvGrpSpPr/>
            <p:nvPr/>
          </p:nvGrpSpPr>
          <p:grpSpPr>
            <a:xfrm>
              <a:off x="4073411" y="3264286"/>
              <a:ext cx="952546" cy="266854"/>
              <a:chOff x="3926856" y="3031064"/>
              <a:chExt cx="1299899" cy="397933"/>
            </a:xfrm>
          </p:grpSpPr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FFF66AAC-6373-6F4F-8AFA-0C546F21A70C}"/>
                  </a:ext>
                </a:extLst>
              </p:cNvPr>
              <p:cNvSpPr/>
              <p:nvPr/>
            </p:nvSpPr>
            <p:spPr>
              <a:xfrm>
                <a:off x="4413804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D800F1B0-2FDD-A24C-B00C-E045EE9DE8E0}"/>
                  </a:ext>
                </a:extLst>
              </p:cNvPr>
              <p:cNvSpPr/>
              <p:nvPr/>
            </p:nvSpPr>
            <p:spPr>
              <a:xfrm>
                <a:off x="4576120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875C53A7-8976-1849-82AE-1780D0E2E36F}"/>
                  </a:ext>
                </a:extLst>
              </p:cNvPr>
              <p:cNvSpPr/>
              <p:nvPr/>
            </p:nvSpPr>
            <p:spPr>
              <a:xfrm>
                <a:off x="4738436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0EB78689-D271-BB46-B589-8124A713FB39}"/>
                  </a:ext>
                </a:extLst>
              </p:cNvPr>
              <p:cNvSpPr/>
              <p:nvPr/>
            </p:nvSpPr>
            <p:spPr>
              <a:xfrm>
                <a:off x="4900752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Прямоугольник 28">
                <a:extLst>
                  <a:ext uri="{FF2B5EF4-FFF2-40B4-BE49-F238E27FC236}">
                    <a16:creationId xmlns:a16="http://schemas.microsoft.com/office/drawing/2014/main" id="{50B3864E-3A8E-9F49-9DDA-1ECCD67F2AEC}"/>
                  </a:ext>
                </a:extLst>
              </p:cNvPr>
              <p:cNvSpPr/>
              <p:nvPr/>
            </p:nvSpPr>
            <p:spPr>
              <a:xfrm>
                <a:off x="5063066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Прямоугольник 29">
                <a:extLst>
                  <a:ext uri="{FF2B5EF4-FFF2-40B4-BE49-F238E27FC236}">
                    <a16:creationId xmlns:a16="http://schemas.microsoft.com/office/drawing/2014/main" id="{3D6171A3-6C9C-9340-B132-57D8B341FE6F}"/>
                  </a:ext>
                </a:extLst>
              </p:cNvPr>
              <p:cNvSpPr/>
              <p:nvPr/>
            </p:nvSpPr>
            <p:spPr>
              <a:xfrm>
                <a:off x="4251488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Прямоугольник 30">
                <a:extLst>
                  <a:ext uri="{FF2B5EF4-FFF2-40B4-BE49-F238E27FC236}">
                    <a16:creationId xmlns:a16="http://schemas.microsoft.com/office/drawing/2014/main" id="{2D9C0A5E-0551-344C-8FF1-5C43F068F586}"/>
                  </a:ext>
                </a:extLst>
              </p:cNvPr>
              <p:cNvSpPr/>
              <p:nvPr/>
            </p:nvSpPr>
            <p:spPr>
              <a:xfrm>
                <a:off x="4089172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03DABA37-5EAF-ED4C-B474-EA13863A6F29}"/>
                  </a:ext>
                </a:extLst>
              </p:cNvPr>
              <p:cNvSpPr/>
              <p:nvPr/>
            </p:nvSpPr>
            <p:spPr>
              <a:xfrm>
                <a:off x="3926856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37" name="Полилиния 36">
            <a:extLst>
              <a:ext uri="{FF2B5EF4-FFF2-40B4-BE49-F238E27FC236}">
                <a16:creationId xmlns:a16="http://schemas.microsoft.com/office/drawing/2014/main" id="{46A7C634-BF6F-8745-8FEA-DC2380164185}"/>
              </a:ext>
            </a:extLst>
          </p:cNvPr>
          <p:cNvSpPr/>
          <p:nvPr/>
        </p:nvSpPr>
        <p:spPr>
          <a:xfrm>
            <a:off x="3070077" y="4891243"/>
            <a:ext cx="170764" cy="634005"/>
          </a:xfrm>
          <a:custGeom>
            <a:avLst/>
            <a:gdLst>
              <a:gd name="connsiteX0" fmla="*/ 6482 w 170764"/>
              <a:gd name="connsiteY0" fmla="*/ 629991 h 634005"/>
              <a:gd name="connsiteX1" fmla="*/ 76150 w 170764"/>
              <a:gd name="connsiteY1" fmla="*/ 529843 h 634005"/>
              <a:gd name="connsiteX2" fmla="*/ 167590 w 170764"/>
              <a:gd name="connsiteY2" fmla="*/ 603866 h 634005"/>
              <a:gd name="connsiteX3" fmla="*/ 145819 w 170764"/>
              <a:gd name="connsiteY3" fmla="*/ 373088 h 634005"/>
              <a:gd name="connsiteX4" fmla="*/ 106630 w 170764"/>
              <a:gd name="connsiteY4" fmla="*/ 20391 h 634005"/>
              <a:gd name="connsiteX5" fmla="*/ 41316 w 170764"/>
              <a:gd name="connsiteY5" fmla="*/ 76997 h 634005"/>
              <a:gd name="connsiteX6" fmla="*/ 6482 w 170764"/>
              <a:gd name="connsiteY6" fmla="*/ 364380 h 634005"/>
              <a:gd name="connsiteX7" fmla="*/ 6482 w 170764"/>
              <a:gd name="connsiteY7" fmla="*/ 629991 h 63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764" h="634005">
                <a:moveTo>
                  <a:pt x="6482" y="629991"/>
                </a:moveTo>
                <a:cubicBezTo>
                  <a:pt x="18093" y="657568"/>
                  <a:pt x="49299" y="534197"/>
                  <a:pt x="76150" y="529843"/>
                </a:cubicBezTo>
                <a:cubicBezTo>
                  <a:pt x="103001" y="525489"/>
                  <a:pt x="155979" y="629992"/>
                  <a:pt x="167590" y="603866"/>
                </a:cubicBezTo>
                <a:cubicBezTo>
                  <a:pt x="179201" y="577740"/>
                  <a:pt x="155979" y="470334"/>
                  <a:pt x="145819" y="373088"/>
                </a:cubicBezTo>
                <a:cubicBezTo>
                  <a:pt x="135659" y="275842"/>
                  <a:pt x="124047" y="69739"/>
                  <a:pt x="106630" y="20391"/>
                </a:cubicBezTo>
                <a:cubicBezTo>
                  <a:pt x="89213" y="-28957"/>
                  <a:pt x="58007" y="19666"/>
                  <a:pt x="41316" y="76997"/>
                </a:cubicBezTo>
                <a:cubicBezTo>
                  <a:pt x="24625" y="134328"/>
                  <a:pt x="11562" y="274392"/>
                  <a:pt x="6482" y="364380"/>
                </a:cubicBezTo>
                <a:cubicBezTo>
                  <a:pt x="1402" y="454368"/>
                  <a:pt x="-5129" y="602414"/>
                  <a:pt x="6482" y="629991"/>
                </a:cubicBezTo>
                <a:close/>
              </a:path>
            </a:pathLst>
          </a:custGeom>
          <a:solidFill>
            <a:srgbClr val="580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Picture 2" descr="Christmas Nutcracker PNG Clip Art Image​ | Gallery Yopriceville -  High-Quality Free Images and Transparent PNG Clipart">
            <a:extLst>
              <a:ext uri="{FF2B5EF4-FFF2-40B4-BE49-F238E27FC236}">
                <a16:creationId xmlns:a16="http://schemas.microsoft.com/office/drawing/2014/main" id="{967B1B17-6257-C546-BE79-1404C60D04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84"/>
          <a:stretch/>
        </p:blipFill>
        <p:spPr bwMode="auto">
          <a:xfrm>
            <a:off x="1626922" y="4300466"/>
            <a:ext cx="3090863" cy="208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A09F2A3-A8D8-654C-9E35-948168DA974C}"/>
              </a:ext>
            </a:extLst>
          </p:cNvPr>
          <p:cNvSpPr/>
          <p:nvPr/>
        </p:nvSpPr>
        <p:spPr>
          <a:xfrm>
            <a:off x="2262857" y="4142136"/>
            <a:ext cx="1741165" cy="457200"/>
          </a:xfrm>
          <a:prstGeom prst="rect">
            <a:avLst/>
          </a:prstGeom>
          <a:solidFill>
            <a:srgbClr val="F8C617"/>
          </a:solidFill>
          <a:ln w="28575">
            <a:solidFill>
              <a:srgbClr val="58001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2A316CFC-B283-A746-9EF1-3059B04D9B77}"/>
              </a:ext>
            </a:extLst>
          </p:cNvPr>
          <p:cNvSpPr/>
          <p:nvPr/>
        </p:nvSpPr>
        <p:spPr>
          <a:xfrm>
            <a:off x="2811780" y="4120450"/>
            <a:ext cx="675510" cy="514364"/>
          </a:xfrm>
          <a:prstGeom prst="ellipse">
            <a:avLst/>
          </a:prstGeom>
          <a:solidFill>
            <a:srgbClr val="FFDE4A"/>
          </a:solidFill>
          <a:ln w="28575">
            <a:solidFill>
              <a:srgbClr val="58001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96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00091 0.1263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12639 L -2.5E-6 -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6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412d94332b962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00091 0.1263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6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spells-with-harp-and-chimes_gjimere_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36CD05-0AD5-9D00-9B2F-82BF9C6C2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26" name="Picture 2" descr="Christmas Nutcracker PNG Clip Art Image​ | Gallery Yopriceville -  High-Quality Free Images and Transparent PNG Clipart">
            <a:extLst>
              <a:ext uri="{FF2B5EF4-FFF2-40B4-BE49-F238E27FC236}">
                <a16:creationId xmlns:a16="http://schemas.microsoft.com/office/drawing/2014/main" id="{B799C972-3449-3B41-A9E8-F53CA4903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922" y="478817"/>
            <a:ext cx="3090863" cy="590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2813892-49B0-C44B-9B37-6CFC9807ECEE}"/>
              </a:ext>
            </a:extLst>
          </p:cNvPr>
          <p:cNvSpPr/>
          <p:nvPr/>
        </p:nvSpPr>
        <p:spPr>
          <a:xfrm>
            <a:off x="2725520" y="3474156"/>
            <a:ext cx="782033" cy="776111"/>
          </a:xfrm>
          <a:prstGeom prst="rect">
            <a:avLst/>
          </a:prstGeom>
          <a:solidFill>
            <a:srgbClr val="58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CC132C85-DCFF-E14B-A553-0D0CC9B4A8F8}"/>
              </a:ext>
            </a:extLst>
          </p:cNvPr>
          <p:cNvSpPr/>
          <p:nvPr/>
        </p:nvSpPr>
        <p:spPr>
          <a:xfrm>
            <a:off x="6984330" y="5677909"/>
            <a:ext cx="1728439" cy="701273"/>
          </a:xfrm>
          <a:prstGeom prst="roundRect">
            <a:avLst/>
          </a:prstGeom>
          <a:solidFill>
            <a:srgbClr val="C7615C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CB460613-7AC3-8041-8D89-6C71BB3DDDE7}"/>
              </a:ext>
            </a:extLst>
          </p:cNvPr>
          <p:cNvSpPr/>
          <p:nvPr/>
        </p:nvSpPr>
        <p:spPr>
          <a:xfrm>
            <a:off x="8787109" y="5677909"/>
            <a:ext cx="1728439" cy="701273"/>
          </a:xfrm>
          <a:prstGeom prst="roundRect">
            <a:avLst/>
          </a:prstGeom>
          <a:solidFill>
            <a:srgbClr val="A7E8FF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AB40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endParaRPr lang="ru-RU" sz="3200" b="1" dirty="0">
              <a:solidFill>
                <a:srgbClr val="AB40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94B6C93-15A9-93DF-505F-8EC4FFF644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589888" y="5525248"/>
            <a:ext cx="915866" cy="9415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89E241C-5472-F222-87DF-288A168D6E8A}"/>
              </a:ext>
            </a:extLst>
          </p:cNvPr>
          <p:cNvSpPr txBox="1"/>
          <p:nvPr/>
        </p:nvSpPr>
        <p:spPr>
          <a:xfrm>
            <a:off x="5152876" y="1080274"/>
            <a:ext cx="5649258" cy="476726"/>
          </a:xfrm>
          <a:prstGeom prst="wedgeRoundRectCallout">
            <a:avLst>
              <a:gd name="adj1" fmla="val -54104"/>
              <a:gd name="adj2" fmla="val 13808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Where</a:t>
            </a:r>
            <a:r>
              <a:rPr lang="en-US" sz="280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’s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</a:t>
            </a:r>
            <a:r>
              <a:rPr lang="en-US" sz="28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she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from?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8AF3AE8C-CEB9-C399-2A0F-EC713FACF781}"/>
              </a:ext>
            </a:extLst>
          </p:cNvPr>
          <p:cNvSpPr txBox="1"/>
          <p:nvPr/>
        </p:nvSpPr>
        <p:spPr>
          <a:xfrm>
            <a:off x="5190840" y="1674228"/>
            <a:ext cx="5649258" cy="476726"/>
          </a:xfrm>
          <a:prstGeom prst="wedgeRoundRectCallout">
            <a:avLst>
              <a:gd name="adj1" fmla="val 56141"/>
              <a:gd name="adj2" fmla="val 962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 sz="2800">
                <a:solidFill>
                  <a:srgbClr val="FF0066"/>
                </a:solidFill>
              </a:rPr>
              <a:t>She</a:t>
            </a:r>
            <a:r>
              <a:rPr lang="en-US" sz="2800">
                <a:solidFill>
                  <a:srgbClr val="00B0F0"/>
                </a:solidFill>
              </a:rPr>
              <a:t>’s</a:t>
            </a:r>
            <a:r>
              <a:rPr lang="en-US" sz="2800"/>
              <a:t> from America. </a:t>
            </a: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E5DB977D-469D-434B-C709-0999AEEBC05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0297"/>
          <a:stretch/>
        </p:blipFill>
        <p:spPr>
          <a:xfrm>
            <a:off x="2747936" y="3548762"/>
            <a:ext cx="789761" cy="46337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4000EB8E-9D87-5A4C-8DC6-730691CFE3D4}"/>
              </a:ext>
            </a:extLst>
          </p:cNvPr>
          <p:cNvGrpSpPr/>
          <p:nvPr/>
        </p:nvGrpSpPr>
        <p:grpSpPr>
          <a:xfrm>
            <a:off x="2660030" y="3264286"/>
            <a:ext cx="966281" cy="955017"/>
            <a:chOff x="4059676" y="3264286"/>
            <a:chExt cx="966281" cy="975895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64F7B654-3253-084F-B564-7516DA0DF01B}"/>
                </a:ext>
              </a:extLst>
            </p:cNvPr>
            <p:cNvSpPr/>
            <p:nvPr/>
          </p:nvSpPr>
          <p:spPr>
            <a:xfrm>
              <a:off x="4059676" y="3474156"/>
              <a:ext cx="966281" cy="766025"/>
            </a:xfrm>
            <a:prstGeom prst="rect">
              <a:avLst/>
            </a:prstGeom>
            <a:solidFill>
              <a:srgbClr val="A103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D0F378D8-9D46-DA4E-9205-F87ABC4215BC}"/>
                </a:ext>
              </a:extLst>
            </p:cNvPr>
            <p:cNvGrpSpPr/>
            <p:nvPr/>
          </p:nvGrpSpPr>
          <p:grpSpPr>
            <a:xfrm>
              <a:off x="4073411" y="3264286"/>
              <a:ext cx="952546" cy="266854"/>
              <a:chOff x="3926856" y="3031064"/>
              <a:chExt cx="1299899" cy="397933"/>
            </a:xfrm>
          </p:grpSpPr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FFF66AAC-6373-6F4F-8AFA-0C546F21A70C}"/>
                  </a:ext>
                </a:extLst>
              </p:cNvPr>
              <p:cNvSpPr/>
              <p:nvPr/>
            </p:nvSpPr>
            <p:spPr>
              <a:xfrm>
                <a:off x="4413804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D800F1B0-2FDD-A24C-B00C-E045EE9DE8E0}"/>
                  </a:ext>
                </a:extLst>
              </p:cNvPr>
              <p:cNvSpPr/>
              <p:nvPr/>
            </p:nvSpPr>
            <p:spPr>
              <a:xfrm>
                <a:off x="4576120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875C53A7-8976-1849-82AE-1780D0E2E36F}"/>
                  </a:ext>
                </a:extLst>
              </p:cNvPr>
              <p:cNvSpPr/>
              <p:nvPr/>
            </p:nvSpPr>
            <p:spPr>
              <a:xfrm>
                <a:off x="4738436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0EB78689-D271-BB46-B589-8124A713FB39}"/>
                  </a:ext>
                </a:extLst>
              </p:cNvPr>
              <p:cNvSpPr/>
              <p:nvPr/>
            </p:nvSpPr>
            <p:spPr>
              <a:xfrm>
                <a:off x="4900752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Прямоугольник 28">
                <a:extLst>
                  <a:ext uri="{FF2B5EF4-FFF2-40B4-BE49-F238E27FC236}">
                    <a16:creationId xmlns:a16="http://schemas.microsoft.com/office/drawing/2014/main" id="{50B3864E-3A8E-9F49-9DDA-1ECCD67F2AEC}"/>
                  </a:ext>
                </a:extLst>
              </p:cNvPr>
              <p:cNvSpPr/>
              <p:nvPr/>
            </p:nvSpPr>
            <p:spPr>
              <a:xfrm>
                <a:off x="5063066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Прямоугольник 29">
                <a:extLst>
                  <a:ext uri="{FF2B5EF4-FFF2-40B4-BE49-F238E27FC236}">
                    <a16:creationId xmlns:a16="http://schemas.microsoft.com/office/drawing/2014/main" id="{3D6171A3-6C9C-9340-B132-57D8B341FE6F}"/>
                  </a:ext>
                </a:extLst>
              </p:cNvPr>
              <p:cNvSpPr/>
              <p:nvPr/>
            </p:nvSpPr>
            <p:spPr>
              <a:xfrm>
                <a:off x="4251488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Прямоугольник 30">
                <a:extLst>
                  <a:ext uri="{FF2B5EF4-FFF2-40B4-BE49-F238E27FC236}">
                    <a16:creationId xmlns:a16="http://schemas.microsoft.com/office/drawing/2014/main" id="{2D9C0A5E-0551-344C-8FF1-5C43F068F586}"/>
                  </a:ext>
                </a:extLst>
              </p:cNvPr>
              <p:cNvSpPr/>
              <p:nvPr/>
            </p:nvSpPr>
            <p:spPr>
              <a:xfrm>
                <a:off x="4089172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03DABA37-5EAF-ED4C-B474-EA13863A6F29}"/>
                  </a:ext>
                </a:extLst>
              </p:cNvPr>
              <p:cNvSpPr/>
              <p:nvPr/>
            </p:nvSpPr>
            <p:spPr>
              <a:xfrm>
                <a:off x="3926856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37" name="Полилиния 36">
            <a:extLst>
              <a:ext uri="{FF2B5EF4-FFF2-40B4-BE49-F238E27FC236}">
                <a16:creationId xmlns:a16="http://schemas.microsoft.com/office/drawing/2014/main" id="{46A7C634-BF6F-8745-8FEA-DC2380164185}"/>
              </a:ext>
            </a:extLst>
          </p:cNvPr>
          <p:cNvSpPr/>
          <p:nvPr/>
        </p:nvSpPr>
        <p:spPr>
          <a:xfrm>
            <a:off x="3070077" y="4891243"/>
            <a:ext cx="170764" cy="634005"/>
          </a:xfrm>
          <a:custGeom>
            <a:avLst/>
            <a:gdLst>
              <a:gd name="connsiteX0" fmla="*/ 6482 w 170764"/>
              <a:gd name="connsiteY0" fmla="*/ 629991 h 634005"/>
              <a:gd name="connsiteX1" fmla="*/ 76150 w 170764"/>
              <a:gd name="connsiteY1" fmla="*/ 529843 h 634005"/>
              <a:gd name="connsiteX2" fmla="*/ 167590 w 170764"/>
              <a:gd name="connsiteY2" fmla="*/ 603866 h 634005"/>
              <a:gd name="connsiteX3" fmla="*/ 145819 w 170764"/>
              <a:gd name="connsiteY3" fmla="*/ 373088 h 634005"/>
              <a:gd name="connsiteX4" fmla="*/ 106630 w 170764"/>
              <a:gd name="connsiteY4" fmla="*/ 20391 h 634005"/>
              <a:gd name="connsiteX5" fmla="*/ 41316 w 170764"/>
              <a:gd name="connsiteY5" fmla="*/ 76997 h 634005"/>
              <a:gd name="connsiteX6" fmla="*/ 6482 w 170764"/>
              <a:gd name="connsiteY6" fmla="*/ 364380 h 634005"/>
              <a:gd name="connsiteX7" fmla="*/ 6482 w 170764"/>
              <a:gd name="connsiteY7" fmla="*/ 629991 h 63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764" h="634005">
                <a:moveTo>
                  <a:pt x="6482" y="629991"/>
                </a:moveTo>
                <a:cubicBezTo>
                  <a:pt x="18093" y="657568"/>
                  <a:pt x="49299" y="534197"/>
                  <a:pt x="76150" y="529843"/>
                </a:cubicBezTo>
                <a:cubicBezTo>
                  <a:pt x="103001" y="525489"/>
                  <a:pt x="155979" y="629992"/>
                  <a:pt x="167590" y="603866"/>
                </a:cubicBezTo>
                <a:cubicBezTo>
                  <a:pt x="179201" y="577740"/>
                  <a:pt x="155979" y="470334"/>
                  <a:pt x="145819" y="373088"/>
                </a:cubicBezTo>
                <a:cubicBezTo>
                  <a:pt x="135659" y="275842"/>
                  <a:pt x="124047" y="69739"/>
                  <a:pt x="106630" y="20391"/>
                </a:cubicBezTo>
                <a:cubicBezTo>
                  <a:pt x="89213" y="-28957"/>
                  <a:pt x="58007" y="19666"/>
                  <a:pt x="41316" y="76997"/>
                </a:cubicBezTo>
                <a:cubicBezTo>
                  <a:pt x="24625" y="134328"/>
                  <a:pt x="11562" y="274392"/>
                  <a:pt x="6482" y="364380"/>
                </a:cubicBezTo>
                <a:cubicBezTo>
                  <a:pt x="1402" y="454368"/>
                  <a:pt x="-5129" y="602414"/>
                  <a:pt x="6482" y="629991"/>
                </a:cubicBezTo>
                <a:close/>
              </a:path>
            </a:pathLst>
          </a:custGeom>
          <a:solidFill>
            <a:srgbClr val="580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Picture 2" descr="Christmas Nutcracker PNG Clip Art Image​ | Gallery Yopriceville -  High-Quality Free Images and Transparent PNG Clipart">
            <a:extLst>
              <a:ext uri="{FF2B5EF4-FFF2-40B4-BE49-F238E27FC236}">
                <a16:creationId xmlns:a16="http://schemas.microsoft.com/office/drawing/2014/main" id="{967B1B17-6257-C546-BE79-1404C60D04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84"/>
          <a:stretch/>
        </p:blipFill>
        <p:spPr bwMode="auto">
          <a:xfrm>
            <a:off x="1626922" y="4300466"/>
            <a:ext cx="3090863" cy="208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A09F2A3-A8D8-654C-9E35-948168DA974C}"/>
              </a:ext>
            </a:extLst>
          </p:cNvPr>
          <p:cNvSpPr/>
          <p:nvPr/>
        </p:nvSpPr>
        <p:spPr>
          <a:xfrm>
            <a:off x="2262857" y="4142136"/>
            <a:ext cx="1741165" cy="457200"/>
          </a:xfrm>
          <a:prstGeom prst="rect">
            <a:avLst/>
          </a:prstGeom>
          <a:solidFill>
            <a:srgbClr val="F8C617"/>
          </a:solidFill>
          <a:ln w="28575">
            <a:solidFill>
              <a:srgbClr val="58001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2A316CFC-B283-A746-9EF1-3059B04D9B77}"/>
              </a:ext>
            </a:extLst>
          </p:cNvPr>
          <p:cNvSpPr/>
          <p:nvPr/>
        </p:nvSpPr>
        <p:spPr>
          <a:xfrm>
            <a:off x="2811780" y="4120450"/>
            <a:ext cx="675510" cy="514364"/>
          </a:xfrm>
          <a:prstGeom prst="ellipse">
            <a:avLst/>
          </a:prstGeom>
          <a:solidFill>
            <a:srgbClr val="FFDE4A"/>
          </a:solidFill>
          <a:ln w="28575">
            <a:solidFill>
              <a:srgbClr val="58001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87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00091 0.1263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12639 L -2.5E-6 -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6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412d94332b962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00091 0.1263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6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spells-with-harp-and-chimes_gjimere_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36CD05-0AD5-9D00-9B2F-82BF9C6C2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26" name="Picture 2" descr="Christmas Nutcracker PNG Clip Art Image​ | Gallery Yopriceville -  High-Quality Free Images and Transparent PNG Clipart">
            <a:extLst>
              <a:ext uri="{FF2B5EF4-FFF2-40B4-BE49-F238E27FC236}">
                <a16:creationId xmlns:a16="http://schemas.microsoft.com/office/drawing/2014/main" id="{B799C972-3449-3B41-A9E8-F53CA4903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922" y="478817"/>
            <a:ext cx="3090863" cy="590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2813892-49B0-C44B-9B37-6CFC9807ECEE}"/>
              </a:ext>
            </a:extLst>
          </p:cNvPr>
          <p:cNvSpPr/>
          <p:nvPr/>
        </p:nvSpPr>
        <p:spPr>
          <a:xfrm>
            <a:off x="2758519" y="3469666"/>
            <a:ext cx="782033" cy="776111"/>
          </a:xfrm>
          <a:prstGeom prst="rect">
            <a:avLst/>
          </a:prstGeom>
          <a:solidFill>
            <a:srgbClr val="58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CC132C85-DCFF-E14B-A553-0D0CC9B4A8F8}"/>
              </a:ext>
            </a:extLst>
          </p:cNvPr>
          <p:cNvSpPr/>
          <p:nvPr/>
        </p:nvSpPr>
        <p:spPr>
          <a:xfrm>
            <a:off x="6984330" y="5677909"/>
            <a:ext cx="1728439" cy="701273"/>
          </a:xfrm>
          <a:prstGeom prst="roundRect">
            <a:avLst/>
          </a:prstGeom>
          <a:solidFill>
            <a:srgbClr val="C7615C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CB460613-7AC3-8041-8D89-6C71BB3DDDE7}"/>
              </a:ext>
            </a:extLst>
          </p:cNvPr>
          <p:cNvSpPr/>
          <p:nvPr/>
        </p:nvSpPr>
        <p:spPr>
          <a:xfrm>
            <a:off x="8787109" y="5677909"/>
            <a:ext cx="1728439" cy="701273"/>
          </a:xfrm>
          <a:prstGeom prst="roundRect">
            <a:avLst/>
          </a:prstGeom>
          <a:solidFill>
            <a:srgbClr val="A7E8FF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AB40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endParaRPr lang="ru-RU" sz="3200" b="1" dirty="0">
              <a:solidFill>
                <a:srgbClr val="AB40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94B6C93-15A9-93DF-505F-8EC4FFF644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589888" y="5525248"/>
            <a:ext cx="915866" cy="9415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89E241C-5472-F222-87DF-288A168D6E8A}"/>
              </a:ext>
            </a:extLst>
          </p:cNvPr>
          <p:cNvSpPr txBox="1"/>
          <p:nvPr/>
        </p:nvSpPr>
        <p:spPr>
          <a:xfrm>
            <a:off x="5152876" y="1080274"/>
            <a:ext cx="5649258" cy="476726"/>
          </a:xfrm>
          <a:prstGeom prst="wedgeRoundRectCallout">
            <a:avLst>
              <a:gd name="adj1" fmla="val -54104"/>
              <a:gd name="adj2" fmla="val 13808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Where</a:t>
            </a:r>
            <a:r>
              <a:rPr lang="en-US" sz="280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’s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</a:t>
            </a:r>
            <a:r>
              <a:rPr lang="en-US" sz="28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he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from?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8AF3AE8C-CEB9-C399-2A0F-EC713FACF781}"/>
              </a:ext>
            </a:extLst>
          </p:cNvPr>
          <p:cNvSpPr txBox="1"/>
          <p:nvPr/>
        </p:nvSpPr>
        <p:spPr>
          <a:xfrm>
            <a:off x="5190840" y="1674228"/>
            <a:ext cx="5649258" cy="476726"/>
          </a:xfrm>
          <a:prstGeom prst="wedgeRoundRectCallout">
            <a:avLst>
              <a:gd name="adj1" fmla="val 56141"/>
              <a:gd name="adj2" fmla="val 962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 sz="2800">
                <a:solidFill>
                  <a:srgbClr val="FF0066"/>
                </a:solidFill>
              </a:rPr>
              <a:t>He</a:t>
            </a:r>
            <a:r>
              <a:rPr lang="en-US" sz="2800">
                <a:solidFill>
                  <a:srgbClr val="00B0F0"/>
                </a:solidFill>
              </a:rPr>
              <a:t>’s</a:t>
            </a:r>
            <a:r>
              <a:rPr lang="en-US" sz="2800"/>
              <a:t> from Vietnam. </a:t>
            </a:r>
          </a:p>
        </p:txBody>
      </p: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ECC3C6B9-088B-C231-81B1-5A1B34807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761902" y="3526572"/>
            <a:ext cx="761829" cy="507759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4000EB8E-9D87-5A4C-8DC6-730691CFE3D4}"/>
              </a:ext>
            </a:extLst>
          </p:cNvPr>
          <p:cNvGrpSpPr/>
          <p:nvPr/>
        </p:nvGrpSpPr>
        <p:grpSpPr>
          <a:xfrm>
            <a:off x="2660030" y="3264286"/>
            <a:ext cx="966281" cy="955017"/>
            <a:chOff x="4059676" y="3264286"/>
            <a:chExt cx="966281" cy="975895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64F7B654-3253-084F-B564-7516DA0DF01B}"/>
                </a:ext>
              </a:extLst>
            </p:cNvPr>
            <p:cNvSpPr/>
            <p:nvPr/>
          </p:nvSpPr>
          <p:spPr>
            <a:xfrm>
              <a:off x="4059676" y="3474156"/>
              <a:ext cx="966281" cy="766025"/>
            </a:xfrm>
            <a:prstGeom prst="rect">
              <a:avLst/>
            </a:prstGeom>
            <a:solidFill>
              <a:srgbClr val="A103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D0F378D8-9D46-DA4E-9205-F87ABC4215BC}"/>
                </a:ext>
              </a:extLst>
            </p:cNvPr>
            <p:cNvGrpSpPr/>
            <p:nvPr/>
          </p:nvGrpSpPr>
          <p:grpSpPr>
            <a:xfrm>
              <a:off x="4073411" y="3264286"/>
              <a:ext cx="952546" cy="266854"/>
              <a:chOff x="3926856" y="3031064"/>
              <a:chExt cx="1299899" cy="397933"/>
            </a:xfrm>
          </p:grpSpPr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FFF66AAC-6373-6F4F-8AFA-0C546F21A70C}"/>
                  </a:ext>
                </a:extLst>
              </p:cNvPr>
              <p:cNvSpPr/>
              <p:nvPr/>
            </p:nvSpPr>
            <p:spPr>
              <a:xfrm>
                <a:off x="4413804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D800F1B0-2FDD-A24C-B00C-E045EE9DE8E0}"/>
                  </a:ext>
                </a:extLst>
              </p:cNvPr>
              <p:cNvSpPr/>
              <p:nvPr/>
            </p:nvSpPr>
            <p:spPr>
              <a:xfrm>
                <a:off x="4576120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875C53A7-8976-1849-82AE-1780D0E2E36F}"/>
                  </a:ext>
                </a:extLst>
              </p:cNvPr>
              <p:cNvSpPr/>
              <p:nvPr/>
            </p:nvSpPr>
            <p:spPr>
              <a:xfrm>
                <a:off x="4738436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0EB78689-D271-BB46-B589-8124A713FB39}"/>
                  </a:ext>
                </a:extLst>
              </p:cNvPr>
              <p:cNvSpPr/>
              <p:nvPr/>
            </p:nvSpPr>
            <p:spPr>
              <a:xfrm>
                <a:off x="4900752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Прямоугольник 28">
                <a:extLst>
                  <a:ext uri="{FF2B5EF4-FFF2-40B4-BE49-F238E27FC236}">
                    <a16:creationId xmlns:a16="http://schemas.microsoft.com/office/drawing/2014/main" id="{50B3864E-3A8E-9F49-9DDA-1ECCD67F2AEC}"/>
                  </a:ext>
                </a:extLst>
              </p:cNvPr>
              <p:cNvSpPr/>
              <p:nvPr/>
            </p:nvSpPr>
            <p:spPr>
              <a:xfrm>
                <a:off x="5063066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Прямоугольник 29">
                <a:extLst>
                  <a:ext uri="{FF2B5EF4-FFF2-40B4-BE49-F238E27FC236}">
                    <a16:creationId xmlns:a16="http://schemas.microsoft.com/office/drawing/2014/main" id="{3D6171A3-6C9C-9340-B132-57D8B341FE6F}"/>
                  </a:ext>
                </a:extLst>
              </p:cNvPr>
              <p:cNvSpPr/>
              <p:nvPr/>
            </p:nvSpPr>
            <p:spPr>
              <a:xfrm>
                <a:off x="4251488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Прямоугольник 30">
                <a:extLst>
                  <a:ext uri="{FF2B5EF4-FFF2-40B4-BE49-F238E27FC236}">
                    <a16:creationId xmlns:a16="http://schemas.microsoft.com/office/drawing/2014/main" id="{2D9C0A5E-0551-344C-8FF1-5C43F068F586}"/>
                  </a:ext>
                </a:extLst>
              </p:cNvPr>
              <p:cNvSpPr/>
              <p:nvPr/>
            </p:nvSpPr>
            <p:spPr>
              <a:xfrm>
                <a:off x="4089172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03DABA37-5EAF-ED4C-B474-EA13863A6F29}"/>
                  </a:ext>
                </a:extLst>
              </p:cNvPr>
              <p:cNvSpPr/>
              <p:nvPr/>
            </p:nvSpPr>
            <p:spPr>
              <a:xfrm>
                <a:off x="3926856" y="3031064"/>
                <a:ext cx="163689" cy="39793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37" name="Полилиния 36">
            <a:extLst>
              <a:ext uri="{FF2B5EF4-FFF2-40B4-BE49-F238E27FC236}">
                <a16:creationId xmlns:a16="http://schemas.microsoft.com/office/drawing/2014/main" id="{46A7C634-BF6F-8745-8FEA-DC2380164185}"/>
              </a:ext>
            </a:extLst>
          </p:cNvPr>
          <p:cNvSpPr/>
          <p:nvPr/>
        </p:nvSpPr>
        <p:spPr>
          <a:xfrm>
            <a:off x="3070077" y="4891243"/>
            <a:ext cx="170764" cy="634005"/>
          </a:xfrm>
          <a:custGeom>
            <a:avLst/>
            <a:gdLst>
              <a:gd name="connsiteX0" fmla="*/ 6482 w 170764"/>
              <a:gd name="connsiteY0" fmla="*/ 629991 h 634005"/>
              <a:gd name="connsiteX1" fmla="*/ 76150 w 170764"/>
              <a:gd name="connsiteY1" fmla="*/ 529843 h 634005"/>
              <a:gd name="connsiteX2" fmla="*/ 167590 w 170764"/>
              <a:gd name="connsiteY2" fmla="*/ 603866 h 634005"/>
              <a:gd name="connsiteX3" fmla="*/ 145819 w 170764"/>
              <a:gd name="connsiteY3" fmla="*/ 373088 h 634005"/>
              <a:gd name="connsiteX4" fmla="*/ 106630 w 170764"/>
              <a:gd name="connsiteY4" fmla="*/ 20391 h 634005"/>
              <a:gd name="connsiteX5" fmla="*/ 41316 w 170764"/>
              <a:gd name="connsiteY5" fmla="*/ 76997 h 634005"/>
              <a:gd name="connsiteX6" fmla="*/ 6482 w 170764"/>
              <a:gd name="connsiteY6" fmla="*/ 364380 h 634005"/>
              <a:gd name="connsiteX7" fmla="*/ 6482 w 170764"/>
              <a:gd name="connsiteY7" fmla="*/ 629991 h 63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764" h="634005">
                <a:moveTo>
                  <a:pt x="6482" y="629991"/>
                </a:moveTo>
                <a:cubicBezTo>
                  <a:pt x="18093" y="657568"/>
                  <a:pt x="49299" y="534197"/>
                  <a:pt x="76150" y="529843"/>
                </a:cubicBezTo>
                <a:cubicBezTo>
                  <a:pt x="103001" y="525489"/>
                  <a:pt x="155979" y="629992"/>
                  <a:pt x="167590" y="603866"/>
                </a:cubicBezTo>
                <a:cubicBezTo>
                  <a:pt x="179201" y="577740"/>
                  <a:pt x="155979" y="470334"/>
                  <a:pt x="145819" y="373088"/>
                </a:cubicBezTo>
                <a:cubicBezTo>
                  <a:pt x="135659" y="275842"/>
                  <a:pt x="124047" y="69739"/>
                  <a:pt x="106630" y="20391"/>
                </a:cubicBezTo>
                <a:cubicBezTo>
                  <a:pt x="89213" y="-28957"/>
                  <a:pt x="58007" y="19666"/>
                  <a:pt x="41316" y="76997"/>
                </a:cubicBezTo>
                <a:cubicBezTo>
                  <a:pt x="24625" y="134328"/>
                  <a:pt x="11562" y="274392"/>
                  <a:pt x="6482" y="364380"/>
                </a:cubicBezTo>
                <a:cubicBezTo>
                  <a:pt x="1402" y="454368"/>
                  <a:pt x="-5129" y="602414"/>
                  <a:pt x="6482" y="629991"/>
                </a:cubicBezTo>
                <a:close/>
              </a:path>
            </a:pathLst>
          </a:custGeom>
          <a:solidFill>
            <a:srgbClr val="580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Picture 2" descr="Christmas Nutcracker PNG Clip Art Image​ | Gallery Yopriceville -  High-Quality Free Images and Transparent PNG Clipart">
            <a:extLst>
              <a:ext uri="{FF2B5EF4-FFF2-40B4-BE49-F238E27FC236}">
                <a16:creationId xmlns:a16="http://schemas.microsoft.com/office/drawing/2014/main" id="{967B1B17-6257-C546-BE79-1404C60D04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84"/>
          <a:stretch/>
        </p:blipFill>
        <p:spPr bwMode="auto">
          <a:xfrm>
            <a:off x="1626922" y="4300466"/>
            <a:ext cx="3090863" cy="208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A09F2A3-A8D8-654C-9E35-948168DA974C}"/>
              </a:ext>
            </a:extLst>
          </p:cNvPr>
          <p:cNvSpPr/>
          <p:nvPr/>
        </p:nvSpPr>
        <p:spPr>
          <a:xfrm>
            <a:off x="2262857" y="4142136"/>
            <a:ext cx="1741165" cy="457200"/>
          </a:xfrm>
          <a:prstGeom prst="rect">
            <a:avLst/>
          </a:prstGeom>
          <a:solidFill>
            <a:srgbClr val="F8C617"/>
          </a:solidFill>
          <a:ln w="28575">
            <a:solidFill>
              <a:srgbClr val="58001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2A316CFC-B283-A746-9EF1-3059B04D9B77}"/>
              </a:ext>
            </a:extLst>
          </p:cNvPr>
          <p:cNvSpPr/>
          <p:nvPr/>
        </p:nvSpPr>
        <p:spPr>
          <a:xfrm>
            <a:off x="2811780" y="4120450"/>
            <a:ext cx="675510" cy="514364"/>
          </a:xfrm>
          <a:prstGeom prst="ellipse">
            <a:avLst/>
          </a:prstGeom>
          <a:solidFill>
            <a:srgbClr val="FFDE4A"/>
          </a:solidFill>
          <a:ln w="28575">
            <a:solidFill>
              <a:srgbClr val="58001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10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00091 0.1263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12639 L -2.5E-6 -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6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412d94332b962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00091 0.1263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6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spells-with-harp-and-chimes_gjimere_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562</Words>
  <Application>Microsoft Office PowerPoint</Application>
  <PresentationFormat>Widescreen</PresentationFormat>
  <Paragraphs>210</Paragraphs>
  <Slides>44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63" baseType="lpstr">
      <vt:lpstr>Kirang Haerang</vt:lpstr>
      <vt:lpstr>.VnHelvetInsH</vt:lpstr>
      <vt:lpstr>等线</vt:lpstr>
      <vt:lpstr>Arial</vt:lpstr>
      <vt:lpstr>Nixie One</vt:lpstr>
      <vt:lpstr>.VnHelvetIns</vt:lpstr>
      <vt:lpstr>Wingdings</vt:lpstr>
      <vt:lpstr>Algerian</vt:lpstr>
      <vt:lpstr>Bodoni MT Black</vt:lpstr>
      <vt:lpstr>Century Gothic</vt:lpstr>
      <vt:lpstr>Calibri</vt:lpstr>
      <vt:lpstr>.VnCooper</vt:lpstr>
      <vt:lpstr>.VnAvant</vt:lpstr>
      <vt:lpstr>Amasis MT Pro Black</vt:lpstr>
      <vt:lpstr>Times New Roman</vt:lpstr>
      <vt:lpstr>Aptos Display</vt:lpstr>
      <vt:lpstr>字魂36号-正文宋楷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ADMIN</cp:lastModifiedBy>
  <cp:revision>46</cp:revision>
  <dcterms:created xsi:type="dcterms:W3CDTF">2024-05-18T00:09:44Z</dcterms:created>
  <dcterms:modified xsi:type="dcterms:W3CDTF">2024-07-12T06:39:51Z</dcterms:modified>
</cp:coreProperties>
</file>