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5"/>
  </p:notesMasterIdLst>
  <p:sldIdLst>
    <p:sldId id="327" r:id="rId3"/>
    <p:sldId id="1057" r:id="rId4"/>
    <p:sldId id="256" r:id="rId5"/>
    <p:sldId id="2642" r:id="rId6"/>
    <p:sldId id="2643" r:id="rId7"/>
    <p:sldId id="257" r:id="rId8"/>
    <p:sldId id="258" r:id="rId9"/>
    <p:sldId id="259" r:id="rId10"/>
    <p:sldId id="1061" r:id="rId11"/>
    <p:sldId id="1074" r:id="rId12"/>
    <p:sldId id="1075" r:id="rId13"/>
    <p:sldId id="1058" r:id="rId14"/>
    <p:sldId id="1064" r:id="rId15"/>
    <p:sldId id="2635" r:id="rId16"/>
    <p:sldId id="2640" r:id="rId17"/>
    <p:sldId id="2636" r:id="rId18"/>
    <p:sldId id="2638" r:id="rId19"/>
    <p:sldId id="2641" r:id="rId20"/>
    <p:sldId id="1059" r:id="rId21"/>
    <p:sldId id="1072" r:id="rId22"/>
    <p:sldId id="1056" r:id="rId23"/>
    <p:sldId id="10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8" autoAdjust="0"/>
  </p:normalViewPr>
  <p:slideViewPr>
    <p:cSldViewPr snapToGrid="0">
      <p:cViewPr varScale="1">
        <p:scale>
          <a:sx n="72" d="100"/>
          <a:sy n="72" d="100"/>
        </p:scale>
        <p:origin x="72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6"/>
            <a:ext cx="2188655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3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3" y="474970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2"/>
            <a:ext cx="6858002" cy="40254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3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8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544314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0" y="4956424"/>
            <a:ext cx="1485091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1" y="135852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5787391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8" y="886556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2" y="284736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6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90" y="895239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5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9.gif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9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4a"/><Relationship Id="rId7" Type="http://schemas.openxmlformats.org/officeDocument/2006/relationships/image" Target="../media/image3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0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&amp;THCS LẠNG PHONG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704622" y="3205028"/>
            <a:ext cx="8348459" cy="119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4A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BÀI 38: NHÂN VỚI SỐ CÓ MỘT CHỮ SỐ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5"/>
            <a:ext cx="4475238" cy="4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itchFamily="18" charset="0"/>
              </a:rPr>
              <a:t>viên:Quách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itchFamily="18" charset="0"/>
              </a:rPr>
              <a:t> Thanh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itchFamily="18" charset="0"/>
              </a:rPr>
              <a:t>Thuỷ</a:t>
            </a:r>
            <a:endParaRPr lang="en-US" altLang="en-US" sz="2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38188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0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910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9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4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160 140 x 7 = ?</a:t>
              </a:r>
              <a:endParaRPr lang="en-US" sz="4000" b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160 140</a:t>
            </a:r>
          </a:p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               7                </a:t>
            </a:r>
            <a:endParaRPr lang="en-US" sz="4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2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2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2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7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2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7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814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28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160 140 x 7 = 1 120 980</a:t>
              </a:r>
              <a:endParaRPr lang="en-US" sz="2800" b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1762018" y="100301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9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4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Làm thêm vào nháp</a:t>
              </a:r>
              <a:endParaRPr lang="en-US" sz="4000" b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341 231                              </a:t>
            </a:r>
          </a:p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               2                </a:t>
            </a:r>
            <a:endParaRPr lang="en-US" sz="4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2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2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2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7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2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7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2" y="2419352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214 325                              </a:t>
            </a:r>
          </a:p>
          <a:p>
            <a:pPr>
              <a:defRPr/>
            </a:pPr>
            <a:r>
              <a:rPr lang="nl-NL" sz="40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               4                </a:t>
            </a:r>
            <a:endParaRPr lang="en-US" sz="4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7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7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7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7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2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7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2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-1770275" y="181519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626903" y="191856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7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8" y="2629805"/>
            <a:ext cx="7495177" cy="17113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667597" y="120174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6" y="252108"/>
            <a:ext cx="4355261" cy="757542"/>
            <a:chOff x="2188414" y="252108"/>
            <a:chExt cx="7329212" cy="1355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59718" y="252108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2" y="1348282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70" y="3099074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9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3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6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5" y="3108599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40 819 x 5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2" y="1348282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9" y="3194323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9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3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6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4" y="3203848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2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2" y="1348282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9" y="3022873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2" y="3971926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3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6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4" y="3032398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7" y="4057652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7" y="4114802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7" y="4038602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7" y="4029077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668883" y="1036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6" y="152402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2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7" y="3248027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8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1629964" y="126819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7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7" y="838914"/>
            <a:ext cx="6288269" cy="51801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667597" y="111748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67543" y="182880"/>
            <a:ext cx="137595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7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6" y="892994"/>
            <a:ext cx="6118489" cy="51583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7" y="146073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6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7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u="sng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7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230 000 x 4 = 920 000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5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920 000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64748" y="189976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2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0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70" y="493830"/>
            <a:ext cx="4304149" cy="15607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683657" y="18658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7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1625019" y="156796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1: Tìm kết quả phép tính: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32214 x 2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64428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62428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54428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64426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107" y="2621927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Tìm kết quả phép tính: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26125 x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65242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78375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92" y="27058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4913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78376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68375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78365</a:t>
            </a:r>
          </a:p>
        </p:txBody>
      </p:sp>
    </p:spTree>
    <p:extLst>
      <p:ext uri="{BB962C8B-B14F-4D97-AF65-F5344CB8AC3E}">
        <p14:creationId xmlns:p14="http://schemas.microsoft.com/office/powerpoint/2010/main" val="1114539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7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2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605310" y="102588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7" y="1773790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字魂151号-联盟综艺体" panose="00000500000000000000" pitchFamily="2" charset="-122"/>
              <a:ea typeface="字魂151号-联盟综艺体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q"/>
                <a:defRPr/>
              </a:pP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Thực hiện được các phép nhân với số có một chữ số.</a:t>
              </a:r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  <a:p>
              <a:pPr marL="457200" indent="-457200" algn="just">
                <a:buFont typeface="Wingdings" panose="05000000000000000000" pitchFamily="2" charset="2"/>
                <a:buChar char="q"/>
                <a:defRPr/>
              </a:pP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8"/>
            <a:ext cx="1755800" cy="42980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48111" y="8762696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1615378" y="60087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7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2" y="305412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9"/>
            <a:ext cx="6490376" cy="51417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636366" y="13097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9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304635" y="1645811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1463" y="8832743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34019" y="112039"/>
            <a:ext cx="1571784" cy="145433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2262942A-D4F2-F38D-D828-9DEDD1987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4218" y="5389562"/>
            <a:ext cx="487363" cy="487363"/>
          </a:xfrm>
          <a:prstGeom prst="rect">
            <a:avLst/>
          </a:prstGeom>
        </p:spPr>
      </p:pic>
      <p:pic>
        <p:nvPicPr>
          <p:cNvPr id="12" name="2">
            <a:hlinkClick r:id="" action="ppaction://media"/>
            <a:extLst>
              <a:ext uri="{FF2B5EF4-FFF2-40B4-BE49-F238E27FC236}">
                <a16:creationId xmlns:a16="http://schemas.microsoft.com/office/drawing/2014/main" id="{8164A580-190B-63CC-9C2A-85799CCB96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5856" y="5403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460</Words>
  <Application>Microsoft Office PowerPoint</Application>
  <PresentationFormat>Widescreen</PresentationFormat>
  <Paragraphs>112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Arial</vt:lpstr>
      <vt:lpstr>Bebas Neue</vt:lpstr>
      <vt:lpstr>Calibri</vt:lpstr>
      <vt:lpstr>Cambria</vt:lpstr>
      <vt:lpstr>Cambria Math</vt:lpstr>
      <vt:lpstr>等线</vt:lpstr>
      <vt:lpstr>Karla</vt:lpstr>
      <vt:lpstr>Love Ya Like A Sister</vt:lpstr>
      <vt:lpstr>Times New Roman</vt:lpstr>
      <vt:lpstr>Wingdings</vt:lpstr>
      <vt:lpstr>字魂105号-简雅黑</vt:lpstr>
      <vt:lpstr>字魂151号-联盟综艺体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2023-10-24T11:07:46Z</dcterms:created>
  <dcterms:modified xsi:type="dcterms:W3CDTF">2025-03-10T08:16:32Z</dcterms:modified>
  <cp:contentStatus/>
</cp:coreProperties>
</file>