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8" r:id="rId5"/>
    <p:sldId id="289" r:id="rId6"/>
    <p:sldId id="259" r:id="rId7"/>
    <p:sldId id="260" r:id="rId8"/>
    <p:sldId id="281" r:id="rId9"/>
    <p:sldId id="280" r:id="rId10"/>
    <p:sldId id="282" r:id="rId11"/>
    <p:sldId id="261" r:id="rId12"/>
    <p:sldId id="286" r:id="rId13"/>
    <p:sldId id="284" r:id="rId14"/>
    <p:sldId id="285" r:id="rId15"/>
    <p:sldId id="287" r:id="rId16"/>
    <p:sldId id="29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729F84C1-D266-408F-D9B8-A463CE892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>
            <a:extLst>
              <a:ext uri="{FF2B5EF4-FFF2-40B4-BE49-F238E27FC236}">
                <a16:creationId xmlns:a16="http://schemas.microsoft.com/office/drawing/2014/main" id="{D4906686-3DB0-902A-6E55-08BB98384F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9B551890-B0B4-5812-DF36-AA4447F7C3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87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423106" y="1796239"/>
            <a:ext cx="229778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075226" y="4073598"/>
            <a:ext cx="2895344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Quách</a:t>
            </a:r>
            <a:r>
              <a:rPr lang="en-US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Thị</a:t>
            </a:r>
            <a:r>
              <a:rPr lang="en-US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Hương</a:t>
            </a:r>
            <a:endParaRPr sz="11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u="sng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84377" y="2444758"/>
            <a:ext cx="293771" cy="3087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2923520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8" y="337832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5" y="415394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A39CF9BB-6B3A-C47E-8B8F-2990AAE6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2F3F15-DE0E-A482-A674-08EEC4F52EED}"/>
              </a:ext>
            </a:extLst>
          </p:cNvPr>
          <p:cNvSpPr txBox="1"/>
          <p:nvPr/>
        </p:nvSpPr>
        <p:spPr>
          <a:xfrm>
            <a:off x="2317898" y="165868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7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6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561726"/>
            <a:ext cx="4200525" cy="581774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uây</a:t>
            </a:r>
            <a:endParaRPr lang="en-US" sz="54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oang</a:t>
            </a:r>
            <a:endParaRPr lang="en-US" sz="54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8" y="259585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7" y="307786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876</Words>
  <Application>Microsoft Office PowerPoint</Application>
  <PresentationFormat>On-screen Show (16:9)</PresentationFormat>
  <Paragraphs>58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THƯ VIỆN</cp:lastModifiedBy>
  <cp:revision>53</cp:revision>
  <dcterms:created xsi:type="dcterms:W3CDTF">2020-08-13T09:19:00Z</dcterms:created>
  <dcterms:modified xsi:type="dcterms:W3CDTF">2025-02-26T02:53:30Z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